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51" r:id="rId2"/>
    <p:sldId id="349" r:id="rId3"/>
    <p:sldId id="270" r:id="rId4"/>
    <p:sldId id="271" r:id="rId5"/>
    <p:sldId id="272" r:id="rId6"/>
    <p:sldId id="273" r:id="rId7"/>
    <p:sldId id="274" r:id="rId8"/>
    <p:sldId id="275" r:id="rId9"/>
    <p:sldId id="348" r:id="rId10"/>
    <p:sldId id="276" r:id="rId11"/>
    <p:sldId id="298" r:id="rId12"/>
    <p:sldId id="311" r:id="rId13"/>
    <p:sldId id="312" r:id="rId14"/>
    <p:sldId id="328" r:id="rId15"/>
    <p:sldId id="259" r:id="rId16"/>
    <p:sldId id="322" r:id="rId17"/>
    <p:sldId id="320" r:id="rId18"/>
    <p:sldId id="324" r:id="rId19"/>
    <p:sldId id="325" r:id="rId20"/>
    <p:sldId id="344" r:id="rId21"/>
    <p:sldId id="336" r:id="rId22"/>
    <p:sldId id="337" r:id="rId23"/>
    <p:sldId id="338" r:id="rId24"/>
    <p:sldId id="327" r:id="rId25"/>
    <p:sldId id="314" r:id="rId26"/>
    <p:sldId id="341" r:id="rId27"/>
    <p:sldId id="345" r:id="rId28"/>
    <p:sldId id="332" r:id="rId29"/>
    <p:sldId id="346" r:id="rId30"/>
    <p:sldId id="343" r:id="rId31"/>
    <p:sldId id="284" r:id="rId3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D51FD-FDEE-402C-8529-B314BBE6EBDC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7E959-6BC3-4150-828F-A178D06592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2817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D51FD-FDEE-402C-8529-B314BBE6EBDC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7E959-6BC3-4150-828F-A178D06592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22954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D51FD-FDEE-402C-8529-B314BBE6EBDC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7E959-6BC3-4150-828F-A178D06592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489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D51FD-FDEE-402C-8529-B314BBE6EBDC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7E959-6BC3-4150-828F-A178D06592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1410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D51FD-FDEE-402C-8529-B314BBE6EBDC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7E959-6BC3-4150-828F-A178D06592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11038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D51FD-FDEE-402C-8529-B314BBE6EBDC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7E959-6BC3-4150-828F-A178D06592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14342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D51FD-FDEE-402C-8529-B314BBE6EBDC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7E959-6BC3-4150-828F-A178D06592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1491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D51FD-FDEE-402C-8529-B314BBE6EBDC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7E959-6BC3-4150-828F-A178D06592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60565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D51FD-FDEE-402C-8529-B314BBE6EBDC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7E959-6BC3-4150-828F-A178D06592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28620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D51FD-FDEE-402C-8529-B314BBE6EBDC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7E959-6BC3-4150-828F-A178D06592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36325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D51FD-FDEE-402C-8529-B314BBE6EBDC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7E959-6BC3-4150-828F-A178D06592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34721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DD51FD-FDEE-402C-8529-B314BBE6EBDC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37E959-6BC3-4150-828F-A178D06592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21080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QBoc60LsTy0" TargetMode="External"/><Relationship Id="rId2" Type="http://schemas.openxmlformats.org/officeDocument/2006/relationships/hyperlink" Target="https://www.bbc.co.uk/bitesize/topics/zns9nrd/articles/znsct39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27.png"/><Relationship Id="rId7" Type="http://schemas.openxmlformats.org/officeDocument/2006/relationships/image" Target="../media/image31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Relationship Id="rId9" Type="http://schemas.openxmlformats.org/officeDocument/2006/relationships/image" Target="../media/image33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10" Type="http://schemas.openxmlformats.org/officeDocument/2006/relationships/image" Target="../media/image42.png"/><Relationship Id="rId4" Type="http://schemas.openxmlformats.org/officeDocument/2006/relationships/image" Target="../media/image36.png"/><Relationship Id="rId9" Type="http://schemas.openxmlformats.org/officeDocument/2006/relationships/image" Target="../media/image41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966651"/>
            <a:ext cx="10515600" cy="1338875"/>
          </a:xfrm>
        </p:spPr>
        <p:txBody>
          <a:bodyPr>
            <a:normAutofit fontScale="90000"/>
          </a:bodyPr>
          <a:lstStyle/>
          <a:p>
            <a:pPr algn="ctr"/>
            <a:r>
              <a:rPr lang="en-GB" sz="9800" dirty="0" smtClean="0">
                <a:latin typeface="Comic Sans MS" panose="030F0702030302020204" pitchFamily="66" charset="0"/>
              </a:rPr>
              <a:t>History</a:t>
            </a:r>
            <a:r>
              <a:rPr lang="en-GB" sz="4000" dirty="0">
                <a:latin typeface="Comic Sans MS" panose="030F0702030302020204" pitchFamily="66" charset="0"/>
              </a:rPr>
              <a:t/>
            </a:r>
            <a:br>
              <a:rPr lang="en-GB" sz="4000" dirty="0">
                <a:latin typeface="Comic Sans MS" panose="030F0702030302020204" pitchFamily="66" charset="0"/>
              </a:rPr>
            </a:br>
            <a:r>
              <a:rPr lang="en-GB" sz="2200" dirty="0" smtClean="0">
                <a:latin typeface="Comic Sans MS" panose="030F0702030302020204" pitchFamily="66" charset="0"/>
              </a:rPr>
              <a:t/>
            </a:r>
            <a:br>
              <a:rPr lang="en-GB" sz="2200" dirty="0" smtClean="0">
                <a:latin typeface="Comic Sans MS" panose="030F0702030302020204" pitchFamily="66" charset="0"/>
              </a:rPr>
            </a:br>
            <a:r>
              <a:rPr lang="en-GB" sz="4900" dirty="0" smtClean="0">
                <a:latin typeface="Comic Sans MS" panose="030F0702030302020204" pitchFamily="66" charset="0"/>
              </a:rPr>
              <a:t>20.4.20 – 1.5.20</a:t>
            </a:r>
            <a:r>
              <a:rPr lang="en-GB" sz="6600" dirty="0" smtClean="0">
                <a:latin typeface="Comic Sans MS" panose="030F0702030302020204" pitchFamily="66" charset="0"/>
              </a:rPr>
              <a:t/>
            </a:r>
            <a:br>
              <a:rPr lang="en-GB" sz="6600" dirty="0" smtClean="0">
                <a:latin typeface="Comic Sans MS" panose="030F0702030302020204" pitchFamily="66" charset="0"/>
              </a:rPr>
            </a:b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152197"/>
            <a:ext cx="105156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GB" sz="4000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6000" dirty="0" smtClean="0">
                <a:latin typeface="Comic Sans MS" panose="030F0702030302020204" pitchFamily="66" charset="0"/>
              </a:rPr>
              <a:t>Significant </a:t>
            </a:r>
            <a:r>
              <a:rPr lang="en-GB" sz="6000" dirty="0" smtClean="0">
                <a:latin typeface="Comic Sans MS" panose="030F0702030302020204" pitchFamily="66" charset="0"/>
              </a:rPr>
              <a:t>People</a:t>
            </a:r>
          </a:p>
          <a:p>
            <a:pPr marL="0" indent="0" algn="ctr">
              <a:buNone/>
            </a:pPr>
            <a:endParaRPr lang="en-GB" sz="6000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 descr="BBC Bitesize Primary History &quot;Significant People&quot;Animations on Vime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7748" y="4140926"/>
            <a:ext cx="4654578" cy="261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5334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30627"/>
            <a:ext cx="12100558" cy="6126481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sz="4600" dirty="0" smtClean="0">
                <a:latin typeface="Comic Sans MS" panose="030F0702030302020204" pitchFamily="66" charset="0"/>
              </a:rPr>
              <a:t>Dear </a:t>
            </a:r>
            <a:r>
              <a:rPr lang="en-GB" sz="4600" dirty="0">
                <a:latin typeface="Comic Sans MS" panose="030F0702030302020204" pitchFamily="66" charset="0"/>
              </a:rPr>
              <a:t>Year 1 children</a:t>
            </a:r>
            <a:r>
              <a:rPr lang="en-GB" sz="4600" dirty="0" smtClean="0">
                <a:latin typeface="Comic Sans MS" panose="030F0702030302020204" pitchFamily="66" charset="0"/>
              </a:rPr>
              <a:t>,</a:t>
            </a:r>
          </a:p>
          <a:p>
            <a:pPr marL="0" indent="0">
              <a:buNone/>
            </a:pPr>
            <a:endParaRPr lang="en-GB" sz="4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4600" dirty="0">
                <a:latin typeface="Comic Sans MS" panose="030F0702030302020204" pitchFamily="66" charset="0"/>
              </a:rPr>
              <a:t>We hope you are all keeping well and safe at home. We miss you all so very much! </a:t>
            </a:r>
            <a:endParaRPr lang="en-GB" sz="4600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4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4600" dirty="0">
                <a:latin typeface="Comic Sans MS" panose="030F0702030302020204" pitchFamily="66" charset="0"/>
              </a:rPr>
              <a:t>We know how much you all enjoy and love learning, so </a:t>
            </a:r>
            <a:r>
              <a:rPr lang="en-GB" sz="4600" dirty="0" smtClean="0">
                <a:latin typeface="Comic Sans MS" panose="030F0702030302020204" pitchFamily="66" charset="0"/>
              </a:rPr>
              <a:t>we have made 10 history lessons for you to try at home.</a:t>
            </a:r>
          </a:p>
          <a:p>
            <a:pPr marL="0" indent="0">
              <a:buNone/>
            </a:pPr>
            <a:endParaRPr lang="en-GB" sz="4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4600" dirty="0">
                <a:latin typeface="Comic Sans MS" panose="030F0702030302020204" pitchFamily="66" charset="0"/>
              </a:rPr>
              <a:t>We look forward to seeing you all very soon. </a:t>
            </a:r>
            <a:endParaRPr lang="en-GB" sz="4600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4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4600" dirty="0">
                <a:latin typeface="Comic Sans MS" panose="030F0702030302020204" pitchFamily="66" charset="0"/>
              </a:rPr>
              <a:t>Mrs Ross, Miss Wheeler, Miss Townsend, </a:t>
            </a:r>
            <a:endParaRPr lang="en-GB" sz="4600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4600" dirty="0" smtClean="0">
                <a:latin typeface="Comic Sans MS" panose="030F0702030302020204" pitchFamily="66" charset="0"/>
              </a:rPr>
              <a:t>Mrs </a:t>
            </a:r>
            <a:r>
              <a:rPr lang="en-GB" sz="4600" dirty="0">
                <a:latin typeface="Comic Sans MS" panose="030F0702030302020204" pitchFamily="66" charset="0"/>
              </a:rPr>
              <a:t>Shelley, Mrs Jones and Mrs </a:t>
            </a:r>
            <a:r>
              <a:rPr lang="en-GB" sz="4600" dirty="0" err="1">
                <a:latin typeface="Comic Sans MS" panose="030F0702030302020204" pitchFamily="66" charset="0"/>
              </a:rPr>
              <a:t>Hulagu</a:t>
            </a:r>
            <a:r>
              <a:rPr lang="en-GB" sz="4600" dirty="0">
                <a:latin typeface="Comic Sans MS" panose="030F0702030302020204" pitchFamily="66" charset="0"/>
              </a:rPr>
              <a:t> </a:t>
            </a:r>
            <a:r>
              <a:rPr lang="en-GB" sz="4600" dirty="0" smtClean="0">
                <a:latin typeface="Comic Sans MS" panose="030F0702030302020204" pitchFamily="66" charset="0"/>
              </a:rPr>
              <a:t>xxx</a:t>
            </a:r>
            <a:endParaRPr lang="en-GB" sz="4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/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/>
            </a:r>
            <a:br>
              <a:rPr lang="en-GB" dirty="0">
                <a:latin typeface="Comic Sans MS" panose="030F0702030302020204" pitchFamily="66" charset="0"/>
              </a:rPr>
            </a:b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1028" name="Picture 4" descr="Kid Child Happy Clipart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88485" y="4794068"/>
            <a:ext cx="2912073" cy="2063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9366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600" dirty="0" smtClean="0">
                <a:latin typeface="Comic Sans MS" panose="030F0702030302020204" pitchFamily="66" charset="0"/>
              </a:rPr>
              <a:t>History lesson 1 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en-GB" sz="6000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6000" dirty="0" smtClean="0">
                <a:latin typeface="Comic Sans MS" panose="030F0702030302020204" pitchFamily="66" charset="0"/>
              </a:rPr>
              <a:t>Significant People</a:t>
            </a:r>
          </a:p>
          <a:p>
            <a:pPr marL="0" indent="0" algn="ctr">
              <a:buNone/>
            </a:pPr>
            <a:endParaRPr lang="en-GB" sz="6000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 descr="BBC Bitesize Primary History &quot;Significant People&quot;Animations on Vime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7748" y="4140926"/>
            <a:ext cx="4654578" cy="261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40197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GB" sz="6000" b="1" dirty="0" smtClean="0">
                <a:solidFill>
                  <a:schemeClr val="accent5"/>
                </a:solidFill>
                <a:latin typeface="Comic Sans MS" panose="030F0702030302020204" pitchFamily="66" charset="0"/>
              </a:rPr>
              <a:t>People who are significant to me</a:t>
            </a:r>
            <a:endParaRPr lang="en-GB" sz="6000" b="1" dirty="0">
              <a:solidFill>
                <a:schemeClr val="accent5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en-GB" sz="3600" dirty="0" smtClean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3600" dirty="0" smtClean="0">
                <a:latin typeface="Comic Sans MS" panose="030F0702030302020204" pitchFamily="66" charset="0"/>
              </a:rPr>
              <a:t>Think about the people who are important to you. Tell your family who they are and why they are important to you.</a:t>
            </a:r>
          </a:p>
          <a:p>
            <a:pPr marL="0" indent="0" algn="ctr">
              <a:buNone/>
            </a:pPr>
            <a:endParaRPr lang="en-GB" sz="36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26939" y="4057565"/>
            <a:ext cx="2862818" cy="2554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44150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6760" y="65739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sz="7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My significant people</a:t>
            </a:r>
            <a:endParaRPr lang="en-GB" sz="72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391302"/>
            <a:ext cx="4614203" cy="514661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898572" y="2285168"/>
            <a:ext cx="719894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Draw 2 people that are important to</a:t>
            </a:r>
          </a:p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 you.</a:t>
            </a:r>
          </a:p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 </a:t>
            </a:r>
          </a:p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Explain why they are important to you.</a:t>
            </a:r>
            <a:endParaRPr lang="en-GB" sz="3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11670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600" dirty="0">
                <a:latin typeface="Comic Sans MS" panose="030F0702030302020204" pitchFamily="66" charset="0"/>
              </a:rPr>
              <a:t>History lesson </a:t>
            </a:r>
            <a:r>
              <a:rPr lang="en-GB" sz="6600" dirty="0" smtClean="0">
                <a:latin typeface="Comic Sans MS" panose="030F0702030302020204" pitchFamily="66" charset="0"/>
              </a:rPr>
              <a:t>2 </a:t>
            </a:r>
            <a:endParaRPr lang="en-GB" sz="6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en-GB" sz="5400" dirty="0" smtClean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5400" dirty="0" smtClean="0">
                <a:latin typeface="Comic Sans MS" panose="030F0702030302020204" pitchFamily="66" charset="0"/>
              </a:rPr>
              <a:t>Significant </a:t>
            </a:r>
            <a:r>
              <a:rPr lang="en-GB" sz="5400" dirty="0">
                <a:latin typeface="Comic Sans MS" panose="030F0702030302020204" pitchFamily="66" charset="0"/>
              </a:rPr>
              <a:t>People</a:t>
            </a:r>
          </a:p>
          <a:p>
            <a:endParaRPr lang="en-GB" dirty="0"/>
          </a:p>
        </p:txBody>
      </p:sp>
      <p:pic>
        <p:nvPicPr>
          <p:cNvPr id="4" name="Picture 2" descr="BBC Bitesize Primary History &quot;Significant People&quot;Animations on Vime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7748" y="4001294"/>
            <a:ext cx="4654578" cy="261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55169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" y="365125"/>
            <a:ext cx="12295162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GB" sz="6200" dirty="0" smtClean="0">
                <a:latin typeface="Comic Sans MS" panose="030F0702030302020204" pitchFamily="66" charset="0"/>
              </a:rPr>
              <a:t>What makes people Significant?</a:t>
            </a:r>
            <a:r>
              <a:rPr lang="en-GB" dirty="0">
                <a:latin typeface="Comic Sans MS" panose="030F0702030302020204" pitchFamily="66" charset="0"/>
              </a:rPr>
              <a:t/>
            </a:r>
            <a:br>
              <a:rPr lang="en-GB" dirty="0">
                <a:latin typeface="Comic Sans MS" panose="030F0702030302020204" pitchFamily="66" charset="0"/>
              </a:rPr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79685" y="1329236"/>
            <a:ext cx="10846257" cy="55287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 smtClean="0">
                <a:latin typeface="Comic Sans MS" panose="030F0702030302020204" pitchFamily="66" charset="0"/>
              </a:rPr>
              <a:t>There are many reasons that people can become significant. </a:t>
            </a:r>
          </a:p>
          <a:p>
            <a:pPr marL="0" indent="0">
              <a:buNone/>
            </a:pPr>
            <a:endParaRPr lang="en-GB" sz="1600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3200" dirty="0" smtClean="0">
                <a:latin typeface="Comic Sans MS" panose="030F0702030302020204" pitchFamily="66" charset="0"/>
              </a:rPr>
              <a:t>There could be more than one reason.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37624" y="3262817"/>
            <a:ext cx="9205412" cy="3438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46890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GB" sz="6000" dirty="0" smtClean="0">
                <a:latin typeface="Comic Sans MS" panose="030F0702030302020204" pitchFamily="66" charset="0"/>
              </a:rPr>
              <a:t>Do you recognise any of these significant people?</a:t>
            </a:r>
            <a:endParaRPr lang="en-GB" sz="6000" dirty="0">
              <a:latin typeface="Comic Sans MS" panose="030F0702030302020204" pitchFamily="66" charset="0"/>
            </a:endParaRPr>
          </a:p>
        </p:txBody>
      </p:sp>
      <p:sp>
        <p:nvSpPr>
          <p:cNvPr id="4" name="AutoShape 2" descr="Portraits of Shakespeare - Wikipedi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124" name="Picture 4" descr="Portraits of Shakespeare - Wikiped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375" y="2253396"/>
            <a:ext cx="2166887" cy="2166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Astronaut Neil Armstrong has died - The Verg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7980" y="2253396"/>
            <a:ext cx="2216555" cy="22165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Florence Nightingale facts for kids | National Geographic Kids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2208" y="2443064"/>
            <a:ext cx="2733619" cy="1912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16484" y="5108167"/>
            <a:ext cx="1155903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Talk to your family about who they are and why they are significant. Play a game of charades with the 4 people – can they guess who you are by your actions?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5128" name="Picture 8" descr="The Passion of Greta Thunberg | The New Republic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03501" y="2646787"/>
            <a:ext cx="2563506" cy="17090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53779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GB" sz="6000" dirty="0" smtClean="0">
                <a:latin typeface="Comic Sans MS" panose="030F0702030302020204" pitchFamily="66" charset="0"/>
              </a:rPr>
              <a:t>Answers</a:t>
            </a:r>
            <a:endParaRPr lang="en-GB" sz="6000" dirty="0">
              <a:latin typeface="Comic Sans MS" panose="030F0702030302020204" pitchFamily="66" charset="0"/>
            </a:endParaRPr>
          </a:p>
        </p:txBody>
      </p:sp>
      <p:sp>
        <p:nvSpPr>
          <p:cNvPr id="4" name="AutoShape 2" descr="Portraits of Shakespeare - Wikipedi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124" name="Picture 4" descr="Portraits of Shakespeare - Wikiped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375" y="2253396"/>
            <a:ext cx="2166887" cy="2166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Astronaut Neil Armstrong has died - The Verg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7980" y="2253396"/>
            <a:ext cx="2216555" cy="22165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Florence Nightingale facts for kids | National Geographic Kids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2208" y="2443064"/>
            <a:ext cx="2733619" cy="1912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The Passion of Greta Thunberg | The New Republic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50316" y="2443064"/>
            <a:ext cx="2869091" cy="1912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468884" y="5260567"/>
            <a:ext cx="23107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21284" y="5412967"/>
            <a:ext cx="23107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9556229" y="4584947"/>
            <a:ext cx="23107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9708629" y="4737347"/>
            <a:ext cx="23107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64084" y="4584947"/>
            <a:ext cx="2310778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" b="1" dirty="0" smtClean="0">
                <a:latin typeface="Comic Sans MS" panose="030F0702030302020204" pitchFamily="66" charset="0"/>
              </a:rPr>
              <a:t>William Shakespeare</a:t>
            </a:r>
          </a:p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A famous playwright and poet.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346779" y="4601772"/>
            <a:ext cx="2310778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" b="1" dirty="0" smtClean="0">
                <a:latin typeface="Comic Sans MS" panose="030F0702030302020204" pitchFamily="66" charset="0"/>
              </a:rPr>
              <a:t>Neil Armstrong</a:t>
            </a:r>
          </a:p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The first person to walk on the moon.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465049" y="4477260"/>
            <a:ext cx="2310778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" b="1" dirty="0" smtClean="0">
                <a:latin typeface="Comic Sans MS" panose="030F0702030302020204" pitchFamily="66" charset="0"/>
              </a:rPr>
              <a:t>Florence Nightingale</a:t>
            </a:r>
          </a:p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A famous nurse who improved hospital conditions.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9632429" y="4540897"/>
            <a:ext cx="231077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" b="1" dirty="0" smtClean="0">
                <a:latin typeface="Comic Sans MS" panose="030F0702030302020204" pitchFamily="66" charset="0"/>
              </a:rPr>
              <a:t>Greta Thunberg</a:t>
            </a:r>
          </a:p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A fighter against climate change.</a:t>
            </a:r>
            <a:endParaRPr lang="en-GB" sz="2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16248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2710" y="23252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sz="6600" dirty="0">
                <a:latin typeface="Comic Sans MS" panose="030F0702030302020204" pitchFamily="66" charset="0"/>
              </a:rPr>
              <a:t>History lesson </a:t>
            </a:r>
            <a:r>
              <a:rPr lang="en-GB" sz="6600" dirty="0" smtClean="0">
                <a:latin typeface="Comic Sans MS" panose="030F0702030302020204" pitchFamily="66" charset="0"/>
              </a:rPr>
              <a:t>3 </a:t>
            </a:r>
            <a:endParaRPr lang="en-GB" sz="6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2710" y="964307"/>
            <a:ext cx="10515600" cy="4351338"/>
          </a:xfrm>
        </p:spPr>
        <p:txBody>
          <a:bodyPr/>
          <a:lstStyle/>
          <a:p>
            <a:pPr marL="0" indent="0">
              <a:buNone/>
            </a:pPr>
            <a:endParaRPr lang="en-GB" dirty="0" smtClean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4800" dirty="0" smtClean="0">
                <a:latin typeface="Comic Sans MS" panose="030F0702030302020204" pitchFamily="66" charset="0"/>
              </a:rPr>
              <a:t>Significant People</a:t>
            </a:r>
          </a:p>
          <a:p>
            <a:pPr marL="0" indent="0" algn="ctr">
              <a:buNone/>
            </a:pPr>
            <a:endParaRPr lang="en-GB" sz="4800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4800" dirty="0" smtClean="0">
                <a:latin typeface="Comic Sans MS" panose="030F0702030302020204" pitchFamily="66" charset="0"/>
              </a:rPr>
              <a:t>Nurses</a:t>
            </a:r>
          </a:p>
          <a:p>
            <a:pPr marL="0" indent="0" algn="ctr">
              <a:buNone/>
            </a:pPr>
            <a:endParaRPr lang="en-GB" sz="4800" dirty="0" smtClean="0">
              <a:latin typeface="Comic Sans MS" panose="030F0702030302020204" pitchFamily="66" charset="0"/>
            </a:endParaRPr>
          </a:p>
          <a:p>
            <a:pPr algn="ctr"/>
            <a:endParaRPr lang="en-GB" dirty="0"/>
          </a:p>
        </p:txBody>
      </p:sp>
      <p:pic>
        <p:nvPicPr>
          <p:cNvPr id="2052" name="Picture 4" descr="Cartoon nurse and doctor vector free downloa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2992" y="3833434"/>
            <a:ext cx="3455035" cy="29644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2252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9" name="Picture 7" descr="threeNurs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750" y="0"/>
            <a:ext cx="4921250" cy="3235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A nurses salary is never enough for the hard work and care that they give to their patients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750" y="2532335"/>
            <a:ext cx="3543300" cy="3848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ANd9GcSB49XWdXUEsxVRYgpg1C_X6eWJdzklO2qTX5ZTDLd9Y29RcOF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4050" y="2707754"/>
            <a:ext cx="3960812" cy="3497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002958" y="593343"/>
            <a:ext cx="7350090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4000" dirty="0" smtClean="0">
                <a:latin typeface="Comic Sans MS" panose="030F0702030302020204" pitchFamily="66" charset="0"/>
              </a:rPr>
              <a:t>What job do these people do?</a:t>
            </a:r>
          </a:p>
          <a:p>
            <a:pPr algn="ctr"/>
            <a:endParaRPr lang="en-GB" sz="4000" dirty="0">
              <a:latin typeface="Comic Sans MS" panose="030F0702030302020204" pitchFamily="66" charset="0"/>
            </a:endParaRPr>
          </a:p>
          <a:p>
            <a:pPr algn="ctr"/>
            <a:r>
              <a:rPr lang="en-GB" sz="4000" dirty="0" smtClean="0">
                <a:latin typeface="Comic Sans MS" panose="030F0702030302020204" pitchFamily="66" charset="0"/>
              </a:rPr>
              <a:t>How do they help us?</a:t>
            </a:r>
            <a:endParaRPr lang="en-GB" sz="4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7588997"/>
      </p:ext>
    </p:extLst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56120"/>
            <a:ext cx="12096206" cy="1325563"/>
          </a:xfrm>
        </p:spPr>
        <p:txBody>
          <a:bodyPr>
            <a:noAutofit/>
          </a:bodyPr>
          <a:lstStyle/>
          <a:p>
            <a:pPr algn="ctr"/>
            <a:r>
              <a:rPr lang="en-GB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Why are doctors and nurses especially important at the moment</a:t>
            </a:r>
            <a:r>
              <a:rPr lang="en-GB" sz="5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?</a:t>
            </a:r>
            <a:endParaRPr lang="en-GB" sz="54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7" descr="threeNurs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29246"/>
            <a:ext cx="3840480" cy="3487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3936274" y="1933303"/>
            <a:ext cx="8255726" cy="442830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600" dirty="0">
                <a:latin typeface="Comic Sans MS" panose="030F0702030302020204" pitchFamily="66" charset="0"/>
              </a:rPr>
              <a:t>Imagine your teddy is not feeling very </a:t>
            </a:r>
            <a:r>
              <a:rPr lang="en-GB" sz="2600" dirty="0" smtClean="0">
                <a:latin typeface="Comic Sans MS" panose="030F0702030302020204" pitchFamily="66" charset="0"/>
              </a:rPr>
              <a:t>well</a:t>
            </a:r>
            <a:r>
              <a:rPr lang="en-GB" sz="2600" dirty="0">
                <a:latin typeface="Comic Sans MS" panose="030F0702030302020204" pitchFamily="66" charset="0"/>
              </a:rPr>
              <a:t> </a:t>
            </a:r>
            <a:r>
              <a:rPr lang="en-GB" sz="2600" dirty="0" smtClean="0">
                <a:latin typeface="Comic Sans MS" panose="030F0702030302020204" pitchFamily="66" charset="0"/>
              </a:rPr>
              <a:t>and that </a:t>
            </a:r>
            <a:r>
              <a:rPr lang="en-GB" sz="2600" dirty="0">
                <a:latin typeface="Comic Sans MS" panose="030F0702030302020204" pitchFamily="66" charset="0"/>
              </a:rPr>
              <a:t>you are a doctor or a nurse</a:t>
            </a:r>
            <a:r>
              <a:rPr lang="en-GB" sz="2600" dirty="0" smtClean="0">
                <a:latin typeface="Comic Sans MS" panose="030F0702030302020204" pitchFamily="66" charset="0"/>
              </a:rPr>
              <a:t>.</a:t>
            </a:r>
          </a:p>
          <a:p>
            <a:pPr algn="ctr"/>
            <a:endParaRPr lang="en-GB" sz="600" dirty="0">
              <a:latin typeface="Comic Sans MS" panose="030F0702030302020204" pitchFamily="66" charset="0"/>
            </a:endParaRPr>
          </a:p>
          <a:p>
            <a:pPr algn="ctr"/>
            <a:endParaRPr lang="en-GB" sz="2600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600" dirty="0" smtClean="0">
                <a:latin typeface="Comic Sans MS" panose="030F0702030302020204" pitchFamily="66" charset="0"/>
              </a:rPr>
              <a:t> </a:t>
            </a:r>
            <a:r>
              <a:rPr lang="en-GB" sz="2600" dirty="0">
                <a:latin typeface="Comic Sans MS" panose="030F0702030302020204" pitchFamily="66" charset="0"/>
              </a:rPr>
              <a:t>How will you </a:t>
            </a:r>
            <a:r>
              <a:rPr lang="en-GB" sz="2600" dirty="0" smtClean="0">
                <a:latin typeface="Comic Sans MS" panose="030F0702030302020204" pitchFamily="66" charset="0"/>
              </a:rPr>
              <a:t>make your teddy </a:t>
            </a:r>
            <a:r>
              <a:rPr lang="en-GB" sz="2600" dirty="0">
                <a:latin typeface="Comic Sans MS" panose="030F0702030302020204" pitchFamily="66" charset="0"/>
              </a:rPr>
              <a:t>feel better</a:t>
            </a:r>
            <a:r>
              <a:rPr lang="en-GB" sz="2600" dirty="0" smtClean="0">
                <a:latin typeface="Comic Sans MS" panose="030F0702030302020204" pitchFamily="66" charset="0"/>
              </a:rPr>
              <a:t>?</a:t>
            </a:r>
          </a:p>
          <a:p>
            <a:pPr algn="ctr"/>
            <a:endParaRPr lang="en-GB" sz="2600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600" dirty="0" smtClean="0">
                <a:latin typeface="Comic Sans MS" panose="030F0702030302020204" pitchFamily="66" charset="0"/>
              </a:rPr>
              <a:t>What equipment will you need?</a:t>
            </a:r>
          </a:p>
          <a:p>
            <a:pPr algn="ctr"/>
            <a:endParaRPr lang="en-GB" sz="1050" dirty="0">
              <a:latin typeface="Comic Sans MS" panose="030F0702030302020204" pitchFamily="66" charset="0"/>
            </a:endParaRPr>
          </a:p>
          <a:p>
            <a:pPr algn="ctr"/>
            <a:endParaRPr lang="en-GB" sz="2600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600" dirty="0" smtClean="0">
                <a:latin typeface="Comic Sans MS" panose="030F0702030302020204" pitchFamily="66" charset="0"/>
              </a:rPr>
              <a:t>Where will your teddy need to be?</a:t>
            </a:r>
          </a:p>
          <a:p>
            <a:pPr algn="ctr"/>
            <a:endParaRPr lang="en-GB" sz="2600" dirty="0">
              <a:latin typeface="Comic Sans MS" panose="030F0702030302020204" pitchFamily="66" charset="0"/>
            </a:endParaRPr>
          </a:p>
          <a:p>
            <a:pPr algn="ctr"/>
            <a:r>
              <a:rPr lang="en-GB" sz="2600" dirty="0" smtClean="0">
                <a:latin typeface="Comic Sans MS" panose="030F0702030302020204" pitchFamily="66" charset="0"/>
              </a:rPr>
              <a:t>What kind of person does a nurse have to be?</a:t>
            </a:r>
            <a:endParaRPr lang="en-GB" sz="2600" dirty="0"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5884557"/>
            <a:ext cx="1209620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Take a photo or write about how you helped nurse your teddy back to good health</a:t>
            </a:r>
            <a:endParaRPr lang="en-GB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39660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2709" y="158939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sz="6000" dirty="0">
                <a:latin typeface="Comic Sans MS" panose="030F0702030302020204" pitchFamily="66" charset="0"/>
              </a:rPr>
              <a:t>History lesson 4</a:t>
            </a:r>
            <a:endParaRPr lang="en-GB" sz="6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2709" y="1212501"/>
            <a:ext cx="10515600" cy="4351338"/>
          </a:xfrm>
        </p:spPr>
        <p:txBody>
          <a:bodyPr/>
          <a:lstStyle/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5400" dirty="0">
                <a:latin typeface="Comic Sans MS" panose="030F0702030302020204" pitchFamily="66" charset="0"/>
              </a:rPr>
              <a:t>Significant People</a:t>
            </a:r>
          </a:p>
          <a:p>
            <a:pPr marL="0" indent="0" algn="ctr">
              <a:buNone/>
            </a:pPr>
            <a:endParaRPr lang="en-GB" sz="5400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5400" dirty="0">
                <a:latin typeface="Comic Sans MS" panose="030F0702030302020204" pitchFamily="66" charset="0"/>
              </a:rPr>
              <a:t>Nurses</a:t>
            </a:r>
          </a:p>
          <a:p>
            <a:endParaRPr lang="en-GB" dirty="0"/>
          </a:p>
        </p:txBody>
      </p:sp>
      <p:pic>
        <p:nvPicPr>
          <p:cNvPr id="4" name="Picture 4" descr="Cartoon nurse and doctor vector free downloa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074" y="4730388"/>
            <a:ext cx="2540632" cy="2179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0015936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13955" y="175396"/>
            <a:ext cx="10580914" cy="66826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788064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lorence Nightingale facts for kids | National Geographic Kids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123" y="1045663"/>
            <a:ext cx="6468387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764452" y="1323485"/>
            <a:ext cx="5545108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sz="2800" dirty="0" smtClean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Why do you think she was a</a:t>
            </a:r>
          </a:p>
          <a:p>
            <a:r>
              <a:rPr lang="en-GB" sz="2800" dirty="0" smtClean="0">
                <a:latin typeface="Comic Sans MS" panose="030F0702030302020204" pitchFamily="66" charset="0"/>
              </a:rPr>
              <a:t> significant person?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 smtClean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 smtClean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Write a list of the things you </a:t>
            </a:r>
          </a:p>
          <a:p>
            <a:r>
              <a:rPr lang="en-GB" sz="2800" dirty="0" smtClean="0">
                <a:latin typeface="Comic Sans MS" panose="030F0702030302020204" pitchFamily="66" charset="0"/>
              </a:rPr>
              <a:t>would like to find out about her.</a:t>
            </a:r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873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0635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sz="6000" dirty="0">
                <a:latin typeface="Comic Sans MS" panose="030F0702030302020204" pitchFamily="66" charset="0"/>
              </a:rPr>
              <a:t>History lesson </a:t>
            </a:r>
            <a:r>
              <a:rPr lang="en-GB" sz="6000" dirty="0" smtClean="0">
                <a:latin typeface="Comic Sans MS" panose="030F0702030302020204" pitchFamily="66" charset="0"/>
              </a:rPr>
              <a:t>5</a:t>
            </a:r>
            <a:endParaRPr lang="en-GB" sz="6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20635" y="1015728"/>
            <a:ext cx="10515600" cy="4351338"/>
          </a:xfrm>
        </p:spPr>
        <p:txBody>
          <a:bodyPr/>
          <a:lstStyle/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5400" dirty="0">
                <a:latin typeface="Comic Sans MS" panose="030F0702030302020204" pitchFamily="66" charset="0"/>
              </a:rPr>
              <a:t>Significant People</a:t>
            </a:r>
          </a:p>
          <a:p>
            <a:pPr marL="0" indent="0" algn="ctr">
              <a:buNone/>
            </a:pPr>
            <a:endParaRPr lang="en-GB" sz="5400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5400" dirty="0">
                <a:latin typeface="Comic Sans MS" panose="030F0702030302020204" pitchFamily="66" charset="0"/>
              </a:rPr>
              <a:t>Nurses</a:t>
            </a:r>
          </a:p>
          <a:p>
            <a:endParaRPr lang="en-GB" dirty="0"/>
          </a:p>
        </p:txBody>
      </p:sp>
      <p:pic>
        <p:nvPicPr>
          <p:cNvPr id="4" name="Picture 4" descr="Cartoon nurse and doctor vector free downloa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2628" y="4187667"/>
            <a:ext cx="2749180" cy="2358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898613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600" dirty="0" smtClean="0">
                <a:latin typeface="Comic Sans MS" panose="030F0702030302020204" pitchFamily="66" charset="0"/>
              </a:rPr>
              <a:t>Florence Nightingale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19258" y="1825625"/>
            <a:ext cx="4872446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dirty="0" smtClean="0">
                <a:latin typeface="Comic Sans MS" panose="030F0702030302020204" pitchFamily="66" charset="0"/>
              </a:rPr>
              <a:t>Watch the clips to find out about Florence Nightingale.</a:t>
            </a:r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www.bbc.co.uk/bitesize/topics/zns9nrd/articles/znsct39</a:t>
            </a:r>
            <a:endParaRPr lang="en-GB" dirty="0" smtClean="0"/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dirty="0">
                <a:hlinkClick r:id="rId3"/>
              </a:rPr>
              <a:t>https://www.youtube.com/watch?v=QBoc60LsTy0</a:t>
            </a:r>
            <a:endParaRPr lang="en-GB" dirty="0" smtClean="0"/>
          </a:p>
          <a:p>
            <a:pPr marL="0" indent="0" algn="ctr">
              <a:buNone/>
            </a:pPr>
            <a:endParaRPr lang="en-GB" dirty="0"/>
          </a:p>
        </p:txBody>
      </p:sp>
      <p:pic>
        <p:nvPicPr>
          <p:cNvPr id="4" name="Picture 2" descr="Florence Nightingale facts for kids | National Geographic Kids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568" y="1825625"/>
            <a:ext cx="6468387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299380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16931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sz="6000" dirty="0">
                <a:latin typeface="Comic Sans MS" panose="030F0702030302020204" pitchFamily="66" charset="0"/>
              </a:rPr>
              <a:t>History lesson 6</a:t>
            </a:r>
            <a:endParaRPr lang="en-GB" sz="6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07572" y="1120231"/>
            <a:ext cx="10515600" cy="4351338"/>
          </a:xfrm>
        </p:spPr>
        <p:txBody>
          <a:bodyPr/>
          <a:lstStyle/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5400" dirty="0">
                <a:latin typeface="Comic Sans MS" panose="030F0702030302020204" pitchFamily="66" charset="0"/>
              </a:rPr>
              <a:t>Significant People</a:t>
            </a:r>
          </a:p>
          <a:p>
            <a:pPr marL="0" indent="0" algn="ctr">
              <a:buNone/>
            </a:pPr>
            <a:endParaRPr lang="en-GB" sz="5400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5400" dirty="0">
                <a:latin typeface="Comic Sans MS" panose="030F0702030302020204" pitchFamily="66" charset="0"/>
              </a:rPr>
              <a:t>Nurses</a:t>
            </a:r>
          </a:p>
          <a:p>
            <a:endParaRPr lang="en-GB" dirty="0"/>
          </a:p>
        </p:txBody>
      </p:sp>
      <p:pic>
        <p:nvPicPr>
          <p:cNvPr id="4" name="Picture 4" descr="Cartoon nurse and doctor vector free downloa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5684" y="4482194"/>
            <a:ext cx="2540632" cy="2179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553390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sz="5400" dirty="0" smtClean="0">
                <a:latin typeface="Comic Sans MS" panose="030F0702030302020204" pitchFamily="66" charset="0"/>
              </a:rPr>
              <a:t>Tell your family about the story of Florence Nightingale. Put the pictures into the correct order</a:t>
            </a:r>
            <a:endParaRPr lang="en-GB" sz="5400" dirty="0">
              <a:latin typeface="Comic Sans MS" panose="030F0702030302020204" pitchFamily="66" charset="0"/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04160" y="1998617"/>
            <a:ext cx="2934013" cy="469711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8383" y="1998617"/>
            <a:ext cx="2881422" cy="469711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67875" y="2106795"/>
            <a:ext cx="2826994" cy="45889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215324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sz="6000" dirty="0">
                <a:latin typeface="Comic Sans MS" panose="030F0702030302020204" pitchFamily="66" charset="0"/>
              </a:rPr>
              <a:t>History lesson 7</a:t>
            </a:r>
            <a:endParaRPr lang="en-GB" sz="6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211671"/>
            <a:ext cx="10515600" cy="4351338"/>
          </a:xfrm>
        </p:spPr>
        <p:txBody>
          <a:bodyPr/>
          <a:lstStyle/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5400" dirty="0">
                <a:latin typeface="Comic Sans MS" panose="030F0702030302020204" pitchFamily="66" charset="0"/>
              </a:rPr>
              <a:t>Significant People</a:t>
            </a:r>
          </a:p>
          <a:p>
            <a:pPr marL="0" indent="0" algn="ctr">
              <a:buNone/>
            </a:pPr>
            <a:endParaRPr lang="en-GB" sz="5400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5400" dirty="0">
                <a:latin typeface="Comic Sans MS" panose="030F0702030302020204" pitchFamily="66" charset="0"/>
              </a:rPr>
              <a:t>Nurses</a:t>
            </a:r>
          </a:p>
          <a:p>
            <a:endParaRPr lang="en-GB" dirty="0"/>
          </a:p>
        </p:txBody>
      </p:sp>
      <p:pic>
        <p:nvPicPr>
          <p:cNvPr id="4" name="Picture 4" descr="Cartoon nurse and doctor vector free downloa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6948" y="4594817"/>
            <a:ext cx="2540632" cy="2179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096534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1524000" y="836614"/>
            <a:ext cx="9144000" cy="512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GB" altLang="en-US" sz="11000" dirty="0">
                <a:solidFill>
                  <a:srgbClr val="0070C0"/>
                </a:solidFill>
                <a:latin typeface="Comic Sans MS" panose="030F0702030302020204" pitchFamily="66" charset="0"/>
              </a:rPr>
              <a:t>What do modern </a:t>
            </a:r>
          </a:p>
          <a:p>
            <a:pPr algn="ctr"/>
            <a:r>
              <a:rPr lang="en-GB" altLang="en-US" sz="11000" dirty="0">
                <a:solidFill>
                  <a:srgbClr val="0070C0"/>
                </a:solidFill>
                <a:latin typeface="Comic Sans MS" panose="030F0702030302020204" pitchFamily="66" charset="0"/>
              </a:rPr>
              <a:t>nurses wear?</a:t>
            </a:r>
          </a:p>
        </p:txBody>
      </p:sp>
    </p:spTree>
    <p:extLst>
      <p:ext uri="{BB962C8B-B14F-4D97-AF65-F5344CB8AC3E}">
        <p14:creationId xmlns:p14="http://schemas.microsoft.com/office/powerpoint/2010/main" val="4228914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nurse unifor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0839" y="130628"/>
            <a:ext cx="2965721" cy="4546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-195942" y="326253"/>
            <a:ext cx="3370446" cy="47089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GB" altLang="en-US" sz="5000" dirty="0">
                <a:solidFill>
                  <a:srgbClr val="0070C0"/>
                </a:solidFill>
                <a:latin typeface="Comic Sans MS" panose="030F0702030302020204" pitchFamily="66" charset="0"/>
              </a:rPr>
              <a:t>Have you ever seen a nurse wearing </a:t>
            </a:r>
            <a:r>
              <a:rPr lang="en-GB" altLang="en-US" sz="50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these uniforms?</a:t>
            </a:r>
            <a:endParaRPr lang="en-GB" altLang="en-US" sz="50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4" descr="tunic-to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80125" y="-53975"/>
            <a:ext cx="3451225" cy="6911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uniform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1479" y="1972364"/>
            <a:ext cx="3186973" cy="48856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5137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765" y="0"/>
            <a:ext cx="3284764" cy="360826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34820" y="26315"/>
            <a:ext cx="3141619" cy="355563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98512" y="3608263"/>
            <a:ext cx="3389269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Here is a picture of Florence Nightingale. A famous nurse from the 1800’s.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634820" y="3731226"/>
            <a:ext cx="310188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Here is a picture of a nurse today.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435529" y="1073567"/>
            <a:ext cx="5199291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What are the similarities and differences between the nurses?</a:t>
            </a:r>
          </a:p>
          <a:p>
            <a:pPr algn="ctr"/>
            <a:endParaRPr lang="en-GB" sz="4000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0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Why do you think there are differences?</a:t>
            </a:r>
            <a:endParaRPr lang="en-GB" sz="40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90365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0634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sz="6000" dirty="0">
                <a:latin typeface="Comic Sans MS" panose="030F0702030302020204" pitchFamily="66" charset="0"/>
              </a:rPr>
              <a:t>History lesson </a:t>
            </a:r>
            <a:r>
              <a:rPr lang="en-GB" sz="6000" dirty="0" smtClean="0">
                <a:latin typeface="Comic Sans MS" panose="030F0702030302020204" pitchFamily="66" charset="0"/>
              </a:rPr>
              <a:t>8</a:t>
            </a:r>
            <a:endParaRPr lang="en-GB" sz="6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20634" y="1246912"/>
            <a:ext cx="10515600" cy="4351338"/>
          </a:xfrm>
        </p:spPr>
        <p:txBody>
          <a:bodyPr/>
          <a:lstStyle/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5400" dirty="0">
                <a:latin typeface="Comic Sans MS" panose="030F0702030302020204" pitchFamily="66" charset="0"/>
              </a:rPr>
              <a:t>Significant People</a:t>
            </a:r>
          </a:p>
          <a:p>
            <a:pPr marL="0" indent="0" algn="ctr">
              <a:buNone/>
            </a:pPr>
            <a:endParaRPr lang="en-GB" sz="5400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5400" dirty="0">
                <a:latin typeface="Comic Sans MS" panose="030F0702030302020204" pitchFamily="66" charset="0"/>
              </a:rPr>
              <a:t>Nurses</a:t>
            </a:r>
          </a:p>
          <a:p>
            <a:endParaRPr lang="en-GB" dirty="0"/>
          </a:p>
        </p:txBody>
      </p:sp>
      <p:pic>
        <p:nvPicPr>
          <p:cNvPr id="4" name="Picture 4" descr="Cartoon nurse and doctor vector free downloa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6319" y="4508319"/>
            <a:ext cx="2540632" cy="2179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434142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lorence Nightingale Hospital Stock Photos &amp; Florence Nightingale ...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580"/>
          <a:stretch/>
        </p:blipFill>
        <p:spPr bwMode="auto">
          <a:xfrm>
            <a:off x="169818" y="304638"/>
            <a:ext cx="5671592" cy="37317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ospitals taking legal action to evict patients accused of 'bed 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0557" y="327442"/>
            <a:ext cx="5905500" cy="3686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0" y="4036423"/>
            <a:ext cx="11826239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u="sng" dirty="0" smtClean="0">
                <a:latin typeface="Comic Sans MS" panose="030F0702030302020204" pitchFamily="66" charset="0"/>
              </a:rPr>
              <a:t>Hospitals now and then</a:t>
            </a:r>
          </a:p>
          <a:p>
            <a:pPr algn="ctr"/>
            <a:endParaRPr lang="en-GB" sz="3600" dirty="0">
              <a:latin typeface="Comic Sans MS" panose="030F0702030302020204" pitchFamily="66" charset="0"/>
            </a:endParaRPr>
          </a:p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What are the similarities and differences between hospitals now and hospitals when Florence Nightingale was alive?</a:t>
            </a:r>
            <a:endParaRPr lang="en-GB" sz="3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569863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87128"/>
            <a:ext cx="12192000" cy="18928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9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Sort the cards into the correct column</a:t>
            </a:r>
          </a:p>
          <a:p>
            <a:endParaRPr lang="en-GB" sz="2000" dirty="0" smtClean="0">
              <a:latin typeface="Comic Sans MS" panose="030F0702030302020204" pitchFamily="66" charset="0"/>
            </a:endParaRPr>
          </a:p>
          <a:p>
            <a:r>
              <a:rPr lang="en-GB" sz="4800" u="sng" dirty="0" smtClean="0">
                <a:latin typeface="Comic Sans MS" panose="030F0702030302020204" pitchFamily="66" charset="0"/>
              </a:rPr>
              <a:t>Hospitals now</a:t>
            </a:r>
            <a:r>
              <a:rPr lang="en-GB" sz="4800" dirty="0" smtClean="0">
                <a:latin typeface="Comic Sans MS" panose="030F0702030302020204" pitchFamily="66" charset="0"/>
              </a:rPr>
              <a:t>        </a:t>
            </a:r>
            <a:r>
              <a:rPr lang="en-GB" sz="4800" u="sng" dirty="0" smtClean="0">
                <a:latin typeface="Comic Sans MS" panose="030F0702030302020204" pitchFamily="66" charset="0"/>
              </a:rPr>
              <a:t>Hospitals in the 1800’s</a:t>
            </a:r>
            <a:endParaRPr lang="en-GB" sz="4800" u="sng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53751" y="2015745"/>
            <a:ext cx="1828800" cy="19431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9831" y="2232870"/>
            <a:ext cx="1809750" cy="19240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42145" y="2395452"/>
            <a:ext cx="1885950" cy="191452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84347" y="4467430"/>
            <a:ext cx="1762125" cy="19431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9356" y="4725974"/>
            <a:ext cx="1800225" cy="193357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401376" y="4505530"/>
            <a:ext cx="1781175" cy="19050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097212" y="2015745"/>
            <a:ext cx="1828800" cy="188595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380629" y="4745024"/>
            <a:ext cx="1771650" cy="1914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96365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0634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sz="6000" dirty="0">
                <a:latin typeface="Comic Sans MS" panose="030F0702030302020204" pitchFamily="66" charset="0"/>
              </a:rPr>
              <a:t>History lesson 9</a:t>
            </a:r>
            <a:endParaRPr lang="en-GB" sz="6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20634" y="1146356"/>
            <a:ext cx="10515600" cy="4351338"/>
          </a:xfrm>
        </p:spPr>
        <p:txBody>
          <a:bodyPr/>
          <a:lstStyle/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5400" dirty="0">
                <a:latin typeface="Comic Sans MS" panose="030F0702030302020204" pitchFamily="66" charset="0"/>
              </a:rPr>
              <a:t>Significant People</a:t>
            </a:r>
          </a:p>
          <a:p>
            <a:pPr marL="0" indent="0" algn="ctr">
              <a:buNone/>
            </a:pPr>
            <a:endParaRPr lang="en-GB" sz="5400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5400" dirty="0">
                <a:latin typeface="Comic Sans MS" panose="030F0702030302020204" pitchFamily="66" charset="0"/>
              </a:rPr>
              <a:t>Nurses</a:t>
            </a:r>
          </a:p>
          <a:p>
            <a:endParaRPr lang="en-GB" dirty="0"/>
          </a:p>
        </p:txBody>
      </p:sp>
      <p:pic>
        <p:nvPicPr>
          <p:cNvPr id="4" name="Picture 4" descr="Cartoon nurse and doctor vector free downloa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7131" y="4464187"/>
            <a:ext cx="2540632" cy="2179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264096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 smtClean="0"/>
          </a:p>
          <a:p>
            <a:pPr marL="0" indent="0" algn="ctr">
              <a:buNone/>
            </a:pPr>
            <a:r>
              <a:rPr lang="en-GB" dirty="0" smtClean="0">
                <a:latin typeface="Comic Sans MS" panose="030F0702030302020204" pitchFamily="66" charset="0"/>
              </a:rPr>
              <a:t>Sort the sentences into the table below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6231" y="0"/>
            <a:ext cx="8515601" cy="273054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1034" y="3213462"/>
            <a:ext cx="4781900" cy="364453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255" y="3612167"/>
            <a:ext cx="2798062" cy="68397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93560" y="4109244"/>
            <a:ext cx="3472414" cy="64106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756" y="4671361"/>
            <a:ext cx="3487489" cy="47867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520905" y="3489483"/>
            <a:ext cx="3517612" cy="44867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586178" y="4949776"/>
            <a:ext cx="3479796" cy="41624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8481" y="5708469"/>
            <a:ext cx="3583308" cy="62565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683723" y="5820190"/>
            <a:ext cx="3457510" cy="5491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407469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3697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sz="6000" dirty="0">
                <a:latin typeface="Comic Sans MS" panose="030F0702030302020204" pitchFamily="66" charset="0"/>
              </a:rPr>
              <a:t>History lesson </a:t>
            </a:r>
            <a:r>
              <a:rPr lang="en-GB" sz="6000" dirty="0" smtClean="0">
                <a:latin typeface="Comic Sans MS" panose="030F0702030302020204" pitchFamily="66" charset="0"/>
              </a:rPr>
              <a:t>10</a:t>
            </a:r>
            <a:endParaRPr lang="en-GB" sz="6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33697" y="1120231"/>
            <a:ext cx="10515600" cy="4351338"/>
          </a:xfrm>
        </p:spPr>
        <p:txBody>
          <a:bodyPr/>
          <a:lstStyle/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5400" dirty="0">
                <a:latin typeface="Comic Sans MS" panose="030F0702030302020204" pitchFamily="66" charset="0"/>
              </a:rPr>
              <a:t>Significant People</a:t>
            </a:r>
          </a:p>
          <a:p>
            <a:pPr marL="0" indent="0" algn="ctr">
              <a:buNone/>
            </a:pPr>
            <a:endParaRPr lang="en-GB" sz="5400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5400" dirty="0">
                <a:latin typeface="Comic Sans MS" panose="030F0702030302020204" pitchFamily="66" charset="0"/>
              </a:rPr>
              <a:t>Nurses</a:t>
            </a:r>
          </a:p>
          <a:p>
            <a:endParaRPr lang="en-GB" dirty="0"/>
          </a:p>
        </p:txBody>
      </p:sp>
      <p:pic>
        <p:nvPicPr>
          <p:cNvPr id="4" name="Picture 4" descr="Cartoon nurse and doctor vector free downloa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1181" y="4678137"/>
            <a:ext cx="2540632" cy="2179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636035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73869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sz="4800" dirty="0" smtClean="0">
                <a:latin typeface="Comic Sans MS" panose="030F0702030302020204" pitchFamily="66" charset="0"/>
              </a:rPr>
              <a:t>How did Florence help the soldiers?</a:t>
            </a:r>
            <a:endParaRPr lang="en-GB" sz="4800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2984" t="21046" r="4136" b="4993"/>
          <a:stretch/>
        </p:blipFill>
        <p:spPr>
          <a:xfrm>
            <a:off x="169817" y="1208335"/>
            <a:ext cx="11913326" cy="564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577889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65125"/>
            <a:ext cx="121920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Look at the picture below. Explain what the problems were and how Florence Nightingale solved them</a:t>
            </a:r>
            <a:r>
              <a:rPr lang="en-GB" dirty="0" smtClean="0"/>
              <a:t>.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3088" t="20018" r="4504" b="36752"/>
          <a:stretch/>
        </p:blipFill>
        <p:spPr>
          <a:xfrm>
            <a:off x="1750421" y="1825625"/>
            <a:ext cx="7972381" cy="4901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2818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385</TotalTime>
  <Words>520</Words>
  <Application>Microsoft Office PowerPoint</Application>
  <PresentationFormat>Widescreen</PresentationFormat>
  <Paragraphs>134</Paragraphs>
  <Slides>31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6" baseType="lpstr">
      <vt:lpstr>Arial</vt:lpstr>
      <vt:lpstr>Calibri</vt:lpstr>
      <vt:lpstr>Calibri Light</vt:lpstr>
      <vt:lpstr>Comic Sans MS</vt:lpstr>
      <vt:lpstr>Office Theme</vt:lpstr>
      <vt:lpstr>History  20.4.20 – 1.5.20 </vt:lpstr>
      <vt:lpstr>PowerPoint Presentation</vt:lpstr>
      <vt:lpstr>History lesson 1 </vt:lpstr>
      <vt:lpstr>People who are significant to me</vt:lpstr>
      <vt:lpstr>My significant people</vt:lpstr>
      <vt:lpstr>History lesson 2 </vt:lpstr>
      <vt:lpstr>What makes people Significant? </vt:lpstr>
      <vt:lpstr>Do you recognise any of these significant people?</vt:lpstr>
      <vt:lpstr>Answers</vt:lpstr>
      <vt:lpstr>History lesson 3 </vt:lpstr>
      <vt:lpstr>PowerPoint Presentation</vt:lpstr>
      <vt:lpstr>Why are doctors and nurses especially important at the moment?</vt:lpstr>
      <vt:lpstr>History lesson 4</vt:lpstr>
      <vt:lpstr>PowerPoint Presentation</vt:lpstr>
      <vt:lpstr>PowerPoint Presentation</vt:lpstr>
      <vt:lpstr>History lesson 5</vt:lpstr>
      <vt:lpstr>Florence Nightingale</vt:lpstr>
      <vt:lpstr>History lesson 6</vt:lpstr>
      <vt:lpstr>Tell your family about the story of Florence Nightingale. Put the pictures into the correct order</vt:lpstr>
      <vt:lpstr>History lesson 7</vt:lpstr>
      <vt:lpstr>PowerPoint Presentation</vt:lpstr>
      <vt:lpstr>PowerPoint Presentation</vt:lpstr>
      <vt:lpstr>PowerPoint Presentation</vt:lpstr>
      <vt:lpstr>History lesson 8</vt:lpstr>
      <vt:lpstr>PowerPoint Presentation</vt:lpstr>
      <vt:lpstr>PowerPoint Presentation</vt:lpstr>
      <vt:lpstr>History lesson 9</vt:lpstr>
      <vt:lpstr>PowerPoint Presentation</vt:lpstr>
      <vt:lpstr>History lesson 10</vt:lpstr>
      <vt:lpstr>How did Florence help the soldiers?</vt:lpstr>
      <vt:lpstr>Look at the picture below. Explain what the problems were and how Florence Nightingale solved them.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Wheeler K</dc:creator>
  <cp:lastModifiedBy>Wheeler K</cp:lastModifiedBy>
  <cp:revision>87</cp:revision>
  <dcterms:created xsi:type="dcterms:W3CDTF">2020-01-21T09:59:16Z</dcterms:created>
  <dcterms:modified xsi:type="dcterms:W3CDTF">2020-04-17T09:28:32Z</dcterms:modified>
</cp:coreProperties>
</file>