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935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98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90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091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2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38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548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3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515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022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15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BA67C-2E5A-45F5-8509-473A1DA68F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34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74469" y="286341"/>
            <a:ext cx="9144000" cy="2387600"/>
          </a:xfrm>
        </p:spPr>
        <p:txBody>
          <a:bodyPr>
            <a:normAutofit/>
          </a:bodyPr>
          <a:lstStyle/>
          <a:p>
            <a:r>
              <a:rPr lang="en-GB" sz="13800" dirty="0" smtClean="0">
                <a:latin typeface="SassoonCRInfantMedium" panose="00000500000000000000" pitchFamily="2" charset="0"/>
              </a:rPr>
              <a:t>Ten Frames</a:t>
            </a:r>
            <a:endParaRPr lang="en-GB" sz="13800" dirty="0">
              <a:latin typeface="SassoonCRInfantMedium" panose="00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4469" y="2673941"/>
            <a:ext cx="1146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Can your child recognise the how many </a:t>
            </a:r>
            <a:r>
              <a:rPr lang="en-GB" sz="2400" b="1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more </a:t>
            </a: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dots are needed to make 10?</a:t>
            </a:r>
          </a:p>
          <a:p>
            <a:pPr algn="ctr"/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(These are your Number Bonds to 10)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052" y="3552985"/>
            <a:ext cx="2392882" cy="3017112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3992881" y="3965378"/>
            <a:ext cx="7698377" cy="1638256"/>
          </a:xfrm>
          <a:prstGeom prst="wedgeEllipseCallout">
            <a:avLst>
              <a:gd name="adj1" fmla="val -54454"/>
              <a:gd name="adj2" fmla="val 56918"/>
            </a:avLst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 smtClean="0">
                <a:solidFill>
                  <a:schemeClr val="bg1">
                    <a:lumMod val="65000"/>
                  </a:schemeClr>
                </a:solidFill>
                <a:latin typeface="SassoonCRInfantMedium" panose="00000500000000000000" pitchFamily="2" charset="0"/>
              </a:rPr>
              <a:t>6 + ? = 10</a:t>
            </a:r>
            <a:endParaRPr lang="en-GB" sz="8800" dirty="0">
              <a:solidFill>
                <a:schemeClr val="bg1">
                  <a:lumMod val="65000"/>
                </a:schemeClr>
              </a:solidFill>
              <a:latin typeface="SassoonCRInfantMedium" panose="00000500000000000000" pitchFamily="2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2717074" y="5519057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717074" y="4869746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717074" y="4357055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717074" y="3717183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954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2879099"/>
            <a:ext cx="981075" cy="9429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1622022"/>
            <a:ext cx="981075" cy="9429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7268" y="445478"/>
            <a:ext cx="981075" cy="94297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10 + 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509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2879099"/>
            <a:ext cx="981075" cy="9429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1622022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9 </a:t>
            </a:r>
            <a:r>
              <a:rPr lang="en-GB" sz="4000" b="1" dirty="0">
                <a:latin typeface="Primer Print" panose="020F0603020202060B02" pitchFamily="34" charset="0"/>
              </a:rPr>
              <a:t>+ 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900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2879099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8</a:t>
            </a:r>
            <a:r>
              <a:rPr lang="en-GB" sz="4000" b="1" dirty="0" smtClean="0">
                <a:latin typeface="Primer Print" panose="020F0603020202060B02" pitchFamily="34" charset="0"/>
              </a:rPr>
              <a:t> </a:t>
            </a:r>
            <a:r>
              <a:rPr lang="en-GB" sz="4000" b="1" dirty="0">
                <a:latin typeface="Primer Print" panose="020F0603020202060B02" pitchFamily="34" charset="0"/>
              </a:rPr>
              <a:t>+ 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3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7 </a:t>
            </a:r>
            <a:r>
              <a:rPr lang="en-GB" sz="4000" b="1" dirty="0">
                <a:latin typeface="Primer Print" panose="020F0603020202060B02" pitchFamily="34" charset="0"/>
              </a:rPr>
              <a:t>+ 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39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6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06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5</a:t>
            </a:r>
            <a:r>
              <a:rPr lang="en-GB" sz="4000" b="1" dirty="0" smtClean="0">
                <a:latin typeface="Primer Print" panose="020F0603020202060B02" pitchFamily="34" charset="0"/>
              </a:rPr>
              <a:t>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2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4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8" y="521678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15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3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8" y="521678"/>
            <a:ext cx="1076325" cy="866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7" y="1759478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06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2</a:t>
            </a:r>
            <a:r>
              <a:rPr lang="en-GB" sz="4000" b="1" dirty="0" smtClean="0">
                <a:latin typeface="Primer Print" panose="020F0603020202060B02" pitchFamily="34" charset="0"/>
              </a:rPr>
              <a:t>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8" y="521678"/>
            <a:ext cx="1076325" cy="866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7" y="1759478"/>
            <a:ext cx="1076325" cy="8667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670" y="2997278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97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1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8" y="521678"/>
            <a:ext cx="1076325" cy="866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737" y="1759478"/>
            <a:ext cx="1076325" cy="8667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670" y="2997278"/>
            <a:ext cx="1076325" cy="8667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670" y="4155432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711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-9273"/>
            <a:ext cx="518282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0</a:t>
            </a:r>
            <a:r>
              <a:rPr lang="en-GB" sz="4000" b="1" dirty="0" smtClean="0">
                <a:latin typeface="Primer Print" panose="020F0603020202060B02" pitchFamily="34" charset="0"/>
              </a:rPr>
              <a:t> + </a:t>
            </a:r>
            <a:r>
              <a:rPr lang="en-GB" sz="4000" b="1" dirty="0">
                <a:latin typeface="Primer Print" panose="020F0603020202060B02" pitchFamily="34" charset="0"/>
              </a:rPr>
              <a:t>____ = 10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09" y="5261780"/>
            <a:ext cx="1076325" cy="866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738" y="521678"/>
            <a:ext cx="1076325" cy="866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737" y="1759478"/>
            <a:ext cx="1076325" cy="8667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670" y="2997278"/>
            <a:ext cx="1076325" cy="8667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670" y="4155432"/>
            <a:ext cx="1076325" cy="8667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670" y="5313586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56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339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Primer Print</vt:lpstr>
      <vt:lpstr>SassoonCRInfantMedium</vt:lpstr>
      <vt:lpstr>Office Theme</vt:lpstr>
      <vt:lpstr>Ten Frames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 Frames</dc:title>
  <dc:creator>Knight R</dc:creator>
  <cp:lastModifiedBy>Knight R</cp:lastModifiedBy>
  <cp:revision>2</cp:revision>
  <dcterms:created xsi:type="dcterms:W3CDTF">2020-04-23T11:37:10Z</dcterms:created>
  <dcterms:modified xsi:type="dcterms:W3CDTF">2020-04-23T11:44:31Z</dcterms:modified>
</cp:coreProperties>
</file>