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0" r:id="rId1"/>
  </p:sldMasterIdLst>
  <p:notesMasterIdLst>
    <p:notesMasterId r:id="rId18"/>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Lst>
  <p:sldSz cx="9144000" cy="5143500" type="screen16x9"/>
  <p:notesSz cx="6858000" cy="9144000"/>
  <p:embeddedFontLst>
    <p:embeddedFont>
      <p:font typeface="Comic Sans MS" panose="030F0702030302020204" pitchFamily="66" charset="0"/>
      <p:regular r:id="rId19"/>
      <p:bold r:id="rId20"/>
      <p:italic r:id="rId21"/>
      <p:boldItalic r:id="rId22"/>
    </p:embeddedFont>
    <p:embeddedFont>
      <p:font typeface="Cedarville Cursive" panose="020B0604020202020204" charset="0"/>
      <p:regular r:id="rId2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91" d="100"/>
          <a:sy n="91" d="100"/>
        </p:scale>
        <p:origin x="786" y="84"/>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font" Target="fonts/font3.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2.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5.fntdata"/><Relationship Id="rId10" Type="http://schemas.openxmlformats.org/officeDocument/2006/relationships/slide" Target="slides/slide9.xml"/><Relationship Id="rId19" Type="http://schemas.openxmlformats.org/officeDocument/2006/relationships/font" Target="fonts/font1.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4.fntdata"/><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
        <p:cNvGrpSpPr/>
        <p:nvPr/>
      </p:nvGrpSpPr>
      <p:grpSpPr>
        <a:xfrm>
          <a:off x="0" y="0"/>
          <a:ext cx="0" cy="0"/>
          <a:chOff x="0" y="0"/>
          <a:chExt cx="0" cy="0"/>
        </a:xfrm>
      </p:grpSpPr>
      <p:sp>
        <p:nvSpPr>
          <p:cNvPr id="69" name="Google Shape;69;p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0" name="Google Shape;70;p2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
        <p:cNvGrpSpPr/>
        <p:nvPr/>
      </p:nvGrpSpPr>
      <p:grpSpPr>
        <a:xfrm>
          <a:off x="0" y="0"/>
          <a:ext cx="0" cy="0"/>
          <a:chOff x="0" y="0"/>
          <a:chExt cx="0" cy="0"/>
        </a:xfrm>
      </p:grpSpPr>
      <p:sp>
        <p:nvSpPr>
          <p:cNvPr id="76" name="Google Shape;76;p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7" name="Google Shape;77;p2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
        <p:cNvGrpSpPr/>
        <p:nvPr/>
      </p:nvGrpSpPr>
      <p:grpSpPr>
        <a:xfrm>
          <a:off x="0" y="0"/>
          <a:ext cx="0" cy="0"/>
          <a:chOff x="0" y="0"/>
          <a:chExt cx="0" cy="0"/>
        </a:xfrm>
      </p:grpSpPr>
      <p:sp>
        <p:nvSpPr>
          <p:cNvPr id="82" name="Google Shape;82;p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3" name="Google Shape;83;p2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
        <p:cNvGrpSpPr/>
        <p:nvPr/>
      </p:nvGrpSpPr>
      <p:grpSpPr>
        <a:xfrm>
          <a:off x="0" y="0"/>
          <a:ext cx="0" cy="0"/>
          <a:chOff x="0" y="0"/>
          <a:chExt cx="0" cy="0"/>
        </a:xfrm>
      </p:grpSpPr>
      <p:sp>
        <p:nvSpPr>
          <p:cNvPr id="90" name="Google Shape;90;p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1" name="Google Shape;91;p2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0" name="Google Shape;100;p3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8"/>
        <p:cNvGrpSpPr/>
        <p:nvPr/>
      </p:nvGrpSpPr>
      <p:grpSpPr>
        <a:xfrm>
          <a:off x="0" y="0"/>
          <a:ext cx="0" cy="0"/>
          <a:chOff x="0" y="0"/>
          <a:chExt cx="0" cy="0"/>
        </a:xfrm>
      </p:grpSpPr>
      <p:sp>
        <p:nvSpPr>
          <p:cNvPr id="109" name="Google Shape;109;g859b412326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0" name="Google Shape;110;g859b412326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p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6" name="Google Shape;116;p3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p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3" name="Google Shape;123;p3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8"/>
        <p:cNvGrpSpPr/>
        <p:nvPr/>
      </p:nvGrpSpPr>
      <p:grpSpPr>
        <a:xfrm>
          <a:off x="0" y="0"/>
          <a:ext cx="0" cy="0"/>
          <a:chOff x="0" y="0"/>
          <a:chExt cx="0" cy="0"/>
        </a:xfrm>
      </p:grpSpPr>
      <p:sp>
        <p:nvSpPr>
          <p:cNvPr id="129" name="Google Shape;129;p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0" name="Google Shape;130;p3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5"/>
        <p:cNvGrpSpPr/>
        <p:nvPr/>
      </p:nvGrpSpPr>
      <p:grpSpPr>
        <a:xfrm>
          <a:off x="0" y="0"/>
          <a:ext cx="0" cy="0"/>
          <a:chOff x="0" y="0"/>
          <a:chExt cx="0" cy="0"/>
        </a:xfrm>
      </p:grpSpPr>
      <p:sp>
        <p:nvSpPr>
          <p:cNvPr id="136" name="Google Shape;136;p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7" name="Google Shape;137;p3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6"/>
        <p:cNvGrpSpPr/>
        <p:nvPr/>
      </p:nvGrpSpPr>
      <p:grpSpPr>
        <a:xfrm>
          <a:off x="0" y="0"/>
          <a:ext cx="0" cy="0"/>
          <a:chOff x="0" y="0"/>
          <a:chExt cx="0" cy="0"/>
        </a:xfrm>
      </p:grpSpPr>
      <p:sp>
        <p:nvSpPr>
          <p:cNvPr id="147" name="Google Shape;147;p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48" name="Google Shape;148;p3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9" name="Google Shape;159;p3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3"/>
        <p:cNvGrpSpPr/>
        <p:nvPr/>
      </p:nvGrpSpPr>
      <p:grpSpPr>
        <a:xfrm>
          <a:off x="0" y="0"/>
          <a:ext cx="0" cy="0"/>
          <a:chOff x="0" y="0"/>
          <a:chExt cx="0" cy="0"/>
        </a:xfrm>
      </p:grpSpPr>
      <p:sp>
        <p:nvSpPr>
          <p:cNvPr id="174" name="Google Shape;174;p3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5" name="Google Shape;175;p3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
        <p:cNvGrpSpPr/>
        <p:nvPr/>
      </p:nvGrpSpPr>
      <p:grpSpPr>
        <a:xfrm>
          <a:off x="0" y="0"/>
          <a:ext cx="0" cy="0"/>
          <a:chOff x="0" y="0"/>
          <a:chExt cx="0" cy="0"/>
        </a:xfrm>
      </p:grpSpPr>
      <p:sp>
        <p:nvSpPr>
          <p:cNvPr id="186" name="Google Shape;186;p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7" name="Google Shape;187;p3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8"/>
        <p:cNvGrpSpPr/>
        <p:nvPr/>
      </p:nvGrpSpPr>
      <p:grpSpPr>
        <a:xfrm>
          <a:off x="0" y="0"/>
          <a:ext cx="0" cy="0"/>
          <a:chOff x="0" y="0"/>
          <a:chExt cx="0" cy="0"/>
        </a:xfrm>
      </p:grpSpPr>
      <p:sp>
        <p:nvSpPr>
          <p:cNvPr id="199" name="Google Shape;199;p3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0" name="Google Shape;200;p3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1"/>
        <p:cNvGrpSpPr/>
        <p:nvPr/>
      </p:nvGrpSpPr>
      <p:grpSpPr>
        <a:xfrm>
          <a:off x="0" y="0"/>
          <a:ext cx="0" cy="0"/>
          <a:chOff x="0" y="0"/>
          <a:chExt cx="0" cy="0"/>
        </a:xfrm>
      </p:grpSpPr>
      <p:sp>
        <p:nvSpPr>
          <p:cNvPr id="212" name="Google Shape;212;p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13" name="Google Shape;213;p4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5" name="Google Shape;15;p3"/>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gn="l">
              <a:lnSpc>
                <a:spcPct val="115000"/>
              </a:lnSpc>
              <a:spcBef>
                <a:spcPts val="0"/>
              </a:spcBef>
              <a:spcAft>
                <a:spcPts val="0"/>
              </a:spcAft>
              <a:buSzPts val="1800"/>
              <a:buChar char="●"/>
              <a:defRPr/>
            </a:lvl1pPr>
            <a:lvl2pPr marL="914400" lvl="1" indent="-317500" algn="l">
              <a:lnSpc>
                <a:spcPct val="115000"/>
              </a:lnSpc>
              <a:spcBef>
                <a:spcPts val="1600"/>
              </a:spcBef>
              <a:spcAft>
                <a:spcPts val="0"/>
              </a:spcAft>
              <a:buSzPts val="1400"/>
              <a:buChar char="○"/>
              <a:defRPr/>
            </a:lvl2pPr>
            <a:lvl3pPr marL="1371600" lvl="2" indent="-317500" algn="l">
              <a:lnSpc>
                <a:spcPct val="115000"/>
              </a:lnSpc>
              <a:spcBef>
                <a:spcPts val="1600"/>
              </a:spcBef>
              <a:spcAft>
                <a:spcPts val="0"/>
              </a:spcAft>
              <a:buSzPts val="1400"/>
              <a:buChar char="■"/>
              <a:defRPr/>
            </a:lvl3pPr>
            <a:lvl4pPr marL="1828800" lvl="3" indent="-317500" algn="l">
              <a:lnSpc>
                <a:spcPct val="115000"/>
              </a:lnSpc>
              <a:spcBef>
                <a:spcPts val="1600"/>
              </a:spcBef>
              <a:spcAft>
                <a:spcPts val="0"/>
              </a:spcAft>
              <a:buSzPts val="1400"/>
              <a:buChar char="●"/>
              <a:defRPr/>
            </a:lvl4pPr>
            <a:lvl5pPr marL="2286000" lvl="4" indent="-317500" algn="l">
              <a:lnSpc>
                <a:spcPct val="115000"/>
              </a:lnSpc>
              <a:spcBef>
                <a:spcPts val="1600"/>
              </a:spcBef>
              <a:spcAft>
                <a:spcPts val="0"/>
              </a:spcAft>
              <a:buSzPts val="1400"/>
              <a:buChar char="○"/>
              <a:defRPr/>
            </a:lvl5pPr>
            <a:lvl6pPr marL="2743200" lvl="5" indent="-317500" algn="l">
              <a:lnSpc>
                <a:spcPct val="115000"/>
              </a:lnSpc>
              <a:spcBef>
                <a:spcPts val="1600"/>
              </a:spcBef>
              <a:spcAft>
                <a:spcPts val="0"/>
              </a:spcAft>
              <a:buSzPts val="1400"/>
              <a:buChar char="■"/>
              <a:defRPr/>
            </a:lvl6pPr>
            <a:lvl7pPr marL="3200400" lvl="6" indent="-317500" algn="l">
              <a:lnSpc>
                <a:spcPct val="115000"/>
              </a:lnSpc>
              <a:spcBef>
                <a:spcPts val="1600"/>
              </a:spcBef>
              <a:spcAft>
                <a:spcPts val="0"/>
              </a:spcAft>
              <a:buSzPts val="1400"/>
              <a:buChar char="●"/>
              <a:defRPr/>
            </a:lvl7pPr>
            <a:lvl8pPr marL="3657600" lvl="7" indent="-317500" algn="l">
              <a:lnSpc>
                <a:spcPct val="115000"/>
              </a:lnSpc>
              <a:spcBef>
                <a:spcPts val="1600"/>
              </a:spcBef>
              <a:spcAft>
                <a:spcPts val="0"/>
              </a:spcAft>
              <a:buSzPts val="1400"/>
              <a:buChar char="○"/>
              <a:defRPr/>
            </a:lvl8pPr>
            <a:lvl9pPr marL="4114800" lvl="8" indent="-317500" algn="l">
              <a:lnSpc>
                <a:spcPct val="115000"/>
              </a:lnSpc>
              <a:spcBef>
                <a:spcPts val="1600"/>
              </a:spcBef>
              <a:spcAft>
                <a:spcPts val="1600"/>
              </a:spcAft>
              <a:buSzPts val="1400"/>
              <a:buChar char="■"/>
              <a:defRPr/>
            </a:lvl9pPr>
          </a:lstStyle>
          <a:p>
            <a:endParaRPr/>
          </a:p>
        </p:txBody>
      </p:sp>
      <p:sp>
        <p:nvSpPr>
          <p:cNvPr id="16" name="Google Shape;16;p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7"/>
        <p:cNvGrpSpPr/>
        <p:nvPr/>
      </p:nvGrpSpPr>
      <p:grpSpPr>
        <a:xfrm>
          <a:off x="0" y="0"/>
          <a:ext cx="0" cy="0"/>
          <a:chOff x="0" y="0"/>
          <a:chExt cx="0" cy="0"/>
        </a:xfrm>
      </p:grpSpPr>
      <p:sp>
        <p:nvSpPr>
          <p:cNvPr id="18" name="Google Shape;18;p4"/>
          <p:cNvSpPr txBox="1">
            <a:spLocks noGrp="1"/>
          </p:cNvSpPr>
          <p:nvPr>
            <p:ph type="title"/>
          </p:nvPr>
        </p:nvSpPr>
        <p:spPr>
          <a:xfrm>
            <a:off x="628650" y="273844"/>
            <a:ext cx="7886700" cy="994200"/>
          </a:xfrm>
          <a:prstGeom prst="rect">
            <a:avLst/>
          </a:prstGeom>
          <a:noFill/>
          <a:ln>
            <a:noFill/>
          </a:ln>
        </p:spPr>
        <p:txBody>
          <a:bodyPr spcFirstLastPara="1" wrap="square" lIns="68575" tIns="34275" rIns="68575" bIns="34275" anchor="ctr" anchorCtr="0">
            <a:noAutofit/>
          </a:bodyPr>
          <a:lstStyle>
            <a:lvl1pPr lvl="0" algn="l">
              <a:lnSpc>
                <a:spcPct val="90000"/>
              </a:lnSpc>
              <a:spcBef>
                <a:spcPts val="0"/>
              </a:spcBef>
              <a:spcAft>
                <a:spcPts val="0"/>
              </a:spcAft>
              <a:buClr>
                <a:schemeClr val="dk1"/>
              </a:buClr>
              <a:buSzPts val="14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9" name="Google Shape;19;p4"/>
          <p:cNvSpPr txBox="1">
            <a:spLocks noGrp="1"/>
          </p:cNvSpPr>
          <p:nvPr>
            <p:ph type="body" idx="1"/>
          </p:nvPr>
        </p:nvSpPr>
        <p:spPr>
          <a:xfrm>
            <a:off x="628650" y="1369219"/>
            <a:ext cx="7886700" cy="3263400"/>
          </a:xfrm>
          <a:prstGeom prst="rect">
            <a:avLst/>
          </a:prstGeom>
          <a:noFill/>
          <a:ln>
            <a:noFill/>
          </a:ln>
        </p:spPr>
        <p:txBody>
          <a:bodyPr spcFirstLastPara="1" wrap="square" lIns="68575" tIns="34275" rIns="68575" bIns="34275" anchor="t" anchorCtr="0">
            <a:noAutofit/>
          </a:bodyPr>
          <a:lstStyle>
            <a:lvl1pPr marL="457200" lvl="0" indent="-317500" algn="l">
              <a:lnSpc>
                <a:spcPct val="90000"/>
              </a:lnSpc>
              <a:spcBef>
                <a:spcPts val="800"/>
              </a:spcBef>
              <a:spcAft>
                <a:spcPts val="0"/>
              </a:spcAft>
              <a:buClr>
                <a:schemeClr val="dk1"/>
              </a:buClr>
              <a:buSzPts val="1400"/>
              <a:buChar char="●"/>
              <a:defRPr/>
            </a:lvl1pPr>
            <a:lvl2pPr marL="914400" lvl="1" indent="-317500" algn="l">
              <a:lnSpc>
                <a:spcPct val="90000"/>
              </a:lnSpc>
              <a:spcBef>
                <a:spcPts val="1600"/>
              </a:spcBef>
              <a:spcAft>
                <a:spcPts val="0"/>
              </a:spcAft>
              <a:buClr>
                <a:schemeClr val="dk1"/>
              </a:buClr>
              <a:buSzPts val="1400"/>
              <a:buChar char="○"/>
              <a:defRPr/>
            </a:lvl2pPr>
            <a:lvl3pPr marL="1371600" lvl="2" indent="-317500" algn="l">
              <a:lnSpc>
                <a:spcPct val="90000"/>
              </a:lnSpc>
              <a:spcBef>
                <a:spcPts val="1600"/>
              </a:spcBef>
              <a:spcAft>
                <a:spcPts val="0"/>
              </a:spcAft>
              <a:buClr>
                <a:schemeClr val="dk1"/>
              </a:buClr>
              <a:buSzPts val="1400"/>
              <a:buChar char="■"/>
              <a:defRPr/>
            </a:lvl3pPr>
            <a:lvl4pPr marL="1828800" lvl="3" indent="-317500" algn="l">
              <a:lnSpc>
                <a:spcPct val="90000"/>
              </a:lnSpc>
              <a:spcBef>
                <a:spcPts val="1600"/>
              </a:spcBef>
              <a:spcAft>
                <a:spcPts val="0"/>
              </a:spcAft>
              <a:buClr>
                <a:schemeClr val="dk1"/>
              </a:buClr>
              <a:buSzPts val="1400"/>
              <a:buChar char="●"/>
              <a:defRPr/>
            </a:lvl4pPr>
            <a:lvl5pPr marL="2286000" lvl="4" indent="-317500" algn="l">
              <a:lnSpc>
                <a:spcPct val="90000"/>
              </a:lnSpc>
              <a:spcBef>
                <a:spcPts val="1600"/>
              </a:spcBef>
              <a:spcAft>
                <a:spcPts val="0"/>
              </a:spcAft>
              <a:buClr>
                <a:schemeClr val="dk1"/>
              </a:buClr>
              <a:buSzPts val="1400"/>
              <a:buChar char="○"/>
              <a:defRPr/>
            </a:lvl5pPr>
            <a:lvl6pPr marL="2743200" lvl="5" indent="-317500" algn="l">
              <a:lnSpc>
                <a:spcPct val="90000"/>
              </a:lnSpc>
              <a:spcBef>
                <a:spcPts val="1600"/>
              </a:spcBef>
              <a:spcAft>
                <a:spcPts val="0"/>
              </a:spcAft>
              <a:buClr>
                <a:schemeClr val="dk1"/>
              </a:buClr>
              <a:buSzPts val="1400"/>
              <a:buChar char="■"/>
              <a:defRPr/>
            </a:lvl6pPr>
            <a:lvl7pPr marL="3200400" lvl="6" indent="-317500" algn="l">
              <a:lnSpc>
                <a:spcPct val="90000"/>
              </a:lnSpc>
              <a:spcBef>
                <a:spcPts val="1600"/>
              </a:spcBef>
              <a:spcAft>
                <a:spcPts val="0"/>
              </a:spcAft>
              <a:buClr>
                <a:schemeClr val="dk1"/>
              </a:buClr>
              <a:buSzPts val="1400"/>
              <a:buChar char="●"/>
              <a:defRPr/>
            </a:lvl7pPr>
            <a:lvl8pPr marL="3657600" lvl="7" indent="-317500" algn="l">
              <a:lnSpc>
                <a:spcPct val="90000"/>
              </a:lnSpc>
              <a:spcBef>
                <a:spcPts val="1600"/>
              </a:spcBef>
              <a:spcAft>
                <a:spcPts val="0"/>
              </a:spcAft>
              <a:buClr>
                <a:schemeClr val="dk1"/>
              </a:buClr>
              <a:buSzPts val="1400"/>
              <a:buChar char="○"/>
              <a:defRPr/>
            </a:lvl8pPr>
            <a:lvl9pPr marL="4114800" lvl="8" indent="-317500" algn="l">
              <a:lnSpc>
                <a:spcPct val="90000"/>
              </a:lnSpc>
              <a:spcBef>
                <a:spcPts val="1600"/>
              </a:spcBef>
              <a:spcAft>
                <a:spcPts val="1600"/>
              </a:spcAft>
              <a:buClr>
                <a:schemeClr val="dk1"/>
              </a:buClr>
              <a:buSzPts val="1400"/>
              <a:buChar char="■"/>
              <a:defRPr/>
            </a:lvl9pPr>
          </a:lstStyle>
          <a:p>
            <a:endParaRPr/>
          </a:p>
        </p:txBody>
      </p:sp>
      <p:sp>
        <p:nvSpPr>
          <p:cNvPr id="20" name="Google Shape;20;p4"/>
          <p:cNvSpPr txBox="1">
            <a:spLocks noGrp="1"/>
          </p:cNvSpPr>
          <p:nvPr>
            <p:ph type="dt" idx="10"/>
          </p:nvPr>
        </p:nvSpPr>
        <p:spPr>
          <a:xfrm>
            <a:off x="628650" y="4767263"/>
            <a:ext cx="2057400" cy="273900"/>
          </a:xfrm>
          <a:prstGeom prst="rect">
            <a:avLst/>
          </a:prstGeom>
          <a:noFill/>
          <a:ln>
            <a:noFill/>
          </a:ln>
        </p:spPr>
        <p:txBody>
          <a:bodyPr spcFirstLastPara="1" wrap="square" lIns="68575" tIns="34275" rIns="68575" bIns="34275" anchor="ctr" anchorCtr="0">
            <a:noAutofit/>
          </a:bodyPr>
          <a:lstStyle>
            <a:lvl1pPr marR="0" lvl="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
        <p:nvSpPr>
          <p:cNvPr id="21" name="Google Shape;21;p4"/>
          <p:cNvSpPr txBox="1">
            <a:spLocks noGrp="1"/>
          </p:cNvSpPr>
          <p:nvPr>
            <p:ph type="ftr" idx="11"/>
          </p:nvPr>
        </p:nvSpPr>
        <p:spPr>
          <a:xfrm>
            <a:off x="3028950" y="4767263"/>
            <a:ext cx="3086100" cy="273900"/>
          </a:xfrm>
          <a:prstGeom prst="rect">
            <a:avLst/>
          </a:prstGeom>
          <a:noFill/>
          <a:ln>
            <a:noFill/>
          </a:ln>
        </p:spPr>
        <p:txBody>
          <a:bodyPr spcFirstLastPara="1" wrap="square" lIns="68575" tIns="34275" rIns="68575" bIns="34275" anchor="ctr" anchorCtr="0">
            <a:noAutofit/>
          </a:bodyPr>
          <a:lstStyle>
            <a:lvl1pPr marR="0" lvl="0" algn="ct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
        <p:nvSpPr>
          <p:cNvPr id="22" name="Google Shape;22;p4"/>
          <p:cNvSpPr txBox="1">
            <a:spLocks noGrp="1"/>
          </p:cNvSpPr>
          <p:nvPr>
            <p:ph type="sldNum" idx="12"/>
          </p:nvPr>
        </p:nvSpPr>
        <p:spPr>
          <a:xfrm>
            <a:off x="6457950" y="4767263"/>
            <a:ext cx="2057400" cy="27390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3"/>
        <p:cNvGrpSpPr/>
        <p:nvPr/>
      </p:nvGrpSpPr>
      <p:grpSpPr>
        <a:xfrm>
          <a:off x="0" y="0"/>
          <a:ext cx="0" cy="0"/>
          <a:chOff x="0" y="0"/>
          <a:chExt cx="0" cy="0"/>
        </a:xfrm>
      </p:grpSpPr>
      <p:sp>
        <p:nvSpPr>
          <p:cNvPr id="24" name="Google Shape;24;p5"/>
          <p:cNvSpPr txBox="1">
            <a:spLocks noGrp="1"/>
          </p:cNvSpPr>
          <p:nvPr>
            <p:ph type="title"/>
          </p:nvPr>
        </p:nvSpPr>
        <p:spPr>
          <a:xfrm>
            <a:off x="311700" y="2150850"/>
            <a:ext cx="8520600" cy="8418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a:endParaRPr/>
          </a:p>
        </p:txBody>
      </p:sp>
      <p:sp>
        <p:nvSpPr>
          <p:cNvPr id="25" name="Google Shape;25;p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6"/>
        <p:cNvGrpSpPr/>
        <p:nvPr/>
      </p:nvGrpSpPr>
      <p:grpSpPr>
        <a:xfrm>
          <a:off x="0" y="0"/>
          <a:ext cx="0" cy="0"/>
          <a:chOff x="0" y="0"/>
          <a:chExt cx="0" cy="0"/>
        </a:xfrm>
      </p:grpSpPr>
      <p:sp>
        <p:nvSpPr>
          <p:cNvPr id="27" name="Google Shape;27;p6"/>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8" name="Google Shape;28;p6"/>
          <p:cNvSpPr txBox="1">
            <a:spLocks noGrp="1"/>
          </p:cNvSpPr>
          <p:nvPr>
            <p:ph type="body" idx="1"/>
          </p:nvPr>
        </p:nvSpPr>
        <p:spPr>
          <a:xfrm>
            <a:off x="311700" y="1152475"/>
            <a:ext cx="3999900" cy="3416400"/>
          </a:xfrm>
          <a:prstGeom prst="rect">
            <a:avLst/>
          </a:prstGeom>
          <a:noFill/>
          <a:ln>
            <a:noFill/>
          </a:ln>
        </p:spPr>
        <p:txBody>
          <a:bodyPr spcFirstLastPara="1" wrap="square" lIns="91425" tIns="91425" rIns="91425" bIns="91425" anchor="t" anchorCtr="0">
            <a:no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1600"/>
              </a:spcBef>
              <a:spcAft>
                <a:spcPts val="0"/>
              </a:spcAft>
              <a:buSzPts val="1200"/>
              <a:buChar char="○"/>
              <a:defRPr sz="1200"/>
            </a:lvl2pPr>
            <a:lvl3pPr marL="1371600" lvl="2" indent="-304800" algn="l">
              <a:lnSpc>
                <a:spcPct val="115000"/>
              </a:lnSpc>
              <a:spcBef>
                <a:spcPts val="1600"/>
              </a:spcBef>
              <a:spcAft>
                <a:spcPts val="0"/>
              </a:spcAft>
              <a:buSzPts val="1200"/>
              <a:buChar char="■"/>
              <a:defRPr sz="1200"/>
            </a:lvl3pPr>
            <a:lvl4pPr marL="1828800" lvl="3" indent="-304800" algn="l">
              <a:lnSpc>
                <a:spcPct val="115000"/>
              </a:lnSpc>
              <a:spcBef>
                <a:spcPts val="1600"/>
              </a:spcBef>
              <a:spcAft>
                <a:spcPts val="0"/>
              </a:spcAft>
              <a:buSzPts val="1200"/>
              <a:buChar char="●"/>
              <a:defRPr sz="1200"/>
            </a:lvl4pPr>
            <a:lvl5pPr marL="2286000" lvl="4" indent="-304800" algn="l">
              <a:lnSpc>
                <a:spcPct val="115000"/>
              </a:lnSpc>
              <a:spcBef>
                <a:spcPts val="1600"/>
              </a:spcBef>
              <a:spcAft>
                <a:spcPts val="0"/>
              </a:spcAft>
              <a:buSzPts val="1200"/>
              <a:buChar char="○"/>
              <a:defRPr sz="1200"/>
            </a:lvl5pPr>
            <a:lvl6pPr marL="2743200" lvl="5" indent="-304800" algn="l">
              <a:lnSpc>
                <a:spcPct val="115000"/>
              </a:lnSpc>
              <a:spcBef>
                <a:spcPts val="1600"/>
              </a:spcBef>
              <a:spcAft>
                <a:spcPts val="0"/>
              </a:spcAft>
              <a:buSzPts val="1200"/>
              <a:buChar char="■"/>
              <a:defRPr sz="1200"/>
            </a:lvl6pPr>
            <a:lvl7pPr marL="3200400" lvl="6" indent="-304800" algn="l">
              <a:lnSpc>
                <a:spcPct val="115000"/>
              </a:lnSpc>
              <a:spcBef>
                <a:spcPts val="1600"/>
              </a:spcBef>
              <a:spcAft>
                <a:spcPts val="0"/>
              </a:spcAft>
              <a:buSzPts val="1200"/>
              <a:buChar char="●"/>
              <a:defRPr sz="1200"/>
            </a:lvl7pPr>
            <a:lvl8pPr marL="3657600" lvl="7" indent="-304800" algn="l">
              <a:lnSpc>
                <a:spcPct val="115000"/>
              </a:lnSpc>
              <a:spcBef>
                <a:spcPts val="1600"/>
              </a:spcBef>
              <a:spcAft>
                <a:spcPts val="0"/>
              </a:spcAft>
              <a:buSzPts val="1200"/>
              <a:buChar char="○"/>
              <a:defRPr sz="1200"/>
            </a:lvl8pPr>
            <a:lvl9pPr marL="4114800" lvl="8" indent="-304800" algn="l">
              <a:lnSpc>
                <a:spcPct val="115000"/>
              </a:lnSpc>
              <a:spcBef>
                <a:spcPts val="1600"/>
              </a:spcBef>
              <a:spcAft>
                <a:spcPts val="1600"/>
              </a:spcAft>
              <a:buSzPts val="1200"/>
              <a:buChar char="■"/>
              <a:defRPr sz="1200"/>
            </a:lvl9pPr>
          </a:lstStyle>
          <a:p>
            <a:endParaRPr/>
          </a:p>
        </p:txBody>
      </p:sp>
      <p:sp>
        <p:nvSpPr>
          <p:cNvPr id="29" name="Google Shape;29;p6"/>
          <p:cNvSpPr txBox="1">
            <a:spLocks noGrp="1"/>
          </p:cNvSpPr>
          <p:nvPr>
            <p:ph type="body" idx="2"/>
          </p:nvPr>
        </p:nvSpPr>
        <p:spPr>
          <a:xfrm>
            <a:off x="4832400" y="1152475"/>
            <a:ext cx="3999900" cy="3416400"/>
          </a:xfrm>
          <a:prstGeom prst="rect">
            <a:avLst/>
          </a:prstGeom>
          <a:noFill/>
          <a:ln>
            <a:noFill/>
          </a:ln>
        </p:spPr>
        <p:txBody>
          <a:bodyPr spcFirstLastPara="1" wrap="square" lIns="91425" tIns="91425" rIns="91425" bIns="91425" anchor="t" anchorCtr="0">
            <a:no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1600"/>
              </a:spcBef>
              <a:spcAft>
                <a:spcPts val="0"/>
              </a:spcAft>
              <a:buSzPts val="1200"/>
              <a:buChar char="○"/>
              <a:defRPr sz="1200"/>
            </a:lvl2pPr>
            <a:lvl3pPr marL="1371600" lvl="2" indent="-304800" algn="l">
              <a:lnSpc>
                <a:spcPct val="115000"/>
              </a:lnSpc>
              <a:spcBef>
                <a:spcPts val="1600"/>
              </a:spcBef>
              <a:spcAft>
                <a:spcPts val="0"/>
              </a:spcAft>
              <a:buSzPts val="1200"/>
              <a:buChar char="■"/>
              <a:defRPr sz="1200"/>
            </a:lvl3pPr>
            <a:lvl4pPr marL="1828800" lvl="3" indent="-304800" algn="l">
              <a:lnSpc>
                <a:spcPct val="115000"/>
              </a:lnSpc>
              <a:spcBef>
                <a:spcPts val="1600"/>
              </a:spcBef>
              <a:spcAft>
                <a:spcPts val="0"/>
              </a:spcAft>
              <a:buSzPts val="1200"/>
              <a:buChar char="●"/>
              <a:defRPr sz="1200"/>
            </a:lvl4pPr>
            <a:lvl5pPr marL="2286000" lvl="4" indent="-304800" algn="l">
              <a:lnSpc>
                <a:spcPct val="115000"/>
              </a:lnSpc>
              <a:spcBef>
                <a:spcPts val="1600"/>
              </a:spcBef>
              <a:spcAft>
                <a:spcPts val="0"/>
              </a:spcAft>
              <a:buSzPts val="1200"/>
              <a:buChar char="○"/>
              <a:defRPr sz="1200"/>
            </a:lvl5pPr>
            <a:lvl6pPr marL="2743200" lvl="5" indent="-304800" algn="l">
              <a:lnSpc>
                <a:spcPct val="115000"/>
              </a:lnSpc>
              <a:spcBef>
                <a:spcPts val="1600"/>
              </a:spcBef>
              <a:spcAft>
                <a:spcPts val="0"/>
              </a:spcAft>
              <a:buSzPts val="1200"/>
              <a:buChar char="■"/>
              <a:defRPr sz="1200"/>
            </a:lvl6pPr>
            <a:lvl7pPr marL="3200400" lvl="6" indent="-304800" algn="l">
              <a:lnSpc>
                <a:spcPct val="115000"/>
              </a:lnSpc>
              <a:spcBef>
                <a:spcPts val="1600"/>
              </a:spcBef>
              <a:spcAft>
                <a:spcPts val="0"/>
              </a:spcAft>
              <a:buSzPts val="1200"/>
              <a:buChar char="●"/>
              <a:defRPr sz="1200"/>
            </a:lvl7pPr>
            <a:lvl8pPr marL="3657600" lvl="7" indent="-304800" algn="l">
              <a:lnSpc>
                <a:spcPct val="115000"/>
              </a:lnSpc>
              <a:spcBef>
                <a:spcPts val="1600"/>
              </a:spcBef>
              <a:spcAft>
                <a:spcPts val="0"/>
              </a:spcAft>
              <a:buSzPts val="1200"/>
              <a:buChar char="○"/>
              <a:defRPr sz="1200"/>
            </a:lvl8pPr>
            <a:lvl9pPr marL="4114800" lvl="8" indent="-304800" algn="l">
              <a:lnSpc>
                <a:spcPct val="115000"/>
              </a:lnSpc>
              <a:spcBef>
                <a:spcPts val="1600"/>
              </a:spcBef>
              <a:spcAft>
                <a:spcPts val="1600"/>
              </a:spcAft>
              <a:buSzPts val="1200"/>
              <a:buChar char="■"/>
              <a:defRPr sz="1200"/>
            </a:lvl9pPr>
          </a:lstStyle>
          <a:p>
            <a:endParaRPr/>
          </a:p>
        </p:txBody>
      </p:sp>
      <p:sp>
        <p:nvSpPr>
          <p:cNvPr id="30" name="Google Shape;30;p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31"/>
        <p:cNvGrpSpPr/>
        <p:nvPr/>
      </p:nvGrpSpPr>
      <p:grpSpPr>
        <a:xfrm>
          <a:off x="0" y="0"/>
          <a:ext cx="0" cy="0"/>
          <a:chOff x="0" y="0"/>
          <a:chExt cx="0" cy="0"/>
        </a:xfrm>
      </p:grpSpPr>
      <p:sp>
        <p:nvSpPr>
          <p:cNvPr id="32" name="Google Shape;32;p7"/>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33" name="Google Shape;33;p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4"/>
        <p:cNvGrpSpPr/>
        <p:nvPr/>
      </p:nvGrpSpPr>
      <p:grpSpPr>
        <a:xfrm>
          <a:off x="0" y="0"/>
          <a:ext cx="0" cy="0"/>
          <a:chOff x="0" y="0"/>
          <a:chExt cx="0" cy="0"/>
        </a:xfrm>
      </p:grpSpPr>
      <p:sp>
        <p:nvSpPr>
          <p:cNvPr id="35" name="Google Shape;35;p8"/>
          <p:cNvSpPr txBox="1">
            <a:spLocks noGrp="1"/>
          </p:cNvSpPr>
          <p:nvPr>
            <p:ph type="title"/>
          </p:nvPr>
        </p:nvSpPr>
        <p:spPr>
          <a:xfrm>
            <a:off x="311700" y="555600"/>
            <a:ext cx="2808000" cy="7557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a:endParaRPr/>
          </a:p>
        </p:txBody>
      </p:sp>
      <p:sp>
        <p:nvSpPr>
          <p:cNvPr id="36" name="Google Shape;36;p8"/>
          <p:cNvSpPr txBox="1">
            <a:spLocks noGrp="1"/>
          </p:cNvSpPr>
          <p:nvPr>
            <p:ph type="body" idx="1"/>
          </p:nvPr>
        </p:nvSpPr>
        <p:spPr>
          <a:xfrm>
            <a:off x="311700" y="1389600"/>
            <a:ext cx="2808000" cy="3179400"/>
          </a:xfrm>
          <a:prstGeom prst="rect">
            <a:avLst/>
          </a:prstGeom>
          <a:noFill/>
          <a:ln>
            <a:noFill/>
          </a:ln>
        </p:spPr>
        <p:txBody>
          <a:bodyPr spcFirstLastPara="1" wrap="square" lIns="91425" tIns="91425" rIns="91425" bIns="91425" anchor="t" anchorCtr="0">
            <a:noAutofit/>
          </a:bodyPr>
          <a:lstStyle>
            <a:lvl1pPr marL="457200" lvl="0" indent="-304800" algn="l">
              <a:lnSpc>
                <a:spcPct val="115000"/>
              </a:lnSpc>
              <a:spcBef>
                <a:spcPts val="0"/>
              </a:spcBef>
              <a:spcAft>
                <a:spcPts val="0"/>
              </a:spcAft>
              <a:buSzPts val="1200"/>
              <a:buChar char="●"/>
              <a:defRPr sz="1200"/>
            </a:lvl1pPr>
            <a:lvl2pPr marL="914400" lvl="1" indent="-304800" algn="l">
              <a:lnSpc>
                <a:spcPct val="115000"/>
              </a:lnSpc>
              <a:spcBef>
                <a:spcPts val="1600"/>
              </a:spcBef>
              <a:spcAft>
                <a:spcPts val="0"/>
              </a:spcAft>
              <a:buSzPts val="1200"/>
              <a:buChar char="○"/>
              <a:defRPr sz="1200"/>
            </a:lvl2pPr>
            <a:lvl3pPr marL="1371600" lvl="2" indent="-304800" algn="l">
              <a:lnSpc>
                <a:spcPct val="115000"/>
              </a:lnSpc>
              <a:spcBef>
                <a:spcPts val="1600"/>
              </a:spcBef>
              <a:spcAft>
                <a:spcPts val="0"/>
              </a:spcAft>
              <a:buSzPts val="1200"/>
              <a:buChar char="■"/>
              <a:defRPr sz="1200"/>
            </a:lvl3pPr>
            <a:lvl4pPr marL="1828800" lvl="3" indent="-304800" algn="l">
              <a:lnSpc>
                <a:spcPct val="115000"/>
              </a:lnSpc>
              <a:spcBef>
                <a:spcPts val="1600"/>
              </a:spcBef>
              <a:spcAft>
                <a:spcPts val="0"/>
              </a:spcAft>
              <a:buSzPts val="1200"/>
              <a:buChar char="●"/>
              <a:defRPr sz="1200"/>
            </a:lvl4pPr>
            <a:lvl5pPr marL="2286000" lvl="4" indent="-304800" algn="l">
              <a:lnSpc>
                <a:spcPct val="115000"/>
              </a:lnSpc>
              <a:spcBef>
                <a:spcPts val="1600"/>
              </a:spcBef>
              <a:spcAft>
                <a:spcPts val="0"/>
              </a:spcAft>
              <a:buSzPts val="1200"/>
              <a:buChar char="○"/>
              <a:defRPr sz="1200"/>
            </a:lvl5pPr>
            <a:lvl6pPr marL="2743200" lvl="5" indent="-304800" algn="l">
              <a:lnSpc>
                <a:spcPct val="115000"/>
              </a:lnSpc>
              <a:spcBef>
                <a:spcPts val="1600"/>
              </a:spcBef>
              <a:spcAft>
                <a:spcPts val="0"/>
              </a:spcAft>
              <a:buSzPts val="1200"/>
              <a:buChar char="■"/>
              <a:defRPr sz="1200"/>
            </a:lvl6pPr>
            <a:lvl7pPr marL="3200400" lvl="6" indent="-304800" algn="l">
              <a:lnSpc>
                <a:spcPct val="115000"/>
              </a:lnSpc>
              <a:spcBef>
                <a:spcPts val="1600"/>
              </a:spcBef>
              <a:spcAft>
                <a:spcPts val="0"/>
              </a:spcAft>
              <a:buSzPts val="1200"/>
              <a:buChar char="●"/>
              <a:defRPr sz="1200"/>
            </a:lvl7pPr>
            <a:lvl8pPr marL="3657600" lvl="7" indent="-304800" algn="l">
              <a:lnSpc>
                <a:spcPct val="115000"/>
              </a:lnSpc>
              <a:spcBef>
                <a:spcPts val="1600"/>
              </a:spcBef>
              <a:spcAft>
                <a:spcPts val="0"/>
              </a:spcAft>
              <a:buSzPts val="1200"/>
              <a:buChar char="○"/>
              <a:defRPr sz="1200"/>
            </a:lvl8pPr>
            <a:lvl9pPr marL="4114800" lvl="8" indent="-304800" algn="l">
              <a:lnSpc>
                <a:spcPct val="115000"/>
              </a:lnSpc>
              <a:spcBef>
                <a:spcPts val="1600"/>
              </a:spcBef>
              <a:spcAft>
                <a:spcPts val="1600"/>
              </a:spcAft>
              <a:buSzPts val="1200"/>
              <a:buChar char="■"/>
              <a:defRPr sz="1200"/>
            </a:lvl9pPr>
          </a:lstStyle>
          <a:p>
            <a:endParaRPr/>
          </a:p>
        </p:txBody>
      </p:sp>
      <p:sp>
        <p:nvSpPr>
          <p:cNvPr id="37" name="Google Shape;37;p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8"/>
        <p:cNvGrpSpPr/>
        <p:nvPr/>
      </p:nvGrpSpPr>
      <p:grpSpPr>
        <a:xfrm>
          <a:off x="0" y="0"/>
          <a:ext cx="0" cy="0"/>
          <a:chOff x="0" y="0"/>
          <a:chExt cx="0" cy="0"/>
        </a:xfrm>
      </p:grpSpPr>
      <p:sp>
        <p:nvSpPr>
          <p:cNvPr id="39" name="Google Shape;39;p9"/>
          <p:cNvSpPr txBox="1">
            <a:spLocks noGrp="1"/>
          </p:cNvSpPr>
          <p:nvPr>
            <p:ph type="title"/>
          </p:nvPr>
        </p:nvSpPr>
        <p:spPr>
          <a:xfrm>
            <a:off x="490250" y="450150"/>
            <a:ext cx="6367800" cy="40908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a:endParaRPr/>
          </a:p>
        </p:txBody>
      </p:sp>
      <p:sp>
        <p:nvSpPr>
          <p:cNvPr id="40" name="Google Shape;40;p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41"/>
        <p:cNvGrpSpPr/>
        <p:nvPr/>
      </p:nvGrpSpPr>
      <p:grpSpPr>
        <a:xfrm>
          <a:off x="0" y="0"/>
          <a:ext cx="0" cy="0"/>
          <a:chOff x="0" y="0"/>
          <a:chExt cx="0" cy="0"/>
        </a:xfrm>
      </p:grpSpPr>
      <p:sp>
        <p:nvSpPr>
          <p:cNvPr id="42" name="Google Shape;42;p10"/>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3" name="Google Shape;43;p10"/>
          <p:cNvSpPr txBox="1">
            <a:spLocks noGrp="1"/>
          </p:cNvSpPr>
          <p:nvPr>
            <p:ph type="title"/>
          </p:nvPr>
        </p:nvSpPr>
        <p:spPr>
          <a:xfrm>
            <a:off x="265500" y="1233175"/>
            <a:ext cx="4045200" cy="14823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a:endParaRPr/>
          </a:p>
        </p:txBody>
      </p:sp>
      <p:sp>
        <p:nvSpPr>
          <p:cNvPr id="44" name="Google Shape;44;p10"/>
          <p:cNvSpPr txBox="1">
            <a:spLocks noGrp="1"/>
          </p:cNvSpPr>
          <p:nvPr>
            <p:ph type="subTitle" idx="1"/>
          </p:nvPr>
        </p:nvSpPr>
        <p:spPr>
          <a:xfrm>
            <a:off x="265500" y="2803075"/>
            <a:ext cx="4045200" cy="12351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45" name="Google Shape;45;p10"/>
          <p:cNvSpPr txBox="1">
            <a:spLocks noGrp="1"/>
          </p:cNvSpPr>
          <p:nvPr>
            <p:ph type="body" idx="2"/>
          </p:nvPr>
        </p:nvSpPr>
        <p:spPr>
          <a:xfrm>
            <a:off x="4939500" y="724075"/>
            <a:ext cx="3837000" cy="3695100"/>
          </a:xfrm>
          <a:prstGeom prst="rect">
            <a:avLst/>
          </a:prstGeom>
          <a:noFill/>
          <a:ln>
            <a:noFill/>
          </a:ln>
        </p:spPr>
        <p:txBody>
          <a:bodyPr spcFirstLastPara="1" wrap="square" lIns="91425" tIns="91425" rIns="91425" bIns="91425" anchor="ctr" anchorCtr="0">
            <a:noAutofit/>
          </a:bodyPr>
          <a:lstStyle>
            <a:lvl1pPr marL="457200" lvl="0" indent="-342900" algn="l">
              <a:lnSpc>
                <a:spcPct val="115000"/>
              </a:lnSpc>
              <a:spcBef>
                <a:spcPts val="0"/>
              </a:spcBef>
              <a:spcAft>
                <a:spcPts val="0"/>
              </a:spcAft>
              <a:buSzPts val="1800"/>
              <a:buChar char="●"/>
              <a:defRPr/>
            </a:lvl1pPr>
            <a:lvl2pPr marL="914400" lvl="1" indent="-317500" algn="l">
              <a:lnSpc>
                <a:spcPct val="115000"/>
              </a:lnSpc>
              <a:spcBef>
                <a:spcPts val="1600"/>
              </a:spcBef>
              <a:spcAft>
                <a:spcPts val="0"/>
              </a:spcAft>
              <a:buSzPts val="1400"/>
              <a:buChar char="○"/>
              <a:defRPr/>
            </a:lvl2pPr>
            <a:lvl3pPr marL="1371600" lvl="2" indent="-317500" algn="l">
              <a:lnSpc>
                <a:spcPct val="115000"/>
              </a:lnSpc>
              <a:spcBef>
                <a:spcPts val="1600"/>
              </a:spcBef>
              <a:spcAft>
                <a:spcPts val="0"/>
              </a:spcAft>
              <a:buSzPts val="1400"/>
              <a:buChar char="■"/>
              <a:defRPr/>
            </a:lvl3pPr>
            <a:lvl4pPr marL="1828800" lvl="3" indent="-317500" algn="l">
              <a:lnSpc>
                <a:spcPct val="115000"/>
              </a:lnSpc>
              <a:spcBef>
                <a:spcPts val="1600"/>
              </a:spcBef>
              <a:spcAft>
                <a:spcPts val="0"/>
              </a:spcAft>
              <a:buSzPts val="1400"/>
              <a:buChar char="●"/>
              <a:defRPr/>
            </a:lvl4pPr>
            <a:lvl5pPr marL="2286000" lvl="4" indent="-317500" algn="l">
              <a:lnSpc>
                <a:spcPct val="115000"/>
              </a:lnSpc>
              <a:spcBef>
                <a:spcPts val="1600"/>
              </a:spcBef>
              <a:spcAft>
                <a:spcPts val="0"/>
              </a:spcAft>
              <a:buSzPts val="1400"/>
              <a:buChar char="○"/>
              <a:defRPr/>
            </a:lvl5pPr>
            <a:lvl6pPr marL="2743200" lvl="5" indent="-317500" algn="l">
              <a:lnSpc>
                <a:spcPct val="115000"/>
              </a:lnSpc>
              <a:spcBef>
                <a:spcPts val="1600"/>
              </a:spcBef>
              <a:spcAft>
                <a:spcPts val="0"/>
              </a:spcAft>
              <a:buSzPts val="1400"/>
              <a:buChar char="■"/>
              <a:defRPr/>
            </a:lvl6pPr>
            <a:lvl7pPr marL="3200400" lvl="6" indent="-317500" algn="l">
              <a:lnSpc>
                <a:spcPct val="115000"/>
              </a:lnSpc>
              <a:spcBef>
                <a:spcPts val="1600"/>
              </a:spcBef>
              <a:spcAft>
                <a:spcPts val="0"/>
              </a:spcAft>
              <a:buSzPts val="1400"/>
              <a:buChar char="●"/>
              <a:defRPr/>
            </a:lvl7pPr>
            <a:lvl8pPr marL="3657600" lvl="7" indent="-317500" algn="l">
              <a:lnSpc>
                <a:spcPct val="115000"/>
              </a:lnSpc>
              <a:spcBef>
                <a:spcPts val="1600"/>
              </a:spcBef>
              <a:spcAft>
                <a:spcPts val="0"/>
              </a:spcAft>
              <a:buSzPts val="1400"/>
              <a:buChar char="○"/>
              <a:defRPr/>
            </a:lvl8pPr>
            <a:lvl9pPr marL="4114800" lvl="8" indent="-317500" algn="l">
              <a:lnSpc>
                <a:spcPct val="115000"/>
              </a:lnSpc>
              <a:spcBef>
                <a:spcPts val="1600"/>
              </a:spcBef>
              <a:spcAft>
                <a:spcPts val="1600"/>
              </a:spcAft>
              <a:buSzPts val="1400"/>
              <a:buChar char="■"/>
              <a:defRPr/>
            </a:lvl9pPr>
          </a:lstStyle>
          <a:p>
            <a:endParaRPr/>
          </a:p>
        </p:txBody>
      </p:sp>
      <p:sp>
        <p:nvSpPr>
          <p:cNvPr id="46" name="Google Shape;46;p1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7"/>
        <p:cNvGrpSpPr/>
        <p:nvPr/>
      </p:nvGrpSpPr>
      <p:grpSpPr>
        <a:xfrm>
          <a:off x="0" y="0"/>
          <a:ext cx="0" cy="0"/>
          <a:chOff x="0" y="0"/>
          <a:chExt cx="0" cy="0"/>
        </a:xfrm>
      </p:grpSpPr>
      <p:sp>
        <p:nvSpPr>
          <p:cNvPr id="48" name="Google Shape;48;p11"/>
          <p:cNvSpPr txBox="1">
            <a:spLocks noGrp="1"/>
          </p:cNvSpPr>
          <p:nvPr>
            <p:ph type="body" idx="1"/>
          </p:nvPr>
        </p:nvSpPr>
        <p:spPr>
          <a:xfrm>
            <a:off x="311700" y="4230575"/>
            <a:ext cx="5998800" cy="605100"/>
          </a:xfrm>
          <a:prstGeom prst="rect">
            <a:avLst/>
          </a:prstGeom>
          <a:noFill/>
          <a:ln>
            <a:noFill/>
          </a:ln>
        </p:spPr>
        <p:txBody>
          <a:bodyPr spcFirstLastPara="1" wrap="square" lIns="91425" tIns="91425" rIns="91425" bIns="91425" anchor="ctr" anchorCtr="0">
            <a:noAutofit/>
          </a:bodyPr>
          <a:lstStyle>
            <a:lvl1pPr marL="457200" lvl="0" indent="-228600" algn="l">
              <a:lnSpc>
                <a:spcPct val="100000"/>
              </a:lnSpc>
              <a:spcBef>
                <a:spcPts val="0"/>
              </a:spcBef>
              <a:spcAft>
                <a:spcPts val="0"/>
              </a:spcAft>
              <a:buSzPts val="1800"/>
              <a:buNone/>
              <a:defRPr/>
            </a:lvl1pPr>
          </a:lstStyle>
          <a:p>
            <a:endParaRPr/>
          </a:p>
        </p:txBody>
      </p:sp>
      <p:sp>
        <p:nvSpPr>
          <p:cNvPr id="49" name="Google Shape;49;p1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50"/>
        <p:cNvGrpSpPr/>
        <p:nvPr/>
      </p:nvGrpSpPr>
      <p:grpSpPr>
        <a:xfrm>
          <a:off x="0" y="0"/>
          <a:ext cx="0" cy="0"/>
          <a:chOff x="0" y="0"/>
          <a:chExt cx="0" cy="0"/>
        </a:xfrm>
      </p:grpSpPr>
      <p:sp>
        <p:nvSpPr>
          <p:cNvPr id="51" name="Google Shape;51;p12"/>
          <p:cNvSpPr txBox="1">
            <a:spLocks noGrp="1"/>
          </p:cNvSpPr>
          <p:nvPr>
            <p:ph type="title" hasCustomPrompt="1"/>
          </p:nvPr>
        </p:nvSpPr>
        <p:spPr>
          <a:xfrm>
            <a:off x="311700" y="1106125"/>
            <a:ext cx="8520600" cy="19635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52" name="Google Shape;52;p12"/>
          <p:cNvSpPr txBox="1">
            <a:spLocks noGrp="1"/>
          </p:cNvSpPr>
          <p:nvPr>
            <p:ph type="body" idx="1"/>
          </p:nvPr>
        </p:nvSpPr>
        <p:spPr>
          <a:xfrm>
            <a:off x="311700" y="3152225"/>
            <a:ext cx="8520600" cy="1300800"/>
          </a:xfrm>
          <a:prstGeom prst="rect">
            <a:avLst/>
          </a:prstGeom>
          <a:noFill/>
          <a:ln>
            <a:noFill/>
          </a:ln>
        </p:spPr>
        <p:txBody>
          <a:bodyPr spcFirstLastPara="1" wrap="square" lIns="91425" tIns="91425" rIns="91425" bIns="91425" anchor="t" anchorCtr="0">
            <a:noAutofit/>
          </a:bodyPr>
          <a:lstStyle>
            <a:lvl1pPr marL="457200" lvl="0" indent="-342900" algn="ctr">
              <a:lnSpc>
                <a:spcPct val="115000"/>
              </a:lnSpc>
              <a:spcBef>
                <a:spcPts val="0"/>
              </a:spcBef>
              <a:spcAft>
                <a:spcPts val="0"/>
              </a:spcAft>
              <a:buSzPts val="1800"/>
              <a:buChar char="●"/>
              <a:defRPr/>
            </a:lvl1pPr>
            <a:lvl2pPr marL="914400" lvl="1" indent="-317500" algn="ctr">
              <a:lnSpc>
                <a:spcPct val="115000"/>
              </a:lnSpc>
              <a:spcBef>
                <a:spcPts val="1600"/>
              </a:spcBef>
              <a:spcAft>
                <a:spcPts val="0"/>
              </a:spcAft>
              <a:buSzPts val="1400"/>
              <a:buChar char="○"/>
              <a:defRPr/>
            </a:lvl2pPr>
            <a:lvl3pPr marL="1371600" lvl="2" indent="-317500" algn="ctr">
              <a:lnSpc>
                <a:spcPct val="115000"/>
              </a:lnSpc>
              <a:spcBef>
                <a:spcPts val="1600"/>
              </a:spcBef>
              <a:spcAft>
                <a:spcPts val="0"/>
              </a:spcAft>
              <a:buSzPts val="1400"/>
              <a:buChar char="■"/>
              <a:defRPr/>
            </a:lvl3pPr>
            <a:lvl4pPr marL="1828800" lvl="3" indent="-317500" algn="ctr">
              <a:lnSpc>
                <a:spcPct val="115000"/>
              </a:lnSpc>
              <a:spcBef>
                <a:spcPts val="1600"/>
              </a:spcBef>
              <a:spcAft>
                <a:spcPts val="0"/>
              </a:spcAft>
              <a:buSzPts val="1400"/>
              <a:buChar char="●"/>
              <a:defRPr/>
            </a:lvl4pPr>
            <a:lvl5pPr marL="2286000" lvl="4" indent="-317500" algn="ctr">
              <a:lnSpc>
                <a:spcPct val="115000"/>
              </a:lnSpc>
              <a:spcBef>
                <a:spcPts val="1600"/>
              </a:spcBef>
              <a:spcAft>
                <a:spcPts val="0"/>
              </a:spcAft>
              <a:buSzPts val="1400"/>
              <a:buChar char="○"/>
              <a:defRPr/>
            </a:lvl5pPr>
            <a:lvl6pPr marL="2743200" lvl="5" indent="-317500" algn="ctr">
              <a:lnSpc>
                <a:spcPct val="115000"/>
              </a:lnSpc>
              <a:spcBef>
                <a:spcPts val="1600"/>
              </a:spcBef>
              <a:spcAft>
                <a:spcPts val="0"/>
              </a:spcAft>
              <a:buSzPts val="1400"/>
              <a:buChar char="■"/>
              <a:defRPr/>
            </a:lvl6pPr>
            <a:lvl7pPr marL="3200400" lvl="6" indent="-317500" algn="ctr">
              <a:lnSpc>
                <a:spcPct val="115000"/>
              </a:lnSpc>
              <a:spcBef>
                <a:spcPts val="1600"/>
              </a:spcBef>
              <a:spcAft>
                <a:spcPts val="0"/>
              </a:spcAft>
              <a:buSzPts val="1400"/>
              <a:buChar char="●"/>
              <a:defRPr/>
            </a:lvl7pPr>
            <a:lvl8pPr marL="3657600" lvl="7" indent="-317500" algn="ctr">
              <a:lnSpc>
                <a:spcPct val="115000"/>
              </a:lnSpc>
              <a:spcBef>
                <a:spcPts val="1600"/>
              </a:spcBef>
              <a:spcAft>
                <a:spcPts val="0"/>
              </a:spcAft>
              <a:buSzPts val="1400"/>
              <a:buChar char="○"/>
              <a:defRPr/>
            </a:lvl8pPr>
            <a:lvl9pPr marL="4114800" lvl="8" indent="-317500" algn="ctr">
              <a:lnSpc>
                <a:spcPct val="115000"/>
              </a:lnSpc>
              <a:spcBef>
                <a:spcPts val="1600"/>
              </a:spcBef>
              <a:spcAft>
                <a:spcPts val="1600"/>
              </a:spcAft>
              <a:buSzPts val="1400"/>
              <a:buChar char="■"/>
              <a:defRPr/>
            </a:lvl9pPr>
          </a:lstStyle>
          <a:p>
            <a:endParaRPr/>
          </a:p>
        </p:txBody>
      </p:sp>
      <p:sp>
        <p:nvSpPr>
          <p:cNvPr id="53" name="Google Shape;53;p1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4"/>
        <p:cNvGrpSpPr/>
        <p:nvPr/>
      </p:nvGrpSpPr>
      <p:grpSpPr>
        <a:xfrm>
          <a:off x="0" y="0"/>
          <a:ext cx="0" cy="0"/>
          <a:chOff x="0" y="0"/>
          <a:chExt cx="0" cy="0"/>
        </a:xfrm>
      </p:grpSpPr>
      <p:sp>
        <p:nvSpPr>
          <p:cNvPr id="55" name="Google Shape;55;p1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11.png"/><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1.png"/><Relationship Id="rId4" Type="http://schemas.openxmlformats.org/officeDocument/2006/relationships/image" Target="../media/image9.png"/></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11.png"/><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11.png"/><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11.png"/><Relationship Id="rId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71"/>
        <p:cNvGrpSpPr/>
        <p:nvPr/>
      </p:nvGrpSpPr>
      <p:grpSpPr>
        <a:xfrm>
          <a:off x="0" y="0"/>
          <a:ext cx="0" cy="0"/>
          <a:chOff x="0" y="0"/>
          <a:chExt cx="0" cy="0"/>
        </a:xfrm>
      </p:grpSpPr>
      <p:sp>
        <p:nvSpPr>
          <p:cNvPr id="72" name="Google Shape;72;p15"/>
          <p:cNvSpPr txBox="1">
            <a:spLocks noGrp="1"/>
          </p:cNvSpPr>
          <p:nvPr>
            <p:ph type="subTitle" idx="1"/>
          </p:nvPr>
        </p:nvSpPr>
        <p:spPr>
          <a:xfrm>
            <a:off x="964425" y="2571750"/>
            <a:ext cx="6903600" cy="1956900"/>
          </a:xfrm>
          <a:prstGeom prst="rect">
            <a:avLst/>
          </a:prstGeom>
          <a:solidFill>
            <a:srgbClr val="FFFFFF"/>
          </a:solidFill>
          <a:ln>
            <a:noFill/>
          </a:ln>
        </p:spPr>
        <p:txBody>
          <a:bodyPr spcFirstLastPara="1" wrap="square" lIns="91425" tIns="91425" rIns="91425" bIns="91425" anchor="t" anchorCtr="0">
            <a:noAutofit/>
          </a:bodyPr>
          <a:lstStyle/>
          <a:p>
            <a:pPr marL="457200" lvl="0" indent="-406400" algn="l" rtl="0">
              <a:lnSpc>
                <a:spcPct val="100000"/>
              </a:lnSpc>
              <a:spcBef>
                <a:spcPts val="0"/>
              </a:spcBef>
              <a:spcAft>
                <a:spcPts val="0"/>
              </a:spcAft>
              <a:buSzPts val="2800"/>
              <a:buAutoNum type="arabicPeriod"/>
            </a:pPr>
            <a:r>
              <a:rPr lang="en-GB"/>
              <a:t>Spellings</a:t>
            </a:r>
            <a:endParaRPr/>
          </a:p>
          <a:p>
            <a:pPr marL="457200" lvl="0" indent="-406400" algn="l" rtl="0">
              <a:lnSpc>
                <a:spcPct val="100000"/>
              </a:lnSpc>
              <a:spcBef>
                <a:spcPts val="0"/>
              </a:spcBef>
              <a:spcAft>
                <a:spcPts val="0"/>
              </a:spcAft>
              <a:buSzPts val="2800"/>
              <a:buAutoNum type="arabicPeriod"/>
            </a:pPr>
            <a:r>
              <a:rPr lang="en-GB"/>
              <a:t>Reading = Earthquakes</a:t>
            </a:r>
            <a:endParaRPr/>
          </a:p>
          <a:p>
            <a:pPr marL="457200" lvl="0" indent="-406400" algn="l" rtl="0">
              <a:lnSpc>
                <a:spcPct val="100000"/>
              </a:lnSpc>
              <a:spcBef>
                <a:spcPts val="0"/>
              </a:spcBef>
              <a:spcAft>
                <a:spcPts val="0"/>
              </a:spcAft>
              <a:buSzPts val="2800"/>
              <a:buAutoNum type="arabicPeriod"/>
            </a:pPr>
            <a:r>
              <a:rPr lang="en-GB"/>
              <a:t>Writing  = Volcano Disaster Story Build up</a:t>
            </a:r>
            <a:endParaRPr/>
          </a:p>
          <a:p>
            <a:pPr marL="0" lvl="0" indent="0" algn="ctr" rtl="0">
              <a:lnSpc>
                <a:spcPct val="100000"/>
              </a:lnSpc>
              <a:spcBef>
                <a:spcPts val="0"/>
              </a:spcBef>
              <a:spcAft>
                <a:spcPts val="0"/>
              </a:spcAft>
              <a:buSzPts val="2800"/>
              <a:buNone/>
            </a:pPr>
            <a:endParaRPr/>
          </a:p>
        </p:txBody>
      </p:sp>
      <p:sp>
        <p:nvSpPr>
          <p:cNvPr id="73" name="Google Shape;73;p15"/>
          <p:cNvSpPr/>
          <p:nvPr/>
        </p:nvSpPr>
        <p:spPr>
          <a:xfrm>
            <a:off x="964425" y="319800"/>
            <a:ext cx="6974400" cy="1789200"/>
          </a:xfrm>
          <a:prstGeom prst="roundRect">
            <a:avLst>
              <a:gd name="adj" fmla="val 16667"/>
            </a:avLst>
          </a:prstGeom>
          <a:solidFill>
            <a:srgbClr val="FFFFFF"/>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74" name="Google Shape;74;p15"/>
          <p:cNvPicPr preferRelativeResize="0"/>
          <p:nvPr/>
        </p:nvPicPr>
        <p:blipFill rotWithShape="1">
          <a:blip r:embed="rId3">
            <a:alphaModFix/>
          </a:blip>
          <a:srcRect/>
          <a:stretch/>
        </p:blipFill>
        <p:spPr>
          <a:xfrm>
            <a:off x="1953783" y="501600"/>
            <a:ext cx="4995692" cy="142560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78"/>
        <p:cNvGrpSpPr/>
        <p:nvPr/>
      </p:nvGrpSpPr>
      <p:grpSpPr>
        <a:xfrm>
          <a:off x="0" y="0"/>
          <a:ext cx="0" cy="0"/>
          <a:chOff x="0" y="0"/>
          <a:chExt cx="0" cy="0"/>
        </a:xfrm>
      </p:grpSpPr>
      <p:sp>
        <p:nvSpPr>
          <p:cNvPr id="79" name="Google Shape;79;p16"/>
          <p:cNvSpPr txBox="1"/>
          <p:nvPr/>
        </p:nvSpPr>
        <p:spPr>
          <a:xfrm>
            <a:off x="223625" y="223625"/>
            <a:ext cx="8698200" cy="6591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2400"/>
              <a:buFont typeface="Arial"/>
              <a:buNone/>
            </a:pPr>
            <a:r>
              <a:rPr lang="en-GB" sz="2400" b="0" i="0" u="none" strike="noStrike" cap="none">
                <a:solidFill>
                  <a:srgbClr val="000000"/>
                </a:solidFill>
                <a:latin typeface="Cedarville Cursive"/>
                <a:ea typeface="Cedarville Cursive"/>
                <a:cs typeface="Cedarville Cursive"/>
                <a:sym typeface="Cedarville Cursive"/>
              </a:rPr>
              <a:t>Tuesday - Spelling and handwriting practice</a:t>
            </a:r>
            <a:r>
              <a:rPr lang="en-GB" sz="2400" b="0" i="0" u="none" strike="noStrike" cap="none">
                <a:solidFill>
                  <a:srgbClr val="000000"/>
                </a:solidFill>
                <a:latin typeface="Arial"/>
                <a:ea typeface="Arial"/>
                <a:cs typeface="Arial"/>
                <a:sym typeface="Arial"/>
              </a:rPr>
              <a:t>. </a:t>
            </a:r>
            <a:endParaRPr sz="2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2400"/>
              <a:buFont typeface="Arial"/>
              <a:buNone/>
            </a:pPr>
            <a:endParaRPr sz="2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2400"/>
              <a:buFont typeface="Arial"/>
              <a:buNone/>
            </a:pPr>
            <a:endParaRPr sz="2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400"/>
              <a:buFont typeface="Arial"/>
              <a:buNone/>
            </a:pPr>
            <a:endParaRPr sz="2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2400"/>
              <a:buFont typeface="Arial"/>
              <a:buNone/>
            </a:pPr>
            <a:endParaRPr sz="2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1100"/>
              <a:buFont typeface="Arial"/>
              <a:buNone/>
            </a:pPr>
            <a:r>
              <a:rPr lang="en-GB" sz="2400" b="0" i="0" u="none" strike="noStrike" cap="none">
                <a:solidFill>
                  <a:schemeClr val="dk1"/>
                </a:solidFill>
                <a:latin typeface="Arial"/>
                <a:ea typeface="Arial"/>
                <a:cs typeface="Arial"/>
                <a:sym typeface="Arial"/>
              </a:rPr>
              <a:t>cemetery </a:t>
            </a:r>
            <a:endParaRPr sz="2400" b="0" i="0" u="none" strike="noStrike" cap="none">
              <a:solidFill>
                <a:schemeClr val="dk1"/>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1100"/>
              <a:buFont typeface="Arial"/>
              <a:buNone/>
            </a:pPr>
            <a:r>
              <a:rPr lang="en-GB" sz="2400" b="0" i="0" u="none" strike="noStrike" cap="none">
                <a:solidFill>
                  <a:schemeClr val="dk1"/>
                </a:solidFill>
                <a:latin typeface="Arial"/>
                <a:ea typeface="Arial"/>
                <a:cs typeface="Arial"/>
                <a:sym typeface="Arial"/>
              </a:rPr>
              <a:t>existence</a:t>
            </a:r>
            <a:endParaRPr sz="2400" b="0" i="0" u="none" strike="noStrike" cap="none">
              <a:solidFill>
                <a:schemeClr val="dk1"/>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1100"/>
              <a:buFont typeface="Arial"/>
              <a:buNone/>
            </a:pPr>
            <a:r>
              <a:rPr lang="en-GB" sz="2400" b="0" i="0" u="none" strike="noStrike" cap="none">
                <a:solidFill>
                  <a:schemeClr val="dk1"/>
                </a:solidFill>
                <a:latin typeface="Arial"/>
                <a:ea typeface="Arial"/>
                <a:cs typeface="Arial"/>
                <a:sym typeface="Arial"/>
              </a:rPr>
              <a:t>conscience</a:t>
            </a:r>
            <a:endParaRPr sz="2400" b="0" i="0" u="none" strike="noStrike" cap="none">
              <a:solidFill>
                <a:schemeClr val="dk1"/>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1100"/>
              <a:buFont typeface="Arial"/>
              <a:buNone/>
            </a:pPr>
            <a:r>
              <a:rPr lang="en-GB" sz="2400" b="0" i="0" u="none" strike="noStrike" cap="none">
                <a:solidFill>
                  <a:schemeClr val="dk1"/>
                </a:solidFill>
                <a:latin typeface="Arial"/>
                <a:ea typeface="Arial"/>
                <a:cs typeface="Arial"/>
                <a:sym typeface="Arial"/>
              </a:rPr>
              <a:t>preference</a:t>
            </a:r>
            <a:endParaRPr sz="2400" b="0" i="0" u="none" strike="noStrike" cap="none">
              <a:solidFill>
                <a:schemeClr val="dk1"/>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2400"/>
              <a:buFont typeface="Arial"/>
              <a:buNone/>
            </a:pPr>
            <a:r>
              <a:rPr lang="en-GB" sz="2400" b="0" i="0" u="none" strike="noStrike" cap="none">
                <a:solidFill>
                  <a:schemeClr val="dk1"/>
                </a:solidFill>
                <a:latin typeface="Arial"/>
                <a:ea typeface="Arial"/>
                <a:cs typeface="Arial"/>
                <a:sym typeface="Arial"/>
              </a:rPr>
              <a:t>transference</a:t>
            </a:r>
            <a:r>
              <a:rPr lang="en-GB" sz="2400" b="0" i="0" u="none" strike="noStrike" cap="none">
                <a:solidFill>
                  <a:srgbClr val="000000"/>
                </a:solidFill>
                <a:latin typeface="Arial"/>
                <a:ea typeface="Arial"/>
                <a:cs typeface="Arial"/>
                <a:sym typeface="Arial"/>
              </a:rPr>
              <a:t/>
            </a:r>
            <a:br>
              <a:rPr lang="en-GB" sz="2400" b="0" i="0" u="none" strike="noStrike" cap="none">
                <a:solidFill>
                  <a:srgbClr val="000000"/>
                </a:solidFill>
                <a:latin typeface="Arial"/>
                <a:ea typeface="Arial"/>
                <a:cs typeface="Arial"/>
                <a:sym typeface="Arial"/>
              </a:rPr>
            </a:br>
            <a:endParaRPr sz="2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2400"/>
              <a:buFont typeface="Arial"/>
              <a:buNone/>
            </a:pPr>
            <a:r>
              <a:rPr lang="en-GB" sz="2400" b="0" i="0" u="none" strike="noStrike" cap="none">
                <a:solidFill>
                  <a:srgbClr val="000000"/>
                </a:solidFill>
                <a:latin typeface="Arial"/>
                <a:ea typeface="Arial"/>
                <a:cs typeface="Arial"/>
                <a:sym typeface="Arial"/>
              </a:rPr>
              <a:t>A beautiful smile without any reason is the smile of existence!</a:t>
            </a:r>
            <a:endParaRPr sz="2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en-GB" sz="1400" b="0" i="0" u="none" strike="noStrike" cap="none">
                <a:solidFill>
                  <a:srgbClr val="000000"/>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80" name="Google Shape;80;p16"/>
          <p:cNvSpPr txBox="1"/>
          <p:nvPr/>
        </p:nvSpPr>
        <p:spPr>
          <a:xfrm>
            <a:off x="511975" y="988225"/>
            <a:ext cx="8155800" cy="952500"/>
          </a:xfrm>
          <a:prstGeom prst="rect">
            <a:avLst/>
          </a:prstGeom>
          <a:solidFill>
            <a:srgbClr val="FFFFFF"/>
          </a:solid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2400"/>
              <a:buFont typeface="Arial"/>
              <a:buNone/>
            </a:pPr>
            <a:r>
              <a:rPr lang="en-GB" sz="2400" b="0" i="0" u="none" strike="noStrike" cap="none">
                <a:solidFill>
                  <a:schemeClr val="dk1"/>
                </a:solidFill>
                <a:latin typeface="Arial"/>
                <a:ea typeface="Arial"/>
                <a:cs typeface="Arial"/>
                <a:sym typeface="Arial"/>
              </a:rPr>
              <a:t>Copy out these words out twice in your best joined handwriting.</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84"/>
        <p:cNvGrpSpPr/>
        <p:nvPr/>
      </p:nvGrpSpPr>
      <p:grpSpPr>
        <a:xfrm>
          <a:off x="0" y="0"/>
          <a:ext cx="0" cy="0"/>
          <a:chOff x="0" y="0"/>
          <a:chExt cx="0" cy="0"/>
        </a:xfrm>
      </p:grpSpPr>
      <p:sp>
        <p:nvSpPr>
          <p:cNvPr id="85" name="Google Shape;85;p17"/>
          <p:cNvSpPr txBox="1"/>
          <p:nvPr/>
        </p:nvSpPr>
        <p:spPr>
          <a:xfrm>
            <a:off x="223625" y="223625"/>
            <a:ext cx="8698200" cy="6591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2400"/>
              <a:buFont typeface="Arial"/>
              <a:buNone/>
            </a:pPr>
            <a:r>
              <a:rPr lang="en-GB" sz="2400" b="0" i="0" u="none" strike="noStrike" cap="none">
                <a:solidFill>
                  <a:srgbClr val="000000"/>
                </a:solidFill>
                <a:latin typeface="Cedarville Cursive"/>
                <a:ea typeface="Cedarville Cursive"/>
                <a:cs typeface="Cedarville Cursive"/>
                <a:sym typeface="Cedarville Cursive"/>
              </a:rPr>
              <a:t>Tuesday - Spelling </a:t>
            </a:r>
            <a:endParaRPr sz="2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2400"/>
              <a:buFont typeface="Arial"/>
              <a:buNone/>
            </a:pPr>
            <a:endParaRPr sz="2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2400"/>
              <a:buFont typeface="Arial"/>
              <a:buNone/>
            </a:pPr>
            <a:endParaRPr sz="2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400"/>
              <a:buFont typeface="Arial"/>
              <a:buNone/>
            </a:pPr>
            <a:endParaRPr sz="2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2400"/>
              <a:buFont typeface="Arial"/>
              <a:buNone/>
            </a:pPr>
            <a:endParaRPr sz="2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en-GB" sz="1400" b="0" i="0" u="none" strike="noStrike" cap="none">
                <a:solidFill>
                  <a:srgbClr val="000000"/>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86" name="Google Shape;86;p17"/>
          <p:cNvSpPr txBox="1"/>
          <p:nvPr/>
        </p:nvSpPr>
        <p:spPr>
          <a:xfrm>
            <a:off x="559075" y="950425"/>
            <a:ext cx="7687200" cy="573000"/>
          </a:xfrm>
          <a:prstGeom prst="rect">
            <a:avLst/>
          </a:prstGeom>
          <a:solidFill>
            <a:srgbClr val="FFFFFF"/>
          </a:solid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400"/>
              <a:buFont typeface="Arial"/>
              <a:buNone/>
            </a:pPr>
            <a:r>
              <a:rPr lang="en-GB" sz="1400" b="0" i="0" u="none" strike="noStrike" cap="none">
                <a:solidFill>
                  <a:srgbClr val="000000"/>
                </a:solidFill>
                <a:latin typeface="Arial"/>
                <a:ea typeface="Arial"/>
                <a:cs typeface="Arial"/>
                <a:sym typeface="Arial"/>
              </a:rPr>
              <a:t>Correct the spelling mistake.  Can you find the incorrect spelling and rewrite it correctly?</a:t>
            </a:r>
            <a:endParaRPr sz="1400" b="0" i="0" u="none" strike="noStrike" cap="none">
              <a:solidFill>
                <a:srgbClr val="000000"/>
              </a:solidFill>
              <a:latin typeface="Arial"/>
              <a:ea typeface="Arial"/>
              <a:cs typeface="Arial"/>
              <a:sym typeface="Arial"/>
            </a:endParaRPr>
          </a:p>
        </p:txBody>
      </p:sp>
      <p:sp>
        <p:nvSpPr>
          <p:cNvPr id="87" name="Google Shape;87;p17"/>
          <p:cNvSpPr/>
          <p:nvPr/>
        </p:nvSpPr>
        <p:spPr>
          <a:xfrm>
            <a:off x="531125" y="1705175"/>
            <a:ext cx="8204400" cy="3088800"/>
          </a:xfrm>
          <a:prstGeom prst="roundRect">
            <a:avLst>
              <a:gd name="adj" fmla="val 16667"/>
            </a:avLst>
          </a:prstGeom>
          <a:solidFill>
            <a:srgbClr val="FFFFFF"/>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88" name="Google Shape;88;p17"/>
          <p:cNvPicPr preferRelativeResize="0"/>
          <p:nvPr/>
        </p:nvPicPr>
        <p:blipFill rotWithShape="1">
          <a:blip r:embed="rId3">
            <a:alphaModFix/>
          </a:blip>
          <a:srcRect/>
          <a:stretch/>
        </p:blipFill>
        <p:spPr>
          <a:xfrm>
            <a:off x="1928825" y="1887225"/>
            <a:ext cx="5106426" cy="252605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92"/>
        <p:cNvGrpSpPr/>
        <p:nvPr/>
      </p:nvGrpSpPr>
      <p:grpSpPr>
        <a:xfrm>
          <a:off x="0" y="0"/>
          <a:ext cx="0" cy="0"/>
          <a:chOff x="0" y="0"/>
          <a:chExt cx="0" cy="0"/>
        </a:xfrm>
      </p:grpSpPr>
      <p:sp>
        <p:nvSpPr>
          <p:cNvPr id="93" name="Google Shape;93;p18"/>
          <p:cNvSpPr txBox="1"/>
          <p:nvPr/>
        </p:nvSpPr>
        <p:spPr>
          <a:xfrm>
            <a:off x="223625" y="223625"/>
            <a:ext cx="8698200" cy="6591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2400"/>
              <a:buFont typeface="Arial"/>
              <a:buNone/>
            </a:pPr>
            <a:r>
              <a:rPr lang="en-GB" sz="2400" b="0" i="0" u="none" strike="noStrike" cap="none">
                <a:solidFill>
                  <a:srgbClr val="000000"/>
                </a:solidFill>
                <a:latin typeface="Cedarville Cursive"/>
                <a:ea typeface="Cedarville Cursive"/>
                <a:cs typeface="Cedarville Cursive"/>
                <a:sym typeface="Cedarville Cursive"/>
              </a:rPr>
              <a:t>Tuesday - Spelling </a:t>
            </a:r>
            <a:r>
              <a:rPr lang="en-GB" sz="2400" b="0" i="0" u="none" strike="noStrike" cap="none">
                <a:solidFill>
                  <a:srgbClr val="FF0000"/>
                </a:solidFill>
                <a:latin typeface="Cedarville Cursive"/>
                <a:ea typeface="Cedarville Cursive"/>
                <a:cs typeface="Cedarville Cursive"/>
                <a:sym typeface="Cedarville Cursive"/>
              </a:rPr>
              <a:t>Answers</a:t>
            </a:r>
            <a:endParaRPr sz="2400" b="0" i="0" u="none" strike="noStrike" cap="none">
              <a:solidFill>
                <a:srgbClr val="FF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2400"/>
              <a:buFont typeface="Arial"/>
              <a:buNone/>
            </a:pPr>
            <a:endParaRPr sz="2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2400"/>
              <a:buFont typeface="Arial"/>
              <a:buNone/>
            </a:pPr>
            <a:endParaRPr sz="2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400"/>
              <a:buFont typeface="Arial"/>
              <a:buNone/>
            </a:pPr>
            <a:endParaRPr sz="2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2400"/>
              <a:buFont typeface="Arial"/>
              <a:buNone/>
            </a:pPr>
            <a:endParaRPr sz="2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en-GB" sz="1400" b="0" i="0" u="none" strike="noStrike" cap="none">
                <a:solidFill>
                  <a:srgbClr val="000000"/>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94" name="Google Shape;94;p18"/>
          <p:cNvSpPr txBox="1"/>
          <p:nvPr/>
        </p:nvSpPr>
        <p:spPr>
          <a:xfrm>
            <a:off x="559075" y="950425"/>
            <a:ext cx="7687200" cy="573000"/>
          </a:xfrm>
          <a:prstGeom prst="rect">
            <a:avLst/>
          </a:prstGeom>
          <a:solidFill>
            <a:srgbClr val="FFFFFF"/>
          </a:solid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400"/>
              <a:buFont typeface="Arial"/>
              <a:buNone/>
            </a:pPr>
            <a:r>
              <a:rPr lang="en-GB" sz="1400" b="0" i="0" u="none" strike="noStrike" cap="none">
                <a:solidFill>
                  <a:srgbClr val="000000"/>
                </a:solidFill>
                <a:latin typeface="Arial"/>
                <a:ea typeface="Arial"/>
                <a:cs typeface="Arial"/>
                <a:sym typeface="Arial"/>
              </a:rPr>
              <a:t>Correct the spelling mistake.  Can you find the incorrect spelling and rewrite it correctly?</a:t>
            </a:r>
            <a:endParaRPr sz="1400" b="0" i="0" u="none" strike="noStrike" cap="none">
              <a:solidFill>
                <a:srgbClr val="000000"/>
              </a:solidFill>
              <a:latin typeface="Arial"/>
              <a:ea typeface="Arial"/>
              <a:cs typeface="Arial"/>
              <a:sym typeface="Arial"/>
            </a:endParaRPr>
          </a:p>
        </p:txBody>
      </p:sp>
      <p:sp>
        <p:nvSpPr>
          <p:cNvPr id="95" name="Google Shape;95;p18"/>
          <p:cNvSpPr/>
          <p:nvPr/>
        </p:nvSpPr>
        <p:spPr>
          <a:xfrm>
            <a:off x="531125" y="1705175"/>
            <a:ext cx="8204400" cy="3088800"/>
          </a:xfrm>
          <a:prstGeom prst="roundRect">
            <a:avLst>
              <a:gd name="adj" fmla="val 16667"/>
            </a:avLst>
          </a:prstGeom>
          <a:solidFill>
            <a:srgbClr val="FFFFFF"/>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96" name="Google Shape;96;p18"/>
          <p:cNvPicPr preferRelativeResize="0"/>
          <p:nvPr/>
        </p:nvPicPr>
        <p:blipFill rotWithShape="1">
          <a:blip r:embed="rId3">
            <a:alphaModFix/>
          </a:blip>
          <a:srcRect/>
          <a:stretch/>
        </p:blipFill>
        <p:spPr>
          <a:xfrm>
            <a:off x="782725" y="1986550"/>
            <a:ext cx="5106426" cy="2526050"/>
          </a:xfrm>
          <a:prstGeom prst="rect">
            <a:avLst/>
          </a:prstGeom>
          <a:noFill/>
          <a:ln>
            <a:noFill/>
          </a:ln>
        </p:spPr>
      </p:pic>
      <p:pic>
        <p:nvPicPr>
          <p:cNvPr id="97" name="Google Shape;97;p18"/>
          <p:cNvPicPr preferRelativeResize="0"/>
          <p:nvPr/>
        </p:nvPicPr>
        <p:blipFill rotWithShape="1">
          <a:blip r:embed="rId4">
            <a:alphaModFix/>
          </a:blip>
          <a:srcRect/>
          <a:stretch/>
        </p:blipFill>
        <p:spPr>
          <a:xfrm>
            <a:off x="5889162" y="1845862"/>
            <a:ext cx="2012338" cy="2807425"/>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101"/>
        <p:cNvGrpSpPr/>
        <p:nvPr/>
      </p:nvGrpSpPr>
      <p:grpSpPr>
        <a:xfrm>
          <a:off x="0" y="0"/>
          <a:ext cx="0" cy="0"/>
          <a:chOff x="0" y="0"/>
          <a:chExt cx="0" cy="0"/>
        </a:xfrm>
      </p:grpSpPr>
      <p:sp>
        <p:nvSpPr>
          <p:cNvPr id="102" name="Google Shape;102;p19"/>
          <p:cNvSpPr txBox="1"/>
          <p:nvPr/>
        </p:nvSpPr>
        <p:spPr>
          <a:xfrm>
            <a:off x="150550" y="62725"/>
            <a:ext cx="8681100" cy="789900"/>
          </a:xfrm>
          <a:prstGeom prst="rect">
            <a:avLst/>
          </a:prstGeom>
          <a:solidFill>
            <a:srgbClr val="FFF2CC"/>
          </a:solid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2100"/>
              <a:buFont typeface="Arial"/>
              <a:buNone/>
            </a:pPr>
            <a:r>
              <a:rPr lang="en-GB" sz="2100" b="1" i="0" u="sng" strike="noStrike" cap="none">
                <a:solidFill>
                  <a:srgbClr val="000000"/>
                </a:solidFill>
                <a:latin typeface="Arial"/>
                <a:ea typeface="Arial"/>
                <a:cs typeface="Arial"/>
                <a:sym typeface="Arial"/>
              </a:rPr>
              <a:t>READING  - Earthquakes </a:t>
            </a:r>
            <a:endParaRPr sz="2100" b="1" i="0" u="sng"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en-GB" sz="1400" b="0" i="0" u="none" strike="noStrike" cap="none">
                <a:solidFill>
                  <a:srgbClr val="000000"/>
                </a:solidFill>
                <a:latin typeface="Arial"/>
                <a:ea typeface="Arial"/>
                <a:cs typeface="Arial"/>
                <a:sym typeface="Arial"/>
              </a:rPr>
              <a:t>WALT: Make inferences using evidence from the text.</a:t>
            </a:r>
            <a:endParaRPr sz="1400" b="1" i="0" u="sng" strike="noStrike" cap="none">
              <a:solidFill>
                <a:srgbClr val="000000"/>
              </a:solidFill>
              <a:latin typeface="Arial"/>
              <a:ea typeface="Arial"/>
              <a:cs typeface="Arial"/>
              <a:sym typeface="Arial"/>
            </a:endParaRPr>
          </a:p>
        </p:txBody>
      </p:sp>
      <p:sp>
        <p:nvSpPr>
          <p:cNvPr id="103" name="Google Shape;103;p19"/>
          <p:cNvSpPr/>
          <p:nvPr/>
        </p:nvSpPr>
        <p:spPr>
          <a:xfrm>
            <a:off x="3759750" y="1313825"/>
            <a:ext cx="3438300" cy="2264400"/>
          </a:xfrm>
          <a:prstGeom prst="wedgeRoundRectCallout">
            <a:avLst>
              <a:gd name="adj1" fmla="val -82926"/>
              <a:gd name="adj2" fmla="val 42587"/>
              <a:gd name="adj3" fmla="val 0"/>
            </a:avLst>
          </a:prstGeom>
          <a:solidFill>
            <a:srgbClr val="FFFFFF"/>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2100"/>
              <a:buFont typeface="Arial"/>
              <a:buNone/>
            </a:pPr>
            <a:r>
              <a:rPr lang="en-GB" sz="2100" b="0" i="0" u="none" strike="noStrike" cap="none">
                <a:solidFill>
                  <a:srgbClr val="000000"/>
                </a:solidFill>
                <a:latin typeface="Arial"/>
                <a:ea typeface="Arial"/>
                <a:cs typeface="Arial"/>
                <a:sym typeface="Arial"/>
              </a:rPr>
              <a:t>Take a look at the images on the next few slides. Discuss what you think has happened? Where do you think it is? </a:t>
            </a:r>
            <a:endParaRPr sz="2100" b="0" i="0" u="none" strike="noStrike" cap="none">
              <a:solidFill>
                <a:srgbClr val="000000"/>
              </a:solidFill>
              <a:latin typeface="Arial"/>
              <a:ea typeface="Arial"/>
              <a:cs typeface="Arial"/>
              <a:sym typeface="Arial"/>
            </a:endParaRPr>
          </a:p>
        </p:txBody>
      </p:sp>
      <p:pic>
        <p:nvPicPr>
          <p:cNvPr id="104" name="Google Shape;104;p19"/>
          <p:cNvPicPr preferRelativeResize="0"/>
          <p:nvPr/>
        </p:nvPicPr>
        <p:blipFill rotWithShape="1">
          <a:blip r:embed="rId3">
            <a:alphaModFix/>
          </a:blip>
          <a:srcRect/>
          <a:stretch/>
        </p:blipFill>
        <p:spPr>
          <a:xfrm>
            <a:off x="152400" y="1005025"/>
            <a:ext cx="3056674" cy="1720475"/>
          </a:xfrm>
          <a:prstGeom prst="rect">
            <a:avLst/>
          </a:prstGeom>
          <a:noFill/>
          <a:ln>
            <a:noFill/>
          </a:ln>
        </p:spPr>
      </p:pic>
      <p:pic>
        <p:nvPicPr>
          <p:cNvPr id="105" name="Google Shape;105;p19"/>
          <p:cNvPicPr preferRelativeResize="0"/>
          <p:nvPr/>
        </p:nvPicPr>
        <p:blipFill rotWithShape="1">
          <a:blip r:embed="rId4">
            <a:alphaModFix/>
          </a:blip>
          <a:srcRect/>
          <a:stretch/>
        </p:blipFill>
        <p:spPr>
          <a:xfrm>
            <a:off x="7350450" y="1005025"/>
            <a:ext cx="1641150" cy="2207347"/>
          </a:xfrm>
          <a:prstGeom prst="rect">
            <a:avLst/>
          </a:prstGeom>
          <a:noFill/>
          <a:ln>
            <a:noFill/>
          </a:ln>
        </p:spPr>
      </p:pic>
      <p:pic>
        <p:nvPicPr>
          <p:cNvPr id="106" name="Google Shape;106;p19"/>
          <p:cNvPicPr preferRelativeResize="0"/>
          <p:nvPr/>
        </p:nvPicPr>
        <p:blipFill rotWithShape="1">
          <a:blip r:embed="rId5">
            <a:alphaModFix/>
          </a:blip>
          <a:srcRect/>
          <a:stretch/>
        </p:blipFill>
        <p:spPr>
          <a:xfrm>
            <a:off x="497050" y="3494225"/>
            <a:ext cx="2367375" cy="1538800"/>
          </a:xfrm>
          <a:prstGeom prst="rect">
            <a:avLst/>
          </a:prstGeom>
          <a:noFill/>
          <a:ln>
            <a:noFill/>
          </a:ln>
        </p:spPr>
      </p:pic>
      <p:pic>
        <p:nvPicPr>
          <p:cNvPr id="107" name="Google Shape;107;p19"/>
          <p:cNvPicPr preferRelativeResize="0"/>
          <p:nvPr/>
        </p:nvPicPr>
        <p:blipFill rotWithShape="1">
          <a:blip r:embed="rId6">
            <a:alphaModFix/>
          </a:blip>
          <a:srcRect/>
          <a:stretch/>
        </p:blipFill>
        <p:spPr>
          <a:xfrm>
            <a:off x="5608825" y="3424352"/>
            <a:ext cx="2570350" cy="1444525"/>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111"/>
        <p:cNvGrpSpPr/>
        <p:nvPr/>
      </p:nvGrpSpPr>
      <p:grpSpPr>
        <a:xfrm>
          <a:off x="0" y="0"/>
          <a:ext cx="0" cy="0"/>
          <a:chOff x="0" y="0"/>
          <a:chExt cx="0" cy="0"/>
        </a:xfrm>
      </p:grpSpPr>
      <p:sp>
        <p:nvSpPr>
          <p:cNvPr id="112" name="Google Shape;112;p20"/>
          <p:cNvSpPr/>
          <p:nvPr/>
        </p:nvSpPr>
        <p:spPr>
          <a:xfrm>
            <a:off x="345950" y="335450"/>
            <a:ext cx="8587200" cy="684900"/>
          </a:xfrm>
          <a:prstGeom prst="rect">
            <a:avLst/>
          </a:prstGeom>
          <a:solidFill>
            <a:srgbClr val="FFF2CC"/>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GB"/>
              <a:t>							</a:t>
            </a:r>
            <a:r>
              <a:rPr lang="en-GB" b="1" u="sng"/>
              <a:t>Reading Activity </a:t>
            </a:r>
            <a:endParaRPr b="1" u="sng"/>
          </a:p>
          <a:p>
            <a:pPr marL="0" lvl="0" indent="0" algn="l" rtl="0">
              <a:spcBef>
                <a:spcPts val="0"/>
              </a:spcBef>
              <a:spcAft>
                <a:spcPts val="0"/>
              </a:spcAft>
              <a:buNone/>
            </a:pPr>
            <a:endParaRPr/>
          </a:p>
        </p:txBody>
      </p:sp>
      <p:sp>
        <p:nvSpPr>
          <p:cNvPr id="113" name="Google Shape;113;p20"/>
          <p:cNvSpPr txBox="1"/>
          <p:nvPr/>
        </p:nvSpPr>
        <p:spPr>
          <a:xfrm>
            <a:off x="866575" y="1347900"/>
            <a:ext cx="7701300" cy="3717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u="sng"/>
              <a:t>Teacher Notes</a:t>
            </a:r>
            <a:endParaRPr b="1" u="sng"/>
          </a:p>
          <a:p>
            <a:pPr marL="0" lvl="0" indent="0" algn="l" rtl="0">
              <a:spcBef>
                <a:spcPts val="0"/>
              </a:spcBef>
              <a:spcAft>
                <a:spcPts val="0"/>
              </a:spcAft>
              <a:buNone/>
            </a:pPr>
            <a:r>
              <a:rPr lang="en-GB"/>
              <a:t>The purpose of a close read activity is to gain an understanding of the text by reading it multiple times.</a:t>
            </a:r>
            <a:endParaRPr/>
          </a:p>
          <a:p>
            <a:pPr marL="0" lvl="0" indent="0" algn="l" rtl="0">
              <a:spcBef>
                <a:spcPts val="0"/>
              </a:spcBef>
              <a:spcAft>
                <a:spcPts val="0"/>
              </a:spcAft>
              <a:buNone/>
            </a:pPr>
            <a:endParaRPr/>
          </a:p>
          <a:p>
            <a:pPr marL="0" lvl="0" indent="0" algn="l" rtl="0">
              <a:spcBef>
                <a:spcPts val="0"/>
              </a:spcBef>
              <a:spcAft>
                <a:spcPts val="0"/>
              </a:spcAft>
              <a:buNone/>
            </a:pPr>
            <a:r>
              <a:rPr lang="en-GB" b="1" u="sng"/>
              <a:t>Close Read Instructions:</a:t>
            </a:r>
            <a:endParaRPr b="1" u="sng"/>
          </a:p>
          <a:p>
            <a:pPr marL="457200" lvl="0" indent="0" algn="l" rtl="0">
              <a:spcBef>
                <a:spcPts val="0"/>
              </a:spcBef>
              <a:spcAft>
                <a:spcPts val="0"/>
              </a:spcAft>
              <a:buNone/>
            </a:pPr>
            <a:endParaRPr/>
          </a:p>
          <a:p>
            <a:pPr marL="457200" lvl="0" indent="-317500" algn="l" rtl="0">
              <a:spcBef>
                <a:spcPts val="0"/>
              </a:spcBef>
              <a:spcAft>
                <a:spcPts val="0"/>
              </a:spcAft>
              <a:buSzPts val="1400"/>
              <a:buAutoNum type="arabicParenR"/>
            </a:pPr>
            <a:r>
              <a:rPr lang="en-GB"/>
              <a:t>Look at the vocabulary. Do you know what the words mean?  </a:t>
            </a:r>
            <a:r>
              <a:rPr lang="en-GB">
                <a:solidFill>
                  <a:schemeClr val="dk1"/>
                </a:solidFill>
              </a:rPr>
              <a:t>If you are unsure, note down the words and use a dictionary (this could be online) to find out their meaning.</a:t>
            </a:r>
            <a:r>
              <a:rPr lang="en-GB"/>
              <a:t> </a:t>
            </a:r>
            <a:endParaRPr/>
          </a:p>
          <a:p>
            <a:pPr marL="457200" lvl="0" indent="-317500" algn="l" rtl="0">
              <a:spcBef>
                <a:spcPts val="0"/>
              </a:spcBef>
              <a:spcAft>
                <a:spcPts val="0"/>
              </a:spcAft>
              <a:buSzPts val="1400"/>
              <a:buAutoNum type="arabicParenR"/>
            </a:pPr>
            <a:r>
              <a:rPr lang="en-GB"/>
              <a:t>Read the text to yourself and ask yourself the following questions:</a:t>
            </a:r>
            <a:endParaRPr/>
          </a:p>
          <a:p>
            <a:pPr marL="457200" lvl="0" indent="0" algn="l" rtl="0">
              <a:spcBef>
                <a:spcPts val="0"/>
              </a:spcBef>
              <a:spcAft>
                <a:spcPts val="0"/>
              </a:spcAft>
              <a:buNone/>
            </a:pPr>
            <a:r>
              <a:rPr lang="en-GB"/>
              <a:t>What did I just read? What did it say?  </a:t>
            </a:r>
            <a:r>
              <a:rPr lang="en-GB" i="1"/>
              <a:t>You can make notes or annotate the text.</a:t>
            </a:r>
            <a:endParaRPr i="1"/>
          </a:p>
          <a:p>
            <a:pPr marL="457200" lvl="0" indent="-317500" algn="l" rtl="0">
              <a:spcBef>
                <a:spcPts val="0"/>
              </a:spcBef>
              <a:spcAft>
                <a:spcPts val="0"/>
              </a:spcAft>
              <a:buSzPts val="1400"/>
              <a:buAutoNum type="arabicParenR"/>
            </a:pPr>
            <a:r>
              <a:rPr lang="en-GB"/>
              <a:t>Now read the text again (you could do this wit an adult) - this will help you gain a better understanding.</a:t>
            </a:r>
            <a:endParaRPr/>
          </a:p>
          <a:p>
            <a:pPr marL="457200" lvl="0" indent="-317500" algn="l" rtl="0">
              <a:spcBef>
                <a:spcPts val="0"/>
              </a:spcBef>
              <a:spcAft>
                <a:spcPts val="0"/>
              </a:spcAft>
              <a:buSzPts val="1400"/>
              <a:buAutoNum type="arabicParenR"/>
            </a:pPr>
            <a:r>
              <a:rPr lang="en-GB"/>
              <a:t>Read the questions and now reread the text again to find evidence that will support your answers.</a:t>
            </a:r>
            <a:endParaRPr/>
          </a:p>
          <a:p>
            <a:pPr marL="457200" lvl="0" indent="-317500" algn="l" rtl="0">
              <a:spcBef>
                <a:spcPts val="0"/>
              </a:spcBef>
              <a:spcAft>
                <a:spcPts val="0"/>
              </a:spcAft>
              <a:buSzPts val="1400"/>
              <a:buAutoNum type="arabicParenR"/>
            </a:pPr>
            <a:r>
              <a:rPr lang="en-GB"/>
              <a:t>Answer the questions in writing.</a:t>
            </a:r>
            <a:endParaRPr/>
          </a:p>
          <a:p>
            <a:pPr marL="457200" lvl="0" indent="0" algn="l" rtl="0">
              <a:spcBef>
                <a:spcPts val="0"/>
              </a:spcBef>
              <a:spcAft>
                <a:spcPts val="0"/>
              </a:spcAft>
              <a:buNone/>
            </a:pPr>
            <a:endParaRPr i="1"/>
          </a:p>
          <a:p>
            <a:pPr marL="457200" lvl="0" indent="0" algn="l" rtl="0">
              <a:spcBef>
                <a:spcPts val="0"/>
              </a:spcBef>
              <a:spcAft>
                <a:spcPts val="0"/>
              </a:spcAft>
              <a:buNone/>
            </a:pPr>
            <a:r>
              <a:rPr lang="en-GB" i="1"/>
              <a:t>All close read texts are age appropriate.</a:t>
            </a:r>
            <a:endParaRPr i="1"/>
          </a:p>
          <a:p>
            <a:pPr marL="45720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117"/>
        <p:cNvGrpSpPr/>
        <p:nvPr/>
      </p:nvGrpSpPr>
      <p:grpSpPr>
        <a:xfrm>
          <a:off x="0" y="0"/>
          <a:ext cx="0" cy="0"/>
          <a:chOff x="0" y="0"/>
          <a:chExt cx="0" cy="0"/>
        </a:xfrm>
      </p:grpSpPr>
      <p:sp>
        <p:nvSpPr>
          <p:cNvPr id="118" name="Google Shape;118;p21"/>
          <p:cNvSpPr txBox="1"/>
          <p:nvPr/>
        </p:nvSpPr>
        <p:spPr>
          <a:xfrm>
            <a:off x="150550" y="62725"/>
            <a:ext cx="8681100" cy="789900"/>
          </a:xfrm>
          <a:prstGeom prst="rect">
            <a:avLst/>
          </a:prstGeom>
          <a:solidFill>
            <a:srgbClr val="FFF2CC"/>
          </a:solid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2100"/>
              <a:buFont typeface="Arial"/>
              <a:buNone/>
            </a:pPr>
            <a:r>
              <a:rPr lang="en-GB" sz="2100" b="1" i="0" u="sng" strike="noStrike" cap="none">
                <a:solidFill>
                  <a:srgbClr val="000000"/>
                </a:solidFill>
                <a:latin typeface="Arial"/>
                <a:ea typeface="Arial"/>
                <a:cs typeface="Arial"/>
                <a:sym typeface="Arial"/>
              </a:rPr>
              <a:t>READING  - Earthquake</a:t>
            </a:r>
            <a:endParaRPr sz="1400" b="1" i="0" u="sng"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en-GB" sz="1400" b="0" i="0" u="none" strike="noStrike" cap="none">
                <a:solidFill>
                  <a:srgbClr val="000000"/>
                </a:solidFill>
                <a:latin typeface="Arial"/>
                <a:ea typeface="Arial"/>
                <a:cs typeface="Arial"/>
                <a:sym typeface="Arial"/>
              </a:rPr>
              <a:t>WALT: Make inferences using evidence from the text.</a:t>
            </a:r>
            <a:endParaRPr sz="1400" b="1" i="0" u="sng" strike="noStrike" cap="none">
              <a:solidFill>
                <a:srgbClr val="000000"/>
              </a:solidFill>
              <a:latin typeface="Arial"/>
              <a:ea typeface="Arial"/>
              <a:cs typeface="Arial"/>
              <a:sym typeface="Arial"/>
            </a:endParaRPr>
          </a:p>
        </p:txBody>
      </p:sp>
      <p:sp>
        <p:nvSpPr>
          <p:cNvPr id="119" name="Google Shape;119;p21"/>
          <p:cNvSpPr txBox="1"/>
          <p:nvPr/>
        </p:nvSpPr>
        <p:spPr>
          <a:xfrm>
            <a:off x="150550" y="964400"/>
            <a:ext cx="8808600" cy="3927600"/>
          </a:xfrm>
          <a:prstGeom prst="rect">
            <a:avLst/>
          </a:prstGeom>
          <a:solidFill>
            <a:srgbClr val="FFF2CC"/>
          </a:solidFill>
          <a:ln>
            <a:noFill/>
          </a:ln>
        </p:spPr>
        <p:txBody>
          <a:bodyPr spcFirstLastPara="1" wrap="square" lIns="91425" tIns="91425" rIns="91425" bIns="91425" anchor="t" anchorCtr="0">
            <a:noAutofit/>
          </a:bodyPr>
          <a:lstStyle/>
          <a:p>
            <a:pPr marL="0" marR="0" lvl="0" indent="0" algn="l" rtl="0">
              <a:lnSpc>
                <a:spcPct val="115000"/>
              </a:lnSpc>
              <a:spcBef>
                <a:spcPts val="1200"/>
              </a:spcBef>
              <a:spcAft>
                <a:spcPts val="0"/>
              </a:spcAft>
              <a:buClr>
                <a:schemeClr val="dk1"/>
              </a:buClr>
              <a:buSzPts val="1100"/>
              <a:buFont typeface="Arial"/>
              <a:buNone/>
            </a:pPr>
            <a:endParaRPr sz="1300" b="0" i="0" u="none" strike="noStrike" cap="none">
              <a:solidFill>
                <a:schemeClr val="dk1"/>
              </a:solidFill>
              <a:latin typeface="Comic Sans MS"/>
              <a:ea typeface="Comic Sans MS"/>
              <a:cs typeface="Comic Sans MS"/>
              <a:sym typeface="Comic Sans MS"/>
            </a:endParaRPr>
          </a:p>
          <a:p>
            <a:pPr marL="0" marR="0" lvl="0" indent="0" algn="l" rtl="0">
              <a:lnSpc>
                <a:spcPct val="115000"/>
              </a:lnSpc>
              <a:spcBef>
                <a:spcPts val="1200"/>
              </a:spcBef>
              <a:spcAft>
                <a:spcPts val="0"/>
              </a:spcAft>
              <a:buClr>
                <a:srgbClr val="000000"/>
              </a:buClr>
              <a:buSzPts val="1400"/>
              <a:buFont typeface="Arial"/>
              <a:buNone/>
            </a:pPr>
            <a:endParaRPr sz="1400" b="0" i="0" u="none" strike="noStrike" cap="none">
              <a:solidFill>
                <a:schemeClr val="dk1"/>
              </a:solidFill>
              <a:latin typeface="Comic Sans MS"/>
              <a:ea typeface="Comic Sans MS"/>
              <a:cs typeface="Comic Sans MS"/>
              <a:sym typeface="Comic Sans MS"/>
            </a:endParaRPr>
          </a:p>
          <a:p>
            <a:pPr marL="0" marR="0" lvl="0" indent="0" algn="l" rtl="0">
              <a:lnSpc>
                <a:spcPct val="115000"/>
              </a:lnSpc>
              <a:spcBef>
                <a:spcPts val="1200"/>
              </a:spcBef>
              <a:spcAft>
                <a:spcPts val="0"/>
              </a:spcAft>
              <a:buClr>
                <a:srgbClr val="000000"/>
              </a:buClr>
              <a:buSzPts val="1200"/>
              <a:buFont typeface="Arial"/>
              <a:buNone/>
            </a:pPr>
            <a:r>
              <a:rPr lang="en-GB" sz="1200" b="0" i="0" u="none" strike="noStrike" cap="none">
                <a:solidFill>
                  <a:schemeClr val="dk1"/>
                </a:solidFill>
                <a:latin typeface="Comic Sans MS"/>
                <a:ea typeface="Comic Sans MS"/>
                <a:cs typeface="Comic Sans MS"/>
                <a:sym typeface="Comic Sans MS"/>
              </a:rPr>
              <a:t> </a:t>
            </a:r>
            <a:endParaRPr sz="1200" b="0" i="0" u="none" strike="noStrike" cap="none">
              <a:solidFill>
                <a:schemeClr val="dk1"/>
              </a:solidFill>
              <a:latin typeface="Comic Sans MS"/>
              <a:ea typeface="Comic Sans MS"/>
              <a:cs typeface="Comic Sans MS"/>
              <a:sym typeface="Comic Sans MS"/>
            </a:endParaRPr>
          </a:p>
          <a:p>
            <a:pPr marL="0" marR="0" lvl="0" indent="0" algn="l" rtl="0">
              <a:lnSpc>
                <a:spcPct val="115000"/>
              </a:lnSpc>
              <a:spcBef>
                <a:spcPts val="1200"/>
              </a:spcBef>
              <a:spcAft>
                <a:spcPts val="0"/>
              </a:spcAft>
              <a:buClr>
                <a:srgbClr val="000000"/>
              </a:buClr>
              <a:buSzPts val="1200"/>
              <a:buFont typeface="Arial"/>
              <a:buNone/>
            </a:pPr>
            <a:endParaRPr sz="1200" b="0" i="0" u="none" strike="noStrike" cap="none">
              <a:solidFill>
                <a:schemeClr val="dk1"/>
              </a:solidFill>
              <a:latin typeface="Comic Sans MS"/>
              <a:ea typeface="Comic Sans MS"/>
              <a:cs typeface="Comic Sans MS"/>
              <a:sym typeface="Comic Sans MS"/>
            </a:endParaRPr>
          </a:p>
          <a:p>
            <a:pPr marL="0" marR="0" lvl="0" indent="0" algn="l" rtl="0">
              <a:lnSpc>
                <a:spcPct val="115000"/>
              </a:lnSpc>
              <a:spcBef>
                <a:spcPts val="1200"/>
              </a:spcBef>
              <a:spcAft>
                <a:spcPts val="0"/>
              </a:spcAft>
              <a:buClr>
                <a:srgbClr val="000000"/>
              </a:buClr>
              <a:buSzPts val="1200"/>
              <a:buFont typeface="Arial"/>
              <a:buNone/>
            </a:pPr>
            <a:r>
              <a:rPr lang="en-GB" sz="1200" b="0" i="0" u="none" strike="noStrike" cap="none">
                <a:solidFill>
                  <a:schemeClr val="dk1"/>
                </a:solidFill>
                <a:latin typeface="Comic Sans MS"/>
                <a:ea typeface="Comic Sans MS"/>
                <a:cs typeface="Comic Sans MS"/>
                <a:sym typeface="Comic Sans MS"/>
              </a:rPr>
              <a:t> </a:t>
            </a:r>
            <a:endParaRPr sz="1200" b="0" i="0" u="none" strike="noStrike" cap="none">
              <a:solidFill>
                <a:schemeClr val="dk1"/>
              </a:solidFill>
              <a:latin typeface="Comic Sans MS"/>
              <a:ea typeface="Comic Sans MS"/>
              <a:cs typeface="Comic Sans MS"/>
              <a:sym typeface="Comic Sans MS"/>
            </a:endParaRPr>
          </a:p>
          <a:p>
            <a:pPr marL="0" marR="0" lvl="0" indent="0" algn="l" rtl="0">
              <a:lnSpc>
                <a:spcPct val="100000"/>
              </a:lnSpc>
              <a:spcBef>
                <a:spcPts val="120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20" name="Google Shape;120;p21"/>
          <p:cNvSpPr txBox="1"/>
          <p:nvPr/>
        </p:nvSpPr>
        <p:spPr>
          <a:xfrm>
            <a:off x="293500" y="1132125"/>
            <a:ext cx="8665800" cy="3466200"/>
          </a:xfrm>
          <a:prstGeom prst="rect">
            <a:avLst/>
          </a:prstGeom>
          <a:noFill/>
          <a:ln>
            <a:noFill/>
          </a:ln>
        </p:spPr>
        <p:txBody>
          <a:bodyPr spcFirstLastPara="1" wrap="square" lIns="91425" tIns="91425" rIns="91425" bIns="91425" anchor="t" anchorCtr="0">
            <a:noAutofit/>
          </a:bodyPr>
          <a:lstStyle/>
          <a:p>
            <a:pPr marL="0" marR="0" lvl="0" indent="0" algn="l" rtl="0">
              <a:lnSpc>
                <a:spcPct val="122727"/>
              </a:lnSpc>
              <a:spcBef>
                <a:spcPts val="0"/>
              </a:spcBef>
              <a:spcAft>
                <a:spcPts val="0"/>
              </a:spcAft>
              <a:buClr>
                <a:srgbClr val="000000"/>
              </a:buClr>
              <a:buSzPts val="1700"/>
              <a:buFont typeface="Arial"/>
              <a:buNone/>
            </a:pPr>
            <a:r>
              <a:rPr lang="en-GB" sz="1700" b="1" i="0" u="sng" strike="noStrike" cap="none">
                <a:solidFill>
                  <a:schemeClr val="dk1"/>
                </a:solidFill>
                <a:latin typeface="Comic Sans MS"/>
                <a:ea typeface="Comic Sans MS"/>
                <a:cs typeface="Comic Sans MS"/>
                <a:sym typeface="Comic Sans MS"/>
              </a:rPr>
              <a:t>The Earth’s Crust </a:t>
            </a:r>
            <a:endParaRPr sz="1700" b="1" i="0" u="sng" strike="noStrike" cap="none">
              <a:solidFill>
                <a:schemeClr val="dk1"/>
              </a:solidFill>
              <a:latin typeface="Comic Sans MS"/>
              <a:ea typeface="Comic Sans MS"/>
              <a:cs typeface="Comic Sans MS"/>
              <a:sym typeface="Comic Sans MS"/>
            </a:endParaRPr>
          </a:p>
          <a:p>
            <a:pPr marL="0" marR="0" lvl="0" indent="0" algn="l" rtl="0">
              <a:lnSpc>
                <a:spcPct val="122727"/>
              </a:lnSpc>
              <a:spcBef>
                <a:spcPts val="1400"/>
              </a:spcBef>
              <a:spcAft>
                <a:spcPts val="0"/>
              </a:spcAft>
              <a:buClr>
                <a:srgbClr val="000000"/>
              </a:buClr>
              <a:buSzPts val="1700"/>
              <a:buFont typeface="Arial"/>
              <a:buNone/>
            </a:pPr>
            <a:r>
              <a:rPr lang="en-GB" sz="1700" b="0" i="0" u="none" strike="noStrike" cap="none">
                <a:solidFill>
                  <a:schemeClr val="dk1"/>
                </a:solidFill>
                <a:latin typeface="Comic Sans MS"/>
                <a:ea typeface="Comic Sans MS"/>
                <a:cs typeface="Comic Sans MS"/>
                <a:sym typeface="Comic Sans MS"/>
              </a:rPr>
              <a:t>The Earth’s crust and the top of the mantle have about twenty tectonic plates, which are like jigsaw pieces covering the Earth. These plates are always moving and bumping into each other. The edges of the plates are called ‘plate boundaries’, which are made up of faults. These faults are where most of the world’s earthquakes occur. As the plates move, the edges get stuck because they are not smooth, but the rest of the plate keeps moving. When the force is too much, it slips and bumps and that causes an earthquake. A bit like when you pull something which gets caught, you pull it some more until it comes free with a big force.</a:t>
            </a:r>
            <a:endParaRPr sz="1700" b="0" i="0" u="none" strike="noStrike" cap="none">
              <a:solidFill>
                <a:schemeClr val="dk1"/>
              </a:solidFill>
              <a:latin typeface="Comic Sans MS"/>
              <a:ea typeface="Comic Sans MS"/>
              <a:cs typeface="Comic Sans MS"/>
              <a:sym typeface="Comic Sans MS"/>
            </a:endParaRPr>
          </a:p>
          <a:p>
            <a:pPr marL="0" marR="0" lvl="0" indent="0" algn="l" rtl="0">
              <a:lnSpc>
                <a:spcPct val="122727"/>
              </a:lnSpc>
              <a:spcBef>
                <a:spcPts val="1400"/>
              </a:spcBef>
              <a:spcAft>
                <a:spcPts val="140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124"/>
        <p:cNvGrpSpPr/>
        <p:nvPr/>
      </p:nvGrpSpPr>
      <p:grpSpPr>
        <a:xfrm>
          <a:off x="0" y="0"/>
          <a:ext cx="0" cy="0"/>
          <a:chOff x="0" y="0"/>
          <a:chExt cx="0" cy="0"/>
        </a:xfrm>
      </p:grpSpPr>
      <p:sp>
        <p:nvSpPr>
          <p:cNvPr id="125" name="Google Shape;125;p22"/>
          <p:cNvSpPr txBox="1"/>
          <p:nvPr/>
        </p:nvSpPr>
        <p:spPr>
          <a:xfrm>
            <a:off x="150550" y="62725"/>
            <a:ext cx="8681100" cy="789900"/>
          </a:xfrm>
          <a:prstGeom prst="rect">
            <a:avLst/>
          </a:prstGeom>
          <a:solidFill>
            <a:srgbClr val="FFF2CC"/>
          </a:solid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2100"/>
              <a:buFont typeface="Arial"/>
              <a:buNone/>
            </a:pPr>
            <a:r>
              <a:rPr lang="en-GB" sz="2100" b="1" i="0" u="sng" strike="noStrike" cap="none">
                <a:solidFill>
                  <a:srgbClr val="000000"/>
                </a:solidFill>
                <a:latin typeface="Arial"/>
                <a:ea typeface="Arial"/>
                <a:cs typeface="Arial"/>
                <a:sym typeface="Arial"/>
              </a:rPr>
              <a:t>READING  - Earthquake</a:t>
            </a:r>
            <a:endParaRPr sz="1400" b="1" i="0" u="sng"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en-GB" sz="1400" b="0" i="0" u="none" strike="noStrike" cap="none">
                <a:solidFill>
                  <a:srgbClr val="000000"/>
                </a:solidFill>
                <a:latin typeface="Arial"/>
                <a:ea typeface="Arial"/>
                <a:cs typeface="Arial"/>
                <a:sym typeface="Arial"/>
              </a:rPr>
              <a:t>WALT: Make inferences using evidence from the text.</a:t>
            </a:r>
            <a:endParaRPr sz="1400" b="1" i="0" u="sng" strike="noStrike" cap="none">
              <a:solidFill>
                <a:srgbClr val="000000"/>
              </a:solidFill>
              <a:latin typeface="Arial"/>
              <a:ea typeface="Arial"/>
              <a:cs typeface="Arial"/>
              <a:sym typeface="Arial"/>
            </a:endParaRPr>
          </a:p>
        </p:txBody>
      </p:sp>
      <p:sp>
        <p:nvSpPr>
          <p:cNvPr id="126" name="Google Shape;126;p22"/>
          <p:cNvSpPr txBox="1"/>
          <p:nvPr/>
        </p:nvSpPr>
        <p:spPr>
          <a:xfrm>
            <a:off x="150550" y="964400"/>
            <a:ext cx="8808600" cy="3927600"/>
          </a:xfrm>
          <a:prstGeom prst="rect">
            <a:avLst/>
          </a:prstGeom>
          <a:solidFill>
            <a:srgbClr val="FFF2CC"/>
          </a:solidFill>
          <a:ln>
            <a:noFill/>
          </a:ln>
        </p:spPr>
        <p:txBody>
          <a:bodyPr spcFirstLastPara="1" wrap="square" lIns="91425" tIns="91425" rIns="91425" bIns="91425" anchor="t" anchorCtr="0">
            <a:noAutofit/>
          </a:bodyPr>
          <a:lstStyle/>
          <a:p>
            <a:pPr marL="0" marR="0" lvl="0" indent="0" algn="l" rtl="0">
              <a:lnSpc>
                <a:spcPct val="115000"/>
              </a:lnSpc>
              <a:spcBef>
                <a:spcPts val="1200"/>
              </a:spcBef>
              <a:spcAft>
                <a:spcPts val="0"/>
              </a:spcAft>
              <a:buClr>
                <a:schemeClr val="dk1"/>
              </a:buClr>
              <a:buSzPts val="1100"/>
              <a:buFont typeface="Arial"/>
              <a:buNone/>
            </a:pPr>
            <a:endParaRPr sz="1300" b="0" i="0" u="none" strike="noStrike" cap="none">
              <a:solidFill>
                <a:schemeClr val="dk1"/>
              </a:solidFill>
              <a:latin typeface="Comic Sans MS"/>
              <a:ea typeface="Comic Sans MS"/>
              <a:cs typeface="Comic Sans MS"/>
              <a:sym typeface="Comic Sans MS"/>
            </a:endParaRPr>
          </a:p>
          <a:p>
            <a:pPr marL="0" marR="0" lvl="0" indent="0" algn="l" rtl="0">
              <a:lnSpc>
                <a:spcPct val="115000"/>
              </a:lnSpc>
              <a:spcBef>
                <a:spcPts val="1200"/>
              </a:spcBef>
              <a:spcAft>
                <a:spcPts val="0"/>
              </a:spcAft>
              <a:buClr>
                <a:srgbClr val="000000"/>
              </a:buClr>
              <a:buSzPts val="1400"/>
              <a:buFont typeface="Arial"/>
              <a:buNone/>
            </a:pPr>
            <a:endParaRPr sz="1400" b="0" i="0" u="none" strike="noStrike" cap="none">
              <a:solidFill>
                <a:schemeClr val="dk1"/>
              </a:solidFill>
              <a:latin typeface="Comic Sans MS"/>
              <a:ea typeface="Comic Sans MS"/>
              <a:cs typeface="Comic Sans MS"/>
              <a:sym typeface="Comic Sans MS"/>
            </a:endParaRPr>
          </a:p>
          <a:p>
            <a:pPr marL="0" marR="0" lvl="0" indent="0" algn="l" rtl="0">
              <a:lnSpc>
                <a:spcPct val="115000"/>
              </a:lnSpc>
              <a:spcBef>
                <a:spcPts val="1200"/>
              </a:spcBef>
              <a:spcAft>
                <a:spcPts val="0"/>
              </a:spcAft>
              <a:buClr>
                <a:srgbClr val="000000"/>
              </a:buClr>
              <a:buSzPts val="1200"/>
              <a:buFont typeface="Arial"/>
              <a:buNone/>
            </a:pPr>
            <a:r>
              <a:rPr lang="en-GB" sz="1200" b="0" i="0" u="none" strike="noStrike" cap="none">
                <a:solidFill>
                  <a:schemeClr val="dk1"/>
                </a:solidFill>
                <a:latin typeface="Comic Sans MS"/>
                <a:ea typeface="Comic Sans MS"/>
                <a:cs typeface="Comic Sans MS"/>
                <a:sym typeface="Comic Sans MS"/>
              </a:rPr>
              <a:t> </a:t>
            </a:r>
            <a:endParaRPr sz="1200" b="0" i="0" u="none" strike="noStrike" cap="none">
              <a:solidFill>
                <a:schemeClr val="dk1"/>
              </a:solidFill>
              <a:latin typeface="Comic Sans MS"/>
              <a:ea typeface="Comic Sans MS"/>
              <a:cs typeface="Comic Sans MS"/>
              <a:sym typeface="Comic Sans MS"/>
            </a:endParaRPr>
          </a:p>
          <a:p>
            <a:pPr marL="0" marR="0" lvl="0" indent="0" algn="l" rtl="0">
              <a:lnSpc>
                <a:spcPct val="115000"/>
              </a:lnSpc>
              <a:spcBef>
                <a:spcPts val="1200"/>
              </a:spcBef>
              <a:spcAft>
                <a:spcPts val="0"/>
              </a:spcAft>
              <a:buClr>
                <a:srgbClr val="000000"/>
              </a:buClr>
              <a:buSzPts val="1200"/>
              <a:buFont typeface="Arial"/>
              <a:buNone/>
            </a:pPr>
            <a:endParaRPr sz="1200" b="0" i="0" u="none" strike="noStrike" cap="none">
              <a:solidFill>
                <a:schemeClr val="dk1"/>
              </a:solidFill>
              <a:latin typeface="Comic Sans MS"/>
              <a:ea typeface="Comic Sans MS"/>
              <a:cs typeface="Comic Sans MS"/>
              <a:sym typeface="Comic Sans MS"/>
            </a:endParaRPr>
          </a:p>
          <a:p>
            <a:pPr marL="0" marR="0" lvl="0" indent="0" algn="l" rtl="0">
              <a:lnSpc>
                <a:spcPct val="115000"/>
              </a:lnSpc>
              <a:spcBef>
                <a:spcPts val="1200"/>
              </a:spcBef>
              <a:spcAft>
                <a:spcPts val="0"/>
              </a:spcAft>
              <a:buClr>
                <a:srgbClr val="000000"/>
              </a:buClr>
              <a:buSzPts val="1200"/>
              <a:buFont typeface="Arial"/>
              <a:buNone/>
            </a:pPr>
            <a:r>
              <a:rPr lang="en-GB" sz="1200" b="0" i="0" u="none" strike="noStrike" cap="none">
                <a:solidFill>
                  <a:schemeClr val="dk1"/>
                </a:solidFill>
                <a:latin typeface="Comic Sans MS"/>
                <a:ea typeface="Comic Sans MS"/>
                <a:cs typeface="Comic Sans MS"/>
                <a:sym typeface="Comic Sans MS"/>
              </a:rPr>
              <a:t> </a:t>
            </a:r>
            <a:endParaRPr sz="1200" b="0" i="0" u="none" strike="noStrike" cap="none">
              <a:solidFill>
                <a:schemeClr val="dk1"/>
              </a:solidFill>
              <a:latin typeface="Comic Sans MS"/>
              <a:ea typeface="Comic Sans MS"/>
              <a:cs typeface="Comic Sans MS"/>
              <a:sym typeface="Comic Sans MS"/>
            </a:endParaRPr>
          </a:p>
          <a:p>
            <a:pPr marL="0" marR="0" lvl="0" indent="0" algn="l" rtl="0">
              <a:lnSpc>
                <a:spcPct val="100000"/>
              </a:lnSpc>
              <a:spcBef>
                <a:spcPts val="120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27" name="Google Shape;127;p22"/>
          <p:cNvSpPr txBox="1"/>
          <p:nvPr/>
        </p:nvSpPr>
        <p:spPr>
          <a:xfrm>
            <a:off x="293500" y="1132125"/>
            <a:ext cx="8665800" cy="3466200"/>
          </a:xfrm>
          <a:prstGeom prst="rect">
            <a:avLst/>
          </a:prstGeom>
          <a:noFill/>
          <a:ln>
            <a:noFill/>
          </a:ln>
        </p:spPr>
        <p:txBody>
          <a:bodyPr spcFirstLastPara="1" wrap="square" lIns="91425" tIns="91425" rIns="91425" bIns="91425" anchor="t" anchorCtr="0">
            <a:noAutofit/>
          </a:bodyPr>
          <a:lstStyle/>
          <a:p>
            <a:pPr marL="0" marR="0" lvl="0" indent="0" algn="l" rtl="0">
              <a:lnSpc>
                <a:spcPct val="122727"/>
              </a:lnSpc>
              <a:spcBef>
                <a:spcPts val="0"/>
              </a:spcBef>
              <a:spcAft>
                <a:spcPts val="0"/>
              </a:spcAft>
              <a:buClr>
                <a:srgbClr val="000000"/>
              </a:buClr>
              <a:buSzPts val="1500"/>
              <a:buFont typeface="Arial"/>
              <a:buNone/>
            </a:pPr>
            <a:r>
              <a:rPr lang="en-GB" sz="1500" b="1" i="0" u="sng" strike="noStrike" cap="none">
                <a:solidFill>
                  <a:schemeClr val="dk1"/>
                </a:solidFill>
                <a:latin typeface="Comic Sans MS"/>
                <a:ea typeface="Comic Sans MS"/>
                <a:cs typeface="Comic Sans MS"/>
                <a:sym typeface="Comic Sans MS"/>
              </a:rPr>
              <a:t>The Earth’s Crust </a:t>
            </a:r>
            <a:endParaRPr sz="1500" b="1" i="0" u="sng" strike="noStrike" cap="none">
              <a:solidFill>
                <a:schemeClr val="dk1"/>
              </a:solidFill>
              <a:latin typeface="Comic Sans MS"/>
              <a:ea typeface="Comic Sans MS"/>
              <a:cs typeface="Comic Sans MS"/>
              <a:sym typeface="Comic Sans MS"/>
            </a:endParaRPr>
          </a:p>
          <a:p>
            <a:pPr marL="0" marR="0" lvl="0" indent="0" algn="l" rtl="0">
              <a:lnSpc>
                <a:spcPct val="122727"/>
              </a:lnSpc>
              <a:spcBef>
                <a:spcPts val="0"/>
              </a:spcBef>
              <a:spcAft>
                <a:spcPts val="0"/>
              </a:spcAft>
              <a:buClr>
                <a:srgbClr val="000000"/>
              </a:buClr>
              <a:buSzPts val="1500"/>
              <a:buFont typeface="Arial"/>
              <a:buNone/>
            </a:pPr>
            <a:r>
              <a:rPr lang="en-GB" sz="1500" b="0" i="0" u="none" strike="noStrike" cap="none">
                <a:solidFill>
                  <a:schemeClr val="dk1"/>
                </a:solidFill>
                <a:latin typeface="Comic Sans MS"/>
                <a:ea typeface="Comic Sans MS"/>
                <a:cs typeface="Comic Sans MS"/>
                <a:sym typeface="Comic Sans MS"/>
              </a:rPr>
              <a:t>The Earth’s crust and the top of the mantle have about twenty tectonic plates, which are like jigsaw pieces covering the Earth. These plates are always moving and bumping into each other. The edges of the plates are called ‘plate boundaries’, which are made up of faults. These faults are where most of the world’s earthquakes occur. As the plates move, the edges get stuck because they are not smooth, but the rest of the plate keeps moving. When the force is too much, it slips and bumps and that causes an earthquake. A bit like when you pull something which gets caught, you pull it some more until it comes free with a big force.</a:t>
            </a:r>
            <a:endParaRPr sz="1500" b="0" i="0" u="none" strike="noStrike" cap="none">
              <a:solidFill>
                <a:schemeClr val="dk1"/>
              </a:solidFill>
              <a:latin typeface="Comic Sans MS"/>
              <a:ea typeface="Comic Sans MS"/>
              <a:cs typeface="Comic Sans MS"/>
              <a:sym typeface="Comic Sans MS"/>
            </a:endParaRPr>
          </a:p>
          <a:p>
            <a:pPr marL="0" marR="0" lvl="0" indent="0" algn="l" rtl="0">
              <a:lnSpc>
                <a:spcPct val="122727"/>
              </a:lnSpc>
              <a:spcBef>
                <a:spcPts val="0"/>
              </a:spcBef>
              <a:spcAft>
                <a:spcPts val="0"/>
              </a:spcAft>
              <a:buClr>
                <a:srgbClr val="000000"/>
              </a:buClr>
              <a:buSzPts val="1500"/>
              <a:buFont typeface="Arial"/>
              <a:buNone/>
            </a:pPr>
            <a:r>
              <a:rPr lang="en-GB" sz="1500" b="1" i="0" u="sng" strike="noStrike" cap="none">
                <a:solidFill>
                  <a:schemeClr val="dk1"/>
                </a:solidFill>
                <a:latin typeface="Comic Sans MS"/>
                <a:ea typeface="Comic Sans MS"/>
                <a:cs typeface="Comic Sans MS"/>
                <a:sym typeface="Comic Sans MS"/>
              </a:rPr>
              <a:t>Questions</a:t>
            </a:r>
            <a:endParaRPr sz="1500" b="1" i="0" u="sng" strike="noStrike" cap="none">
              <a:solidFill>
                <a:schemeClr val="dk1"/>
              </a:solidFill>
              <a:latin typeface="Comic Sans MS"/>
              <a:ea typeface="Comic Sans MS"/>
              <a:cs typeface="Comic Sans MS"/>
              <a:sym typeface="Comic Sans MS"/>
            </a:endParaRPr>
          </a:p>
          <a:p>
            <a:pPr marL="457200" marR="0" lvl="0" indent="-323850" algn="l" rtl="0">
              <a:lnSpc>
                <a:spcPct val="122727"/>
              </a:lnSpc>
              <a:spcBef>
                <a:spcPts val="0"/>
              </a:spcBef>
              <a:spcAft>
                <a:spcPts val="0"/>
              </a:spcAft>
              <a:buClr>
                <a:schemeClr val="dk1"/>
              </a:buClr>
              <a:buSzPts val="1500"/>
              <a:buFont typeface="Comic Sans MS"/>
              <a:buAutoNum type="arabicPeriod"/>
            </a:pPr>
            <a:r>
              <a:rPr lang="en-GB" sz="1500" b="0" i="0" u="none" strike="noStrike" cap="none">
                <a:solidFill>
                  <a:schemeClr val="dk1"/>
                </a:solidFill>
                <a:latin typeface="Comic Sans MS"/>
                <a:ea typeface="Comic Sans MS"/>
                <a:cs typeface="Comic Sans MS"/>
                <a:sym typeface="Comic Sans MS"/>
              </a:rPr>
              <a:t>What do the tectonic plates float on and how many tectonic plates are there?</a:t>
            </a:r>
            <a:endParaRPr sz="1500" b="0" i="0" u="none" strike="noStrike" cap="none">
              <a:solidFill>
                <a:schemeClr val="dk1"/>
              </a:solidFill>
              <a:latin typeface="Comic Sans MS"/>
              <a:ea typeface="Comic Sans MS"/>
              <a:cs typeface="Comic Sans MS"/>
              <a:sym typeface="Comic Sans MS"/>
            </a:endParaRPr>
          </a:p>
          <a:p>
            <a:pPr marL="457200" marR="0" lvl="0" indent="-323850" algn="l" rtl="0">
              <a:lnSpc>
                <a:spcPct val="122727"/>
              </a:lnSpc>
              <a:spcBef>
                <a:spcPts val="0"/>
              </a:spcBef>
              <a:spcAft>
                <a:spcPts val="0"/>
              </a:spcAft>
              <a:buClr>
                <a:schemeClr val="dk1"/>
              </a:buClr>
              <a:buSzPts val="1500"/>
              <a:buFont typeface="Comic Sans MS"/>
              <a:buAutoNum type="arabicPeriod"/>
            </a:pPr>
            <a:r>
              <a:rPr lang="en-GB" sz="1500" b="0" i="0" u="none" strike="noStrike" cap="none">
                <a:solidFill>
                  <a:schemeClr val="dk1"/>
                </a:solidFill>
                <a:latin typeface="Comic Sans MS"/>
                <a:ea typeface="Comic Sans MS"/>
                <a:cs typeface="Comic Sans MS"/>
                <a:sym typeface="Comic Sans MS"/>
              </a:rPr>
              <a:t>What can plate boundaries do when they are near each other?</a:t>
            </a:r>
            <a:endParaRPr sz="1500" b="0" i="0" u="none" strike="noStrike" cap="none">
              <a:solidFill>
                <a:schemeClr val="dk1"/>
              </a:solidFill>
              <a:latin typeface="Comic Sans MS"/>
              <a:ea typeface="Comic Sans MS"/>
              <a:cs typeface="Comic Sans MS"/>
              <a:sym typeface="Comic Sans MS"/>
            </a:endParaRPr>
          </a:p>
          <a:p>
            <a:pPr marL="457200" marR="0" lvl="0" indent="-323850" algn="l" rtl="0">
              <a:lnSpc>
                <a:spcPct val="122727"/>
              </a:lnSpc>
              <a:spcBef>
                <a:spcPts val="0"/>
              </a:spcBef>
              <a:spcAft>
                <a:spcPts val="0"/>
              </a:spcAft>
              <a:buClr>
                <a:schemeClr val="dk1"/>
              </a:buClr>
              <a:buSzPts val="1500"/>
              <a:buFont typeface="Comic Sans MS"/>
              <a:buAutoNum type="arabicPeriod"/>
            </a:pPr>
            <a:r>
              <a:rPr lang="en-GB" sz="1500" b="0" i="0" u="none" strike="noStrike" cap="none">
                <a:solidFill>
                  <a:schemeClr val="dk1"/>
                </a:solidFill>
                <a:latin typeface="Comic Sans MS"/>
                <a:ea typeface="Comic Sans MS"/>
                <a:cs typeface="Comic Sans MS"/>
                <a:sym typeface="Comic Sans MS"/>
              </a:rPr>
              <a:t>What is a ‘fault’?</a:t>
            </a:r>
            <a:endParaRPr sz="1500" b="0" i="0" u="none" strike="noStrike" cap="none">
              <a:solidFill>
                <a:schemeClr val="dk1"/>
              </a:solidFill>
              <a:latin typeface="Comic Sans MS"/>
              <a:ea typeface="Comic Sans MS"/>
              <a:cs typeface="Comic Sans MS"/>
              <a:sym typeface="Comic Sans MS"/>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131"/>
        <p:cNvGrpSpPr/>
        <p:nvPr/>
      </p:nvGrpSpPr>
      <p:grpSpPr>
        <a:xfrm>
          <a:off x="0" y="0"/>
          <a:ext cx="0" cy="0"/>
          <a:chOff x="0" y="0"/>
          <a:chExt cx="0" cy="0"/>
        </a:xfrm>
      </p:grpSpPr>
      <p:sp>
        <p:nvSpPr>
          <p:cNvPr id="132" name="Google Shape;132;p23"/>
          <p:cNvSpPr txBox="1"/>
          <p:nvPr/>
        </p:nvSpPr>
        <p:spPr>
          <a:xfrm>
            <a:off x="150550" y="62725"/>
            <a:ext cx="8681100" cy="789900"/>
          </a:xfrm>
          <a:prstGeom prst="rect">
            <a:avLst/>
          </a:prstGeom>
          <a:solidFill>
            <a:srgbClr val="FFF2CC"/>
          </a:solid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2100"/>
              <a:buFont typeface="Arial"/>
              <a:buNone/>
            </a:pPr>
            <a:r>
              <a:rPr lang="en-GB" sz="2100" b="1" i="0" u="sng" strike="noStrike" cap="none">
                <a:solidFill>
                  <a:srgbClr val="000000"/>
                </a:solidFill>
                <a:latin typeface="Arial"/>
                <a:ea typeface="Arial"/>
                <a:cs typeface="Arial"/>
                <a:sym typeface="Arial"/>
              </a:rPr>
              <a:t>READING  - Earthquake </a:t>
            </a:r>
            <a:r>
              <a:rPr lang="en-GB" sz="2100" b="1" u="sng">
                <a:solidFill>
                  <a:srgbClr val="FF0000"/>
                </a:solidFill>
              </a:rPr>
              <a:t>Answers</a:t>
            </a:r>
            <a:endParaRPr sz="1400" b="1" i="0" u="sng" strike="noStrike" cap="none">
              <a:solidFill>
                <a:srgbClr val="FF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en-GB" sz="1400" b="0" i="0" u="none" strike="noStrike" cap="none">
                <a:solidFill>
                  <a:srgbClr val="000000"/>
                </a:solidFill>
                <a:latin typeface="Arial"/>
                <a:ea typeface="Arial"/>
                <a:cs typeface="Arial"/>
                <a:sym typeface="Arial"/>
              </a:rPr>
              <a:t>WALT: Make inferences using evidence from the text.</a:t>
            </a:r>
            <a:endParaRPr sz="1400" b="1" i="0" u="sng" strike="noStrike" cap="none">
              <a:solidFill>
                <a:srgbClr val="000000"/>
              </a:solidFill>
              <a:latin typeface="Arial"/>
              <a:ea typeface="Arial"/>
              <a:cs typeface="Arial"/>
              <a:sym typeface="Arial"/>
            </a:endParaRPr>
          </a:p>
        </p:txBody>
      </p:sp>
      <p:sp>
        <p:nvSpPr>
          <p:cNvPr id="133" name="Google Shape;133;p23"/>
          <p:cNvSpPr txBox="1"/>
          <p:nvPr/>
        </p:nvSpPr>
        <p:spPr>
          <a:xfrm>
            <a:off x="150550" y="964400"/>
            <a:ext cx="8808600" cy="3927600"/>
          </a:xfrm>
          <a:prstGeom prst="rect">
            <a:avLst/>
          </a:prstGeom>
          <a:solidFill>
            <a:srgbClr val="FFF2CC"/>
          </a:solidFill>
          <a:ln>
            <a:noFill/>
          </a:ln>
        </p:spPr>
        <p:txBody>
          <a:bodyPr spcFirstLastPara="1" wrap="square" lIns="91425" tIns="91425" rIns="91425" bIns="91425" anchor="t" anchorCtr="0">
            <a:noAutofit/>
          </a:bodyPr>
          <a:lstStyle/>
          <a:p>
            <a:pPr marL="0" marR="0" lvl="0" indent="0" algn="l" rtl="0">
              <a:lnSpc>
                <a:spcPct val="115000"/>
              </a:lnSpc>
              <a:spcBef>
                <a:spcPts val="1200"/>
              </a:spcBef>
              <a:spcAft>
                <a:spcPts val="0"/>
              </a:spcAft>
              <a:buClr>
                <a:schemeClr val="dk1"/>
              </a:buClr>
              <a:buSzPts val="1100"/>
              <a:buFont typeface="Arial"/>
              <a:buNone/>
            </a:pPr>
            <a:endParaRPr sz="1300" b="0" i="0" u="none" strike="noStrike" cap="none">
              <a:solidFill>
                <a:schemeClr val="dk1"/>
              </a:solidFill>
              <a:latin typeface="Comic Sans MS"/>
              <a:ea typeface="Comic Sans MS"/>
              <a:cs typeface="Comic Sans MS"/>
              <a:sym typeface="Comic Sans MS"/>
            </a:endParaRPr>
          </a:p>
          <a:p>
            <a:pPr marL="0" marR="0" lvl="0" indent="0" algn="l" rtl="0">
              <a:lnSpc>
                <a:spcPct val="115000"/>
              </a:lnSpc>
              <a:spcBef>
                <a:spcPts val="1200"/>
              </a:spcBef>
              <a:spcAft>
                <a:spcPts val="0"/>
              </a:spcAft>
              <a:buClr>
                <a:srgbClr val="000000"/>
              </a:buClr>
              <a:buSzPts val="1400"/>
              <a:buFont typeface="Arial"/>
              <a:buNone/>
            </a:pPr>
            <a:endParaRPr sz="1400" b="0" i="0" u="none" strike="noStrike" cap="none">
              <a:solidFill>
                <a:schemeClr val="dk1"/>
              </a:solidFill>
              <a:latin typeface="Comic Sans MS"/>
              <a:ea typeface="Comic Sans MS"/>
              <a:cs typeface="Comic Sans MS"/>
              <a:sym typeface="Comic Sans MS"/>
            </a:endParaRPr>
          </a:p>
          <a:p>
            <a:pPr marL="0" marR="0" lvl="0" indent="0" algn="l" rtl="0">
              <a:lnSpc>
                <a:spcPct val="115000"/>
              </a:lnSpc>
              <a:spcBef>
                <a:spcPts val="1200"/>
              </a:spcBef>
              <a:spcAft>
                <a:spcPts val="0"/>
              </a:spcAft>
              <a:buClr>
                <a:srgbClr val="000000"/>
              </a:buClr>
              <a:buSzPts val="1200"/>
              <a:buFont typeface="Arial"/>
              <a:buNone/>
            </a:pPr>
            <a:r>
              <a:rPr lang="en-GB" sz="1200" b="0" i="0" u="none" strike="noStrike" cap="none">
                <a:solidFill>
                  <a:schemeClr val="dk1"/>
                </a:solidFill>
                <a:latin typeface="Comic Sans MS"/>
                <a:ea typeface="Comic Sans MS"/>
                <a:cs typeface="Comic Sans MS"/>
                <a:sym typeface="Comic Sans MS"/>
              </a:rPr>
              <a:t> </a:t>
            </a:r>
            <a:endParaRPr sz="1200" b="0" i="0" u="none" strike="noStrike" cap="none">
              <a:solidFill>
                <a:schemeClr val="dk1"/>
              </a:solidFill>
              <a:latin typeface="Comic Sans MS"/>
              <a:ea typeface="Comic Sans MS"/>
              <a:cs typeface="Comic Sans MS"/>
              <a:sym typeface="Comic Sans MS"/>
            </a:endParaRPr>
          </a:p>
          <a:p>
            <a:pPr marL="0" marR="0" lvl="0" indent="0" algn="l" rtl="0">
              <a:lnSpc>
                <a:spcPct val="115000"/>
              </a:lnSpc>
              <a:spcBef>
                <a:spcPts val="1200"/>
              </a:spcBef>
              <a:spcAft>
                <a:spcPts val="0"/>
              </a:spcAft>
              <a:buClr>
                <a:srgbClr val="000000"/>
              </a:buClr>
              <a:buSzPts val="1200"/>
              <a:buFont typeface="Arial"/>
              <a:buNone/>
            </a:pPr>
            <a:endParaRPr sz="1200" b="0" i="0" u="none" strike="noStrike" cap="none">
              <a:solidFill>
                <a:schemeClr val="dk1"/>
              </a:solidFill>
              <a:latin typeface="Comic Sans MS"/>
              <a:ea typeface="Comic Sans MS"/>
              <a:cs typeface="Comic Sans MS"/>
              <a:sym typeface="Comic Sans MS"/>
            </a:endParaRPr>
          </a:p>
          <a:p>
            <a:pPr marL="0" marR="0" lvl="0" indent="0" algn="l" rtl="0">
              <a:lnSpc>
                <a:spcPct val="115000"/>
              </a:lnSpc>
              <a:spcBef>
                <a:spcPts val="1200"/>
              </a:spcBef>
              <a:spcAft>
                <a:spcPts val="0"/>
              </a:spcAft>
              <a:buClr>
                <a:srgbClr val="000000"/>
              </a:buClr>
              <a:buSzPts val="1200"/>
              <a:buFont typeface="Arial"/>
              <a:buNone/>
            </a:pPr>
            <a:r>
              <a:rPr lang="en-GB" sz="1200" b="0" i="0" u="none" strike="noStrike" cap="none">
                <a:solidFill>
                  <a:schemeClr val="dk1"/>
                </a:solidFill>
                <a:latin typeface="Comic Sans MS"/>
                <a:ea typeface="Comic Sans MS"/>
                <a:cs typeface="Comic Sans MS"/>
                <a:sym typeface="Comic Sans MS"/>
              </a:rPr>
              <a:t> </a:t>
            </a:r>
            <a:endParaRPr sz="1200" b="0" i="0" u="none" strike="noStrike" cap="none">
              <a:solidFill>
                <a:schemeClr val="dk1"/>
              </a:solidFill>
              <a:latin typeface="Comic Sans MS"/>
              <a:ea typeface="Comic Sans MS"/>
              <a:cs typeface="Comic Sans MS"/>
              <a:sym typeface="Comic Sans MS"/>
            </a:endParaRPr>
          </a:p>
          <a:p>
            <a:pPr marL="0" marR="0" lvl="0" indent="0" algn="l" rtl="0">
              <a:lnSpc>
                <a:spcPct val="100000"/>
              </a:lnSpc>
              <a:spcBef>
                <a:spcPts val="120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34" name="Google Shape;134;p23"/>
          <p:cNvSpPr txBox="1"/>
          <p:nvPr/>
        </p:nvSpPr>
        <p:spPr>
          <a:xfrm>
            <a:off x="239100" y="1104175"/>
            <a:ext cx="8665800" cy="4039200"/>
          </a:xfrm>
          <a:prstGeom prst="rect">
            <a:avLst/>
          </a:prstGeom>
          <a:noFill/>
          <a:ln>
            <a:noFill/>
          </a:ln>
        </p:spPr>
        <p:txBody>
          <a:bodyPr spcFirstLastPara="1" wrap="square" lIns="91425" tIns="91425" rIns="91425" bIns="91425" anchor="t" anchorCtr="0">
            <a:noAutofit/>
          </a:bodyPr>
          <a:lstStyle/>
          <a:p>
            <a:pPr marL="0" marR="0" lvl="0" indent="0" algn="l" rtl="0">
              <a:lnSpc>
                <a:spcPct val="122727"/>
              </a:lnSpc>
              <a:spcBef>
                <a:spcPts val="0"/>
              </a:spcBef>
              <a:spcAft>
                <a:spcPts val="0"/>
              </a:spcAft>
              <a:buClr>
                <a:srgbClr val="000000"/>
              </a:buClr>
              <a:buSzPts val="1300"/>
              <a:buFont typeface="Arial"/>
              <a:buNone/>
            </a:pPr>
            <a:r>
              <a:rPr lang="en-GB" sz="1300" b="1" i="0" u="sng" strike="noStrike" cap="none">
                <a:solidFill>
                  <a:schemeClr val="dk1"/>
                </a:solidFill>
                <a:latin typeface="Comic Sans MS"/>
                <a:ea typeface="Comic Sans MS"/>
                <a:cs typeface="Comic Sans MS"/>
                <a:sym typeface="Comic Sans MS"/>
              </a:rPr>
              <a:t>The Earth’s Crust </a:t>
            </a:r>
            <a:endParaRPr sz="1300" b="1" i="0" u="sng" strike="noStrike" cap="none">
              <a:solidFill>
                <a:schemeClr val="dk1"/>
              </a:solidFill>
              <a:latin typeface="Comic Sans MS"/>
              <a:ea typeface="Comic Sans MS"/>
              <a:cs typeface="Comic Sans MS"/>
              <a:sym typeface="Comic Sans MS"/>
            </a:endParaRPr>
          </a:p>
          <a:p>
            <a:pPr marL="0" marR="0" lvl="0" indent="0" algn="l" rtl="0">
              <a:lnSpc>
                <a:spcPct val="122727"/>
              </a:lnSpc>
              <a:spcBef>
                <a:spcPts val="0"/>
              </a:spcBef>
              <a:spcAft>
                <a:spcPts val="0"/>
              </a:spcAft>
              <a:buClr>
                <a:srgbClr val="000000"/>
              </a:buClr>
              <a:buSzPts val="1300"/>
              <a:buFont typeface="Arial"/>
              <a:buNone/>
            </a:pPr>
            <a:r>
              <a:rPr lang="en-GB" sz="1300" b="0" i="0" u="none" strike="noStrike" cap="none">
                <a:solidFill>
                  <a:schemeClr val="dk1"/>
                </a:solidFill>
                <a:latin typeface="Comic Sans MS"/>
                <a:ea typeface="Comic Sans MS"/>
                <a:cs typeface="Comic Sans MS"/>
                <a:sym typeface="Comic Sans MS"/>
              </a:rPr>
              <a:t>The Earth’s crust and the top of </a:t>
            </a:r>
            <a:r>
              <a:rPr lang="en-GB" sz="1300" b="0" i="0" u="none" strike="noStrike" cap="none">
                <a:solidFill>
                  <a:srgbClr val="FF0000"/>
                </a:solidFill>
                <a:latin typeface="Comic Sans MS"/>
                <a:ea typeface="Comic Sans MS"/>
                <a:cs typeface="Comic Sans MS"/>
                <a:sym typeface="Comic Sans MS"/>
              </a:rPr>
              <a:t>the mantle have about twenty tectonic plates,</a:t>
            </a:r>
            <a:r>
              <a:rPr lang="en-GB" sz="1300" b="0" i="0" u="none" strike="noStrike" cap="none">
                <a:solidFill>
                  <a:schemeClr val="dk1"/>
                </a:solidFill>
                <a:latin typeface="Comic Sans MS"/>
                <a:ea typeface="Comic Sans MS"/>
                <a:cs typeface="Comic Sans MS"/>
                <a:sym typeface="Comic Sans MS"/>
              </a:rPr>
              <a:t> which are like jigsaw pieces covering the Earth. These plates are always moving and bumping into each other. The edges of the plates are called ‘plate boundaries’, which are made up of</a:t>
            </a:r>
            <a:r>
              <a:rPr lang="en-GB" sz="1300" b="0" i="0" u="none" strike="noStrike" cap="none">
                <a:solidFill>
                  <a:srgbClr val="FF0000"/>
                </a:solidFill>
                <a:latin typeface="Comic Sans MS"/>
                <a:ea typeface="Comic Sans MS"/>
                <a:cs typeface="Comic Sans MS"/>
                <a:sym typeface="Comic Sans MS"/>
              </a:rPr>
              <a:t> faults</a:t>
            </a:r>
            <a:r>
              <a:rPr lang="en-GB" sz="1300" b="0" i="0" u="none" strike="noStrike" cap="none">
                <a:solidFill>
                  <a:schemeClr val="dk1"/>
                </a:solidFill>
                <a:latin typeface="Comic Sans MS"/>
                <a:ea typeface="Comic Sans MS"/>
                <a:cs typeface="Comic Sans MS"/>
                <a:sym typeface="Comic Sans MS"/>
              </a:rPr>
              <a:t>. These faults are where most of the world’s earthquakes occur. </a:t>
            </a:r>
            <a:r>
              <a:rPr lang="en-GB" sz="1300" b="0" i="0" u="none" strike="noStrike" cap="none">
                <a:solidFill>
                  <a:srgbClr val="FF0000"/>
                </a:solidFill>
                <a:latin typeface="Comic Sans MS"/>
                <a:ea typeface="Comic Sans MS"/>
                <a:cs typeface="Comic Sans MS"/>
                <a:sym typeface="Comic Sans MS"/>
              </a:rPr>
              <a:t>As the plates move, the edges get stuck because they are not smooth, but the rest of the plate keeps moving. When the force is too much, it slips and bumps and that causes an earthquake</a:t>
            </a:r>
            <a:r>
              <a:rPr lang="en-GB" sz="1300" b="0" i="0" u="none" strike="noStrike" cap="none">
                <a:solidFill>
                  <a:schemeClr val="dk1"/>
                </a:solidFill>
                <a:latin typeface="Comic Sans MS"/>
                <a:ea typeface="Comic Sans MS"/>
                <a:cs typeface="Comic Sans MS"/>
                <a:sym typeface="Comic Sans MS"/>
              </a:rPr>
              <a:t>. A bit like when you pull something which gets caught, you pull it some more until it comes free with a big force.</a:t>
            </a:r>
            <a:endParaRPr sz="1300" b="0" i="0" u="none" strike="noStrike" cap="none">
              <a:solidFill>
                <a:schemeClr val="dk1"/>
              </a:solidFill>
              <a:latin typeface="Comic Sans MS"/>
              <a:ea typeface="Comic Sans MS"/>
              <a:cs typeface="Comic Sans MS"/>
              <a:sym typeface="Comic Sans MS"/>
            </a:endParaRPr>
          </a:p>
          <a:p>
            <a:pPr marL="0" marR="0" lvl="0" indent="0" algn="l" rtl="0">
              <a:lnSpc>
                <a:spcPct val="122727"/>
              </a:lnSpc>
              <a:spcBef>
                <a:spcPts val="0"/>
              </a:spcBef>
              <a:spcAft>
                <a:spcPts val="0"/>
              </a:spcAft>
              <a:buClr>
                <a:srgbClr val="000000"/>
              </a:buClr>
              <a:buSzPts val="1300"/>
              <a:buFont typeface="Arial"/>
              <a:buNone/>
            </a:pPr>
            <a:r>
              <a:rPr lang="en-GB" sz="1300" b="1" i="0" u="sng" strike="noStrike" cap="none">
                <a:solidFill>
                  <a:schemeClr val="dk1"/>
                </a:solidFill>
                <a:latin typeface="Comic Sans MS"/>
                <a:ea typeface="Comic Sans MS"/>
                <a:cs typeface="Comic Sans MS"/>
                <a:sym typeface="Comic Sans MS"/>
              </a:rPr>
              <a:t>Questions</a:t>
            </a:r>
            <a:endParaRPr sz="1300" b="1" i="0" u="sng" strike="noStrike" cap="none">
              <a:solidFill>
                <a:schemeClr val="dk1"/>
              </a:solidFill>
              <a:latin typeface="Comic Sans MS"/>
              <a:ea typeface="Comic Sans MS"/>
              <a:cs typeface="Comic Sans MS"/>
              <a:sym typeface="Comic Sans MS"/>
            </a:endParaRPr>
          </a:p>
          <a:p>
            <a:pPr marL="457200" marR="0" lvl="0" indent="-311150" algn="l" rtl="0">
              <a:lnSpc>
                <a:spcPct val="122727"/>
              </a:lnSpc>
              <a:spcBef>
                <a:spcPts val="0"/>
              </a:spcBef>
              <a:spcAft>
                <a:spcPts val="0"/>
              </a:spcAft>
              <a:buClr>
                <a:schemeClr val="dk1"/>
              </a:buClr>
              <a:buSzPts val="1300"/>
              <a:buFont typeface="Comic Sans MS"/>
              <a:buAutoNum type="arabicPeriod"/>
            </a:pPr>
            <a:r>
              <a:rPr lang="en-GB" sz="1300" b="0" i="0" u="none" strike="noStrike" cap="none">
                <a:solidFill>
                  <a:schemeClr val="dk1"/>
                </a:solidFill>
                <a:latin typeface="Comic Sans MS"/>
                <a:ea typeface="Comic Sans MS"/>
                <a:cs typeface="Comic Sans MS"/>
                <a:sym typeface="Comic Sans MS"/>
              </a:rPr>
              <a:t>What do the tectonic plates float on and how many tectonic plates are there?</a:t>
            </a:r>
            <a:endParaRPr sz="1300" b="0" i="0" u="none" strike="noStrike" cap="none">
              <a:solidFill>
                <a:schemeClr val="dk1"/>
              </a:solidFill>
              <a:latin typeface="Comic Sans MS"/>
              <a:ea typeface="Comic Sans MS"/>
              <a:cs typeface="Comic Sans MS"/>
              <a:sym typeface="Comic Sans MS"/>
            </a:endParaRPr>
          </a:p>
          <a:p>
            <a:pPr marL="457200" marR="0" lvl="0" indent="0" algn="l" rtl="0">
              <a:lnSpc>
                <a:spcPct val="122727"/>
              </a:lnSpc>
              <a:spcBef>
                <a:spcPts val="0"/>
              </a:spcBef>
              <a:spcAft>
                <a:spcPts val="0"/>
              </a:spcAft>
              <a:buClr>
                <a:srgbClr val="000000"/>
              </a:buClr>
              <a:buSzPts val="1300"/>
              <a:buFont typeface="Arial"/>
              <a:buNone/>
            </a:pPr>
            <a:r>
              <a:rPr lang="en-GB" sz="1300" b="0" i="0" u="none" strike="noStrike" cap="none">
                <a:solidFill>
                  <a:srgbClr val="FF0000"/>
                </a:solidFill>
                <a:latin typeface="Comic Sans MS"/>
                <a:ea typeface="Comic Sans MS"/>
                <a:cs typeface="Comic Sans MS"/>
                <a:sym typeface="Comic Sans MS"/>
              </a:rPr>
              <a:t>The Mantle and there are about twenty.</a:t>
            </a:r>
            <a:endParaRPr sz="1300" b="0" i="0" u="none" strike="noStrike" cap="none">
              <a:solidFill>
                <a:srgbClr val="FF0000"/>
              </a:solidFill>
              <a:latin typeface="Comic Sans MS"/>
              <a:ea typeface="Comic Sans MS"/>
              <a:cs typeface="Comic Sans MS"/>
              <a:sym typeface="Comic Sans MS"/>
            </a:endParaRPr>
          </a:p>
          <a:p>
            <a:pPr marL="457200" marR="0" lvl="0" indent="-311150" algn="l" rtl="0">
              <a:lnSpc>
                <a:spcPct val="122727"/>
              </a:lnSpc>
              <a:spcBef>
                <a:spcPts val="0"/>
              </a:spcBef>
              <a:spcAft>
                <a:spcPts val="0"/>
              </a:spcAft>
              <a:buClr>
                <a:schemeClr val="dk1"/>
              </a:buClr>
              <a:buSzPts val="1300"/>
              <a:buFont typeface="Comic Sans MS"/>
              <a:buAutoNum type="arabicPeriod"/>
            </a:pPr>
            <a:r>
              <a:rPr lang="en-GB" sz="1300" b="0" i="0" u="none" strike="noStrike" cap="none">
                <a:solidFill>
                  <a:schemeClr val="dk1"/>
                </a:solidFill>
                <a:latin typeface="Comic Sans MS"/>
                <a:ea typeface="Comic Sans MS"/>
                <a:cs typeface="Comic Sans MS"/>
                <a:sym typeface="Comic Sans MS"/>
              </a:rPr>
              <a:t>What can plate boundaries do when they are near each other?</a:t>
            </a:r>
            <a:endParaRPr sz="1300" b="0" i="0" u="none" strike="noStrike" cap="none">
              <a:solidFill>
                <a:schemeClr val="dk1"/>
              </a:solidFill>
              <a:latin typeface="Comic Sans MS"/>
              <a:ea typeface="Comic Sans MS"/>
              <a:cs typeface="Comic Sans MS"/>
              <a:sym typeface="Comic Sans MS"/>
            </a:endParaRPr>
          </a:p>
          <a:p>
            <a:pPr marL="457200" marR="0" lvl="0" indent="0" algn="l" rtl="0">
              <a:lnSpc>
                <a:spcPct val="122727"/>
              </a:lnSpc>
              <a:spcBef>
                <a:spcPts val="0"/>
              </a:spcBef>
              <a:spcAft>
                <a:spcPts val="0"/>
              </a:spcAft>
              <a:buClr>
                <a:srgbClr val="000000"/>
              </a:buClr>
              <a:buSzPts val="1300"/>
              <a:buFont typeface="Arial"/>
              <a:buNone/>
            </a:pPr>
            <a:r>
              <a:rPr lang="en-GB" sz="1300" b="0" i="0" u="none" strike="noStrike" cap="none">
                <a:solidFill>
                  <a:srgbClr val="FF0000"/>
                </a:solidFill>
                <a:latin typeface="Comic Sans MS"/>
                <a:ea typeface="Comic Sans MS"/>
                <a:cs typeface="Comic Sans MS"/>
                <a:sym typeface="Comic Sans MS"/>
              </a:rPr>
              <a:t>Any answer from: • Crash into each other • Rub against each other • Move further apart • Get caught and stuck • One moves under the other</a:t>
            </a:r>
            <a:endParaRPr sz="1300" b="0" i="0" u="none" strike="noStrike" cap="none">
              <a:solidFill>
                <a:srgbClr val="FF0000"/>
              </a:solidFill>
              <a:latin typeface="Comic Sans MS"/>
              <a:ea typeface="Comic Sans MS"/>
              <a:cs typeface="Comic Sans MS"/>
              <a:sym typeface="Comic Sans MS"/>
            </a:endParaRPr>
          </a:p>
          <a:p>
            <a:pPr marL="457200" marR="0" lvl="0" indent="-311150" algn="l" rtl="0">
              <a:lnSpc>
                <a:spcPct val="122727"/>
              </a:lnSpc>
              <a:spcBef>
                <a:spcPts val="0"/>
              </a:spcBef>
              <a:spcAft>
                <a:spcPts val="0"/>
              </a:spcAft>
              <a:buClr>
                <a:schemeClr val="dk1"/>
              </a:buClr>
              <a:buSzPts val="1300"/>
              <a:buFont typeface="Comic Sans MS"/>
              <a:buAutoNum type="arabicPeriod"/>
            </a:pPr>
            <a:r>
              <a:rPr lang="en-GB" sz="1300" b="0" i="0" u="none" strike="noStrike" cap="none">
                <a:solidFill>
                  <a:schemeClr val="dk1"/>
                </a:solidFill>
                <a:latin typeface="Comic Sans MS"/>
                <a:ea typeface="Comic Sans MS"/>
                <a:cs typeface="Comic Sans MS"/>
                <a:sym typeface="Comic Sans MS"/>
              </a:rPr>
              <a:t>What is a ‘fault’?</a:t>
            </a:r>
            <a:endParaRPr sz="1300" b="0" i="0" u="none" strike="noStrike" cap="none">
              <a:solidFill>
                <a:schemeClr val="dk1"/>
              </a:solidFill>
              <a:latin typeface="Comic Sans MS"/>
              <a:ea typeface="Comic Sans MS"/>
              <a:cs typeface="Comic Sans MS"/>
              <a:sym typeface="Comic Sans MS"/>
            </a:endParaRPr>
          </a:p>
          <a:p>
            <a:pPr marL="457200" marR="0" lvl="0" indent="0" algn="l" rtl="0">
              <a:lnSpc>
                <a:spcPct val="122727"/>
              </a:lnSpc>
              <a:spcBef>
                <a:spcPts val="0"/>
              </a:spcBef>
              <a:spcAft>
                <a:spcPts val="0"/>
              </a:spcAft>
              <a:buClr>
                <a:srgbClr val="000000"/>
              </a:buClr>
              <a:buSzPts val="1300"/>
              <a:buFont typeface="Arial"/>
              <a:buNone/>
            </a:pPr>
            <a:r>
              <a:rPr lang="en-GB" sz="1300" b="0" i="0" u="none" strike="noStrike" cap="none">
                <a:solidFill>
                  <a:srgbClr val="FF0000"/>
                </a:solidFill>
                <a:latin typeface="Comic Sans MS"/>
                <a:ea typeface="Comic Sans MS"/>
                <a:cs typeface="Comic Sans MS"/>
                <a:sym typeface="Comic Sans MS"/>
              </a:rPr>
              <a:t>Any answer that suggests: The line/crack/gap between plates.</a:t>
            </a:r>
            <a:endParaRPr sz="1300" b="0" i="0" u="none" strike="noStrike" cap="none">
              <a:solidFill>
                <a:srgbClr val="FF0000"/>
              </a:solidFill>
              <a:latin typeface="Comic Sans MS"/>
              <a:ea typeface="Comic Sans MS"/>
              <a:cs typeface="Comic Sans MS"/>
              <a:sym typeface="Comic Sans MS"/>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138"/>
        <p:cNvGrpSpPr/>
        <p:nvPr/>
      </p:nvGrpSpPr>
      <p:grpSpPr>
        <a:xfrm>
          <a:off x="0" y="0"/>
          <a:ext cx="0" cy="0"/>
          <a:chOff x="0" y="0"/>
          <a:chExt cx="0" cy="0"/>
        </a:xfrm>
      </p:grpSpPr>
      <p:sp>
        <p:nvSpPr>
          <p:cNvPr id="139" name="Google Shape;139;p24"/>
          <p:cNvSpPr txBox="1"/>
          <p:nvPr/>
        </p:nvSpPr>
        <p:spPr>
          <a:xfrm>
            <a:off x="150550" y="62725"/>
            <a:ext cx="8681100" cy="789900"/>
          </a:xfrm>
          <a:prstGeom prst="rect">
            <a:avLst/>
          </a:prstGeom>
          <a:solidFill>
            <a:srgbClr val="FFF2CC"/>
          </a:solid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2100"/>
              <a:buFont typeface="Arial"/>
              <a:buNone/>
            </a:pPr>
            <a:r>
              <a:rPr lang="en-GB" sz="2100" b="1" i="0" u="sng" strike="noStrike" cap="none">
                <a:solidFill>
                  <a:srgbClr val="000000"/>
                </a:solidFill>
                <a:latin typeface="Arial"/>
                <a:ea typeface="Arial"/>
                <a:cs typeface="Arial"/>
                <a:sym typeface="Arial"/>
              </a:rPr>
              <a:t>Writing - Volcano Disaster Story Build Up</a:t>
            </a:r>
            <a:endParaRPr sz="2100" b="1" i="0" u="sng" strike="noStrike" cap="none">
              <a:solidFill>
                <a:srgbClr val="000000"/>
              </a:solidFill>
              <a:latin typeface="Arial"/>
              <a:ea typeface="Arial"/>
              <a:cs typeface="Arial"/>
              <a:sym typeface="Arial"/>
            </a:endParaRPr>
          </a:p>
        </p:txBody>
      </p:sp>
      <p:sp>
        <p:nvSpPr>
          <p:cNvPr id="140" name="Google Shape;140;p24"/>
          <p:cNvSpPr txBox="1"/>
          <p:nvPr/>
        </p:nvSpPr>
        <p:spPr>
          <a:xfrm>
            <a:off x="150550" y="1229975"/>
            <a:ext cx="4011300" cy="2236200"/>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a:p>
            <a:pPr marL="0" marR="0" lvl="0" indent="0" algn="l" rtl="0">
              <a:lnSpc>
                <a:spcPct val="115000"/>
              </a:lnSpc>
              <a:spcBef>
                <a:spcPts val="0"/>
              </a:spcBef>
              <a:spcAft>
                <a:spcPts val="0"/>
              </a:spcAft>
              <a:buClr>
                <a:srgbClr val="000000"/>
              </a:buClr>
              <a:buSzPts val="1800"/>
              <a:buFont typeface="Arial"/>
              <a:buNone/>
            </a:pPr>
            <a:r>
              <a:rPr lang="en-GB" sz="1800" b="0" i="0" u="none" strike="noStrike" cap="none">
                <a:solidFill>
                  <a:schemeClr val="dk1"/>
                </a:solidFill>
                <a:latin typeface="Arial"/>
                <a:ea typeface="Arial"/>
                <a:cs typeface="Arial"/>
                <a:sym typeface="Arial"/>
              </a:rPr>
              <a:t> </a:t>
            </a:r>
            <a:endParaRPr sz="1800" b="0" i="0" u="none" strike="noStrike" cap="none">
              <a:solidFill>
                <a:schemeClr val="dk1"/>
              </a:solidFill>
              <a:latin typeface="Arial"/>
              <a:ea typeface="Arial"/>
              <a:cs typeface="Arial"/>
              <a:sym typeface="Arial"/>
            </a:endParaRPr>
          </a:p>
        </p:txBody>
      </p:sp>
      <p:pic>
        <p:nvPicPr>
          <p:cNvPr id="141" name="Google Shape;141;p24"/>
          <p:cNvPicPr preferRelativeResize="0"/>
          <p:nvPr/>
        </p:nvPicPr>
        <p:blipFill rotWithShape="1">
          <a:blip r:embed="rId3">
            <a:alphaModFix/>
          </a:blip>
          <a:srcRect/>
          <a:stretch/>
        </p:blipFill>
        <p:spPr>
          <a:xfrm>
            <a:off x="7216025" y="62721"/>
            <a:ext cx="1828099" cy="1028304"/>
          </a:xfrm>
          <a:prstGeom prst="rect">
            <a:avLst/>
          </a:prstGeom>
          <a:noFill/>
          <a:ln>
            <a:noFill/>
          </a:ln>
        </p:spPr>
      </p:pic>
      <p:pic>
        <p:nvPicPr>
          <p:cNvPr id="142" name="Google Shape;142;p24"/>
          <p:cNvPicPr preferRelativeResize="0"/>
          <p:nvPr/>
        </p:nvPicPr>
        <p:blipFill rotWithShape="1">
          <a:blip r:embed="rId4">
            <a:alphaModFix/>
          </a:blip>
          <a:srcRect/>
          <a:stretch/>
        </p:blipFill>
        <p:spPr>
          <a:xfrm rot="567838">
            <a:off x="343495" y="2461294"/>
            <a:ext cx="1503561" cy="2471262"/>
          </a:xfrm>
          <a:prstGeom prst="rect">
            <a:avLst/>
          </a:prstGeom>
          <a:noFill/>
          <a:ln>
            <a:noFill/>
          </a:ln>
        </p:spPr>
      </p:pic>
      <p:pic>
        <p:nvPicPr>
          <p:cNvPr id="143" name="Google Shape;143;p24"/>
          <p:cNvPicPr preferRelativeResize="0"/>
          <p:nvPr/>
        </p:nvPicPr>
        <p:blipFill rotWithShape="1">
          <a:blip r:embed="rId5">
            <a:alphaModFix/>
          </a:blip>
          <a:srcRect/>
          <a:stretch/>
        </p:blipFill>
        <p:spPr>
          <a:xfrm rot="633776">
            <a:off x="5209620" y="2122004"/>
            <a:ext cx="3632232" cy="2542594"/>
          </a:xfrm>
          <a:prstGeom prst="rect">
            <a:avLst/>
          </a:prstGeom>
          <a:noFill/>
          <a:ln>
            <a:noFill/>
          </a:ln>
        </p:spPr>
      </p:pic>
      <p:pic>
        <p:nvPicPr>
          <p:cNvPr id="144" name="Google Shape;144;p24"/>
          <p:cNvPicPr preferRelativeResize="0"/>
          <p:nvPr/>
        </p:nvPicPr>
        <p:blipFill rotWithShape="1">
          <a:blip r:embed="rId6">
            <a:alphaModFix/>
          </a:blip>
          <a:srcRect/>
          <a:stretch/>
        </p:blipFill>
        <p:spPr>
          <a:xfrm rot="-1188858">
            <a:off x="2499255" y="2481446"/>
            <a:ext cx="1711392" cy="2430956"/>
          </a:xfrm>
          <a:prstGeom prst="rect">
            <a:avLst/>
          </a:prstGeom>
          <a:noFill/>
          <a:ln>
            <a:noFill/>
          </a:ln>
        </p:spPr>
      </p:pic>
      <p:sp>
        <p:nvSpPr>
          <p:cNvPr id="145" name="Google Shape;145;p24"/>
          <p:cNvSpPr/>
          <p:nvPr/>
        </p:nvSpPr>
        <p:spPr>
          <a:xfrm>
            <a:off x="0" y="612475"/>
            <a:ext cx="4778400" cy="2054700"/>
          </a:xfrm>
          <a:prstGeom prst="wedgeEllipseCallout">
            <a:avLst>
              <a:gd name="adj1" fmla="val 65538"/>
              <a:gd name="adj2" fmla="val 64402"/>
            </a:avLst>
          </a:prstGeom>
          <a:solidFill>
            <a:srgbClr val="FFFFFF"/>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15000"/>
              </a:lnSpc>
              <a:spcBef>
                <a:spcPts val="0"/>
              </a:spcBef>
              <a:spcAft>
                <a:spcPts val="0"/>
              </a:spcAft>
              <a:buClr>
                <a:schemeClr val="dk1"/>
              </a:buClr>
              <a:buSzPts val="1100"/>
              <a:buFont typeface="Arial"/>
              <a:buNone/>
            </a:pPr>
            <a:endParaRPr sz="1300" b="0" i="0" u="none" strike="noStrike" cap="none">
              <a:solidFill>
                <a:schemeClr val="dk1"/>
              </a:solidFill>
              <a:latin typeface="Arial"/>
              <a:ea typeface="Arial"/>
              <a:cs typeface="Arial"/>
              <a:sym typeface="Arial"/>
            </a:endParaRPr>
          </a:p>
          <a:p>
            <a:pPr marL="0" marR="0" lvl="0" indent="0" algn="l" rtl="0">
              <a:lnSpc>
                <a:spcPct val="115000"/>
              </a:lnSpc>
              <a:spcBef>
                <a:spcPts val="0"/>
              </a:spcBef>
              <a:spcAft>
                <a:spcPts val="0"/>
              </a:spcAft>
              <a:buClr>
                <a:schemeClr val="dk1"/>
              </a:buClr>
              <a:buSzPts val="1100"/>
              <a:buFont typeface="Arial"/>
              <a:buNone/>
            </a:pPr>
            <a:r>
              <a:rPr lang="en-GB" sz="1300" b="0" i="0" u="none" strike="noStrike" cap="none">
                <a:solidFill>
                  <a:schemeClr val="dk1"/>
                </a:solidFill>
                <a:latin typeface="Arial"/>
                <a:ea typeface="Arial"/>
                <a:cs typeface="Arial"/>
                <a:sym typeface="Arial"/>
              </a:rPr>
              <a:t>Think back to yesterday’s story opener. You started with a sensory description and some of you may have started to introduce characters. Today we are going to introduce some characters and the build-up to our story.</a:t>
            </a:r>
            <a:endParaRPr sz="1300" b="0" i="0" u="none" strike="noStrike" cap="none">
              <a:solidFill>
                <a:schemeClr val="dk1"/>
              </a:solidFill>
              <a:latin typeface="Arial"/>
              <a:ea typeface="Arial"/>
              <a:cs typeface="Arial"/>
              <a:sym typeface="Arial"/>
            </a:endParaRPr>
          </a:p>
          <a:p>
            <a:pPr marL="0" marR="0" lvl="0" indent="0" algn="l" rtl="0">
              <a:lnSpc>
                <a:spcPct val="115000"/>
              </a:lnSpc>
              <a:spcBef>
                <a:spcPts val="0"/>
              </a:spcBef>
              <a:spcAft>
                <a:spcPts val="0"/>
              </a:spcAft>
              <a:buClr>
                <a:schemeClr val="dk1"/>
              </a:buClr>
              <a:buSzPts val="1100"/>
              <a:buFont typeface="Arial"/>
              <a:buNone/>
            </a:pPr>
            <a:endParaRPr sz="1800" b="0" i="0" u="none" strike="noStrike" cap="none">
              <a:solidFill>
                <a:schemeClr val="dk1"/>
              </a:solidFill>
              <a:latin typeface="Arial"/>
              <a:ea typeface="Arial"/>
              <a:cs typeface="Arial"/>
              <a:sym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149"/>
        <p:cNvGrpSpPr/>
        <p:nvPr/>
      </p:nvGrpSpPr>
      <p:grpSpPr>
        <a:xfrm>
          <a:off x="0" y="0"/>
          <a:ext cx="0" cy="0"/>
          <a:chOff x="0" y="0"/>
          <a:chExt cx="0" cy="0"/>
        </a:xfrm>
      </p:grpSpPr>
      <p:sp>
        <p:nvSpPr>
          <p:cNvPr id="150" name="Google Shape;150;p25"/>
          <p:cNvSpPr txBox="1"/>
          <p:nvPr/>
        </p:nvSpPr>
        <p:spPr>
          <a:xfrm>
            <a:off x="150550" y="62725"/>
            <a:ext cx="8681100" cy="789900"/>
          </a:xfrm>
          <a:prstGeom prst="rect">
            <a:avLst/>
          </a:prstGeom>
          <a:solidFill>
            <a:srgbClr val="FFF2CC"/>
          </a:solid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chemeClr val="dk1"/>
              </a:buClr>
              <a:buSzPts val="1100"/>
              <a:buFont typeface="Arial"/>
              <a:buNone/>
            </a:pPr>
            <a:r>
              <a:rPr lang="en-GB" sz="2100" b="1" i="0" u="sng" strike="noStrike" cap="none">
                <a:solidFill>
                  <a:schemeClr val="dk1"/>
                </a:solidFill>
                <a:latin typeface="Arial"/>
                <a:ea typeface="Arial"/>
                <a:cs typeface="Arial"/>
                <a:sym typeface="Arial"/>
              </a:rPr>
              <a:t>Writing - Volcano Disaster Story Build Up</a:t>
            </a:r>
            <a:endParaRPr sz="2100" b="1" i="0" u="sng" strike="noStrike" cap="none">
              <a:solidFill>
                <a:srgbClr val="000000"/>
              </a:solidFill>
              <a:latin typeface="Arial"/>
              <a:ea typeface="Arial"/>
              <a:cs typeface="Arial"/>
              <a:sym typeface="Arial"/>
            </a:endParaRPr>
          </a:p>
        </p:txBody>
      </p:sp>
      <p:sp>
        <p:nvSpPr>
          <p:cNvPr id="151" name="Google Shape;151;p25"/>
          <p:cNvSpPr txBox="1"/>
          <p:nvPr/>
        </p:nvSpPr>
        <p:spPr>
          <a:xfrm>
            <a:off x="150550" y="1229975"/>
            <a:ext cx="4011300" cy="2236200"/>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a:p>
            <a:pPr marL="0" marR="0" lvl="0" indent="0" algn="l" rtl="0">
              <a:lnSpc>
                <a:spcPct val="115000"/>
              </a:lnSpc>
              <a:spcBef>
                <a:spcPts val="0"/>
              </a:spcBef>
              <a:spcAft>
                <a:spcPts val="0"/>
              </a:spcAft>
              <a:buClr>
                <a:srgbClr val="000000"/>
              </a:buClr>
              <a:buSzPts val="1800"/>
              <a:buFont typeface="Arial"/>
              <a:buNone/>
            </a:pPr>
            <a:r>
              <a:rPr lang="en-GB" sz="1800" b="0" i="0" u="none" strike="noStrike" cap="none">
                <a:solidFill>
                  <a:schemeClr val="dk1"/>
                </a:solidFill>
                <a:latin typeface="Arial"/>
                <a:ea typeface="Arial"/>
                <a:cs typeface="Arial"/>
                <a:sym typeface="Arial"/>
              </a:rPr>
              <a:t> </a:t>
            </a:r>
            <a:endParaRPr sz="1800" b="0" i="0" u="none" strike="noStrike" cap="none">
              <a:solidFill>
                <a:schemeClr val="dk1"/>
              </a:solidFill>
              <a:latin typeface="Arial"/>
              <a:ea typeface="Arial"/>
              <a:cs typeface="Arial"/>
              <a:sym typeface="Arial"/>
            </a:endParaRPr>
          </a:p>
        </p:txBody>
      </p:sp>
      <p:pic>
        <p:nvPicPr>
          <p:cNvPr id="152" name="Google Shape;152;p25"/>
          <p:cNvPicPr preferRelativeResize="0"/>
          <p:nvPr/>
        </p:nvPicPr>
        <p:blipFill rotWithShape="1">
          <a:blip r:embed="rId3">
            <a:alphaModFix/>
          </a:blip>
          <a:srcRect/>
          <a:stretch/>
        </p:blipFill>
        <p:spPr>
          <a:xfrm>
            <a:off x="5969700" y="201671"/>
            <a:ext cx="1828099" cy="1028304"/>
          </a:xfrm>
          <a:prstGeom prst="rect">
            <a:avLst/>
          </a:prstGeom>
          <a:noFill/>
          <a:ln>
            <a:noFill/>
          </a:ln>
        </p:spPr>
      </p:pic>
      <p:pic>
        <p:nvPicPr>
          <p:cNvPr id="153" name="Google Shape;153;p25"/>
          <p:cNvPicPr preferRelativeResize="0"/>
          <p:nvPr/>
        </p:nvPicPr>
        <p:blipFill rotWithShape="1">
          <a:blip r:embed="rId4">
            <a:alphaModFix/>
          </a:blip>
          <a:srcRect/>
          <a:stretch/>
        </p:blipFill>
        <p:spPr>
          <a:xfrm rot="-1333740">
            <a:off x="5268510" y="557505"/>
            <a:ext cx="1057979" cy="1738887"/>
          </a:xfrm>
          <a:prstGeom prst="rect">
            <a:avLst/>
          </a:prstGeom>
          <a:noFill/>
          <a:ln>
            <a:noFill/>
          </a:ln>
        </p:spPr>
      </p:pic>
      <p:sp>
        <p:nvSpPr>
          <p:cNvPr id="154" name="Google Shape;154;p25"/>
          <p:cNvSpPr/>
          <p:nvPr/>
        </p:nvSpPr>
        <p:spPr>
          <a:xfrm>
            <a:off x="0" y="612475"/>
            <a:ext cx="4778400" cy="2054700"/>
          </a:xfrm>
          <a:prstGeom prst="wedgeEllipseCallout">
            <a:avLst>
              <a:gd name="adj1" fmla="val 65538"/>
              <a:gd name="adj2" fmla="val 64402"/>
            </a:avLst>
          </a:prstGeom>
          <a:solidFill>
            <a:srgbClr val="FFFFFF"/>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15000"/>
              </a:lnSpc>
              <a:spcBef>
                <a:spcPts val="0"/>
              </a:spcBef>
              <a:spcAft>
                <a:spcPts val="0"/>
              </a:spcAft>
              <a:buClr>
                <a:schemeClr val="dk1"/>
              </a:buClr>
              <a:buSzPts val="1100"/>
              <a:buFont typeface="Arial"/>
              <a:buNone/>
            </a:pPr>
            <a:endParaRPr sz="1300" b="0" i="0" u="none" strike="noStrike" cap="none">
              <a:solidFill>
                <a:schemeClr val="dk1"/>
              </a:solidFill>
              <a:latin typeface="Arial"/>
              <a:ea typeface="Arial"/>
              <a:cs typeface="Arial"/>
              <a:sym typeface="Arial"/>
            </a:endParaRPr>
          </a:p>
          <a:p>
            <a:pPr marL="0" marR="0" lvl="0" indent="0" algn="ctr" rtl="0">
              <a:lnSpc>
                <a:spcPct val="115000"/>
              </a:lnSpc>
              <a:spcBef>
                <a:spcPts val="0"/>
              </a:spcBef>
              <a:spcAft>
                <a:spcPts val="0"/>
              </a:spcAft>
              <a:buClr>
                <a:schemeClr val="dk1"/>
              </a:buClr>
              <a:buSzPts val="1100"/>
              <a:buFont typeface="Arial"/>
              <a:buNone/>
            </a:pPr>
            <a:r>
              <a:rPr lang="en-GB" sz="3200" b="1" i="0" u="none" strike="noStrike" cap="none">
                <a:solidFill>
                  <a:srgbClr val="E84D15"/>
                </a:solidFill>
                <a:latin typeface="Arial"/>
                <a:ea typeface="Arial"/>
                <a:cs typeface="Arial"/>
                <a:sym typeface="Arial"/>
              </a:rPr>
              <a:t>What Makes a Good Build-Up?</a:t>
            </a:r>
            <a:endParaRPr sz="3200" b="1" i="0" u="none" strike="noStrike" cap="none">
              <a:solidFill>
                <a:srgbClr val="E84D15"/>
              </a:solidFill>
              <a:latin typeface="Arial"/>
              <a:ea typeface="Arial"/>
              <a:cs typeface="Arial"/>
              <a:sym typeface="Arial"/>
            </a:endParaRPr>
          </a:p>
          <a:p>
            <a:pPr marL="0" marR="0" lvl="0" indent="0" algn="l" rtl="0">
              <a:lnSpc>
                <a:spcPct val="115000"/>
              </a:lnSpc>
              <a:spcBef>
                <a:spcPts val="0"/>
              </a:spcBef>
              <a:spcAft>
                <a:spcPts val="0"/>
              </a:spcAft>
              <a:buClr>
                <a:schemeClr val="dk1"/>
              </a:buClr>
              <a:buSzPts val="1100"/>
              <a:buFont typeface="Arial"/>
              <a:buNone/>
            </a:pPr>
            <a:endParaRPr sz="1300" b="0" i="0" u="none" strike="noStrike" cap="none">
              <a:solidFill>
                <a:schemeClr val="dk1"/>
              </a:solidFill>
              <a:latin typeface="Arial"/>
              <a:ea typeface="Arial"/>
              <a:cs typeface="Arial"/>
              <a:sym typeface="Arial"/>
            </a:endParaRPr>
          </a:p>
          <a:p>
            <a:pPr marL="0" marR="0" lvl="0" indent="0" algn="l" rtl="0">
              <a:lnSpc>
                <a:spcPct val="115000"/>
              </a:lnSpc>
              <a:spcBef>
                <a:spcPts val="0"/>
              </a:spcBef>
              <a:spcAft>
                <a:spcPts val="0"/>
              </a:spcAft>
              <a:buClr>
                <a:schemeClr val="dk1"/>
              </a:buClr>
              <a:buSzPts val="1100"/>
              <a:buFont typeface="Arial"/>
              <a:buNone/>
            </a:pPr>
            <a:endParaRPr sz="1800" b="0" i="0" u="none" strike="noStrike" cap="none">
              <a:solidFill>
                <a:schemeClr val="dk1"/>
              </a:solidFill>
              <a:latin typeface="Arial"/>
              <a:ea typeface="Arial"/>
              <a:cs typeface="Arial"/>
              <a:sym typeface="Arial"/>
            </a:endParaRPr>
          </a:p>
        </p:txBody>
      </p:sp>
      <p:pic>
        <p:nvPicPr>
          <p:cNvPr id="155" name="Google Shape;155;p25"/>
          <p:cNvPicPr preferRelativeResize="0"/>
          <p:nvPr/>
        </p:nvPicPr>
        <p:blipFill rotWithShape="1">
          <a:blip r:embed="rId5">
            <a:alphaModFix/>
          </a:blip>
          <a:srcRect/>
          <a:stretch/>
        </p:blipFill>
        <p:spPr>
          <a:xfrm rot="469680">
            <a:off x="7709137" y="72315"/>
            <a:ext cx="1176145" cy="1670678"/>
          </a:xfrm>
          <a:prstGeom prst="rect">
            <a:avLst/>
          </a:prstGeom>
          <a:noFill/>
          <a:ln>
            <a:noFill/>
          </a:ln>
        </p:spPr>
      </p:pic>
      <p:sp>
        <p:nvSpPr>
          <p:cNvPr id="156" name="Google Shape;156;p25"/>
          <p:cNvSpPr/>
          <p:nvPr/>
        </p:nvSpPr>
        <p:spPr>
          <a:xfrm>
            <a:off x="378900" y="3116825"/>
            <a:ext cx="8386200" cy="1160100"/>
          </a:xfrm>
          <a:prstGeom prst="roundRect">
            <a:avLst>
              <a:gd name="adj" fmla="val 16667"/>
            </a:avLst>
          </a:prstGeom>
          <a:solidFill>
            <a:srgbClr val="FFF2CC"/>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15000"/>
              </a:lnSpc>
              <a:spcBef>
                <a:spcPts val="0"/>
              </a:spcBef>
              <a:spcAft>
                <a:spcPts val="0"/>
              </a:spcAft>
              <a:buClr>
                <a:schemeClr val="dk1"/>
              </a:buClr>
              <a:buSzPts val="1100"/>
              <a:buFont typeface="Arial"/>
              <a:buNone/>
            </a:pPr>
            <a:r>
              <a:rPr lang="en-GB" sz="1800" b="0" i="0" u="none" strike="noStrike" cap="none">
                <a:solidFill>
                  <a:schemeClr val="dk1"/>
                </a:solidFill>
                <a:latin typeface="Arial"/>
                <a:ea typeface="Arial"/>
                <a:cs typeface="Arial"/>
                <a:sym typeface="Arial"/>
              </a:rPr>
              <a:t>So far, we have written the opener to our disaster stories. In our opener, we introduced a setting and some of us also may have introduced characters. The next part of a story is the build-up. What is a build-up?</a:t>
            </a:r>
            <a:endParaRPr sz="1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160"/>
        <p:cNvGrpSpPr/>
        <p:nvPr/>
      </p:nvGrpSpPr>
      <p:grpSpPr>
        <a:xfrm>
          <a:off x="0" y="0"/>
          <a:ext cx="0" cy="0"/>
          <a:chOff x="0" y="0"/>
          <a:chExt cx="0" cy="0"/>
        </a:xfrm>
      </p:grpSpPr>
      <p:sp>
        <p:nvSpPr>
          <p:cNvPr id="161" name="Google Shape;161;p26"/>
          <p:cNvSpPr txBox="1"/>
          <p:nvPr/>
        </p:nvSpPr>
        <p:spPr>
          <a:xfrm>
            <a:off x="150550" y="62725"/>
            <a:ext cx="8681100" cy="789900"/>
          </a:xfrm>
          <a:prstGeom prst="rect">
            <a:avLst/>
          </a:prstGeom>
          <a:solidFill>
            <a:srgbClr val="FFF2CC"/>
          </a:solid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chemeClr val="dk1"/>
              </a:buClr>
              <a:buSzPts val="1100"/>
              <a:buFont typeface="Arial"/>
              <a:buNone/>
            </a:pPr>
            <a:r>
              <a:rPr lang="en-GB" sz="2100" b="1" i="0" u="sng" strike="noStrike" cap="none">
                <a:solidFill>
                  <a:schemeClr val="dk1"/>
                </a:solidFill>
                <a:latin typeface="Arial"/>
                <a:ea typeface="Arial"/>
                <a:cs typeface="Arial"/>
                <a:sym typeface="Arial"/>
              </a:rPr>
              <a:t>Writing - Volcano Disaster Story Build Up</a:t>
            </a:r>
            <a:endParaRPr sz="2100" b="1" i="0" u="sng" strike="noStrike" cap="none">
              <a:solidFill>
                <a:srgbClr val="000000"/>
              </a:solidFill>
              <a:latin typeface="Arial"/>
              <a:ea typeface="Arial"/>
              <a:cs typeface="Arial"/>
              <a:sym typeface="Arial"/>
            </a:endParaRPr>
          </a:p>
        </p:txBody>
      </p:sp>
      <p:sp>
        <p:nvSpPr>
          <p:cNvPr id="162" name="Google Shape;162;p26"/>
          <p:cNvSpPr txBox="1"/>
          <p:nvPr/>
        </p:nvSpPr>
        <p:spPr>
          <a:xfrm>
            <a:off x="150550" y="1229975"/>
            <a:ext cx="4011300" cy="2236200"/>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a:p>
            <a:pPr marL="0" marR="0" lvl="0" indent="0" algn="l" rtl="0">
              <a:lnSpc>
                <a:spcPct val="115000"/>
              </a:lnSpc>
              <a:spcBef>
                <a:spcPts val="0"/>
              </a:spcBef>
              <a:spcAft>
                <a:spcPts val="0"/>
              </a:spcAft>
              <a:buClr>
                <a:srgbClr val="000000"/>
              </a:buClr>
              <a:buSzPts val="1800"/>
              <a:buFont typeface="Arial"/>
              <a:buNone/>
            </a:pPr>
            <a:r>
              <a:rPr lang="en-GB" sz="1800" b="0" i="0" u="none" strike="noStrike" cap="none">
                <a:solidFill>
                  <a:schemeClr val="dk1"/>
                </a:solidFill>
                <a:latin typeface="Arial"/>
                <a:ea typeface="Arial"/>
                <a:cs typeface="Arial"/>
                <a:sym typeface="Arial"/>
              </a:rPr>
              <a:t> </a:t>
            </a:r>
            <a:endParaRPr sz="1800" b="0" i="0" u="none" strike="noStrike" cap="none">
              <a:solidFill>
                <a:schemeClr val="dk1"/>
              </a:solidFill>
              <a:latin typeface="Arial"/>
              <a:ea typeface="Arial"/>
              <a:cs typeface="Arial"/>
              <a:sym typeface="Arial"/>
            </a:endParaRPr>
          </a:p>
        </p:txBody>
      </p:sp>
      <p:pic>
        <p:nvPicPr>
          <p:cNvPr id="163" name="Google Shape;163;p26"/>
          <p:cNvPicPr preferRelativeResize="0"/>
          <p:nvPr/>
        </p:nvPicPr>
        <p:blipFill rotWithShape="1">
          <a:blip r:embed="rId3">
            <a:alphaModFix/>
          </a:blip>
          <a:srcRect/>
          <a:stretch/>
        </p:blipFill>
        <p:spPr>
          <a:xfrm>
            <a:off x="6936175" y="131774"/>
            <a:ext cx="1392726" cy="783403"/>
          </a:xfrm>
          <a:prstGeom prst="rect">
            <a:avLst/>
          </a:prstGeom>
          <a:noFill/>
          <a:ln>
            <a:noFill/>
          </a:ln>
        </p:spPr>
      </p:pic>
      <p:pic>
        <p:nvPicPr>
          <p:cNvPr id="164" name="Google Shape;164;p26"/>
          <p:cNvPicPr preferRelativeResize="0"/>
          <p:nvPr/>
        </p:nvPicPr>
        <p:blipFill rotWithShape="1">
          <a:blip r:embed="rId4">
            <a:alphaModFix/>
          </a:blip>
          <a:srcRect/>
          <a:stretch/>
        </p:blipFill>
        <p:spPr>
          <a:xfrm rot="-1333754">
            <a:off x="6367396" y="132360"/>
            <a:ext cx="543684" cy="893602"/>
          </a:xfrm>
          <a:prstGeom prst="rect">
            <a:avLst/>
          </a:prstGeom>
          <a:noFill/>
          <a:ln>
            <a:noFill/>
          </a:ln>
        </p:spPr>
      </p:pic>
      <p:sp>
        <p:nvSpPr>
          <p:cNvPr id="165" name="Google Shape;165;p26"/>
          <p:cNvSpPr/>
          <p:nvPr/>
        </p:nvSpPr>
        <p:spPr>
          <a:xfrm>
            <a:off x="0" y="626450"/>
            <a:ext cx="4161900" cy="1512000"/>
          </a:xfrm>
          <a:prstGeom prst="wedgeEllipseCallout">
            <a:avLst>
              <a:gd name="adj1" fmla="val 43025"/>
              <a:gd name="adj2" fmla="val 52774"/>
            </a:avLst>
          </a:prstGeom>
          <a:solidFill>
            <a:srgbClr val="FFFFFF"/>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15000"/>
              </a:lnSpc>
              <a:spcBef>
                <a:spcPts val="0"/>
              </a:spcBef>
              <a:spcAft>
                <a:spcPts val="0"/>
              </a:spcAft>
              <a:buClr>
                <a:schemeClr val="dk1"/>
              </a:buClr>
              <a:buSzPts val="1100"/>
              <a:buFont typeface="Arial"/>
              <a:buNone/>
            </a:pPr>
            <a:endParaRPr sz="500" b="0" i="0" u="none" strike="noStrike" cap="none">
              <a:solidFill>
                <a:schemeClr val="dk1"/>
              </a:solidFill>
              <a:latin typeface="Arial"/>
              <a:ea typeface="Arial"/>
              <a:cs typeface="Arial"/>
              <a:sym typeface="Arial"/>
            </a:endParaRPr>
          </a:p>
          <a:p>
            <a:pPr marL="0" marR="0" lvl="0" indent="0" algn="ctr" rtl="0">
              <a:lnSpc>
                <a:spcPct val="115000"/>
              </a:lnSpc>
              <a:spcBef>
                <a:spcPts val="0"/>
              </a:spcBef>
              <a:spcAft>
                <a:spcPts val="0"/>
              </a:spcAft>
              <a:buClr>
                <a:schemeClr val="dk1"/>
              </a:buClr>
              <a:buSzPts val="1100"/>
              <a:buFont typeface="Arial"/>
              <a:buNone/>
            </a:pPr>
            <a:r>
              <a:rPr lang="en-GB" sz="2400" b="1" i="0" u="none" strike="noStrike" cap="none">
                <a:solidFill>
                  <a:srgbClr val="E84D15"/>
                </a:solidFill>
                <a:latin typeface="Arial"/>
                <a:ea typeface="Arial"/>
                <a:cs typeface="Arial"/>
                <a:sym typeface="Arial"/>
              </a:rPr>
              <a:t>What Makes a Good Build-Up?</a:t>
            </a:r>
            <a:endParaRPr sz="2400" b="1" i="0" u="none" strike="noStrike" cap="none">
              <a:solidFill>
                <a:srgbClr val="E84D15"/>
              </a:solidFill>
              <a:latin typeface="Arial"/>
              <a:ea typeface="Arial"/>
              <a:cs typeface="Arial"/>
              <a:sym typeface="Arial"/>
            </a:endParaRPr>
          </a:p>
          <a:p>
            <a:pPr marL="0" marR="0" lvl="0" indent="0" algn="l" rtl="0">
              <a:lnSpc>
                <a:spcPct val="115000"/>
              </a:lnSpc>
              <a:spcBef>
                <a:spcPts val="0"/>
              </a:spcBef>
              <a:spcAft>
                <a:spcPts val="0"/>
              </a:spcAft>
              <a:buClr>
                <a:schemeClr val="dk1"/>
              </a:buClr>
              <a:buSzPts val="1100"/>
              <a:buFont typeface="Arial"/>
              <a:buNone/>
            </a:pPr>
            <a:endParaRPr sz="1300" b="0" i="0" u="none" strike="noStrike" cap="none">
              <a:solidFill>
                <a:schemeClr val="dk1"/>
              </a:solidFill>
              <a:latin typeface="Arial"/>
              <a:ea typeface="Arial"/>
              <a:cs typeface="Arial"/>
              <a:sym typeface="Arial"/>
            </a:endParaRPr>
          </a:p>
          <a:p>
            <a:pPr marL="0" marR="0" lvl="0" indent="0" algn="l" rtl="0">
              <a:lnSpc>
                <a:spcPct val="115000"/>
              </a:lnSpc>
              <a:spcBef>
                <a:spcPts val="0"/>
              </a:spcBef>
              <a:spcAft>
                <a:spcPts val="0"/>
              </a:spcAft>
              <a:buClr>
                <a:schemeClr val="dk1"/>
              </a:buClr>
              <a:buSzPts val="1100"/>
              <a:buFont typeface="Arial"/>
              <a:buNone/>
            </a:pPr>
            <a:endParaRPr sz="1800" b="0" i="0" u="none" strike="noStrike" cap="none">
              <a:solidFill>
                <a:schemeClr val="dk1"/>
              </a:solidFill>
              <a:latin typeface="Arial"/>
              <a:ea typeface="Arial"/>
              <a:cs typeface="Arial"/>
              <a:sym typeface="Arial"/>
            </a:endParaRPr>
          </a:p>
        </p:txBody>
      </p:sp>
      <p:pic>
        <p:nvPicPr>
          <p:cNvPr id="166" name="Google Shape;166;p26"/>
          <p:cNvPicPr preferRelativeResize="0"/>
          <p:nvPr/>
        </p:nvPicPr>
        <p:blipFill rotWithShape="1">
          <a:blip r:embed="rId5">
            <a:alphaModFix/>
          </a:blip>
          <a:srcRect/>
          <a:stretch/>
        </p:blipFill>
        <p:spPr>
          <a:xfrm rot="469680">
            <a:off x="8060056" y="115282"/>
            <a:ext cx="854816" cy="1214238"/>
          </a:xfrm>
          <a:prstGeom prst="rect">
            <a:avLst/>
          </a:prstGeom>
          <a:noFill/>
          <a:ln>
            <a:noFill/>
          </a:ln>
        </p:spPr>
      </p:pic>
      <p:sp>
        <p:nvSpPr>
          <p:cNvPr id="167" name="Google Shape;167;p26"/>
          <p:cNvSpPr/>
          <p:nvPr/>
        </p:nvSpPr>
        <p:spPr>
          <a:xfrm>
            <a:off x="150550" y="2208350"/>
            <a:ext cx="3217800" cy="2711400"/>
          </a:xfrm>
          <a:prstGeom prst="roundRect">
            <a:avLst>
              <a:gd name="adj" fmla="val 16667"/>
            </a:avLst>
          </a:prstGeom>
          <a:solidFill>
            <a:srgbClr val="EAD1DC"/>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15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a:p>
            <a:pPr marL="0" marR="0" lvl="0" indent="0" algn="l" rtl="0">
              <a:lnSpc>
                <a:spcPct val="115000"/>
              </a:lnSpc>
              <a:spcBef>
                <a:spcPts val="0"/>
              </a:spcBef>
              <a:spcAft>
                <a:spcPts val="0"/>
              </a:spcAft>
              <a:buClr>
                <a:srgbClr val="000000"/>
              </a:buClr>
              <a:buSzPts val="1800"/>
              <a:buFont typeface="Arial"/>
              <a:buNone/>
            </a:pPr>
            <a:r>
              <a:rPr lang="en-GB" sz="1800" b="0" i="0" u="none" strike="noStrike" cap="none">
                <a:solidFill>
                  <a:schemeClr val="dk1"/>
                </a:solidFill>
                <a:latin typeface="Arial"/>
                <a:ea typeface="Arial"/>
                <a:cs typeface="Arial"/>
                <a:sym typeface="Arial"/>
              </a:rPr>
              <a:t>In a build-up, we start to build tension by hinting at the complication that will come later in the story. We also develop our characters so that the reader can get to know them more</a:t>
            </a:r>
            <a:endParaRPr sz="1800" b="0" i="0" u="none" strike="noStrike" cap="none">
              <a:solidFill>
                <a:schemeClr val="dk1"/>
              </a:solidFill>
              <a:latin typeface="Arial"/>
              <a:ea typeface="Arial"/>
              <a:cs typeface="Arial"/>
              <a:sym typeface="Arial"/>
            </a:endParaRPr>
          </a:p>
          <a:p>
            <a:pPr marL="0" marR="0" lvl="0" indent="0" algn="ctr" rtl="0">
              <a:lnSpc>
                <a:spcPct val="115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nvGrpSpPr>
          <p:cNvPr id="168" name="Google Shape;168;p26"/>
          <p:cNvGrpSpPr/>
          <p:nvPr/>
        </p:nvGrpSpPr>
        <p:grpSpPr>
          <a:xfrm>
            <a:off x="4161900" y="1538675"/>
            <a:ext cx="4831674" cy="3439400"/>
            <a:chOff x="4161900" y="1538675"/>
            <a:chExt cx="4831674" cy="3439400"/>
          </a:xfrm>
        </p:grpSpPr>
        <p:grpSp>
          <p:nvGrpSpPr>
            <p:cNvPr id="169" name="Google Shape;169;p26"/>
            <p:cNvGrpSpPr/>
            <p:nvPr/>
          </p:nvGrpSpPr>
          <p:grpSpPr>
            <a:xfrm>
              <a:off x="4161900" y="1538675"/>
              <a:ext cx="4831674" cy="3439400"/>
              <a:chOff x="4161900" y="1538675"/>
              <a:chExt cx="4831674" cy="3439400"/>
            </a:xfrm>
          </p:grpSpPr>
          <p:pic>
            <p:nvPicPr>
              <p:cNvPr id="170" name="Google Shape;170;p26"/>
              <p:cNvPicPr preferRelativeResize="0"/>
              <p:nvPr/>
            </p:nvPicPr>
            <p:blipFill rotWithShape="1">
              <a:blip r:embed="rId6">
                <a:alphaModFix/>
              </a:blip>
              <a:srcRect/>
              <a:stretch/>
            </p:blipFill>
            <p:spPr>
              <a:xfrm>
                <a:off x="4161900" y="1538685"/>
                <a:ext cx="4831674" cy="3439390"/>
              </a:xfrm>
              <a:prstGeom prst="rect">
                <a:avLst/>
              </a:prstGeom>
              <a:noFill/>
              <a:ln>
                <a:noFill/>
              </a:ln>
            </p:spPr>
          </p:pic>
          <p:sp>
            <p:nvSpPr>
              <p:cNvPr id="171" name="Google Shape;171;p26"/>
              <p:cNvSpPr txBox="1"/>
              <p:nvPr/>
            </p:nvSpPr>
            <p:spPr>
              <a:xfrm>
                <a:off x="4221025" y="1538675"/>
                <a:ext cx="351000" cy="418200"/>
              </a:xfrm>
              <a:prstGeom prst="rect">
                <a:avLst/>
              </a:prstGeom>
              <a:solidFill>
                <a:srgbClr val="FFFFFF"/>
              </a:solid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172" name="Google Shape;172;p26"/>
            <p:cNvSpPr txBox="1"/>
            <p:nvPr/>
          </p:nvSpPr>
          <p:spPr>
            <a:xfrm>
              <a:off x="8078650" y="1565425"/>
              <a:ext cx="841200" cy="279600"/>
            </a:xfrm>
            <a:prstGeom prst="rect">
              <a:avLst/>
            </a:prstGeom>
            <a:solidFill>
              <a:srgbClr val="FFFFFF"/>
            </a:solid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176"/>
        <p:cNvGrpSpPr/>
        <p:nvPr/>
      </p:nvGrpSpPr>
      <p:grpSpPr>
        <a:xfrm>
          <a:off x="0" y="0"/>
          <a:ext cx="0" cy="0"/>
          <a:chOff x="0" y="0"/>
          <a:chExt cx="0" cy="0"/>
        </a:xfrm>
      </p:grpSpPr>
      <p:sp>
        <p:nvSpPr>
          <p:cNvPr id="177" name="Google Shape;177;p27"/>
          <p:cNvSpPr txBox="1"/>
          <p:nvPr/>
        </p:nvSpPr>
        <p:spPr>
          <a:xfrm>
            <a:off x="150550" y="62725"/>
            <a:ext cx="8681100" cy="789900"/>
          </a:xfrm>
          <a:prstGeom prst="rect">
            <a:avLst/>
          </a:prstGeom>
          <a:solidFill>
            <a:srgbClr val="FFF2CC"/>
          </a:solid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2100"/>
              <a:buFont typeface="Arial"/>
              <a:buNone/>
            </a:pPr>
            <a:r>
              <a:rPr lang="en-GB" sz="2100" b="1" i="0" u="sng" strike="noStrike" cap="none">
                <a:solidFill>
                  <a:schemeClr val="dk1"/>
                </a:solidFill>
                <a:latin typeface="Arial"/>
                <a:ea typeface="Arial"/>
                <a:cs typeface="Arial"/>
                <a:sym typeface="Arial"/>
              </a:rPr>
              <a:t>Writing - Volcano Disaster Story Build Up</a:t>
            </a:r>
            <a:endParaRPr sz="2100" b="1" i="0" u="sng" strike="noStrike" cap="none">
              <a:solidFill>
                <a:srgbClr val="000000"/>
              </a:solidFill>
              <a:latin typeface="Arial"/>
              <a:ea typeface="Arial"/>
              <a:cs typeface="Arial"/>
              <a:sym typeface="Arial"/>
            </a:endParaRPr>
          </a:p>
        </p:txBody>
      </p:sp>
      <p:sp>
        <p:nvSpPr>
          <p:cNvPr id="178" name="Google Shape;178;p27"/>
          <p:cNvSpPr txBox="1"/>
          <p:nvPr/>
        </p:nvSpPr>
        <p:spPr>
          <a:xfrm>
            <a:off x="150550" y="1229975"/>
            <a:ext cx="4011300" cy="2236200"/>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a:p>
            <a:pPr marL="0" marR="0" lvl="0" indent="0" algn="l" rtl="0">
              <a:lnSpc>
                <a:spcPct val="115000"/>
              </a:lnSpc>
              <a:spcBef>
                <a:spcPts val="0"/>
              </a:spcBef>
              <a:spcAft>
                <a:spcPts val="0"/>
              </a:spcAft>
              <a:buClr>
                <a:srgbClr val="000000"/>
              </a:buClr>
              <a:buSzPts val="1800"/>
              <a:buFont typeface="Arial"/>
              <a:buNone/>
            </a:pPr>
            <a:r>
              <a:rPr lang="en-GB" sz="1800" b="0" i="0" u="none" strike="noStrike" cap="none">
                <a:solidFill>
                  <a:schemeClr val="dk1"/>
                </a:solidFill>
                <a:latin typeface="Arial"/>
                <a:ea typeface="Arial"/>
                <a:cs typeface="Arial"/>
                <a:sym typeface="Arial"/>
              </a:rPr>
              <a:t> </a:t>
            </a:r>
            <a:endParaRPr sz="1800" b="0" i="0" u="none" strike="noStrike" cap="none">
              <a:solidFill>
                <a:schemeClr val="dk1"/>
              </a:solidFill>
              <a:latin typeface="Arial"/>
              <a:ea typeface="Arial"/>
              <a:cs typeface="Arial"/>
              <a:sym typeface="Arial"/>
            </a:endParaRPr>
          </a:p>
        </p:txBody>
      </p:sp>
      <p:pic>
        <p:nvPicPr>
          <p:cNvPr id="179" name="Google Shape;179;p27"/>
          <p:cNvPicPr preferRelativeResize="0"/>
          <p:nvPr/>
        </p:nvPicPr>
        <p:blipFill rotWithShape="1">
          <a:blip r:embed="rId3">
            <a:alphaModFix/>
          </a:blip>
          <a:srcRect/>
          <a:stretch/>
        </p:blipFill>
        <p:spPr>
          <a:xfrm>
            <a:off x="6936175" y="131774"/>
            <a:ext cx="1392726" cy="783403"/>
          </a:xfrm>
          <a:prstGeom prst="rect">
            <a:avLst/>
          </a:prstGeom>
          <a:noFill/>
          <a:ln>
            <a:noFill/>
          </a:ln>
        </p:spPr>
      </p:pic>
      <p:pic>
        <p:nvPicPr>
          <p:cNvPr id="180" name="Google Shape;180;p27"/>
          <p:cNvPicPr preferRelativeResize="0"/>
          <p:nvPr/>
        </p:nvPicPr>
        <p:blipFill rotWithShape="1">
          <a:blip r:embed="rId4">
            <a:alphaModFix/>
          </a:blip>
          <a:srcRect/>
          <a:stretch/>
        </p:blipFill>
        <p:spPr>
          <a:xfrm rot="-1333754">
            <a:off x="6367396" y="132360"/>
            <a:ext cx="543684" cy="893602"/>
          </a:xfrm>
          <a:prstGeom prst="rect">
            <a:avLst/>
          </a:prstGeom>
          <a:noFill/>
          <a:ln>
            <a:noFill/>
          </a:ln>
        </p:spPr>
      </p:pic>
      <p:sp>
        <p:nvSpPr>
          <p:cNvPr id="181" name="Google Shape;181;p27"/>
          <p:cNvSpPr/>
          <p:nvPr/>
        </p:nvSpPr>
        <p:spPr>
          <a:xfrm>
            <a:off x="0" y="626450"/>
            <a:ext cx="4161900" cy="1512000"/>
          </a:xfrm>
          <a:prstGeom prst="wedgeEllipseCallout">
            <a:avLst>
              <a:gd name="adj1" fmla="val 43025"/>
              <a:gd name="adj2" fmla="val 52774"/>
            </a:avLst>
          </a:prstGeom>
          <a:solidFill>
            <a:srgbClr val="FFFFFF"/>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15000"/>
              </a:lnSpc>
              <a:spcBef>
                <a:spcPts val="0"/>
              </a:spcBef>
              <a:spcAft>
                <a:spcPts val="0"/>
              </a:spcAft>
              <a:buClr>
                <a:schemeClr val="dk1"/>
              </a:buClr>
              <a:buSzPts val="1100"/>
              <a:buFont typeface="Arial"/>
              <a:buNone/>
            </a:pPr>
            <a:r>
              <a:rPr lang="en-GB" sz="2200" b="1" i="0" u="none" strike="noStrike" cap="none">
                <a:solidFill>
                  <a:srgbClr val="FF9900"/>
                </a:solidFill>
                <a:latin typeface="Arial"/>
                <a:ea typeface="Arial"/>
                <a:cs typeface="Arial"/>
                <a:sym typeface="Arial"/>
              </a:rPr>
              <a:t>How might this look in your disaster story?</a:t>
            </a:r>
            <a:endParaRPr sz="1800" b="0" i="0" u="none" strike="noStrike" cap="none">
              <a:solidFill>
                <a:schemeClr val="dk1"/>
              </a:solidFill>
              <a:latin typeface="Arial"/>
              <a:ea typeface="Arial"/>
              <a:cs typeface="Arial"/>
              <a:sym typeface="Arial"/>
            </a:endParaRPr>
          </a:p>
        </p:txBody>
      </p:sp>
      <p:pic>
        <p:nvPicPr>
          <p:cNvPr id="182" name="Google Shape;182;p27"/>
          <p:cNvPicPr preferRelativeResize="0"/>
          <p:nvPr/>
        </p:nvPicPr>
        <p:blipFill rotWithShape="1">
          <a:blip r:embed="rId5">
            <a:alphaModFix/>
          </a:blip>
          <a:srcRect/>
          <a:stretch/>
        </p:blipFill>
        <p:spPr>
          <a:xfrm rot="469680">
            <a:off x="8060056" y="115282"/>
            <a:ext cx="854816" cy="1214238"/>
          </a:xfrm>
          <a:prstGeom prst="rect">
            <a:avLst/>
          </a:prstGeom>
          <a:noFill/>
          <a:ln>
            <a:noFill/>
          </a:ln>
        </p:spPr>
      </p:pic>
      <p:sp>
        <p:nvSpPr>
          <p:cNvPr id="183" name="Google Shape;183;p27"/>
          <p:cNvSpPr/>
          <p:nvPr/>
        </p:nvSpPr>
        <p:spPr>
          <a:xfrm>
            <a:off x="150550" y="2208350"/>
            <a:ext cx="3217800" cy="2711400"/>
          </a:xfrm>
          <a:prstGeom prst="roundRect">
            <a:avLst>
              <a:gd name="adj" fmla="val 16667"/>
            </a:avLst>
          </a:prstGeom>
          <a:solidFill>
            <a:srgbClr val="EAD1DC"/>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15000"/>
              </a:lnSpc>
              <a:spcBef>
                <a:spcPts val="0"/>
              </a:spcBef>
              <a:spcAft>
                <a:spcPts val="0"/>
              </a:spcAft>
              <a:buClr>
                <a:schemeClr val="dk1"/>
              </a:buClr>
              <a:buSzPts val="1100"/>
              <a:buFont typeface="Arial"/>
              <a:buNone/>
            </a:pPr>
            <a:r>
              <a:rPr lang="en-GB" sz="1800" b="0" i="0" u="none" strike="noStrike" cap="none">
                <a:solidFill>
                  <a:schemeClr val="dk1"/>
                </a:solidFill>
                <a:latin typeface="Arial"/>
                <a:ea typeface="Arial"/>
                <a:cs typeface="Arial"/>
                <a:sym typeface="Arial"/>
              </a:rPr>
              <a:t>Characters and settings are developed with more detail.</a:t>
            </a:r>
            <a:endParaRPr sz="1800" b="0" i="0" u="none" strike="noStrike" cap="none">
              <a:solidFill>
                <a:schemeClr val="dk1"/>
              </a:solidFill>
              <a:latin typeface="Arial"/>
              <a:ea typeface="Arial"/>
              <a:cs typeface="Arial"/>
              <a:sym typeface="Arial"/>
            </a:endParaRPr>
          </a:p>
          <a:p>
            <a:pPr marL="0" marR="0" lvl="0" indent="0" algn="l" rtl="0">
              <a:lnSpc>
                <a:spcPct val="115000"/>
              </a:lnSpc>
              <a:spcBef>
                <a:spcPts val="0"/>
              </a:spcBef>
              <a:spcAft>
                <a:spcPts val="0"/>
              </a:spcAft>
              <a:buClr>
                <a:schemeClr val="dk1"/>
              </a:buClr>
              <a:buSzPts val="1100"/>
              <a:buFont typeface="Arial"/>
              <a:buNone/>
            </a:pPr>
            <a:r>
              <a:rPr lang="en-GB" sz="1800" b="0" i="0" u="none" strike="noStrike" cap="none">
                <a:solidFill>
                  <a:schemeClr val="dk1"/>
                </a:solidFill>
                <a:latin typeface="Arial"/>
                <a:ea typeface="Arial"/>
                <a:cs typeface="Arial"/>
                <a:sym typeface="Arial"/>
              </a:rPr>
              <a:t>Clues hint at the complication to come.</a:t>
            </a:r>
            <a:endParaRPr sz="1800" b="0" i="0" u="none" strike="noStrike" cap="none">
              <a:solidFill>
                <a:schemeClr val="dk1"/>
              </a:solidFill>
              <a:latin typeface="Arial"/>
              <a:ea typeface="Arial"/>
              <a:cs typeface="Arial"/>
              <a:sym typeface="Arial"/>
            </a:endParaRPr>
          </a:p>
        </p:txBody>
      </p:sp>
      <p:pic>
        <p:nvPicPr>
          <p:cNvPr id="184" name="Google Shape;184;p27"/>
          <p:cNvPicPr preferRelativeResize="0"/>
          <p:nvPr/>
        </p:nvPicPr>
        <p:blipFill rotWithShape="1">
          <a:blip r:embed="rId6">
            <a:alphaModFix/>
          </a:blip>
          <a:srcRect/>
          <a:stretch/>
        </p:blipFill>
        <p:spPr>
          <a:xfrm>
            <a:off x="4314300" y="1534476"/>
            <a:ext cx="3200400" cy="3267075"/>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188"/>
        <p:cNvGrpSpPr/>
        <p:nvPr/>
      </p:nvGrpSpPr>
      <p:grpSpPr>
        <a:xfrm>
          <a:off x="0" y="0"/>
          <a:ext cx="0" cy="0"/>
          <a:chOff x="0" y="0"/>
          <a:chExt cx="0" cy="0"/>
        </a:xfrm>
      </p:grpSpPr>
      <p:sp>
        <p:nvSpPr>
          <p:cNvPr id="189" name="Google Shape;189;p28"/>
          <p:cNvSpPr txBox="1"/>
          <p:nvPr/>
        </p:nvSpPr>
        <p:spPr>
          <a:xfrm>
            <a:off x="150550" y="62725"/>
            <a:ext cx="8681100" cy="789900"/>
          </a:xfrm>
          <a:prstGeom prst="rect">
            <a:avLst/>
          </a:prstGeom>
          <a:solidFill>
            <a:srgbClr val="FFF2CC"/>
          </a:solid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2100"/>
              <a:buFont typeface="Arial"/>
              <a:buNone/>
            </a:pPr>
            <a:r>
              <a:rPr lang="en-GB" sz="2100" b="1" i="0" u="sng" strike="noStrike" cap="none">
                <a:solidFill>
                  <a:schemeClr val="dk1"/>
                </a:solidFill>
                <a:latin typeface="Arial"/>
                <a:ea typeface="Arial"/>
                <a:cs typeface="Arial"/>
                <a:sym typeface="Arial"/>
              </a:rPr>
              <a:t>Writing - Volcano Disaster Story Build Up</a:t>
            </a:r>
            <a:endParaRPr sz="2100" b="1" i="0" u="sng" strike="noStrike" cap="none">
              <a:solidFill>
                <a:srgbClr val="000000"/>
              </a:solidFill>
              <a:latin typeface="Arial"/>
              <a:ea typeface="Arial"/>
              <a:cs typeface="Arial"/>
              <a:sym typeface="Arial"/>
            </a:endParaRPr>
          </a:p>
        </p:txBody>
      </p:sp>
      <p:sp>
        <p:nvSpPr>
          <p:cNvPr id="190" name="Google Shape;190;p28"/>
          <p:cNvSpPr txBox="1"/>
          <p:nvPr/>
        </p:nvSpPr>
        <p:spPr>
          <a:xfrm>
            <a:off x="150550" y="1229975"/>
            <a:ext cx="4011300" cy="2236200"/>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a:p>
            <a:pPr marL="0" marR="0" lvl="0" indent="0" algn="l" rtl="0">
              <a:lnSpc>
                <a:spcPct val="115000"/>
              </a:lnSpc>
              <a:spcBef>
                <a:spcPts val="0"/>
              </a:spcBef>
              <a:spcAft>
                <a:spcPts val="0"/>
              </a:spcAft>
              <a:buClr>
                <a:srgbClr val="000000"/>
              </a:buClr>
              <a:buSzPts val="1800"/>
              <a:buFont typeface="Arial"/>
              <a:buNone/>
            </a:pPr>
            <a:r>
              <a:rPr lang="en-GB" sz="1800" b="0" i="0" u="none" strike="noStrike" cap="none">
                <a:solidFill>
                  <a:schemeClr val="dk1"/>
                </a:solidFill>
                <a:latin typeface="Arial"/>
                <a:ea typeface="Arial"/>
                <a:cs typeface="Arial"/>
                <a:sym typeface="Arial"/>
              </a:rPr>
              <a:t> </a:t>
            </a:r>
            <a:endParaRPr sz="1800" b="0" i="0" u="none" strike="noStrike" cap="none">
              <a:solidFill>
                <a:schemeClr val="dk1"/>
              </a:solidFill>
              <a:latin typeface="Arial"/>
              <a:ea typeface="Arial"/>
              <a:cs typeface="Arial"/>
              <a:sym typeface="Arial"/>
            </a:endParaRPr>
          </a:p>
        </p:txBody>
      </p:sp>
      <p:pic>
        <p:nvPicPr>
          <p:cNvPr id="191" name="Google Shape;191;p28"/>
          <p:cNvPicPr preferRelativeResize="0"/>
          <p:nvPr/>
        </p:nvPicPr>
        <p:blipFill rotWithShape="1">
          <a:blip r:embed="rId3">
            <a:alphaModFix/>
          </a:blip>
          <a:srcRect/>
          <a:stretch/>
        </p:blipFill>
        <p:spPr>
          <a:xfrm>
            <a:off x="6936175" y="131774"/>
            <a:ext cx="1392726" cy="783403"/>
          </a:xfrm>
          <a:prstGeom prst="rect">
            <a:avLst/>
          </a:prstGeom>
          <a:noFill/>
          <a:ln>
            <a:noFill/>
          </a:ln>
        </p:spPr>
      </p:pic>
      <p:pic>
        <p:nvPicPr>
          <p:cNvPr id="192" name="Google Shape;192;p28"/>
          <p:cNvPicPr preferRelativeResize="0"/>
          <p:nvPr/>
        </p:nvPicPr>
        <p:blipFill rotWithShape="1">
          <a:blip r:embed="rId4">
            <a:alphaModFix/>
          </a:blip>
          <a:srcRect/>
          <a:stretch/>
        </p:blipFill>
        <p:spPr>
          <a:xfrm rot="-1333754">
            <a:off x="6367396" y="132360"/>
            <a:ext cx="543684" cy="893602"/>
          </a:xfrm>
          <a:prstGeom prst="rect">
            <a:avLst/>
          </a:prstGeom>
          <a:noFill/>
          <a:ln>
            <a:noFill/>
          </a:ln>
        </p:spPr>
      </p:pic>
      <p:sp>
        <p:nvSpPr>
          <p:cNvPr id="193" name="Google Shape;193;p28"/>
          <p:cNvSpPr/>
          <p:nvPr/>
        </p:nvSpPr>
        <p:spPr>
          <a:xfrm>
            <a:off x="0" y="528600"/>
            <a:ext cx="4161900" cy="1512000"/>
          </a:xfrm>
          <a:prstGeom prst="wedgeEllipseCallout">
            <a:avLst>
              <a:gd name="adj1" fmla="val 43025"/>
              <a:gd name="adj2" fmla="val 52774"/>
            </a:avLst>
          </a:prstGeom>
          <a:solidFill>
            <a:srgbClr val="FFFFFF"/>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15000"/>
              </a:lnSpc>
              <a:spcBef>
                <a:spcPts val="0"/>
              </a:spcBef>
              <a:spcAft>
                <a:spcPts val="0"/>
              </a:spcAft>
              <a:buClr>
                <a:schemeClr val="dk1"/>
              </a:buClr>
              <a:buSzPts val="1100"/>
              <a:buFont typeface="Arial"/>
              <a:buNone/>
            </a:pPr>
            <a:r>
              <a:rPr lang="en-GB" sz="2700" b="1" i="0" u="none" strike="noStrike" cap="none">
                <a:solidFill>
                  <a:srgbClr val="E84D15"/>
                </a:solidFill>
                <a:latin typeface="Arial"/>
                <a:ea typeface="Arial"/>
                <a:cs typeface="Arial"/>
                <a:sym typeface="Arial"/>
              </a:rPr>
              <a:t>What Makes a Good Build-Up?</a:t>
            </a:r>
            <a:endParaRPr sz="2700" b="1" i="0" u="none" strike="noStrike" cap="none">
              <a:solidFill>
                <a:srgbClr val="E84D15"/>
              </a:solidFill>
              <a:latin typeface="Arial"/>
              <a:ea typeface="Arial"/>
              <a:cs typeface="Arial"/>
              <a:sym typeface="Arial"/>
            </a:endParaRPr>
          </a:p>
          <a:p>
            <a:pPr marL="0" marR="0" lvl="0" indent="0" algn="ctr" rtl="0">
              <a:lnSpc>
                <a:spcPct val="115000"/>
              </a:lnSpc>
              <a:spcBef>
                <a:spcPts val="0"/>
              </a:spcBef>
              <a:spcAft>
                <a:spcPts val="0"/>
              </a:spcAft>
              <a:buClr>
                <a:schemeClr val="dk1"/>
              </a:buClr>
              <a:buSzPts val="1100"/>
              <a:buFont typeface="Arial"/>
              <a:buNone/>
            </a:pPr>
            <a:endParaRPr sz="2200" b="1" i="0" u="none" strike="noStrike" cap="none">
              <a:solidFill>
                <a:srgbClr val="FF9900"/>
              </a:solidFill>
              <a:latin typeface="Arial"/>
              <a:ea typeface="Arial"/>
              <a:cs typeface="Arial"/>
              <a:sym typeface="Arial"/>
            </a:endParaRPr>
          </a:p>
        </p:txBody>
      </p:sp>
      <p:pic>
        <p:nvPicPr>
          <p:cNvPr id="194" name="Google Shape;194;p28"/>
          <p:cNvPicPr preferRelativeResize="0"/>
          <p:nvPr/>
        </p:nvPicPr>
        <p:blipFill rotWithShape="1">
          <a:blip r:embed="rId5">
            <a:alphaModFix/>
          </a:blip>
          <a:srcRect/>
          <a:stretch/>
        </p:blipFill>
        <p:spPr>
          <a:xfrm rot="469680">
            <a:off x="8060056" y="115282"/>
            <a:ext cx="854816" cy="1214238"/>
          </a:xfrm>
          <a:prstGeom prst="rect">
            <a:avLst/>
          </a:prstGeom>
          <a:noFill/>
          <a:ln>
            <a:noFill/>
          </a:ln>
        </p:spPr>
      </p:pic>
      <p:sp>
        <p:nvSpPr>
          <p:cNvPr id="195" name="Google Shape;195;p28"/>
          <p:cNvSpPr/>
          <p:nvPr/>
        </p:nvSpPr>
        <p:spPr>
          <a:xfrm>
            <a:off x="150550" y="2138450"/>
            <a:ext cx="3092100" cy="2571900"/>
          </a:xfrm>
          <a:prstGeom prst="roundRect">
            <a:avLst>
              <a:gd name="adj" fmla="val 16667"/>
            </a:avLst>
          </a:prstGeom>
          <a:solidFill>
            <a:srgbClr val="EAD1DC"/>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15000"/>
              </a:lnSpc>
              <a:spcBef>
                <a:spcPts val="0"/>
              </a:spcBef>
              <a:spcAft>
                <a:spcPts val="0"/>
              </a:spcAft>
              <a:buClr>
                <a:srgbClr val="000000"/>
              </a:buClr>
              <a:buSzPts val="1300"/>
              <a:buFont typeface="Arial"/>
              <a:buNone/>
            </a:pPr>
            <a:r>
              <a:rPr lang="en-GB" sz="1300" b="0" i="0" u="none" strike="noStrike" cap="none">
                <a:solidFill>
                  <a:schemeClr val="dk1"/>
                </a:solidFill>
                <a:latin typeface="Arial"/>
                <a:ea typeface="Arial"/>
                <a:cs typeface="Arial"/>
                <a:sym typeface="Arial"/>
              </a:rPr>
              <a:t>Feeling tired and hungry, Jade stopped and reached into her backpack. She rummaged around for a while before her hand removed a small, glistening parcel accusingly. Jade glanced angrily at her brother and hissed, “Why did you make jam sandwiches? You know I only eat cheese!” She stomped off into the forest.  </a:t>
            </a:r>
            <a:endParaRPr sz="1800" b="0" i="0" u="none" strike="noStrike" cap="none">
              <a:solidFill>
                <a:schemeClr val="dk1"/>
              </a:solidFill>
              <a:latin typeface="Arial"/>
              <a:ea typeface="Arial"/>
              <a:cs typeface="Arial"/>
              <a:sym typeface="Arial"/>
            </a:endParaRPr>
          </a:p>
        </p:txBody>
      </p:sp>
      <p:sp>
        <p:nvSpPr>
          <p:cNvPr id="196" name="Google Shape;196;p28"/>
          <p:cNvSpPr/>
          <p:nvPr/>
        </p:nvSpPr>
        <p:spPr>
          <a:xfrm>
            <a:off x="3545575" y="2138450"/>
            <a:ext cx="3092100" cy="2571900"/>
          </a:xfrm>
          <a:prstGeom prst="roundRect">
            <a:avLst>
              <a:gd name="adj" fmla="val 16667"/>
            </a:avLst>
          </a:prstGeom>
          <a:solidFill>
            <a:srgbClr val="EAD1DC"/>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15000"/>
              </a:lnSpc>
              <a:spcBef>
                <a:spcPts val="0"/>
              </a:spcBef>
              <a:spcAft>
                <a:spcPts val="0"/>
              </a:spcAft>
              <a:buClr>
                <a:srgbClr val="000000"/>
              </a:buClr>
              <a:buSzPts val="1400"/>
              <a:buFont typeface="Arial"/>
              <a:buNone/>
            </a:pPr>
            <a:r>
              <a:rPr lang="en-GB" sz="1400" b="0" i="0" u="none" strike="noStrike" cap="none">
                <a:solidFill>
                  <a:schemeClr val="dk1"/>
                </a:solidFill>
                <a:latin typeface="Arial"/>
                <a:ea typeface="Arial"/>
                <a:cs typeface="Arial"/>
                <a:sym typeface="Arial"/>
              </a:rPr>
              <a:t>Birds rustled in the trees. Ben froze in disbelief. This day was getting worse and worse. Jade’s mood had taken a turn for the worse. “How am I supposed to remember everything?” called Ben hurriedly as he chased after his frightened, angry sister.</a:t>
            </a:r>
            <a:endParaRPr sz="1400" b="0" i="0" u="none" strike="noStrike" cap="none">
              <a:solidFill>
                <a:schemeClr val="dk1"/>
              </a:solidFill>
              <a:latin typeface="Arial"/>
              <a:ea typeface="Arial"/>
              <a:cs typeface="Arial"/>
              <a:sym typeface="Arial"/>
            </a:endParaRPr>
          </a:p>
          <a:p>
            <a:pPr marL="0" marR="0" lvl="0" indent="0" algn="l" rtl="0">
              <a:lnSpc>
                <a:spcPct val="115000"/>
              </a:lnSpc>
              <a:spcBef>
                <a:spcPts val="0"/>
              </a:spcBef>
              <a:spcAft>
                <a:spcPts val="0"/>
              </a:spcAft>
              <a:buClr>
                <a:srgbClr val="000000"/>
              </a:buClr>
              <a:buSzPts val="1300"/>
              <a:buFont typeface="Arial"/>
              <a:buNone/>
            </a:pPr>
            <a:endParaRPr sz="1300" b="0" i="0" u="none" strike="noStrike" cap="none">
              <a:solidFill>
                <a:schemeClr val="dk1"/>
              </a:solidFill>
              <a:latin typeface="Arial"/>
              <a:ea typeface="Arial"/>
              <a:cs typeface="Arial"/>
              <a:sym typeface="Arial"/>
            </a:endParaRPr>
          </a:p>
        </p:txBody>
      </p:sp>
      <p:sp>
        <p:nvSpPr>
          <p:cNvPr id="197" name="Google Shape;197;p28"/>
          <p:cNvSpPr/>
          <p:nvPr/>
        </p:nvSpPr>
        <p:spPr>
          <a:xfrm>
            <a:off x="6940600" y="2138450"/>
            <a:ext cx="2052900" cy="2571900"/>
          </a:xfrm>
          <a:prstGeom prst="roundRect">
            <a:avLst>
              <a:gd name="adj" fmla="val 16667"/>
            </a:avLst>
          </a:prstGeom>
          <a:solidFill>
            <a:srgbClr val="EAD1DC"/>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15000"/>
              </a:lnSpc>
              <a:spcBef>
                <a:spcPts val="0"/>
              </a:spcBef>
              <a:spcAft>
                <a:spcPts val="0"/>
              </a:spcAft>
              <a:buClr>
                <a:srgbClr val="000000"/>
              </a:buClr>
              <a:buSzPts val="1400"/>
              <a:buFont typeface="Arial"/>
              <a:buNone/>
            </a:pPr>
            <a:r>
              <a:rPr lang="en-GB" sz="1400" b="0" i="0" u="none" strike="noStrike" cap="none">
                <a:solidFill>
                  <a:schemeClr val="dk1"/>
                </a:solidFill>
                <a:latin typeface="Arial"/>
                <a:ea typeface="Arial"/>
                <a:cs typeface="Arial"/>
                <a:sym typeface="Arial"/>
              </a:rPr>
              <a:t>The mist was descending quickly now and the temperature was falling rapidly. Jade halted. Silently, Ben watched for his sister’s reaction.</a:t>
            </a:r>
            <a:endParaRPr sz="1400" b="0" i="0" u="none" strike="noStrike" cap="none">
              <a:solidFill>
                <a:schemeClr val="dk1"/>
              </a:solidFill>
              <a:latin typeface="Arial"/>
              <a:ea typeface="Arial"/>
              <a:cs typeface="Arial"/>
              <a:sym typeface="Arial"/>
            </a:endParaRPr>
          </a:p>
          <a:p>
            <a:pPr marL="0" marR="0" lvl="0" indent="0" algn="l" rtl="0">
              <a:lnSpc>
                <a:spcPct val="115000"/>
              </a:lnSpc>
              <a:spcBef>
                <a:spcPts val="0"/>
              </a:spcBef>
              <a:spcAft>
                <a:spcPts val="0"/>
              </a:spcAft>
              <a:buClr>
                <a:srgbClr val="000000"/>
              </a:buClr>
              <a:buSzPts val="1400"/>
              <a:buFont typeface="Arial"/>
              <a:buNone/>
            </a:pPr>
            <a:endParaRPr sz="1400" b="0" i="0" u="none" strike="noStrike" cap="none">
              <a:solidFill>
                <a:schemeClr val="dk1"/>
              </a:solidFill>
              <a:latin typeface="Arial"/>
              <a:ea typeface="Arial"/>
              <a:cs typeface="Arial"/>
              <a:sym typeface="Arial"/>
            </a:endParaRPr>
          </a:p>
          <a:p>
            <a:pPr marL="0" marR="0" lvl="0" indent="0" algn="l" rtl="0">
              <a:lnSpc>
                <a:spcPct val="115000"/>
              </a:lnSpc>
              <a:spcBef>
                <a:spcPts val="0"/>
              </a:spcBef>
              <a:spcAft>
                <a:spcPts val="0"/>
              </a:spcAft>
              <a:buClr>
                <a:srgbClr val="000000"/>
              </a:buClr>
              <a:buSzPts val="1300"/>
              <a:buFont typeface="Arial"/>
              <a:buNone/>
            </a:pPr>
            <a:endParaRPr sz="1300" b="0" i="0" u="none" strike="noStrike" cap="none">
              <a:solidFill>
                <a:schemeClr val="dk1"/>
              </a:solidFill>
              <a:latin typeface="Arial"/>
              <a:ea typeface="Arial"/>
              <a:cs typeface="Arial"/>
              <a:sym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201"/>
        <p:cNvGrpSpPr/>
        <p:nvPr/>
      </p:nvGrpSpPr>
      <p:grpSpPr>
        <a:xfrm>
          <a:off x="0" y="0"/>
          <a:ext cx="0" cy="0"/>
          <a:chOff x="0" y="0"/>
          <a:chExt cx="0" cy="0"/>
        </a:xfrm>
      </p:grpSpPr>
      <p:sp>
        <p:nvSpPr>
          <p:cNvPr id="202" name="Google Shape;202;p29"/>
          <p:cNvSpPr txBox="1"/>
          <p:nvPr/>
        </p:nvSpPr>
        <p:spPr>
          <a:xfrm>
            <a:off x="150550" y="62725"/>
            <a:ext cx="8681100" cy="789900"/>
          </a:xfrm>
          <a:prstGeom prst="rect">
            <a:avLst/>
          </a:prstGeom>
          <a:solidFill>
            <a:srgbClr val="FFF2CC"/>
          </a:solid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2100"/>
              <a:buFont typeface="Arial"/>
              <a:buNone/>
            </a:pPr>
            <a:r>
              <a:rPr lang="en-GB" sz="2100" b="1" i="0" u="sng" strike="noStrike" cap="none">
                <a:solidFill>
                  <a:schemeClr val="dk1"/>
                </a:solidFill>
                <a:latin typeface="Arial"/>
                <a:ea typeface="Arial"/>
                <a:cs typeface="Arial"/>
                <a:sym typeface="Arial"/>
              </a:rPr>
              <a:t>Writing - Volcano Disaster Story Build Up</a:t>
            </a:r>
            <a:endParaRPr sz="2100" b="1" i="0" u="sng" strike="noStrike" cap="none">
              <a:solidFill>
                <a:srgbClr val="000000"/>
              </a:solidFill>
              <a:latin typeface="Arial"/>
              <a:ea typeface="Arial"/>
              <a:cs typeface="Arial"/>
              <a:sym typeface="Arial"/>
            </a:endParaRPr>
          </a:p>
        </p:txBody>
      </p:sp>
      <p:sp>
        <p:nvSpPr>
          <p:cNvPr id="203" name="Google Shape;203;p29"/>
          <p:cNvSpPr txBox="1"/>
          <p:nvPr/>
        </p:nvSpPr>
        <p:spPr>
          <a:xfrm>
            <a:off x="150550" y="1229975"/>
            <a:ext cx="4011300" cy="2236200"/>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a:p>
            <a:pPr marL="0" marR="0" lvl="0" indent="0" algn="l" rtl="0">
              <a:lnSpc>
                <a:spcPct val="115000"/>
              </a:lnSpc>
              <a:spcBef>
                <a:spcPts val="0"/>
              </a:spcBef>
              <a:spcAft>
                <a:spcPts val="0"/>
              </a:spcAft>
              <a:buClr>
                <a:srgbClr val="000000"/>
              </a:buClr>
              <a:buSzPts val="1800"/>
              <a:buFont typeface="Arial"/>
              <a:buNone/>
            </a:pPr>
            <a:r>
              <a:rPr lang="en-GB" sz="1800" b="0" i="0" u="none" strike="noStrike" cap="none">
                <a:solidFill>
                  <a:schemeClr val="dk1"/>
                </a:solidFill>
                <a:latin typeface="Arial"/>
                <a:ea typeface="Arial"/>
                <a:cs typeface="Arial"/>
                <a:sym typeface="Arial"/>
              </a:rPr>
              <a:t> </a:t>
            </a:r>
            <a:endParaRPr sz="1800" b="0" i="0" u="none" strike="noStrike" cap="none">
              <a:solidFill>
                <a:schemeClr val="dk1"/>
              </a:solidFill>
              <a:latin typeface="Arial"/>
              <a:ea typeface="Arial"/>
              <a:cs typeface="Arial"/>
              <a:sym typeface="Arial"/>
            </a:endParaRPr>
          </a:p>
        </p:txBody>
      </p:sp>
      <p:pic>
        <p:nvPicPr>
          <p:cNvPr id="204" name="Google Shape;204;p29"/>
          <p:cNvPicPr preferRelativeResize="0"/>
          <p:nvPr/>
        </p:nvPicPr>
        <p:blipFill rotWithShape="1">
          <a:blip r:embed="rId3">
            <a:alphaModFix/>
          </a:blip>
          <a:srcRect/>
          <a:stretch/>
        </p:blipFill>
        <p:spPr>
          <a:xfrm>
            <a:off x="6936175" y="131774"/>
            <a:ext cx="1392726" cy="783403"/>
          </a:xfrm>
          <a:prstGeom prst="rect">
            <a:avLst/>
          </a:prstGeom>
          <a:noFill/>
          <a:ln>
            <a:noFill/>
          </a:ln>
        </p:spPr>
      </p:pic>
      <p:pic>
        <p:nvPicPr>
          <p:cNvPr id="205" name="Google Shape;205;p29"/>
          <p:cNvPicPr preferRelativeResize="0"/>
          <p:nvPr/>
        </p:nvPicPr>
        <p:blipFill rotWithShape="1">
          <a:blip r:embed="rId4">
            <a:alphaModFix/>
          </a:blip>
          <a:srcRect/>
          <a:stretch/>
        </p:blipFill>
        <p:spPr>
          <a:xfrm rot="-1333754">
            <a:off x="6367396" y="132360"/>
            <a:ext cx="543684" cy="893602"/>
          </a:xfrm>
          <a:prstGeom prst="rect">
            <a:avLst/>
          </a:prstGeom>
          <a:noFill/>
          <a:ln>
            <a:noFill/>
          </a:ln>
        </p:spPr>
      </p:pic>
      <p:sp>
        <p:nvSpPr>
          <p:cNvPr id="206" name="Google Shape;206;p29"/>
          <p:cNvSpPr/>
          <p:nvPr/>
        </p:nvSpPr>
        <p:spPr>
          <a:xfrm>
            <a:off x="0" y="528600"/>
            <a:ext cx="4161900" cy="1512000"/>
          </a:xfrm>
          <a:prstGeom prst="wedgeEllipseCallout">
            <a:avLst>
              <a:gd name="adj1" fmla="val 43025"/>
              <a:gd name="adj2" fmla="val 52774"/>
            </a:avLst>
          </a:prstGeom>
          <a:solidFill>
            <a:srgbClr val="FFFFFF"/>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15000"/>
              </a:lnSpc>
              <a:spcBef>
                <a:spcPts val="0"/>
              </a:spcBef>
              <a:spcAft>
                <a:spcPts val="0"/>
              </a:spcAft>
              <a:buClr>
                <a:schemeClr val="dk1"/>
              </a:buClr>
              <a:buSzPts val="1100"/>
              <a:buFont typeface="Arial"/>
              <a:buNone/>
            </a:pPr>
            <a:r>
              <a:rPr lang="en-GB" sz="2700" b="1" i="0" u="none" strike="noStrike" cap="none">
                <a:solidFill>
                  <a:srgbClr val="E84D15"/>
                </a:solidFill>
                <a:latin typeface="Arial"/>
                <a:ea typeface="Arial"/>
                <a:cs typeface="Arial"/>
                <a:sym typeface="Arial"/>
              </a:rPr>
              <a:t>What Makes a Good Build-Up?</a:t>
            </a:r>
            <a:endParaRPr sz="2700" b="1" i="0" u="none" strike="noStrike" cap="none">
              <a:solidFill>
                <a:srgbClr val="E84D15"/>
              </a:solidFill>
              <a:latin typeface="Arial"/>
              <a:ea typeface="Arial"/>
              <a:cs typeface="Arial"/>
              <a:sym typeface="Arial"/>
            </a:endParaRPr>
          </a:p>
          <a:p>
            <a:pPr marL="0" marR="0" lvl="0" indent="0" algn="ctr" rtl="0">
              <a:lnSpc>
                <a:spcPct val="115000"/>
              </a:lnSpc>
              <a:spcBef>
                <a:spcPts val="0"/>
              </a:spcBef>
              <a:spcAft>
                <a:spcPts val="0"/>
              </a:spcAft>
              <a:buClr>
                <a:schemeClr val="dk1"/>
              </a:buClr>
              <a:buSzPts val="1100"/>
              <a:buFont typeface="Arial"/>
              <a:buNone/>
            </a:pPr>
            <a:endParaRPr sz="2200" b="1" i="0" u="none" strike="noStrike" cap="none">
              <a:solidFill>
                <a:srgbClr val="FF9900"/>
              </a:solidFill>
              <a:latin typeface="Arial"/>
              <a:ea typeface="Arial"/>
              <a:cs typeface="Arial"/>
              <a:sym typeface="Arial"/>
            </a:endParaRPr>
          </a:p>
        </p:txBody>
      </p:sp>
      <p:pic>
        <p:nvPicPr>
          <p:cNvPr id="207" name="Google Shape;207;p29"/>
          <p:cNvPicPr preferRelativeResize="0"/>
          <p:nvPr/>
        </p:nvPicPr>
        <p:blipFill rotWithShape="1">
          <a:blip r:embed="rId5">
            <a:alphaModFix/>
          </a:blip>
          <a:srcRect/>
          <a:stretch/>
        </p:blipFill>
        <p:spPr>
          <a:xfrm rot="469680">
            <a:off x="8060056" y="115282"/>
            <a:ext cx="854816" cy="1214238"/>
          </a:xfrm>
          <a:prstGeom prst="rect">
            <a:avLst/>
          </a:prstGeom>
          <a:noFill/>
          <a:ln>
            <a:noFill/>
          </a:ln>
        </p:spPr>
      </p:pic>
      <p:sp>
        <p:nvSpPr>
          <p:cNvPr id="208" name="Google Shape;208;p29"/>
          <p:cNvSpPr/>
          <p:nvPr/>
        </p:nvSpPr>
        <p:spPr>
          <a:xfrm>
            <a:off x="150550" y="2138450"/>
            <a:ext cx="3092100" cy="2571900"/>
          </a:xfrm>
          <a:prstGeom prst="roundRect">
            <a:avLst>
              <a:gd name="adj" fmla="val 16667"/>
            </a:avLst>
          </a:prstGeom>
          <a:solidFill>
            <a:srgbClr val="EAD1DC"/>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15000"/>
              </a:lnSpc>
              <a:spcBef>
                <a:spcPts val="0"/>
              </a:spcBef>
              <a:spcAft>
                <a:spcPts val="0"/>
              </a:spcAft>
              <a:buClr>
                <a:srgbClr val="000000"/>
              </a:buClr>
              <a:buSzPts val="1600"/>
              <a:buFont typeface="Arial"/>
              <a:buNone/>
            </a:pPr>
            <a:r>
              <a:rPr lang="en-GB" sz="1600" b="0" i="0" u="none" strike="noStrike" cap="none">
                <a:solidFill>
                  <a:schemeClr val="dk1"/>
                </a:solidFill>
                <a:latin typeface="Arial"/>
                <a:ea typeface="Arial"/>
                <a:cs typeface="Arial"/>
                <a:sym typeface="Arial"/>
              </a:rPr>
              <a:t>“Let’s just camp here, Ben…this isn’t fun anymore. I don’t even care about the sandwich. I’m tired and we’ve gone too far already,” she complained bitterly thrusting her hand onto her hip.</a:t>
            </a:r>
            <a:endParaRPr sz="1600" b="0" i="0" u="none" strike="noStrike" cap="none">
              <a:solidFill>
                <a:schemeClr val="dk1"/>
              </a:solidFill>
              <a:latin typeface="Arial"/>
              <a:ea typeface="Arial"/>
              <a:cs typeface="Arial"/>
              <a:sym typeface="Arial"/>
            </a:endParaRPr>
          </a:p>
          <a:p>
            <a:pPr marL="0" marR="0" lvl="0" indent="0" algn="l" rtl="0">
              <a:lnSpc>
                <a:spcPct val="115000"/>
              </a:lnSpc>
              <a:spcBef>
                <a:spcPts val="0"/>
              </a:spcBef>
              <a:spcAft>
                <a:spcPts val="0"/>
              </a:spcAft>
              <a:buClr>
                <a:srgbClr val="000000"/>
              </a:buClr>
              <a:buSzPts val="1300"/>
              <a:buFont typeface="Arial"/>
              <a:buNone/>
            </a:pPr>
            <a:endParaRPr sz="1300" b="0" i="0" u="none" strike="noStrike" cap="none">
              <a:solidFill>
                <a:schemeClr val="dk1"/>
              </a:solidFill>
              <a:latin typeface="Arial"/>
              <a:ea typeface="Arial"/>
              <a:cs typeface="Arial"/>
              <a:sym typeface="Arial"/>
            </a:endParaRPr>
          </a:p>
        </p:txBody>
      </p:sp>
      <p:sp>
        <p:nvSpPr>
          <p:cNvPr id="209" name="Google Shape;209;p29"/>
          <p:cNvSpPr/>
          <p:nvPr/>
        </p:nvSpPr>
        <p:spPr>
          <a:xfrm>
            <a:off x="3545575" y="2138450"/>
            <a:ext cx="3092100" cy="2571900"/>
          </a:xfrm>
          <a:prstGeom prst="roundRect">
            <a:avLst>
              <a:gd name="adj" fmla="val 16667"/>
            </a:avLst>
          </a:prstGeom>
          <a:solidFill>
            <a:srgbClr val="EAD1DC"/>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15000"/>
              </a:lnSpc>
              <a:spcBef>
                <a:spcPts val="0"/>
              </a:spcBef>
              <a:spcAft>
                <a:spcPts val="0"/>
              </a:spcAft>
              <a:buClr>
                <a:srgbClr val="000000"/>
              </a:buClr>
              <a:buSzPts val="1400"/>
              <a:buFont typeface="Arial"/>
              <a:buNone/>
            </a:pPr>
            <a:r>
              <a:rPr lang="en-GB" sz="1400" b="0" i="0" u="none" strike="noStrike" cap="none">
                <a:solidFill>
                  <a:schemeClr val="dk1"/>
                </a:solidFill>
                <a:latin typeface="Arial"/>
                <a:ea typeface="Arial"/>
                <a:cs typeface="Arial"/>
                <a:sym typeface="Arial"/>
              </a:rPr>
              <a:t>“Jade, this ground is too cluttered.</a:t>
            </a:r>
            <a:endParaRPr sz="1400" b="0" i="0" u="none" strike="noStrike" cap="none">
              <a:solidFill>
                <a:schemeClr val="dk1"/>
              </a:solidFill>
              <a:latin typeface="Arial"/>
              <a:ea typeface="Arial"/>
              <a:cs typeface="Arial"/>
              <a:sym typeface="Arial"/>
            </a:endParaRPr>
          </a:p>
          <a:p>
            <a:pPr marL="0" marR="0" lvl="0" indent="0" algn="l" rtl="0">
              <a:lnSpc>
                <a:spcPct val="115000"/>
              </a:lnSpc>
              <a:spcBef>
                <a:spcPts val="0"/>
              </a:spcBef>
              <a:spcAft>
                <a:spcPts val="0"/>
              </a:spcAft>
              <a:buClr>
                <a:srgbClr val="000000"/>
              </a:buClr>
              <a:buSzPts val="1400"/>
              <a:buFont typeface="Arial"/>
              <a:buNone/>
            </a:pPr>
            <a:r>
              <a:rPr lang="en-GB" sz="1400" b="0" i="0" u="none" strike="noStrike" cap="none">
                <a:solidFill>
                  <a:schemeClr val="dk1"/>
                </a:solidFill>
                <a:latin typeface="Arial"/>
                <a:ea typeface="Arial"/>
                <a:cs typeface="Arial"/>
                <a:sym typeface="Arial"/>
              </a:rPr>
              <a:t>I’m still looking for a clearing to pitch our tent on.  It shouldn’t be much longer now.  Trust me,” he asked kindly while he gently touched his tired sister on</a:t>
            </a:r>
            <a:endParaRPr sz="1400" b="0" i="0" u="none" strike="noStrike" cap="none">
              <a:solidFill>
                <a:schemeClr val="dk1"/>
              </a:solidFill>
              <a:latin typeface="Arial"/>
              <a:ea typeface="Arial"/>
              <a:cs typeface="Arial"/>
              <a:sym typeface="Arial"/>
            </a:endParaRPr>
          </a:p>
          <a:p>
            <a:pPr marL="0" marR="0" lvl="0" indent="0" algn="l" rtl="0">
              <a:lnSpc>
                <a:spcPct val="115000"/>
              </a:lnSpc>
              <a:spcBef>
                <a:spcPts val="0"/>
              </a:spcBef>
              <a:spcAft>
                <a:spcPts val="0"/>
              </a:spcAft>
              <a:buClr>
                <a:srgbClr val="000000"/>
              </a:buClr>
              <a:buSzPts val="1400"/>
              <a:buFont typeface="Arial"/>
              <a:buNone/>
            </a:pPr>
            <a:r>
              <a:rPr lang="en-GB" sz="1400" b="0" i="0" u="none" strike="noStrike" cap="none">
                <a:solidFill>
                  <a:schemeClr val="dk1"/>
                </a:solidFill>
                <a:latin typeface="Arial"/>
                <a:ea typeface="Arial"/>
                <a:cs typeface="Arial"/>
                <a:sym typeface="Arial"/>
              </a:rPr>
              <a:t>the arm. </a:t>
            </a:r>
            <a:endParaRPr sz="1400" b="0" i="0" u="none" strike="noStrike" cap="none">
              <a:solidFill>
                <a:schemeClr val="dk1"/>
              </a:solidFill>
              <a:latin typeface="Arial"/>
              <a:ea typeface="Arial"/>
              <a:cs typeface="Arial"/>
              <a:sym typeface="Arial"/>
            </a:endParaRPr>
          </a:p>
          <a:p>
            <a:pPr marL="0" marR="0" lvl="0" indent="0" algn="l" rtl="0">
              <a:lnSpc>
                <a:spcPct val="115000"/>
              </a:lnSpc>
              <a:spcBef>
                <a:spcPts val="0"/>
              </a:spcBef>
              <a:spcAft>
                <a:spcPts val="0"/>
              </a:spcAft>
              <a:buClr>
                <a:srgbClr val="000000"/>
              </a:buClr>
              <a:buSzPts val="1400"/>
              <a:buFont typeface="Arial"/>
              <a:buNone/>
            </a:pPr>
            <a:endParaRPr sz="1400" b="0" i="0" u="none" strike="noStrike" cap="none">
              <a:solidFill>
                <a:schemeClr val="dk1"/>
              </a:solidFill>
              <a:latin typeface="Arial"/>
              <a:ea typeface="Arial"/>
              <a:cs typeface="Arial"/>
              <a:sym typeface="Arial"/>
            </a:endParaRPr>
          </a:p>
          <a:p>
            <a:pPr marL="0" marR="0" lvl="0" indent="0" algn="l" rtl="0">
              <a:lnSpc>
                <a:spcPct val="115000"/>
              </a:lnSpc>
              <a:spcBef>
                <a:spcPts val="0"/>
              </a:spcBef>
              <a:spcAft>
                <a:spcPts val="0"/>
              </a:spcAft>
              <a:buClr>
                <a:srgbClr val="000000"/>
              </a:buClr>
              <a:buSzPts val="1300"/>
              <a:buFont typeface="Arial"/>
              <a:buNone/>
            </a:pPr>
            <a:endParaRPr sz="1300" b="0" i="0" u="none" strike="noStrike" cap="none">
              <a:solidFill>
                <a:schemeClr val="dk1"/>
              </a:solidFill>
              <a:latin typeface="Arial"/>
              <a:ea typeface="Arial"/>
              <a:cs typeface="Arial"/>
              <a:sym typeface="Arial"/>
            </a:endParaRPr>
          </a:p>
        </p:txBody>
      </p:sp>
      <p:sp>
        <p:nvSpPr>
          <p:cNvPr id="210" name="Google Shape;210;p29"/>
          <p:cNvSpPr/>
          <p:nvPr/>
        </p:nvSpPr>
        <p:spPr>
          <a:xfrm>
            <a:off x="6940600" y="2138450"/>
            <a:ext cx="2052900" cy="2571900"/>
          </a:xfrm>
          <a:prstGeom prst="roundRect">
            <a:avLst>
              <a:gd name="adj" fmla="val 16667"/>
            </a:avLst>
          </a:prstGeom>
          <a:solidFill>
            <a:srgbClr val="EAD1DC"/>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15000"/>
              </a:lnSpc>
              <a:spcBef>
                <a:spcPts val="0"/>
              </a:spcBef>
              <a:spcAft>
                <a:spcPts val="0"/>
              </a:spcAft>
              <a:buClr>
                <a:srgbClr val="000000"/>
              </a:buClr>
              <a:buSzPts val="1600"/>
              <a:buFont typeface="Arial"/>
              <a:buNone/>
            </a:pPr>
            <a:r>
              <a:rPr lang="en-GB" sz="1600" b="0" i="0" u="none" strike="noStrike" cap="none">
                <a:solidFill>
                  <a:schemeClr val="dk1"/>
                </a:solidFill>
                <a:latin typeface="Arial"/>
                <a:ea typeface="Arial"/>
                <a:cs typeface="Arial"/>
                <a:sym typeface="Arial"/>
              </a:rPr>
              <a:t>Reluctantly, Jade continued on as the night time mist descended eerily onto the woodland like a blanket.</a:t>
            </a:r>
            <a:endParaRPr sz="1200" b="0" i="0" u="none" strike="noStrike" cap="none">
              <a:solidFill>
                <a:schemeClr val="dk1"/>
              </a:solidFill>
              <a:latin typeface="Arial"/>
              <a:ea typeface="Arial"/>
              <a:cs typeface="Arial"/>
              <a:sym typeface="Arial"/>
            </a:endParaRPr>
          </a:p>
          <a:p>
            <a:pPr marL="0" marR="0" lvl="0" indent="0" algn="l" rtl="0">
              <a:lnSpc>
                <a:spcPct val="115000"/>
              </a:lnSpc>
              <a:spcBef>
                <a:spcPts val="0"/>
              </a:spcBef>
              <a:spcAft>
                <a:spcPts val="0"/>
              </a:spcAft>
              <a:buClr>
                <a:srgbClr val="000000"/>
              </a:buClr>
              <a:buSzPts val="1400"/>
              <a:buFont typeface="Arial"/>
              <a:buNone/>
            </a:pPr>
            <a:endParaRPr sz="1400" b="0" i="0" u="none" strike="noStrike" cap="none">
              <a:solidFill>
                <a:schemeClr val="dk1"/>
              </a:solidFill>
              <a:latin typeface="Arial"/>
              <a:ea typeface="Arial"/>
              <a:cs typeface="Arial"/>
              <a:sym typeface="Arial"/>
            </a:endParaRPr>
          </a:p>
          <a:p>
            <a:pPr marL="0" marR="0" lvl="0" indent="0" algn="l" rtl="0">
              <a:lnSpc>
                <a:spcPct val="115000"/>
              </a:lnSpc>
              <a:spcBef>
                <a:spcPts val="0"/>
              </a:spcBef>
              <a:spcAft>
                <a:spcPts val="0"/>
              </a:spcAft>
              <a:buClr>
                <a:srgbClr val="000000"/>
              </a:buClr>
              <a:buSzPts val="1300"/>
              <a:buFont typeface="Arial"/>
              <a:buNone/>
            </a:pPr>
            <a:endParaRPr sz="1300" b="0" i="0" u="none" strike="noStrike" cap="none">
              <a:solidFill>
                <a:schemeClr val="dk1"/>
              </a:solidFill>
              <a:latin typeface="Arial"/>
              <a:ea typeface="Arial"/>
              <a:cs typeface="Arial"/>
              <a:sym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214"/>
        <p:cNvGrpSpPr/>
        <p:nvPr/>
      </p:nvGrpSpPr>
      <p:grpSpPr>
        <a:xfrm>
          <a:off x="0" y="0"/>
          <a:ext cx="0" cy="0"/>
          <a:chOff x="0" y="0"/>
          <a:chExt cx="0" cy="0"/>
        </a:xfrm>
      </p:grpSpPr>
      <p:sp>
        <p:nvSpPr>
          <p:cNvPr id="215" name="Google Shape;215;p30"/>
          <p:cNvSpPr txBox="1"/>
          <p:nvPr/>
        </p:nvSpPr>
        <p:spPr>
          <a:xfrm>
            <a:off x="150550" y="62725"/>
            <a:ext cx="8681100" cy="789900"/>
          </a:xfrm>
          <a:prstGeom prst="rect">
            <a:avLst/>
          </a:prstGeom>
          <a:solidFill>
            <a:srgbClr val="FFF2CC"/>
          </a:solid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2100"/>
              <a:buFont typeface="Arial"/>
              <a:buNone/>
            </a:pPr>
            <a:r>
              <a:rPr lang="en-GB" sz="2100" b="1" i="0" u="sng" strike="noStrike" cap="none">
                <a:solidFill>
                  <a:schemeClr val="dk1"/>
                </a:solidFill>
                <a:latin typeface="Arial"/>
                <a:ea typeface="Arial"/>
                <a:cs typeface="Arial"/>
                <a:sym typeface="Arial"/>
              </a:rPr>
              <a:t>Writing - Volcano Disaster Story Build Up</a:t>
            </a:r>
            <a:endParaRPr sz="2100" b="1" i="0" u="sng" strike="noStrike" cap="none">
              <a:solidFill>
                <a:srgbClr val="000000"/>
              </a:solidFill>
              <a:latin typeface="Arial"/>
              <a:ea typeface="Arial"/>
              <a:cs typeface="Arial"/>
              <a:sym typeface="Arial"/>
            </a:endParaRPr>
          </a:p>
        </p:txBody>
      </p:sp>
      <p:sp>
        <p:nvSpPr>
          <p:cNvPr id="216" name="Google Shape;216;p30"/>
          <p:cNvSpPr txBox="1"/>
          <p:nvPr/>
        </p:nvSpPr>
        <p:spPr>
          <a:xfrm>
            <a:off x="150550" y="1229975"/>
            <a:ext cx="4011300" cy="2236200"/>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a:p>
            <a:pPr marL="0" marR="0" lvl="0" indent="0" algn="l" rtl="0">
              <a:lnSpc>
                <a:spcPct val="115000"/>
              </a:lnSpc>
              <a:spcBef>
                <a:spcPts val="0"/>
              </a:spcBef>
              <a:spcAft>
                <a:spcPts val="0"/>
              </a:spcAft>
              <a:buClr>
                <a:srgbClr val="000000"/>
              </a:buClr>
              <a:buSzPts val="1800"/>
              <a:buFont typeface="Arial"/>
              <a:buNone/>
            </a:pPr>
            <a:r>
              <a:rPr lang="en-GB" sz="1800" b="0" i="0" u="none" strike="noStrike" cap="none">
                <a:solidFill>
                  <a:schemeClr val="dk1"/>
                </a:solidFill>
                <a:latin typeface="Arial"/>
                <a:ea typeface="Arial"/>
                <a:cs typeface="Arial"/>
                <a:sym typeface="Arial"/>
              </a:rPr>
              <a:t> </a:t>
            </a:r>
            <a:endParaRPr sz="1800" b="0" i="0" u="none" strike="noStrike" cap="none">
              <a:solidFill>
                <a:schemeClr val="dk1"/>
              </a:solidFill>
              <a:latin typeface="Arial"/>
              <a:ea typeface="Arial"/>
              <a:cs typeface="Arial"/>
              <a:sym typeface="Arial"/>
            </a:endParaRPr>
          </a:p>
        </p:txBody>
      </p:sp>
      <p:pic>
        <p:nvPicPr>
          <p:cNvPr id="217" name="Google Shape;217;p30"/>
          <p:cNvPicPr preferRelativeResize="0"/>
          <p:nvPr/>
        </p:nvPicPr>
        <p:blipFill rotWithShape="1">
          <a:blip r:embed="rId3">
            <a:alphaModFix/>
          </a:blip>
          <a:srcRect/>
          <a:stretch/>
        </p:blipFill>
        <p:spPr>
          <a:xfrm>
            <a:off x="5969700" y="201671"/>
            <a:ext cx="1828099" cy="1028304"/>
          </a:xfrm>
          <a:prstGeom prst="rect">
            <a:avLst/>
          </a:prstGeom>
          <a:noFill/>
          <a:ln>
            <a:noFill/>
          </a:ln>
        </p:spPr>
      </p:pic>
      <p:pic>
        <p:nvPicPr>
          <p:cNvPr id="218" name="Google Shape;218;p30"/>
          <p:cNvPicPr preferRelativeResize="0"/>
          <p:nvPr/>
        </p:nvPicPr>
        <p:blipFill rotWithShape="1">
          <a:blip r:embed="rId4">
            <a:alphaModFix/>
          </a:blip>
          <a:srcRect/>
          <a:stretch/>
        </p:blipFill>
        <p:spPr>
          <a:xfrm rot="-1333740">
            <a:off x="5268510" y="557505"/>
            <a:ext cx="1057979" cy="1738887"/>
          </a:xfrm>
          <a:prstGeom prst="rect">
            <a:avLst/>
          </a:prstGeom>
          <a:noFill/>
          <a:ln>
            <a:noFill/>
          </a:ln>
        </p:spPr>
      </p:pic>
      <p:sp>
        <p:nvSpPr>
          <p:cNvPr id="219" name="Google Shape;219;p30"/>
          <p:cNvSpPr/>
          <p:nvPr/>
        </p:nvSpPr>
        <p:spPr>
          <a:xfrm>
            <a:off x="0" y="612475"/>
            <a:ext cx="4778400" cy="2054700"/>
          </a:xfrm>
          <a:prstGeom prst="wedgeEllipseCallout">
            <a:avLst>
              <a:gd name="adj1" fmla="val 65538"/>
              <a:gd name="adj2" fmla="val 64402"/>
            </a:avLst>
          </a:prstGeom>
          <a:solidFill>
            <a:srgbClr val="FFFFFF"/>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15000"/>
              </a:lnSpc>
              <a:spcBef>
                <a:spcPts val="0"/>
              </a:spcBef>
              <a:spcAft>
                <a:spcPts val="0"/>
              </a:spcAft>
              <a:buClr>
                <a:schemeClr val="dk1"/>
              </a:buClr>
              <a:buSzPts val="1100"/>
              <a:buFont typeface="Arial"/>
              <a:buNone/>
            </a:pPr>
            <a:endParaRPr sz="1300" b="0" i="0" u="none" strike="noStrike" cap="none">
              <a:solidFill>
                <a:schemeClr val="dk1"/>
              </a:solidFill>
              <a:latin typeface="Arial"/>
              <a:ea typeface="Arial"/>
              <a:cs typeface="Arial"/>
              <a:sym typeface="Arial"/>
            </a:endParaRPr>
          </a:p>
          <a:p>
            <a:pPr marL="0" marR="0" lvl="0" indent="0" algn="ctr" rtl="0">
              <a:lnSpc>
                <a:spcPct val="115000"/>
              </a:lnSpc>
              <a:spcBef>
                <a:spcPts val="0"/>
              </a:spcBef>
              <a:spcAft>
                <a:spcPts val="0"/>
              </a:spcAft>
              <a:buClr>
                <a:schemeClr val="dk1"/>
              </a:buClr>
              <a:buSzPts val="1100"/>
              <a:buFont typeface="Arial"/>
              <a:buNone/>
            </a:pPr>
            <a:r>
              <a:rPr lang="en-GB" sz="3200" b="1" i="0" u="none" strike="noStrike" cap="none">
                <a:solidFill>
                  <a:srgbClr val="E84D15"/>
                </a:solidFill>
                <a:latin typeface="Arial"/>
                <a:ea typeface="Arial"/>
                <a:cs typeface="Arial"/>
                <a:sym typeface="Arial"/>
              </a:rPr>
              <a:t>Let’s Get Writing!</a:t>
            </a:r>
            <a:endParaRPr sz="3200" b="1" i="0" u="none" strike="noStrike" cap="none">
              <a:solidFill>
                <a:srgbClr val="E84D15"/>
              </a:solidFill>
              <a:latin typeface="Arial"/>
              <a:ea typeface="Arial"/>
              <a:cs typeface="Arial"/>
              <a:sym typeface="Arial"/>
            </a:endParaRPr>
          </a:p>
          <a:p>
            <a:pPr marL="0" marR="0" lvl="0" indent="0" algn="l" rtl="0">
              <a:lnSpc>
                <a:spcPct val="115000"/>
              </a:lnSpc>
              <a:spcBef>
                <a:spcPts val="0"/>
              </a:spcBef>
              <a:spcAft>
                <a:spcPts val="0"/>
              </a:spcAft>
              <a:buClr>
                <a:schemeClr val="dk1"/>
              </a:buClr>
              <a:buSzPts val="1100"/>
              <a:buFont typeface="Arial"/>
              <a:buNone/>
            </a:pPr>
            <a:endParaRPr sz="1300" b="0" i="0" u="none" strike="noStrike" cap="none">
              <a:solidFill>
                <a:schemeClr val="dk1"/>
              </a:solidFill>
              <a:latin typeface="Arial"/>
              <a:ea typeface="Arial"/>
              <a:cs typeface="Arial"/>
              <a:sym typeface="Arial"/>
            </a:endParaRPr>
          </a:p>
          <a:p>
            <a:pPr marL="0" marR="0" lvl="0" indent="0" algn="l" rtl="0">
              <a:lnSpc>
                <a:spcPct val="115000"/>
              </a:lnSpc>
              <a:spcBef>
                <a:spcPts val="0"/>
              </a:spcBef>
              <a:spcAft>
                <a:spcPts val="0"/>
              </a:spcAft>
              <a:buClr>
                <a:schemeClr val="dk1"/>
              </a:buClr>
              <a:buSzPts val="1100"/>
              <a:buFont typeface="Arial"/>
              <a:buNone/>
            </a:pPr>
            <a:endParaRPr sz="1800" b="0" i="0" u="none" strike="noStrike" cap="none">
              <a:solidFill>
                <a:schemeClr val="dk1"/>
              </a:solidFill>
              <a:latin typeface="Arial"/>
              <a:ea typeface="Arial"/>
              <a:cs typeface="Arial"/>
              <a:sym typeface="Arial"/>
            </a:endParaRPr>
          </a:p>
        </p:txBody>
      </p:sp>
      <p:pic>
        <p:nvPicPr>
          <p:cNvPr id="220" name="Google Shape;220;p30"/>
          <p:cNvPicPr preferRelativeResize="0"/>
          <p:nvPr/>
        </p:nvPicPr>
        <p:blipFill rotWithShape="1">
          <a:blip r:embed="rId5">
            <a:alphaModFix/>
          </a:blip>
          <a:srcRect/>
          <a:stretch/>
        </p:blipFill>
        <p:spPr>
          <a:xfrm rot="469680">
            <a:off x="7639237" y="72315"/>
            <a:ext cx="1176145" cy="1670678"/>
          </a:xfrm>
          <a:prstGeom prst="rect">
            <a:avLst/>
          </a:prstGeom>
          <a:noFill/>
          <a:ln>
            <a:noFill/>
          </a:ln>
        </p:spPr>
      </p:pic>
      <p:sp>
        <p:nvSpPr>
          <p:cNvPr id="221" name="Google Shape;221;p30"/>
          <p:cNvSpPr/>
          <p:nvPr/>
        </p:nvSpPr>
        <p:spPr>
          <a:xfrm>
            <a:off x="378900" y="3116825"/>
            <a:ext cx="8386200" cy="1733100"/>
          </a:xfrm>
          <a:prstGeom prst="roundRect">
            <a:avLst>
              <a:gd name="adj" fmla="val 16667"/>
            </a:avLst>
          </a:prstGeom>
          <a:solidFill>
            <a:srgbClr val="FFF2CC"/>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15000"/>
              </a:lnSpc>
              <a:spcBef>
                <a:spcPts val="0"/>
              </a:spcBef>
              <a:spcAft>
                <a:spcPts val="0"/>
              </a:spcAft>
              <a:buClr>
                <a:srgbClr val="000000"/>
              </a:buClr>
              <a:buSzPts val="2000"/>
              <a:buFont typeface="Arial"/>
              <a:buNone/>
            </a:pPr>
            <a:r>
              <a:rPr lang="en-GB" sz="2000" b="0" i="0" u="none" strike="noStrike" cap="none">
                <a:solidFill>
                  <a:schemeClr val="dk1"/>
                </a:solidFill>
                <a:latin typeface="Arial"/>
                <a:ea typeface="Arial"/>
                <a:cs typeface="Arial"/>
                <a:sym typeface="Arial"/>
              </a:rPr>
              <a:t>Today, you are going to write a build-up for your disaster story.</a:t>
            </a:r>
            <a:endParaRPr sz="2000" b="0" i="0" u="none" strike="noStrike" cap="none">
              <a:solidFill>
                <a:schemeClr val="dk1"/>
              </a:solidFill>
              <a:latin typeface="Arial"/>
              <a:ea typeface="Arial"/>
              <a:cs typeface="Arial"/>
              <a:sym typeface="Arial"/>
            </a:endParaRPr>
          </a:p>
          <a:p>
            <a:pPr marL="0" marR="0" lvl="0" indent="0" algn="ctr" rtl="0">
              <a:lnSpc>
                <a:spcPct val="115000"/>
              </a:lnSpc>
              <a:spcBef>
                <a:spcPts val="0"/>
              </a:spcBef>
              <a:spcAft>
                <a:spcPts val="0"/>
              </a:spcAft>
              <a:buClr>
                <a:srgbClr val="000000"/>
              </a:buClr>
              <a:buSzPts val="2000"/>
              <a:buFont typeface="Arial"/>
              <a:buNone/>
            </a:pPr>
            <a:r>
              <a:rPr lang="en-GB" sz="2000" b="0" i="0" u="none" strike="noStrike" cap="none">
                <a:solidFill>
                  <a:schemeClr val="dk1"/>
                </a:solidFill>
                <a:latin typeface="Arial"/>
                <a:ea typeface="Arial"/>
                <a:cs typeface="Arial"/>
                <a:sym typeface="Arial"/>
              </a:rPr>
              <a:t>Your build-up should include descriptive dialogue that helps the reader get to know the characters more. Remember to hint at the</a:t>
            </a:r>
            <a:endParaRPr sz="2000" b="0" i="0" u="none" strike="noStrike" cap="none">
              <a:solidFill>
                <a:schemeClr val="dk1"/>
              </a:solidFill>
              <a:latin typeface="Arial"/>
              <a:ea typeface="Arial"/>
              <a:cs typeface="Arial"/>
              <a:sym typeface="Arial"/>
            </a:endParaRPr>
          </a:p>
          <a:p>
            <a:pPr marL="0" marR="0" lvl="0" indent="0" algn="ctr" rtl="0">
              <a:lnSpc>
                <a:spcPct val="115000"/>
              </a:lnSpc>
              <a:spcBef>
                <a:spcPts val="0"/>
              </a:spcBef>
              <a:spcAft>
                <a:spcPts val="0"/>
              </a:spcAft>
              <a:buClr>
                <a:srgbClr val="000000"/>
              </a:buClr>
              <a:buSzPts val="2000"/>
              <a:buFont typeface="Arial"/>
              <a:buNone/>
            </a:pPr>
            <a:r>
              <a:rPr lang="en-GB" sz="2000" b="0" i="0" u="none" strike="noStrike" cap="none">
                <a:solidFill>
                  <a:schemeClr val="dk1"/>
                </a:solidFill>
                <a:latin typeface="Arial"/>
                <a:ea typeface="Arial"/>
                <a:cs typeface="Arial"/>
                <a:sym typeface="Arial"/>
              </a:rPr>
              <a:t>complication that will come later in the story.</a:t>
            </a:r>
            <a:endParaRPr sz="20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1344</Words>
  <Application>Microsoft Office PowerPoint</Application>
  <PresentationFormat>On-screen Show (16:9)</PresentationFormat>
  <Paragraphs>136</Paragraphs>
  <Slides>16</Slides>
  <Notes>16</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16</vt:i4>
      </vt:variant>
    </vt:vector>
  </HeadingPairs>
  <TitlesOfParts>
    <vt:vector size="20" baseType="lpstr">
      <vt:lpstr>Arial</vt:lpstr>
      <vt:lpstr>Comic Sans MS</vt:lpstr>
      <vt:lpstr>Cedarville Cursive</vt:lpstr>
      <vt:lpstr>Simple Light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cp:lastModifiedBy>Wyer J</cp:lastModifiedBy>
  <cp:revision>1</cp:revision>
  <dcterms:modified xsi:type="dcterms:W3CDTF">2020-06-05T08:40:47Z</dcterms:modified>
</cp:coreProperties>
</file>