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7" r:id="rId5"/>
  </p:sldMasterIdLst>
  <p:notesMasterIdLst>
    <p:notesMasterId r:id="rId3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93B3B-6ED0-4F28-80AD-ABC20CC12D75}"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4C998B-A191-4E4B-8520-16AAE1755D00}" type="slidenum">
              <a:rPr lang="en-US" smtClean="0"/>
              <a:t>‹#›</a:t>
            </a:fld>
            <a:endParaRPr lang="en-US"/>
          </a:p>
        </p:txBody>
      </p:sp>
    </p:spTree>
    <p:extLst>
      <p:ext uri="{BB962C8B-B14F-4D97-AF65-F5344CB8AC3E}">
        <p14:creationId xmlns:p14="http://schemas.microsoft.com/office/powerpoint/2010/main" val="2249251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2" name="Google Shape;76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79176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6"/>
        <p:cNvGrpSpPr/>
        <p:nvPr/>
      </p:nvGrpSpPr>
      <p:grpSpPr>
        <a:xfrm>
          <a:off x="0" y="0"/>
          <a:ext cx="0" cy="0"/>
          <a:chOff x="0" y="0"/>
          <a:chExt cx="0" cy="0"/>
        </a:xfrm>
      </p:grpSpPr>
      <p:sp>
        <p:nvSpPr>
          <p:cNvPr id="767" name="Google Shape;76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8" name="Google Shape;768;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08016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9"/>
        <p:cNvGrpSpPr/>
        <p:nvPr/>
      </p:nvGrpSpPr>
      <p:grpSpPr>
        <a:xfrm>
          <a:off x="0" y="0"/>
          <a:ext cx="0" cy="0"/>
          <a:chOff x="0" y="0"/>
          <a:chExt cx="0" cy="0"/>
        </a:xfrm>
      </p:grpSpPr>
      <p:sp>
        <p:nvSpPr>
          <p:cNvPr id="790" name="Google Shape;790;g865108e490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1" name="Google Shape;791;g865108e490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3942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4"/>
        <p:cNvGrpSpPr/>
        <p:nvPr/>
      </p:nvGrpSpPr>
      <p:grpSpPr>
        <a:xfrm>
          <a:off x="0" y="0"/>
          <a:ext cx="0" cy="0"/>
          <a:chOff x="0" y="0"/>
          <a:chExt cx="0" cy="0"/>
        </a:xfrm>
      </p:grpSpPr>
      <p:sp>
        <p:nvSpPr>
          <p:cNvPr id="795" name="Google Shape;795;p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96" name="Google Shape;79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88088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891042b179_0_10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04" name="Google Shape;804;g891042b179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40548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g891042b179_0_1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09" name="Google Shape;809;g891042b179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02727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g891042b179_0_12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16" name="Google Shape;816;g891042b179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40552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0"/>
        <p:cNvGrpSpPr/>
        <p:nvPr/>
      </p:nvGrpSpPr>
      <p:grpSpPr>
        <a:xfrm>
          <a:off x="0" y="0"/>
          <a:ext cx="0" cy="0"/>
          <a:chOff x="0" y="0"/>
          <a:chExt cx="0" cy="0"/>
        </a:xfrm>
      </p:grpSpPr>
      <p:sp>
        <p:nvSpPr>
          <p:cNvPr id="821" name="Google Shape;821;g891042b179_0_13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2" name="Google Shape;822;g891042b179_0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347626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6"/>
        <p:cNvGrpSpPr/>
        <p:nvPr/>
      </p:nvGrpSpPr>
      <p:grpSpPr>
        <a:xfrm>
          <a:off x="0" y="0"/>
          <a:ext cx="0" cy="0"/>
          <a:chOff x="0" y="0"/>
          <a:chExt cx="0" cy="0"/>
        </a:xfrm>
      </p:grpSpPr>
      <p:sp>
        <p:nvSpPr>
          <p:cNvPr id="827" name="Google Shape;827;g891042b179_0_12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8" name="Google Shape;828;g891042b179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77842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g891042b179_0_14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33" name="Google Shape;833;g891042b179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959430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8"/>
        <p:cNvGrpSpPr/>
        <p:nvPr/>
      </p:nvGrpSpPr>
      <p:grpSpPr>
        <a:xfrm>
          <a:off x="0" y="0"/>
          <a:ext cx="0" cy="0"/>
          <a:chOff x="0" y="0"/>
          <a:chExt cx="0" cy="0"/>
        </a:xfrm>
      </p:grpSpPr>
      <p:sp>
        <p:nvSpPr>
          <p:cNvPr id="839" name="Google Shape;83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0" name="Google Shape;84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40340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81dc1f8f80_0_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81dc1f8f80_0_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0306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0"/>
        <p:cNvGrpSpPr/>
        <p:nvPr/>
      </p:nvGrpSpPr>
      <p:grpSpPr>
        <a:xfrm>
          <a:off x="0" y="0"/>
          <a:ext cx="0" cy="0"/>
          <a:chOff x="0" y="0"/>
          <a:chExt cx="0" cy="0"/>
        </a:xfrm>
      </p:grpSpPr>
      <p:sp>
        <p:nvSpPr>
          <p:cNvPr id="851" name="Google Shape;851;g81dc1f8f80_0_2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2" name="Google Shape;852;g81dc1f8f80_0_2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46539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81dc1f8f80_0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81dc1f8f80_0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5029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4"/>
        <p:cNvGrpSpPr/>
        <p:nvPr/>
      </p:nvGrpSpPr>
      <p:grpSpPr>
        <a:xfrm>
          <a:off x="0" y="0"/>
          <a:ext cx="0" cy="0"/>
          <a:chOff x="0" y="0"/>
          <a:chExt cx="0" cy="0"/>
        </a:xfrm>
      </p:grpSpPr>
      <p:sp>
        <p:nvSpPr>
          <p:cNvPr id="865" name="Google Shape;865;g81dc1f8f80_0_2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6" name="Google Shape;866;g81dc1f8f80_0_2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2406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1"/>
        <p:cNvGrpSpPr/>
        <p:nvPr/>
      </p:nvGrpSpPr>
      <p:grpSpPr>
        <a:xfrm>
          <a:off x="0" y="0"/>
          <a:ext cx="0" cy="0"/>
          <a:chOff x="0" y="0"/>
          <a:chExt cx="0" cy="0"/>
        </a:xfrm>
      </p:grpSpPr>
      <p:sp>
        <p:nvSpPr>
          <p:cNvPr id="872" name="Google Shape;872;g81dc1f8f80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3" name="Google Shape;873;g81dc1f8f80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234141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8"/>
        <p:cNvGrpSpPr/>
        <p:nvPr/>
      </p:nvGrpSpPr>
      <p:grpSpPr>
        <a:xfrm>
          <a:off x="0" y="0"/>
          <a:ext cx="0" cy="0"/>
          <a:chOff x="0" y="0"/>
          <a:chExt cx="0" cy="0"/>
        </a:xfrm>
      </p:grpSpPr>
      <p:sp>
        <p:nvSpPr>
          <p:cNvPr id="879" name="Google Shape;879;g81dc1f8f80_0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0" name="Google Shape;880;g81dc1f8f80_0_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60095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3"/>
        <p:cNvGrpSpPr/>
        <p:nvPr/>
      </p:nvGrpSpPr>
      <p:grpSpPr>
        <a:xfrm>
          <a:off x="0" y="0"/>
          <a:ext cx="0" cy="0"/>
          <a:chOff x="0" y="0"/>
          <a:chExt cx="0" cy="0"/>
        </a:xfrm>
      </p:grpSpPr>
      <p:sp>
        <p:nvSpPr>
          <p:cNvPr id="884" name="Google Shape;884;g81dc1f8f80_0_2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5" name="Google Shape;885;g81dc1f8f80_0_2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0587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8"/>
        <p:cNvGrpSpPr/>
        <p:nvPr/>
      </p:nvGrpSpPr>
      <p:grpSpPr>
        <a:xfrm>
          <a:off x="0" y="0"/>
          <a:ext cx="0" cy="0"/>
          <a:chOff x="0" y="0"/>
          <a:chExt cx="0" cy="0"/>
        </a:xfrm>
      </p:grpSpPr>
      <p:sp>
        <p:nvSpPr>
          <p:cNvPr id="889" name="Google Shape;889;g81dc1f8f80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0" name="Google Shape;890;g81dc1f8f80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09872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4"/>
        <p:cNvGrpSpPr/>
        <p:nvPr/>
      </p:nvGrpSpPr>
      <p:grpSpPr>
        <a:xfrm>
          <a:off x="0" y="0"/>
          <a:ext cx="0" cy="0"/>
          <a:chOff x="0" y="0"/>
          <a:chExt cx="0" cy="0"/>
        </a:xfrm>
      </p:grpSpPr>
      <p:sp>
        <p:nvSpPr>
          <p:cNvPr id="895" name="Google Shape;895;g89bb98d5df_0_2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6" name="Google Shape;896;g89bb98d5df_0_2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4963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89bb98d5df_0_2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3" name="Google Shape;903;g89bb98d5df_0_2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971125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89bb98d5df_0_2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89bb98d5df_0_2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84030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3"/>
        <p:cNvGrpSpPr/>
        <p:nvPr/>
      </p:nvGrpSpPr>
      <p:grpSpPr>
        <a:xfrm>
          <a:off x="0" y="0"/>
          <a:ext cx="0" cy="0"/>
          <a:chOff x="0" y="0"/>
          <a:chExt cx="0" cy="0"/>
        </a:xfrm>
      </p:grpSpPr>
      <p:sp>
        <p:nvSpPr>
          <p:cNvPr id="924" name="Google Shape;924;g89bb98d5df_0_2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5" name="Google Shape;925;g89bb98d5df_0_2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2431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1"/>
        <p:cNvGrpSpPr/>
        <p:nvPr/>
      </p:nvGrpSpPr>
      <p:grpSpPr>
        <a:xfrm>
          <a:off x="0" y="0"/>
          <a:ext cx="0" cy="0"/>
          <a:chOff x="0" y="0"/>
          <a:chExt cx="0" cy="0"/>
        </a:xfrm>
      </p:grpSpPr>
      <p:sp>
        <p:nvSpPr>
          <p:cNvPr id="932" name="Google Shape;93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3" name="Google Shape;93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944735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8"/>
        <p:cNvGrpSpPr/>
        <p:nvPr/>
      </p:nvGrpSpPr>
      <p:grpSpPr>
        <a:xfrm>
          <a:off x="0" y="0"/>
          <a:ext cx="0" cy="0"/>
          <a:chOff x="0" y="0"/>
          <a:chExt cx="0" cy="0"/>
        </a:xfrm>
      </p:grpSpPr>
      <p:sp>
        <p:nvSpPr>
          <p:cNvPr id="939" name="Google Shape;939;g89c7664ed4_0_4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0" name="Google Shape;940;g89c7664ed4_0_4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14704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5"/>
        <p:cNvGrpSpPr/>
        <p:nvPr/>
      </p:nvGrpSpPr>
      <p:grpSpPr>
        <a:xfrm>
          <a:off x="0" y="0"/>
          <a:ext cx="0" cy="0"/>
          <a:chOff x="0" y="0"/>
          <a:chExt cx="0" cy="0"/>
        </a:xfrm>
      </p:grpSpPr>
      <p:sp>
        <p:nvSpPr>
          <p:cNvPr id="956" name="Google Shape;956;g89c7664ed4_0_4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7" name="Google Shape;957;g89c7664ed4_0_4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44279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2"/>
        <p:cNvGrpSpPr/>
        <p:nvPr/>
      </p:nvGrpSpPr>
      <p:grpSpPr>
        <a:xfrm>
          <a:off x="0" y="0"/>
          <a:ext cx="0" cy="0"/>
          <a:chOff x="0" y="0"/>
          <a:chExt cx="0" cy="0"/>
        </a:xfrm>
      </p:grpSpPr>
      <p:sp>
        <p:nvSpPr>
          <p:cNvPr id="963" name="Google Shape;963;g89c7664ed4_0_4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4" name="Google Shape;964;g89c7664ed4_0_4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32540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89c7664ed4_0_4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1" name="Google Shape;971;g89c7664ed4_0_4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296169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Google Shape;97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8" name="Google Shape;978;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74975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410633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45129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0799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487830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BB6BE4-8609-4983-BECC-BCFE72B2CBBF}"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11941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BB6BE4-8609-4983-BECC-BCFE72B2CBBF}"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557542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BB6BE4-8609-4983-BECC-BCFE72B2CBBF}"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512707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56007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499329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5412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382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46794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863750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513285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97465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88367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89200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954600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435147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67634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073603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6631258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0"/>
        <p:cNvGrpSpPr/>
        <p:nvPr/>
      </p:nvGrpSpPr>
      <p:grpSpPr>
        <a:xfrm>
          <a:off x="0" y="0"/>
          <a:ext cx="0" cy="0"/>
          <a:chOff x="0" y="0"/>
          <a:chExt cx="0" cy="0"/>
        </a:xfrm>
      </p:grpSpPr>
      <p:sp>
        <p:nvSpPr>
          <p:cNvPr id="101" name="Google Shape;101;p8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02" name="Google Shape;102;p8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03" name="Google Shape;103;p8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28452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4"/>
        <p:cNvGrpSpPr/>
        <p:nvPr/>
      </p:nvGrpSpPr>
      <p:grpSpPr>
        <a:xfrm>
          <a:off x="0" y="0"/>
          <a:ext cx="0" cy="0"/>
          <a:chOff x="0" y="0"/>
          <a:chExt cx="0" cy="0"/>
        </a:xfrm>
      </p:grpSpPr>
      <p:sp>
        <p:nvSpPr>
          <p:cNvPr id="105" name="Google Shape;105;p9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06" name="Google Shape;106;p9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922675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07"/>
        <p:cNvGrpSpPr/>
        <p:nvPr/>
      </p:nvGrpSpPr>
      <p:grpSpPr>
        <a:xfrm>
          <a:off x="0" y="0"/>
          <a:ext cx="0" cy="0"/>
          <a:chOff x="0" y="0"/>
          <a:chExt cx="0" cy="0"/>
        </a:xfrm>
      </p:grpSpPr>
      <p:sp>
        <p:nvSpPr>
          <p:cNvPr id="108" name="Google Shape;108;p10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09" name="Google Shape;109;p10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10" name="Google Shape;110;p10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681525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11"/>
        <p:cNvGrpSpPr/>
        <p:nvPr/>
      </p:nvGrpSpPr>
      <p:grpSpPr>
        <a:xfrm>
          <a:off x="0" y="0"/>
          <a:ext cx="0" cy="0"/>
          <a:chOff x="0" y="0"/>
          <a:chExt cx="0" cy="0"/>
        </a:xfrm>
      </p:grpSpPr>
      <p:sp>
        <p:nvSpPr>
          <p:cNvPr id="112" name="Google Shape;112;p10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3" name="Google Shape;113;p10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14" name="Google Shape;114;p10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15" name="Google Shape;115;p10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704559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6"/>
        <p:cNvGrpSpPr/>
        <p:nvPr/>
      </p:nvGrpSpPr>
      <p:grpSpPr>
        <a:xfrm>
          <a:off x="0" y="0"/>
          <a:ext cx="0" cy="0"/>
          <a:chOff x="0" y="0"/>
          <a:chExt cx="0" cy="0"/>
        </a:xfrm>
      </p:grpSpPr>
      <p:sp>
        <p:nvSpPr>
          <p:cNvPr id="117" name="Google Shape;117;p10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8" name="Google Shape;118;p10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180807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19"/>
        <p:cNvGrpSpPr/>
        <p:nvPr/>
      </p:nvGrpSpPr>
      <p:grpSpPr>
        <a:xfrm>
          <a:off x="0" y="0"/>
          <a:ext cx="0" cy="0"/>
          <a:chOff x="0" y="0"/>
          <a:chExt cx="0" cy="0"/>
        </a:xfrm>
      </p:grpSpPr>
      <p:sp>
        <p:nvSpPr>
          <p:cNvPr id="120" name="Google Shape;120;p10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21" name="Google Shape;121;p10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22" name="Google Shape;122;p10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29394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23"/>
        <p:cNvGrpSpPr/>
        <p:nvPr/>
      </p:nvGrpSpPr>
      <p:grpSpPr>
        <a:xfrm>
          <a:off x="0" y="0"/>
          <a:ext cx="0" cy="0"/>
          <a:chOff x="0" y="0"/>
          <a:chExt cx="0" cy="0"/>
        </a:xfrm>
      </p:grpSpPr>
      <p:sp>
        <p:nvSpPr>
          <p:cNvPr id="124" name="Google Shape;124;p10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25" name="Google Shape;125;p10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026841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26"/>
        <p:cNvGrpSpPr/>
        <p:nvPr/>
      </p:nvGrpSpPr>
      <p:grpSpPr>
        <a:xfrm>
          <a:off x="0" y="0"/>
          <a:ext cx="0" cy="0"/>
          <a:chOff x="0" y="0"/>
          <a:chExt cx="0" cy="0"/>
        </a:xfrm>
      </p:grpSpPr>
      <p:sp>
        <p:nvSpPr>
          <p:cNvPr id="127" name="Google Shape;127;p10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28" name="Google Shape;128;p10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29" name="Google Shape;129;p10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30" name="Google Shape;130;p10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31" name="Google Shape;131;p10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855698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32"/>
        <p:cNvGrpSpPr/>
        <p:nvPr/>
      </p:nvGrpSpPr>
      <p:grpSpPr>
        <a:xfrm>
          <a:off x="0" y="0"/>
          <a:ext cx="0" cy="0"/>
          <a:chOff x="0" y="0"/>
          <a:chExt cx="0" cy="0"/>
        </a:xfrm>
      </p:grpSpPr>
      <p:sp>
        <p:nvSpPr>
          <p:cNvPr id="133" name="Google Shape;133;p10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34" name="Google Shape;134;p10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448229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35"/>
        <p:cNvGrpSpPr/>
        <p:nvPr/>
      </p:nvGrpSpPr>
      <p:grpSpPr>
        <a:xfrm>
          <a:off x="0" y="0"/>
          <a:ext cx="0" cy="0"/>
          <a:chOff x="0" y="0"/>
          <a:chExt cx="0" cy="0"/>
        </a:xfrm>
      </p:grpSpPr>
      <p:sp>
        <p:nvSpPr>
          <p:cNvPr id="136" name="Google Shape;136;p10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37" name="Google Shape;137;p10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38" name="Google Shape;138;p10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434814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10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316782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0"/>
        <p:cNvGrpSpPr/>
        <p:nvPr/>
      </p:nvGrpSpPr>
      <p:grpSpPr>
        <a:xfrm>
          <a:off x="0" y="0"/>
          <a:ext cx="0" cy="0"/>
          <a:chOff x="0" y="0"/>
          <a:chExt cx="0" cy="0"/>
        </a:xfrm>
      </p:grpSpPr>
      <p:sp>
        <p:nvSpPr>
          <p:cNvPr id="281" name="Google Shape;281;g81dc1f8f80_0_587"/>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282" name="Google Shape;282;g81dc1f8f80_0_587"/>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283" name="Google Shape;283;g81dc1f8f80_0_58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885579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84"/>
        <p:cNvGrpSpPr/>
        <p:nvPr/>
      </p:nvGrpSpPr>
      <p:grpSpPr>
        <a:xfrm>
          <a:off x="0" y="0"/>
          <a:ext cx="0" cy="0"/>
          <a:chOff x="0" y="0"/>
          <a:chExt cx="0" cy="0"/>
        </a:xfrm>
      </p:grpSpPr>
      <p:sp>
        <p:nvSpPr>
          <p:cNvPr id="285" name="Google Shape;285;g81dc1f8f80_0_591"/>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286" name="Google Shape;286;g81dc1f8f80_0_59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184828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87"/>
        <p:cNvGrpSpPr/>
        <p:nvPr/>
      </p:nvGrpSpPr>
      <p:grpSpPr>
        <a:xfrm>
          <a:off x="0" y="0"/>
          <a:ext cx="0" cy="0"/>
          <a:chOff x="0" y="0"/>
          <a:chExt cx="0" cy="0"/>
        </a:xfrm>
      </p:grpSpPr>
      <p:sp>
        <p:nvSpPr>
          <p:cNvPr id="288" name="Google Shape;288;g81dc1f8f80_0_59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9" name="Google Shape;289;g81dc1f8f80_0_59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290" name="Google Shape;290;g81dc1f8f80_0_59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806122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91"/>
        <p:cNvGrpSpPr/>
        <p:nvPr/>
      </p:nvGrpSpPr>
      <p:grpSpPr>
        <a:xfrm>
          <a:off x="0" y="0"/>
          <a:ext cx="0" cy="0"/>
          <a:chOff x="0" y="0"/>
          <a:chExt cx="0" cy="0"/>
        </a:xfrm>
      </p:grpSpPr>
      <p:sp>
        <p:nvSpPr>
          <p:cNvPr id="292" name="Google Shape;292;g81dc1f8f80_0_598"/>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3" name="Google Shape;293;g81dc1f8f80_0_598"/>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4" name="Google Shape;294;g81dc1f8f80_0_598"/>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5" name="Google Shape;295;g81dc1f8f80_0_59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219011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g81dc1f8f80_0_603"/>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8" name="Google Shape;298;g81dc1f8f80_0_60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028027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99"/>
        <p:cNvGrpSpPr/>
        <p:nvPr/>
      </p:nvGrpSpPr>
      <p:grpSpPr>
        <a:xfrm>
          <a:off x="0" y="0"/>
          <a:ext cx="0" cy="0"/>
          <a:chOff x="0" y="0"/>
          <a:chExt cx="0" cy="0"/>
        </a:xfrm>
      </p:grpSpPr>
      <p:sp>
        <p:nvSpPr>
          <p:cNvPr id="300" name="Google Shape;300;g81dc1f8f80_0_606"/>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01" name="Google Shape;301;g81dc1f8f80_0_606"/>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02" name="Google Shape;302;g81dc1f8f80_0_60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64512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03"/>
        <p:cNvGrpSpPr/>
        <p:nvPr/>
      </p:nvGrpSpPr>
      <p:grpSpPr>
        <a:xfrm>
          <a:off x="0" y="0"/>
          <a:ext cx="0" cy="0"/>
          <a:chOff x="0" y="0"/>
          <a:chExt cx="0" cy="0"/>
        </a:xfrm>
      </p:grpSpPr>
      <p:sp>
        <p:nvSpPr>
          <p:cNvPr id="304" name="Google Shape;304;g81dc1f8f80_0_610"/>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05" name="Google Shape;305;g81dc1f8f80_0_6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8608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06"/>
        <p:cNvGrpSpPr/>
        <p:nvPr/>
      </p:nvGrpSpPr>
      <p:grpSpPr>
        <a:xfrm>
          <a:off x="0" y="0"/>
          <a:ext cx="0" cy="0"/>
          <a:chOff x="0" y="0"/>
          <a:chExt cx="0" cy="0"/>
        </a:xfrm>
      </p:grpSpPr>
      <p:sp>
        <p:nvSpPr>
          <p:cNvPr id="307" name="Google Shape;307;g81dc1f8f80_0_61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08" name="Google Shape;308;g81dc1f8f80_0_613"/>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09" name="Google Shape;309;g81dc1f8f80_0_613"/>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10" name="Google Shape;310;g81dc1f8f80_0_613"/>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11" name="Google Shape;311;g81dc1f8f80_0_61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258973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12"/>
        <p:cNvGrpSpPr/>
        <p:nvPr/>
      </p:nvGrpSpPr>
      <p:grpSpPr>
        <a:xfrm>
          <a:off x="0" y="0"/>
          <a:ext cx="0" cy="0"/>
          <a:chOff x="0" y="0"/>
          <a:chExt cx="0" cy="0"/>
        </a:xfrm>
      </p:grpSpPr>
      <p:sp>
        <p:nvSpPr>
          <p:cNvPr id="313" name="Google Shape;313;g81dc1f8f80_0_619"/>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14" name="Google Shape;314;g81dc1f8f80_0_6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612345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15"/>
        <p:cNvGrpSpPr/>
        <p:nvPr/>
      </p:nvGrpSpPr>
      <p:grpSpPr>
        <a:xfrm>
          <a:off x="0" y="0"/>
          <a:ext cx="0" cy="0"/>
          <a:chOff x="0" y="0"/>
          <a:chExt cx="0" cy="0"/>
        </a:xfrm>
      </p:grpSpPr>
      <p:sp>
        <p:nvSpPr>
          <p:cNvPr id="316" name="Google Shape;316;g81dc1f8f80_0_622"/>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17" name="Google Shape;317;g81dc1f8f80_0_622"/>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18" name="Google Shape;318;g81dc1f8f80_0_6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632469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19"/>
        <p:cNvGrpSpPr/>
        <p:nvPr/>
      </p:nvGrpSpPr>
      <p:grpSpPr>
        <a:xfrm>
          <a:off x="0" y="0"/>
          <a:ext cx="0" cy="0"/>
          <a:chOff x="0" y="0"/>
          <a:chExt cx="0" cy="0"/>
        </a:xfrm>
      </p:grpSpPr>
      <p:sp>
        <p:nvSpPr>
          <p:cNvPr id="320" name="Google Shape;320;g81dc1f8f80_0_6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002572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21"/>
        <p:cNvGrpSpPr/>
        <p:nvPr/>
      </p:nvGrpSpPr>
      <p:grpSpPr>
        <a:xfrm>
          <a:off x="0" y="0"/>
          <a:ext cx="0" cy="0"/>
          <a:chOff x="0" y="0"/>
          <a:chExt cx="0" cy="0"/>
        </a:xfrm>
      </p:grpSpPr>
      <p:sp>
        <p:nvSpPr>
          <p:cNvPr id="322" name="Google Shape;322;g81dc1f8f80_0_628"/>
          <p:cNvSpPr>
            <a:spLocks noGrp="1"/>
          </p:cNvSpPr>
          <p:nvPr>
            <p:ph type="title"/>
          </p:nvPr>
        </p:nvSpPr>
        <p:spPr>
          <a:xfrm>
            <a:off x="609597" y="478895"/>
            <a:ext cx="10960000" cy="9940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Tree>
    <p:extLst>
      <p:ext uri="{BB962C8B-B14F-4D97-AF65-F5344CB8AC3E}">
        <p14:creationId xmlns:p14="http://schemas.microsoft.com/office/powerpoint/2010/main" val="41382806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33"/>
        <p:cNvGrpSpPr/>
        <p:nvPr/>
      </p:nvGrpSpPr>
      <p:grpSpPr>
        <a:xfrm>
          <a:off x="0" y="0"/>
          <a:ext cx="0" cy="0"/>
          <a:chOff x="0" y="0"/>
          <a:chExt cx="0" cy="0"/>
        </a:xfrm>
      </p:grpSpPr>
      <p:sp>
        <p:nvSpPr>
          <p:cNvPr id="334" name="Google Shape;334;g89c7664ed4_0_401"/>
          <p:cNvSpPr>
            <a:spLocks noGrp="1"/>
          </p:cNvSpPr>
          <p:nvPr>
            <p:ph type="title"/>
          </p:nvPr>
        </p:nvSpPr>
        <p:spPr>
          <a:xfrm>
            <a:off x="609597" y="485773"/>
            <a:ext cx="10960000" cy="159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1400"/>
              <a:buNone/>
              <a:defRPr sz="5333" b="1">
                <a:latin typeface="Arial"/>
                <a:ea typeface="Arial"/>
                <a:cs typeface="Arial"/>
                <a:sym typeface="Arial"/>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335" name="Google Shape;335;g89c7664ed4_0_401"/>
          <p:cNvSpPr>
            <a:spLocks noGrp="1"/>
          </p:cNvSpPr>
          <p:nvPr>
            <p:ph type="body" idx="1"/>
          </p:nvPr>
        </p:nvSpPr>
        <p:spPr>
          <a:xfrm>
            <a:off x="609596" y="2153353"/>
            <a:ext cx="10960000" cy="42424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4282360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5.xml"/><Relationship Id="rId1" Type="http://schemas.openxmlformats.org/officeDocument/2006/relationships/slideLayout" Target="../slideLayouts/slideLayout46.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BB6BE4-8609-4983-BECC-BCFE72B2CBBF}"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F9117-23C4-46F7-B6AE-01AD87BE7C1D}" type="slidenum">
              <a:rPr lang="en-US" smtClean="0"/>
              <a:t>‹#›</a:t>
            </a:fld>
            <a:endParaRPr lang="en-US"/>
          </a:p>
        </p:txBody>
      </p:sp>
    </p:spTree>
    <p:extLst>
      <p:ext uri="{BB962C8B-B14F-4D97-AF65-F5344CB8AC3E}">
        <p14:creationId xmlns:p14="http://schemas.microsoft.com/office/powerpoint/2010/main" val="2542977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8813108"/>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6"/>
        <p:cNvGrpSpPr/>
        <p:nvPr/>
      </p:nvGrpSpPr>
      <p:grpSpPr>
        <a:xfrm>
          <a:off x="0" y="0"/>
          <a:ext cx="0" cy="0"/>
          <a:chOff x="0" y="0"/>
          <a:chExt cx="0" cy="0"/>
        </a:xfrm>
      </p:grpSpPr>
      <p:sp>
        <p:nvSpPr>
          <p:cNvPr id="97" name="Google Shape;97;p8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98" name="Google Shape;98;p8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99" name="Google Shape;99;p8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1018064"/>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6"/>
        <p:cNvGrpSpPr/>
        <p:nvPr/>
      </p:nvGrpSpPr>
      <p:grpSpPr>
        <a:xfrm>
          <a:off x="0" y="0"/>
          <a:ext cx="0" cy="0"/>
          <a:chOff x="0" y="0"/>
          <a:chExt cx="0" cy="0"/>
        </a:xfrm>
      </p:grpSpPr>
      <p:sp>
        <p:nvSpPr>
          <p:cNvPr id="277" name="Google Shape;277;g81dc1f8f80_0_58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278" name="Google Shape;278;g81dc1f8f80_0_58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279" name="Google Shape;279;g81dc1f8f80_0_5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79510150"/>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8"/>
        <p:cNvGrpSpPr/>
        <p:nvPr/>
      </p:nvGrpSpPr>
      <p:grpSpPr>
        <a:xfrm>
          <a:off x="0" y="0"/>
          <a:ext cx="0" cy="0"/>
          <a:chOff x="0" y="0"/>
          <a:chExt cx="0" cy="0"/>
        </a:xfrm>
      </p:grpSpPr>
      <p:sp>
        <p:nvSpPr>
          <p:cNvPr id="329" name="Google Shape;329;g89c7664ed4_0_396"/>
          <p:cNvSpPr/>
          <p:nvPr/>
        </p:nvSpPr>
        <p:spPr>
          <a:xfrm>
            <a:off x="609600" y="438151"/>
            <a:ext cx="10960000" cy="5958000"/>
          </a:xfrm>
          <a:prstGeom prst="roundRect">
            <a:avLst>
              <a:gd name="adj" fmla="val 572"/>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733" b="0" i="0" u="none" strike="noStrike" cap="none">
                <a:solidFill>
                  <a:srgbClr val="FFFFFF"/>
                </a:solidFill>
                <a:latin typeface="NTR"/>
                <a:ea typeface="NTR"/>
                <a:cs typeface="NTR"/>
                <a:sym typeface="NTR"/>
              </a:rPr>
              <a:t> </a:t>
            </a:r>
            <a:endParaRPr sz="2400"/>
          </a:p>
        </p:txBody>
      </p:sp>
      <p:pic>
        <p:nvPicPr>
          <p:cNvPr id="330" name="Google Shape;330;g89c7664ed4_0_396"/>
          <p:cNvPicPr preferRelativeResize="0"/>
          <p:nvPr/>
        </p:nvPicPr>
        <p:blipFill rotWithShape="1">
          <a:blip r:embed="rId4">
            <a:alphaModFix/>
          </a:blip>
          <a:srcRect/>
          <a:stretch/>
        </p:blipFill>
        <p:spPr>
          <a:xfrm>
            <a:off x="11315700" y="6700838"/>
            <a:ext cx="585787" cy="85725"/>
          </a:xfrm>
          <a:prstGeom prst="rect">
            <a:avLst/>
          </a:prstGeom>
          <a:noFill/>
          <a:ln>
            <a:noFill/>
          </a:ln>
        </p:spPr>
      </p:pic>
      <p:sp>
        <p:nvSpPr>
          <p:cNvPr id="331" name="Google Shape;331;g89c7664ed4_0_396"/>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332" name="Google Shape;332;g89c7664ed4_0_396"/>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695048568"/>
      </p:ext>
    </p:extLst>
  </p:cSld>
  <p:clrMap bg1="lt1" tx1="dk1" bg2="dk2" tx2="lt2" accent1="accent1" accent2="accent2" accent3="accent3" accent4="accent4" accent5="accent5" accent6="accent6" hlink="hlink" folHlink="folHlink"/>
  <p:sldLayoutIdLst>
    <p:sldLayoutId id="214748369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34.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34.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34.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34.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hyperlink" Target="https://uk.video.search.yahoo.com/yhs/search;_ylt=AwrEzeG88oleREEAhD.c3olQ;_ylu=X3oDMTBncGdyMzQ0BHNlYwNzZWFyY2gEdnRpZAM-;_ylc=X1MDMTM1MTIxMjcwMA" TargetMode="External"/><Relationship Id="rId2" Type="http://schemas.openxmlformats.org/officeDocument/2006/relationships/notesSlide" Target="../notesSlides/notesSlide20.xml"/><Relationship Id="rId1" Type="http://schemas.openxmlformats.org/officeDocument/2006/relationships/slideLayout" Target="../slideLayouts/slideLayout34.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3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4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6.xml"/><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7.xml"/><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63"/>
        <p:cNvGrpSpPr/>
        <p:nvPr/>
      </p:nvGrpSpPr>
      <p:grpSpPr>
        <a:xfrm>
          <a:off x="0" y="0"/>
          <a:ext cx="0" cy="0"/>
          <a:chOff x="0" y="0"/>
          <a:chExt cx="0" cy="0"/>
        </a:xfrm>
      </p:grpSpPr>
      <p:sp>
        <p:nvSpPr>
          <p:cNvPr id="764" name="Google Shape;764;p1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30th June</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765" name="Google Shape;765;p12"/>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2099159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9"/>
        <p:cNvGrpSpPr/>
        <p:nvPr/>
      </p:nvGrpSpPr>
      <p:grpSpPr>
        <a:xfrm>
          <a:off x="0" y="0"/>
          <a:ext cx="0" cy="0"/>
          <a:chOff x="0" y="0"/>
          <a:chExt cx="0" cy="0"/>
        </a:xfrm>
      </p:grpSpPr>
      <p:sp>
        <p:nvSpPr>
          <p:cNvPr id="770" name="Google Shape;770;p27"/>
          <p:cNvSpPr/>
          <p:nvPr/>
        </p:nvSpPr>
        <p:spPr>
          <a:xfrm>
            <a:off x="198800" y="523200"/>
            <a:ext cx="6138800" cy="3883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771" name="Google Shape;771;p2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fours in 24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2. Write a calculation statement for this part-whole model: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3. 453 - 147</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4. 35 x 4</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5. 24cm 5 mm =	           .	       cm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6. Which of these triangles has a right angle?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772" name="Google Shape;772;p2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30.06.20</a:t>
            </a:r>
            <a:endParaRPr sz="2400" b="1" u="sng" kern="0">
              <a:solidFill>
                <a:srgbClr val="000000"/>
              </a:solidFill>
              <a:latin typeface="Arial"/>
              <a:ea typeface="Arial"/>
              <a:cs typeface="Arial"/>
              <a:sym typeface="Arial"/>
            </a:endParaRPr>
          </a:p>
        </p:txBody>
      </p:sp>
      <p:sp>
        <p:nvSpPr>
          <p:cNvPr id="773" name="Google Shape;773;p27"/>
          <p:cNvSpPr txBox="1"/>
          <p:nvPr/>
        </p:nvSpPr>
        <p:spPr>
          <a:xfrm>
            <a:off x="66497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I face North-East  then make a 1/2 clockwise turn. What direction am I now facing?</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What will the time be in</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15 minutes?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9.Mr Greedy wants to lose weight. He weighs 110kg now. If he loses 2kg every week, how many weeks until he is 80kg?</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Without drawing them, can you write down the lengths of the sides of as many rectangles as you can which have a perimeter of 24cm?</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sp>
        <p:nvSpPr>
          <p:cNvPr id="774" name="Google Shape;774;p27"/>
          <p:cNvSpPr/>
          <p:nvPr/>
        </p:nvSpPr>
        <p:spPr>
          <a:xfrm>
            <a:off x="3771400" y="19167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endParaRPr sz="1067" kern="0">
              <a:solidFill>
                <a:srgbClr val="000000"/>
              </a:solidFill>
              <a:latin typeface="Arial"/>
              <a:ea typeface="Arial"/>
              <a:cs typeface="Arial"/>
              <a:sym typeface="Arial"/>
            </a:endParaRPr>
          </a:p>
        </p:txBody>
      </p:sp>
      <p:sp>
        <p:nvSpPr>
          <p:cNvPr id="775" name="Google Shape;775;p27"/>
          <p:cNvSpPr/>
          <p:nvPr/>
        </p:nvSpPr>
        <p:spPr>
          <a:xfrm>
            <a:off x="4548133" y="1660000"/>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23</a:t>
            </a:r>
            <a:endParaRPr sz="1067" kern="0">
              <a:solidFill>
                <a:srgbClr val="000000"/>
              </a:solidFill>
              <a:latin typeface="Arial"/>
              <a:ea typeface="Arial"/>
              <a:cs typeface="Arial"/>
              <a:sym typeface="Arial"/>
            </a:endParaRPr>
          </a:p>
        </p:txBody>
      </p:sp>
      <p:sp>
        <p:nvSpPr>
          <p:cNvPr id="776" name="Google Shape;776;p27"/>
          <p:cNvSpPr/>
          <p:nvPr/>
        </p:nvSpPr>
        <p:spPr>
          <a:xfrm>
            <a:off x="4548133" y="23345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24</a:t>
            </a:r>
            <a:endParaRPr sz="1067" kern="0">
              <a:solidFill>
                <a:srgbClr val="000000"/>
              </a:solidFill>
              <a:latin typeface="Arial"/>
              <a:ea typeface="Arial"/>
              <a:cs typeface="Arial"/>
              <a:sym typeface="Arial"/>
            </a:endParaRPr>
          </a:p>
        </p:txBody>
      </p:sp>
      <p:cxnSp>
        <p:nvCxnSpPr>
          <p:cNvPr id="777" name="Google Shape;777;p27"/>
          <p:cNvCxnSpPr>
            <a:stCxn id="774" idx="7"/>
            <a:endCxn id="775" idx="2"/>
          </p:cNvCxnSpPr>
          <p:nvPr/>
        </p:nvCxnSpPr>
        <p:spPr>
          <a:xfrm rot="10800000" flipH="1">
            <a:off x="4286264" y="1938275"/>
            <a:ext cx="262000" cy="60000"/>
          </a:xfrm>
          <a:prstGeom prst="straightConnector1">
            <a:avLst/>
          </a:prstGeom>
          <a:noFill/>
          <a:ln w="9525" cap="flat" cmpd="sng">
            <a:solidFill>
              <a:schemeClr val="dk2"/>
            </a:solidFill>
            <a:prstDash val="solid"/>
            <a:round/>
            <a:headEnd type="none" w="sm" len="sm"/>
            <a:tailEnd type="none" w="sm" len="sm"/>
          </a:ln>
        </p:spPr>
      </p:cxnSp>
      <p:cxnSp>
        <p:nvCxnSpPr>
          <p:cNvPr id="778" name="Google Shape;778;p27"/>
          <p:cNvCxnSpPr>
            <a:stCxn id="774" idx="5"/>
            <a:endCxn id="776" idx="2"/>
          </p:cNvCxnSpPr>
          <p:nvPr/>
        </p:nvCxnSpPr>
        <p:spPr>
          <a:xfrm>
            <a:off x="4286264" y="2391992"/>
            <a:ext cx="262000" cy="220800"/>
          </a:xfrm>
          <a:prstGeom prst="straightConnector1">
            <a:avLst/>
          </a:prstGeom>
          <a:noFill/>
          <a:ln w="9525" cap="flat" cmpd="sng">
            <a:solidFill>
              <a:schemeClr val="dk2"/>
            </a:solidFill>
            <a:prstDash val="solid"/>
            <a:round/>
            <a:headEnd type="none" w="sm" len="sm"/>
            <a:tailEnd type="none" w="sm" len="sm"/>
          </a:ln>
        </p:spPr>
      </p:cxnSp>
      <p:sp>
        <p:nvSpPr>
          <p:cNvPr id="779" name="Google Shape;779;p27"/>
          <p:cNvSpPr/>
          <p:nvPr/>
        </p:nvSpPr>
        <p:spPr>
          <a:xfrm>
            <a:off x="2636033" y="3854500"/>
            <a:ext cx="757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780" name="Google Shape;780;p27"/>
          <p:cNvSpPr/>
          <p:nvPr/>
        </p:nvSpPr>
        <p:spPr>
          <a:xfrm>
            <a:off x="3716900" y="3867067"/>
            <a:ext cx="429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781" name="Google Shape;781;p27"/>
          <p:cNvPicPr preferRelativeResize="0"/>
          <p:nvPr/>
        </p:nvPicPr>
        <p:blipFill rotWithShape="1">
          <a:blip r:embed="rId3">
            <a:alphaModFix/>
          </a:blip>
          <a:srcRect/>
          <a:stretch/>
        </p:blipFill>
        <p:spPr>
          <a:xfrm>
            <a:off x="632933" y="5467167"/>
            <a:ext cx="838200" cy="812800"/>
          </a:xfrm>
          <a:prstGeom prst="rect">
            <a:avLst/>
          </a:prstGeom>
          <a:noFill/>
          <a:ln>
            <a:noFill/>
          </a:ln>
        </p:spPr>
      </p:pic>
      <p:pic>
        <p:nvPicPr>
          <p:cNvPr id="782" name="Google Shape;782;p27"/>
          <p:cNvPicPr preferRelativeResize="0"/>
          <p:nvPr/>
        </p:nvPicPr>
        <p:blipFill rotWithShape="1">
          <a:blip r:embed="rId4">
            <a:alphaModFix/>
          </a:blip>
          <a:srcRect/>
          <a:stretch/>
        </p:blipFill>
        <p:spPr>
          <a:xfrm>
            <a:off x="2388967" y="5751866"/>
            <a:ext cx="1422400" cy="505900"/>
          </a:xfrm>
          <a:prstGeom prst="rect">
            <a:avLst/>
          </a:prstGeom>
          <a:noFill/>
          <a:ln>
            <a:noFill/>
          </a:ln>
        </p:spPr>
      </p:pic>
      <p:pic>
        <p:nvPicPr>
          <p:cNvPr id="783" name="Google Shape;783;p27"/>
          <p:cNvPicPr preferRelativeResize="0"/>
          <p:nvPr/>
        </p:nvPicPr>
        <p:blipFill rotWithShape="1">
          <a:blip r:embed="rId5">
            <a:alphaModFix/>
          </a:blip>
          <a:srcRect/>
          <a:stretch/>
        </p:blipFill>
        <p:spPr>
          <a:xfrm>
            <a:off x="4823131" y="5467167"/>
            <a:ext cx="528336" cy="812800"/>
          </a:xfrm>
          <a:prstGeom prst="rect">
            <a:avLst/>
          </a:prstGeom>
          <a:noFill/>
          <a:ln>
            <a:noFill/>
          </a:ln>
        </p:spPr>
      </p:pic>
      <p:sp>
        <p:nvSpPr>
          <p:cNvPr id="784" name="Google Shape;784;p27"/>
          <p:cNvSpPr txBox="1"/>
          <p:nvPr/>
        </p:nvSpPr>
        <p:spPr>
          <a:xfrm>
            <a:off x="918100" y="5320467"/>
            <a:ext cx="332000" cy="3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a</a:t>
            </a:r>
            <a:endParaRPr sz="1867" kern="0">
              <a:solidFill>
                <a:srgbClr val="000000"/>
              </a:solidFill>
              <a:latin typeface="Arial"/>
              <a:ea typeface="Arial"/>
              <a:cs typeface="Arial"/>
              <a:sym typeface="Arial"/>
            </a:endParaRPr>
          </a:p>
        </p:txBody>
      </p:sp>
      <p:sp>
        <p:nvSpPr>
          <p:cNvPr id="785" name="Google Shape;785;p27"/>
          <p:cNvSpPr txBox="1"/>
          <p:nvPr/>
        </p:nvSpPr>
        <p:spPr>
          <a:xfrm>
            <a:off x="3462200" y="5619133"/>
            <a:ext cx="349200" cy="3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b</a:t>
            </a:r>
            <a:endParaRPr sz="1867" kern="0">
              <a:solidFill>
                <a:srgbClr val="000000"/>
              </a:solidFill>
              <a:latin typeface="Arial"/>
              <a:ea typeface="Arial"/>
              <a:cs typeface="Arial"/>
              <a:sym typeface="Arial"/>
            </a:endParaRPr>
          </a:p>
        </p:txBody>
      </p:sp>
      <p:sp>
        <p:nvSpPr>
          <p:cNvPr id="786" name="Google Shape;786;p27"/>
          <p:cNvSpPr txBox="1"/>
          <p:nvPr/>
        </p:nvSpPr>
        <p:spPr>
          <a:xfrm>
            <a:off x="5276233" y="5442167"/>
            <a:ext cx="332000" cy="55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a:t>
            </a:r>
            <a:endParaRPr sz="1867" kern="0">
              <a:solidFill>
                <a:srgbClr val="000000"/>
              </a:solidFill>
              <a:latin typeface="Arial"/>
              <a:ea typeface="Arial"/>
              <a:cs typeface="Arial"/>
              <a:sym typeface="Arial"/>
            </a:endParaRPr>
          </a:p>
        </p:txBody>
      </p:sp>
      <p:pic>
        <p:nvPicPr>
          <p:cNvPr id="787" name="Google Shape;787;p27"/>
          <p:cNvPicPr preferRelativeResize="0"/>
          <p:nvPr/>
        </p:nvPicPr>
        <p:blipFill rotWithShape="1">
          <a:blip r:embed="rId6">
            <a:alphaModFix/>
          </a:blip>
          <a:srcRect/>
          <a:stretch/>
        </p:blipFill>
        <p:spPr>
          <a:xfrm>
            <a:off x="10287623" y="937523"/>
            <a:ext cx="1060733" cy="1060733"/>
          </a:xfrm>
          <a:prstGeom prst="rect">
            <a:avLst/>
          </a:prstGeom>
          <a:noFill/>
          <a:ln>
            <a:noFill/>
          </a:ln>
        </p:spPr>
      </p:pic>
      <p:pic>
        <p:nvPicPr>
          <p:cNvPr id="788" name="Google Shape;788;p27"/>
          <p:cNvPicPr preferRelativeResize="0"/>
          <p:nvPr/>
        </p:nvPicPr>
        <p:blipFill rotWithShape="1">
          <a:blip r:embed="rId7">
            <a:alphaModFix/>
          </a:blip>
          <a:srcRect/>
          <a:stretch/>
        </p:blipFill>
        <p:spPr>
          <a:xfrm>
            <a:off x="10212634" y="2798709"/>
            <a:ext cx="1608965" cy="1260567"/>
          </a:xfrm>
          <a:prstGeom prst="rect">
            <a:avLst/>
          </a:prstGeom>
          <a:noFill/>
          <a:ln>
            <a:noFill/>
          </a:ln>
        </p:spPr>
      </p:pic>
    </p:spTree>
    <p:extLst>
      <p:ext uri="{BB962C8B-B14F-4D97-AF65-F5344CB8AC3E}">
        <p14:creationId xmlns:p14="http://schemas.microsoft.com/office/powerpoint/2010/main" val="2391664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92"/>
        <p:cNvGrpSpPr/>
        <p:nvPr/>
      </p:nvGrpSpPr>
      <p:grpSpPr>
        <a:xfrm>
          <a:off x="0" y="0"/>
          <a:ext cx="0" cy="0"/>
          <a:chOff x="0" y="0"/>
          <a:chExt cx="0" cy="0"/>
        </a:xfrm>
      </p:grpSpPr>
      <p:sp>
        <p:nvSpPr>
          <p:cNvPr id="793" name="Google Shape;793;g865108e490_0_49"/>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23+24=47</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306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140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24.5cm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A</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SW</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10.25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Various answers. For example: 10cm,10,2cm,2cm or 9cm,9cm,3cm,3cm or 11cm,11cm,1cm,1cm</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913749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97"/>
        <p:cNvGrpSpPr/>
        <p:nvPr/>
      </p:nvGrpSpPr>
      <p:grpSpPr>
        <a:xfrm>
          <a:off x="0" y="0"/>
          <a:ext cx="0" cy="0"/>
          <a:chOff x="0" y="0"/>
          <a:chExt cx="0" cy="0"/>
        </a:xfrm>
      </p:grpSpPr>
      <p:sp>
        <p:nvSpPr>
          <p:cNvPr id="798" name="Google Shape;798;p1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799" name="Google Shape;799;p1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800" name="Google Shape;800;p1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801" name="Google Shape;801;p1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213009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05"/>
        <p:cNvGrpSpPr/>
        <p:nvPr/>
      </p:nvGrpSpPr>
      <p:grpSpPr>
        <a:xfrm>
          <a:off x="0" y="0"/>
          <a:ext cx="0" cy="0"/>
          <a:chOff x="0" y="0"/>
          <a:chExt cx="0" cy="0"/>
        </a:xfrm>
      </p:grpSpPr>
      <p:sp>
        <p:nvSpPr>
          <p:cNvPr id="806" name="Google Shape;806;g891042b179_0_107"/>
          <p:cNvSpPr txBox="1"/>
          <p:nvPr/>
        </p:nvSpPr>
        <p:spPr>
          <a:xfrm>
            <a:off x="411833" y="1808500"/>
            <a:ext cx="11191200" cy="236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133" u="sng" kern="0">
                <a:solidFill>
                  <a:srgbClr val="000000"/>
                </a:solidFill>
                <a:latin typeface="Arial"/>
                <a:cs typeface="Arial"/>
                <a:sym typeface="Arial"/>
              </a:rPr>
              <a:t>WALT: divide 2 digit numbers by 1 digit numbers.</a:t>
            </a:r>
            <a:endParaRPr sz="4133" u="sng" kern="0">
              <a:solidFill>
                <a:srgbClr val="000000"/>
              </a:solidFill>
              <a:latin typeface="Arial"/>
              <a:cs typeface="Arial"/>
              <a:sym typeface="Arial"/>
            </a:endParaRPr>
          </a:p>
        </p:txBody>
      </p:sp>
    </p:spTree>
    <p:extLst>
      <p:ext uri="{BB962C8B-B14F-4D97-AF65-F5344CB8AC3E}">
        <p14:creationId xmlns:p14="http://schemas.microsoft.com/office/powerpoint/2010/main" val="1587417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10"/>
        <p:cNvGrpSpPr/>
        <p:nvPr/>
      </p:nvGrpSpPr>
      <p:grpSpPr>
        <a:xfrm>
          <a:off x="0" y="0"/>
          <a:ext cx="0" cy="0"/>
          <a:chOff x="0" y="0"/>
          <a:chExt cx="0" cy="0"/>
        </a:xfrm>
      </p:grpSpPr>
      <p:sp>
        <p:nvSpPr>
          <p:cNvPr id="811" name="Google Shape;811;g891042b179_0_114"/>
          <p:cNvSpPr txBox="1"/>
          <p:nvPr/>
        </p:nvSpPr>
        <p:spPr>
          <a:xfrm>
            <a:off x="768400" y="465533"/>
            <a:ext cx="10655200" cy="24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We are going to practice using place value counters to solve division calculations.</a:t>
            </a:r>
            <a:endParaRPr sz="2800"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Let’s remind ourselves of how we do that.</a:t>
            </a:r>
            <a:endParaRPr sz="2800" kern="0">
              <a:solidFill>
                <a:srgbClr val="000000"/>
              </a:solidFill>
              <a:latin typeface="Arial"/>
              <a:cs typeface="Arial"/>
              <a:sym typeface="Arial"/>
            </a:endParaRPr>
          </a:p>
          <a:p>
            <a:pPr algn="ctr" defTabSz="1219170">
              <a:buClr>
                <a:srgbClr val="000000"/>
              </a:buClr>
            </a:pPr>
            <a:endParaRPr sz="2800" kern="0">
              <a:solidFill>
                <a:srgbClr val="000000"/>
              </a:solidFill>
              <a:latin typeface="Arial"/>
              <a:cs typeface="Arial"/>
              <a:sym typeface="Arial"/>
            </a:endParaRPr>
          </a:p>
          <a:p>
            <a:pPr algn="ctr" defTabSz="1219170">
              <a:buClr>
                <a:srgbClr val="000000"/>
              </a:buClr>
            </a:pPr>
            <a:endParaRPr sz="2800" kern="0">
              <a:solidFill>
                <a:srgbClr val="000000"/>
              </a:solidFill>
              <a:latin typeface="Arial"/>
              <a:cs typeface="Arial"/>
              <a:sym typeface="Arial"/>
            </a:endParaRPr>
          </a:p>
        </p:txBody>
      </p:sp>
      <p:pic>
        <p:nvPicPr>
          <p:cNvPr id="812" name="Google Shape;812;g891042b179_0_114"/>
          <p:cNvPicPr preferRelativeResize="0"/>
          <p:nvPr/>
        </p:nvPicPr>
        <p:blipFill>
          <a:blip r:embed="rId3">
            <a:alphaModFix/>
          </a:blip>
          <a:stretch>
            <a:fillRect/>
          </a:stretch>
        </p:blipFill>
        <p:spPr>
          <a:xfrm>
            <a:off x="1241767" y="2781501"/>
            <a:ext cx="8039100" cy="2400300"/>
          </a:xfrm>
          <a:prstGeom prst="rect">
            <a:avLst/>
          </a:prstGeom>
          <a:noFill/>
          <a:ln>
            <a:noFill/>
          </a:ln>
        </p:spPr>
      </p:pic>
      <p:sp>
        <p:nvSpPr>
          <p:cNvPr id="813" name="Google Shape;813;g891042b179_0_114"/>
          <p:cNvSpPr txBox="1"/>
          <p:nvPr/>
        </p:nvSpPr>
        <p:spPr>
          <a:xfrm>
            <a:off x="6804267" y="2679900"/>
            <a:ext cx="1181600" cy="46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  42</a:t>
            </a:r>
            <a:r>
              <a:rPr lang="en-GB" sz="1867" kern="0">
                <a:solidFill>
                  <a:srgbClr val="000000"/>
                </a:solidFill>
                <a:latin typeface="Arial"/>
                <a:cs typeface="Arial"/>
                <a:sym typeface="Arial"/>
              </a:rPr>
              <a:t>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477818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17"/>
        <p:cNvGrpSpPr/>
        <p:nvPr/>
      </p:nvGrpSpPr>
      <p:grpSpPr>
        <a:xfrm>
          <a:off x="0" y="0"/>
          <a:ext cx="0" cy="0"/>
          <a:chOff x="0" y="0"/>
          <a:chExt cx="0" cy="0"/>
        </a:xfrm>
      </p:grpSpPr>
      <p:sp>
        <p:nvSpPr>
          <p:cNvPr id="818" name="Google Shape;818;g891042b179_0_129"/>
          <p:cNvSpPr txBox="1"/>
          <p:nvPr/>
        </p:nvSpPr>
        <p:spPr>
          <a:xfrm>
            <a:off x="393933" y="1933867"/>
            <a:ext cx="4315200" cy="3867600"/>
          </a:xfrm>
          <a:prstGeom prst="rect">
            <a:avLst/>
          </a:prstGeom>
          <a:noFill/>
          <a:ln>
            <a:noFill/>
          </a:ln>
        </p:spPr>
        <p:txBody>
          <a:bodyPr spcFirstLastPara="1" wrap="square" lIns="121900" tIns="121900" rIns="121900" bIns="121900" anchor="t" anchorCtr="0">
            <a:noAutofit/>
          </a:bodyPr>
          <a:lstStyle/>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64 ÷ 2 =</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90 ÷ 5 = </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99 ÷ 3 =</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69 ÷ 3 =</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48 ÷ 4 =</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60 ÷ 6 =</a:t>
            </a:r>
            <a:endParaRPr sz="3733" kern="0">
              <a:solidFill>
                <a:srgbClr val="000000"/>
              </a:solidFill>
              <a:latin typeface="Arial"/>
              <a:cs typeface="Arial"/>
              <a:sym typeface="Arial"/>
            </a:endParaRPr>
          </a:p>
        </p:txBody>
      </p:sp>
      <p:sp>
        <p:nvSpPr>
          <p:cNvPr id="819" name="Google Shape;819;g891042b179_0_129"/>
          <p:cNvSpPr txBox="1"/>
          <p:nvPr/>
        </p:nvSpPr>
        <p:spPr>
          <a:xfrm>
            <a:off x="2220333" y="89533"/>
            <a:ext cx="8165200" cy="154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Use the method shown to solve the following questions. </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19666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23"/>
        <p:cNvGrpSpPr/>
        <p:nvPr/>
      </p:nvGrpSpPr>
      <p:grpSpPr>
        <a:xfrm>
          <a:off x="0" y="0"/>
          <a:ext cx="0" cy="0"/>
          <a:chOff x="0" y="0"/>
          <a:chExt cx="0" cy="0"/>
        </a:xfrm>
      </p:grpSpPr>
      <p:sp>
        <p:nvSpPr>
          <p:cNvPr id="824" name="Google Shape;824;g891042b179_0_138"/>
          <p:cNvSpPr txBox="1"/>
          <p:nvPr/>
        </p:nvSpPr>
        <p:spPr>
          <a:xfrm>
            <a:off x="393933" y="1933867"/>
            <a:ext cx="4315200" cy="3867600"/>
          </a:xfrm>
          <a:prstGeom prst="rect">
            <a:avLst/>
          </a:prstGeom>
          <a:noFill/>
          <a:ln>
            <a:noFill/>
          </a:ln>
        </p:spPr>
        <p:txBody>
          <a:bodyPr spcFirstLastPara="1" wrap="square" lIns="121900" tIns="121900" rIns="121900" bIns="121900" anchor="t" anchorCtr="0">
            <a:noAutofit/>
          </a:bodyPr>
          <a:lstStyle/>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64 ÷ 2 = 32</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90 ÷ 5 = 18</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99 ÷ 3 = 33</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69 ÷ 3 = 23</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48 ÷ 4 = 22</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arenR"/>
            </a:pPr>
            <a:r>
              <a:rPr lang="en-GB" sz="3733" kern="0">
                <a:solidFill>
                  <a:srgbClr val="000000"/>
                </a:solidFill>
                <a:latin typeface="Arial"/>
                <a:cs typeface="Arial"/>
                <a:sym typeface="Arial"/>
              </a:rPr>
              <a:t>60 ÷ 6 = 10</a:t>
            </a:r>
            <a:endParaRPr sz="3733" kern="0">
              <a:solidFill>
                <a:srgbClr val="000000"/>
              </a:solidFill>
              <a:latin typeface="Arial"/>
              <a:cs typeface="Arial"/>
              <a:sym typeface="Arial"/>
            </a:endParaRPr>
          </a:p>
        </p:txBody>
      </p:sp>
      <p:sp>
        <p:nvSpPr>
          <p:cNvPr id="825" name="Google Shape;825;g891042b179_0_138"/>
          <p:cNvSpPr txBox="1"/>
          <p:nvPr/>
        </p:nvSpPr>
        <p:spPr>
          <a:xfrm>
            <a:off x="2220333" y="89533"/>
            <a:ext cx="8165200" cy="154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Use the method shown to solve the following questions. </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295740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29"/>
        <p:cNvGrpSpPr/>
        <p:nvPr/>
      </p:nvGrpSpPr>
      <p:grpSpPr>
        <a:xfrm>
          <a:off x="0" y="0"/>
          <a:ext cx="0" cy="0"/>
          <a:chOff x="0" y="0"/>
          <a:chExt cx="0" cy="0"/>
        </a:xfrm>
      </p:grpSpPr>
      <p:pic>
        <p:nvPicPr>
          <p:cNvPr id="830" name="Google Shape;830;g891042b179_0_122"/>
          <p:cNvPicPr preferRelativeResize="0"/>
          <p:nvPr/>
        </p:nvPicPr>
        <p:blipFill>
          <a:blip r:embed="rId3">
            <a:alphaModFix/>
          </a:blip>
          <a:stretch>
            <a:fillRect/>
          </a:stretch>
        </p:blipFill>
        <p:spPr>
          <a:xfrm>
            <a:off x="203201" y="203201"/>
            <a:ext cx="5779433" cy="2518500"/>
          </a:xfrm>
          <a:prstGeom prst="rect">
            <a:avLst/>
          </a:prstGeom>
          <a:noFill/>
          <a:ln>
            <a:noFill/>
          </a:ln>
        </p:spPr>
      </p:pic>
    </p:spTree>
    <p:extLst>
      <p:ext uri="{BB962C8B-B14F-4D97-AF65-F5344CB8AC3E}">
        <p14:creationId xmlns:p14="http://schemas.microsoft.com/office/powerpoint/2010/main" val="902479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34"/>
        <p:cNvGrpSpPr/>
        <p:nvPr/>
      </p:nvGrpSpPr>
      <p:grpSpPr>
        <a:xfrm>
          <a:off x="0" y="0"/>
          <a:ext cx="0" cy="0"/>
          <a:chOff x="0" y="0"/>
          <a:chExt cx="0" cy="0"/>
        </a:xfrm>
      </p:grpSpPr>
      <p:pic>
        <p:nvPicPr>
          <p:cNvPr id="835" name="Google Shape;835;g891042b179_0_144"/>
          <p:cNvPicPr preferRelativeResize="0"/>
          <p:nvPr/>
        </p:nvPicPr>
        <p:blipFill>
          <a:blip r:embed="rId3">
            <a:alphaModFix/>
          </a:blip>
          <a:stretch>
            <a:fillRect/>
          </a:stretch>
        </p:blipFill>
        <p:spPr>
          <a:xfrm>
            <a:off x="203201" y="203201"/>
            <a:ext cx="5779433" cy="2518500"/>
          </a:xfrm>
          <a:prstGeom prst="rect">
            <a:avLst/>
          </a:prstGeom>
          <a:noFill/>
          <a:ln>
            <a:noFill/>
          </a:ln>
        </p:spPr>
      </p:pic>
      <p:pic>
        <p:nvPicPr>
          <p:cNvPr id="836" name="Google Shape;836;g891042b179_0_144"/>
          <p:cNvPicPr preferRelativeResize="0"/>
          <p:nvPr/>
        </p:nvPicPr>
        <p:blipFill>
          <a:blip r:embed="rId4">
            <a:alphaModFix/>
          </a:blip>
          <a:stretch>
            <a:fillRect/>
          </a:stretch>
        </p:blipFill>
        <p:spPr>
          <a:xfrm>
            <a:off x="7813200" y="1295467"/>
            <a:ext cx="3037800" cy="5085000"/>
          </a:xfrm>
          <a:prstGeom prst="rect">
            <a:avLst/>
          </a:prstGeom>
          <a:noFill/>
          <a:ln>
            <a:noFill/>
          </a:ln>
        </p:spPr>
      </p:pic>
      <p:sp>
        <p:nvSpPr>
          <p:cNvPr id="837" name="Google Shape;837;g891042b179_0_144"/>
          <p:cNvSpPr txBox="1"/>
          <p:nvPr/>
        </p:nvSpPr>
        <p:spPr>
          <a:xfrm>
            <a:off x="7824933" y="626700"/>
            <a:ext cx="3037600" cy="66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u="sng" kern="0">
                <a:solidFill>
                  <a:srgbClr val="000000"/>
                </a:solidFill>
                <a:latin typeface="Arial"/>
                <a:cs typeface="Arial"/>
                <a:sym typeface="Arial"/>
              </a:rPr>
              <a:t>Answer</a:t>
            </a:r>
            <a:endParaRPr sz="2933" u="sng" kern="0">
              <a:solidFill>
                <a:srgbClr val="000000"/>
              </a:solidFill>
              <a:latin typeface="Arial"/>
              <a:cs typeface="Arial"/>
              <a:sym typeface="Arial"/>
            </a:endParaRPr>
          </a:p>
        </p:txBody>
      </p:sp>
    </p:spTree>
    <p:extLst>
      <p:ext uri="{BB962C8B-B14F-4D97-AF65-F5344CB8AC3E}">
        <p14:creationId xmlns:p14="http://schemas.microsoft.com/office/powerpoint/2010/main" val="3102579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841"/>
        <p:cNvGrpSpPr/>
        <p:nvPr/>
      </p:nvGrpSpPr>
      <p:grpSpPr>
        <a:xfrm>
          <a:off x="0" y="0"/>
          <a:ext cx="0" cy="0"/>
          <a:chOff x="0" y="0"/>
          <a:chExt cx="0" cy="0"/>
        </a:xfrm>
      </p:grpSpPr>
      <p:sp>
        <p:nvSpPr>
          <p:cNvPr id="842" name="Google Shape;842;p1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843" name="Google Shape;843;p1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844" name="Google Shape;844;p1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452122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48"/>
        <p:cNvGrpSpPr/>
        <p:nvPr/>
      </p:nvGrpSpPr>
      <p:grpSpPr>
        <a:xfrm>
          <a:off x="0" y="0"/>
          <a:ext cx="0" cy="0"/>
          <a:chOff x="0" y="0"/>
          <a:chExt cx="0" cy="0"/>
        </a:xfrm>
      </p:grpSpPr>
      <p:sp>
        <p:nvSpPr>
          <p:cNvPr id="849" name="Google Shape;849;g81dc1f8f80_0_232"/>
          <p:cNvSpPr txBox="1"/>
          <p:nvPr/>
        </p:nvSpPr>
        <p:spPr>
          <a:xfrm>
            <a:off x="355800" y="356800"/>
            <a:ext cx="11228000" cy="345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u="sng" kern="0">
                <a:solidFill>
                  <a:srgbClr val="000000"/>
                </a:solidFill>
                <a:latin typeface="Arial"/>
                <a:cs typeface="Arial"/>
                <a:sym typeface="Arial"/>
              </a:rPr>
              <a:t>WALT: identify the sequence of a set of instructions.</a:t>
            </a:r>
            <a:endParaRPr sz="2667" b="1" u="sng" kern="0">
              <a:solidFill>
                <a:srgbClr val="000000"/>
              </a:solidFill>
              <a:latin typeface="Arial"/>
              <a:cs typeface="Arial"/>
              <a:sym typeface="Arial"/>
            </a:endParaRPr>
          </a:p>
          <a:p>
            <a:pPr defTabSz="1219170">
              <a:buClr>
                <a:srgbClr val="000000"/>
              </a:buClr>
            </a:pPr>
            <a:endParaRPr sz="2667" b="1" u="sng"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When you read or write a set of instructions they have to be read or written in a series of steps.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The steps show the order that a task must be done so that the task can be carried out successfully.</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On the next two slides you will be given a set of photographs and set of instructions that are in a muddle. Your task is to sort them into the correct sequence.</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4232334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53"/>
        <p:cNvGrpSpPr/>
        <p:nvPr/>
      </p:nvGrpSpPr>
      <p:grpSpPr>
        <a:xfrm>
          <a:off x="0" y="0"/>
          <a:ext cx="0" cy="0"/>
          <a:chOff x="0" y="0"/>
          <a:chExt cx="0" cy="0"/>
        </a:xfrm>
      </p:grpSpPr>
      <p:pic>
        <p:nvPicPr>
          <p:cNvPr id="854" name="Google Shape;854;g81dc1f8f80_0_236"/>
          <p:cNvPicPr preferRelativeResize="0"/>
          <p:nvPr/>
        </p:nvPicPr>
        <p:blipFill>
          <a:blip r:embed="rId3">
            <a:alphaModFix/>
          </a:blip>
          <a:stretch>
            <a:fillRect/>
          </a:stretch>
        </p:blipFill>
        <p:spPr>
          <a:xfrm>
            <a:off x="4478567" y="307733"/>
            <a:ext cx="7491500" cy="3594200"/>
          </a:xfrm>
          <a:prstGeom prst="rect">
            <a:avLst/>
          </a:prstGeom>
          <a:noFill/>
          <a:ln>
            <a:noFill/>
          </a:ln>
        </p:spPr>
      </p:pic>
      <p:pic>
        <p:nvPicPr>
          <p:cNvPr id="855" name="Google Shape;855;g81dc1f8f80_0_236"/>
          <p:cNvPicPr preferRelativeResize="0"/>
          <p:nvPr/>
        </p:nvPicPr>
        <p:blipFill>
          <a:blip r:embed="rId4">
            <a:alphaModFix/>
          </a:blip>
          <a:stretch>
            <a:fillRect/>
          </a:stretch>
        </p:blipFill>
        <p:spPr>
          <a:xfrm>
            <a:off x="5388533" y="4237767"/>
            <a:ext cx="6184267" cy="1994333"/>
          </a:xfrm>
          <a:prstGeom prst="rect">
            <a:avLst/>
          </a:prstGeom>
          <a:noFill/>
          <a:ln>
            <a:noFill/>
          </a:ln>
        </p:spPr>
      </p:pic>
      <p:graphicFrame>
        <p:nvGraphicFramePr>
          <p:cNvPr id="856" name="Google Shape;856;g81dc1f8f80_0_236"/>
          <p:cNvGraphicFramePr/>
          <p:nvPr/>
        </p:nvGraphicFramePr>
        <p:xfrm>
          <a:off x="277200" y="536801"/>
          <a:ext cx="3212200" cy="6233407"/>
        </p:xfrm>
        <a:graphic>
          <a:graphicData uri="http://schemas.openxmlformats.org/drawingml/2006/table">
            <a:tbl>
              <a:tblPr>
                <a:noFill/>
              </a:tblPr>
              <a:tblGrid>
                <a:gridCol w="1606100">
                  <a:extLst>
                    <a:ext uri="{9D8B030D-6E8A-4147-A177-3AD203B41FA5}">
                      <a16:colId xmlns:a16="http://schemas.microsoft.com/office/drawing/2014/main" val="20000"/>
                    </a:ext>
                  </a:extLst>
                </a:gridCol>
                <a:gridCol w="1606100">
                  <a:extLst>
                    <a:ext uri="{9D8B030D-6E8A-4147-A177-3AD203B41FA5}">
                      <a16:colId xmlns:a16="http://schemas.microsoft.com/office/drawing/2014/main" val="20001"/>
                    </a:ext>
                  </a:extLst>
                </a:gridCol>
              </a:tblGrid>
              <a:tr h="1761365">
                <a:tc gridSpan="2">
                  <a:txBody>
                    <a:bodyPr/>
                    <a:lstStyle/>
                    <a:p>
                      <a:pPr marL="0" lvl="0" indent="0" algn="l" rtl="0">
                        <a:spcBef>
                          <a:spcPts val="0"/>
                        </a:spcBef>
                        <a:spcAft>
                          <a:spcPts val="0"/>
                        </a:spcAft>
                        <a:buNone/>
                      </a:pPr>
                      <a:r>
                        <a:rPr lang="en-GB" sz="2500"/>
                        <a:t>Complete the table to show the correct order of the instructions.</a:t>
                      </a:r>
                      <a:endParaRPr sz="2500"/>
                    </a:p>
                  </a:txBody>
                  <a:tcPr marL="121900" marR="121900" marT="121900" marB="121900">
                    <a:solidFill>
                      <a:srgbClr val="F4CCCC"/>
                    </a:solidFill>
                  </a:tcPr>
                </a:tc>
                <a:tc hMerge="1">
                  <a:txBody>
                    <a:bodyPr/>
                    <a:lstStyle/>
                    <a:p>
                      <a:endParaRPr lang="en-US"/>
                    </a:p>
                  </a:txBody>
                  <a:tcPr/>
                </a:tc>
                <a:extLst>
                  <a:ext uri="{0D108BD9-81ED-4DB2-BD59-A6C34878D82A}">
                    <a16:rowId xmlns:a16="http://schemas.microsoft.com/office/drawing/2014/main" val="10000"/>
                  </a:ext>
                </a:extLst>
              </a:tr>
              <a:tr h="1027233">
                <a:tc>
                  <a:txBody>
                    <a:bodyPr/>
                    <a:lstStyle/>
                    <a:p>
                      <a:pPr marL="0" lvl="0" indent="0" algn="l" rtl="0">
                        <a:spcBef>
                          <a:spcPts val="0"/>
                        </a:spcBef>
                        <a:spcAft>
                          <a:spcPts val="0"/>
                        </a:spcAft>
                        <a:buNone/>
                      </a:pPr>
                      <a:r>
                        <a:rPr lang="en-GB" sz="2500"/>
                        <a:t>Photo number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Instruction letter</a:t>
                      </a:r>
                      <a:endParaRPr sz="2500"/>
                    </a:p>
                  </a:txBody>
                  <a:tcPr marL="121900" marR="121900" marT="121900" marB="121900">
                    <a:solidFill>
                      <a:srgbClr val="FFF2CC"/>
                    </a:solidFill>
                  </a:tcPr>
                </a:tc>
                <a:extLst>
                  <a:ext uri="{0D108BD9-81ED-4DB2-BD59-A6C34878D82A}">
                    <a16:rowId xmlns:a16="http://schemas.microsoft.com/office/drawing/2014/main" val="10001"/>
                  </a:ext>
                </a:extLst>
              </a:tr>
              <a:tr h="1027233">
                <a:tc>
                  <a:txBody>
                    <a:bodyPr/>
                    <a:lstStyle/>
                    <a:p>
                      <a:pPr marL="0" lvl="0" indent="0" algn="l" rtl="0">
                        <a:spcBef>
                          <a:spcPts val="0"/>
                        </a:spcBef>
                        <a:spcAft>
                          <a:spcPts val="0"/>
                        </a:spcAft>
                        <a:buNone/>
                      </a:pPr>
                      <a:r>
                        <a:rPr lang="en-GB" sz="3600"/>
                        <a:t>1</a:t>
                      </a:r>
                      <a:endParaRPr sz="36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r h="1027233">
                <a:tc>
                  <a:txBody>
                    <a:bodyPr/>
                    <a:lstStyle/>
                    <a:p>
                      <a:pPr marL="0" lvl="0" indent="0" algn="l" rtl="0">
                        <a:spcBef>
                          <a:spcPts val="0"/>
                        </a:spcBef>
                        <a:spcAft>
                          <a:spcPts val="0"/>
                        </a:spcAft>
                        <a:buNone/>
                      </a:pPr>
                      <a:r>
                        <a:rPr lang="en-GB" sz="3600"/>
                        <a:t>2</a:t>
                      </a:r>
                      <a:endParaRPr sz="36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3"/>
                  </a:ext>
                </a:extLst>
              </a:tr>
              <a:tr h="1027233">
                <a:tc>
                  <a:txBody>
                    <a:bodyPr/>
                    <a:lstStyle/>
                    <a:p>
                      <a:pPr marL="0" lvl="0" indent="0" algn="l" rtl="0">
                        <a:spcBef>
                          <a:spcPts val="0"/>
                        </a:spcBef>
                        <a:spcAft>
                          <a:spcPts val="0"/>
                        </a:spcAft>
                        <a:buNone/>
                      </a:pPr>
                      <a:r>
                        <a:rPr lang="en-GB" sz="3600"/>
                        <a:t>3</a:t>
                      </a:r>
                      <a:endParaRPr sz="36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4"/>
                  </a:ext>
                </a:extLst>
              </a:tr>
              <a:tr h="1027233">
                <a:tc>
                  <a:txBody>
                    <a:bodyPr/>
                    <a:lstStyle/>
                    <a:p>
                      <a:pPr marL="0" lvl="0" indent="0" algn="l" rtl="0">
                        <a:spcBef>
                          <a:spcPts val="0"/>
                        </a:spcBef>
                        <a:spcAft>
                          <a:spcPts val="0"/>
                        </a:spcAft>
                        <a:buNone/>
                      </a:pPr>
                      <a:r>
                        <a:rPr lang="en-GB" sz="3600"/>
                        <a:t>4</a:t>
                      </a:r>
                      <a:endParaRPr sz="36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835585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60"/>
        <p:cNvGrpSpPr/>
        <p:nvPr/>
      </p:nvGrpSpPr>
      <p:grpSpPr>
        <a:xfrm>
          <a:off x="0" y="0"/>
          <a:ext cx="0" cy="0"/>
          <a:chOff x="0" y="0"/>
          <a:chExt cx="0" cy="0"/>
        </a:xfrm>
      </p:grpSpPr>
      <p:pic>
        <p:nvPicPr>
          <p:cNvPr id="861" name="Google Shape;861;g81dc1f8f80_0_242"/>
          <p:cNvPicPr preferRelativeResize="0"/>
          <p:nvPr/>
        </p:nvPicPr>
        <p:blipFill>
          <a:blip r:embed="rId3">
            <a:alphaModFix/>
          </a:blip>
          <a:stretch>
            <a:fillRect/>
          </a:stretch>
        </p:blipFill>
        <p:spPr>
          <a:xfrm>
            <a:off x="4478567" y="307733"/>
            <a:ext cx="7491500" cy="3594200"/>
          </a:xfrm>
          <a:prstGeom prst="rect">
            <a:avLst/>
          </a:prstGeom>
          <a:noFill/>
          <a:ln>
            <a:noFill/>
          </a:ln>
        </p:spPr>
      </p:pic>
      <p:pic>
        <p:nvPicPr>
          <p:cNvPr id="862" name="Google Shape;862;g81dc1f8f80_0_242"/>
          <p:cNvPicPr preferRelativeResize="0"/>
          <p:nvPr/>
        </p:nvPicPr>
        <p:blipFill>
          <a:blip r:embed="rId4">
            <a:alphaModFix/>
          </a:blip>
          <a:stretch>
            <a:fillRect/>
          </a:stretch>
        </p:blipFill>
        <p:spPr>
          <a:xfrm>
            <a:off x="5388533" y="4237767"/>
            <a:ext cx="6184267" cy="1994333"/>
          </a:xfrm>
          <a:prstGeom prst="rect">
            <a:avLst/>
          </a:prstGeom>
          <a:noFill/>
          <a:ln>
            <a:noFill/>
          </a:ln>
        </p:spPr>
      </p:pic>
      <p:graphicFrame>
        <p:nvGraphicFramePr>
          <p:cNvPr id="863" name="Google Shape;863;g81dc1f8f80_0_242"/>
          <p:cNvGraphicFramePr/>
          <p:nvPr/>
        </p:nvGraphicFramePr>
        <p:xfrm>
          <a:off x="277200" y="536801"/>
          <a:ext cx="3212200" cy="6233407"/>
        </p:xfrm>
        <a:graphic>
          <a:graphicData uri="http://schemas.openxmlformats.org/drawingml/2006/table">
            <a:tbl>
              <a:tblPr>
                <a:noFill/>
              </a:tblPr>
              <a:tblGrid>
                <a:gridCol w="1606100">
                  <a:extLst>
                    <a:ext uri="{9D8B030D-6E8A-4147-A177-3AD203B41FA5}">
                      <a16:colId xmlns:a16="http://schemas.microsoft.com/office/drawing/2014/main" val="20000"/>
                    </a:ext>
                  </a:extLst>
                </a:gridCol>
                <a:gridCol w="1606100">
                  <a:extLst>
                    <a:ext uri="{9D8B030D-6E8A-4147-A177-3AD203B41FA5}">
                      <a16:colId xmlns:a16="http://schemas.microsoft.com/office/drawing/2014/main" val="20001"/>
                    </a:ext>
                  </a:extLst>
                </a:gridCol>
              </a:tblGrid>
              <a:tr h="1761365">
                <a:tc gridSpan="2">
                  <a:txBody>
                    <a:bodyPr/>
                    <a:lstStyle/>
                    <a:p>
                      <a:pPr marL="0" lvl="0" indent="0" algn="l" rtl="0">
                        <a:spcBef>
                          <a:spcPts val="0"/>
                        </a:spcBef>
                        <a:spcAft>
                          <a:spcPts val="0"/>
                        </a:spcAft>
                        <a:buNone/>
                      </a:pPr>
                      <a:r>
                        <a:rPr lang="en-GB" sz="2500"/>
                        <a:t>Complete the table to show the correct order of the instructions.</a:t>
                      </a:r>
                      <a:endParaRPr sz="2500"/>
                    </a:p>
                  </a:txBody>
                  <a:tcPr marL="121900" marR="121900" marT="121900" marB="121900">
                    <a:solidFill>
                      <a:srgbClr val="F4CCCC"/>
                    </a:solidFill>
                  </a:tcPr>
                </a:tc>
                <a:tc hMerge="1">
                  <a:txBody>
                    <a:bodyPr/>
                    <a:lstStyle/>
                    <a:p>
                      <a:endParaRPr lang="en-US"/>
                    </a:p>
                  </a:txBody>
                  <a:tcPr/>
                </a:tc>
                <a:extLst>
                  <a:ext uri="{0D108BD9-81ED-4DB2-BD59-A6C34878D82A}">
                    <a16:rowId xmlns:a16="http://schemas.microsoft.com/office/drawing/2014/main" val="10000"/>
                  </a:ext>
                </a:extLst>
              </a:tr>
              <a:tr h="1027233">
                <a:tc>
                  <a:txBody>
                    <a:bodyPr/>
                    <a:lstStyle/>
                    <a:p>
                      <a:pPr marL="0" lvl="0" indent="0" algn="l" rtl="0">
                        <a:spcBef>
                          <a:spcPts val="0"/>
                        </a:spcBef>
                        <a:spcAft>
                          <a:spcPts val="0"/>
                        </a:spcAft>
                        <a:buNone/>
                      </a:pPr>
                      <a:r>
                        <a:rPr lang="en-GB" sz="2500"/>
                        <a:t>Photo number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Instruction letter</a:t>
                      </a:r>
                      <a:endParaRPr sz="2500"/>
                    </a:p>
                  </a:txBody>
                  <a:tcPr marL="121900" marR="121900" marT="121900" marB="121900">
                    <a:solidFill>
                      <a:srgbClr val="FFF2CC"/>
                    </a:solidFill>
                  </a:tcPr>
                </a:tc>
                <a:extLst>
                  <a:ext uri="{0D108BD9-81ED-4DB2-BD59-A6C34878D82A}">
                    <a16:rowId xmlns:a16="http://schemas.microsoft.com/office/drawing/2014/main" val="10001"/>
                  </a:ext>
                </a:extLst>
              </a:tr>
              <a:tr h="1027233">
                <a:tc>
                  <a:txBody>
                    <a:bodyPr/>
                    <a:lstStyle/>
                    <a:p>
                      <a:pPr marL="0" lvl="0" indent="0" algn="l" rtl="0">
                        <a:spcBef>
                          <a:spcPts val="0"/>
                        </a:spcBef>
                        <a:spcAft>
                          <a:spcPts val="0"/>
                        </a:spcAft>
                        <a:buNone/>
                      </a:pPr>
                      <a:r>
                        <a:rPr lang="en-GB" sz="3600"/>
                        <a:t>1</a:t>
                      </a:r>
                      <a:endParaRPr sz="3600"/>
                    </a:p>
                  </a:txBody>
                  <a:tcPr marL="121900" marR="121900" marT="121900" marB="121900"/>
                </a:tc>
                <a:tc>
                  <a:txBody>
                    <a:bodyPr/>
                    <a:lstStyle/>
                    <a:p>
                      <a:pPr marL="0" lvl="0" indent="0" algn="l" rtl="0">
                        <a:spcBef>
                          <a:spcPts val="0"/>
                        </a:spcBef>
                        <a:spcAft>
                          <a:spcPts val="0"/>
                        </a:spcAft>
                        <a:buNone/>
                      </a:pPr>
                      <a:r>
                        <a:rPr lang="en-GB" sz="3200"/>
                        <a:t>c</a:t>
                      </a:r>
                      <a:endParaRPr sz="3200"/>
                    </a:p>
                  </a:txBody>
                  <a:tcPr marL="121900" marR="121900" marT="121900" marB="121900"/>
                </a:tc>
                <a:extLst>
                  <a:ext uri="{0D108BD9-81ED-4DB2-BD59-A6C34878D82A}">
                    <a16:rowId xmlns:a16="http://schemas.microsoft.com/office/drawing/2014/main" val="10002"/>
                  </a:ext>
                </a:extLst>
              </a:tr>
              <a:tr h="1027233">
                <a:tc>
                  <a:txBody>
                    <a:bodyPr/>
                    <a:lstStyle/>
                    <a:p>
                      <a:pPr marL="0" lvl="0" indent="0" algn="l" rtl="0">
                        <a:spcBef>
                          <a:spcPts val="0"/>
                        </a:spcBef>
                        <a:spcAft>
                          <a:spcPts val="0"/>
                        </a:spcAft>
                        <a:buNone/>
                      </a:pPr>
                      <a:r>
                        <a:rPr lang="en-GB" sz="3600"/>
                        <a:t>2</a:t>
                      </a:r>
                      <a:endParaRPr sz="3600"/>
                    </a:p>
                  </a:txBody>
                  <a:tcPr marL="121900" marR="121900" marT="121900" marB="121900"/>
                </a:tc>
                <a:tc>
                  <a:txBody>
                    <a:bodyPr/>
                    <a:lstStyle/>
                    <a:p>
                      <a:pPr marL="0" lvl="0" indent="0" algn="l" rtl="0">
                        <a:spcBef>
                          <a:spcPts val="0"/>
                        </a:spcBef>
                        <a:spcAft>
                          <a:spcPts val="0"/>
                        </a:spcAft>
                        <a:buNone/>
                      </a:pPr>
                      <a:r>
                        <a:rPr lang="en-GB" sz="3200"/>
                        <a:t>d</a:t>
                      </a:r>
                      <a:endParaRPr sz="3200"/>
                    </a:p>
                  </a:txBody>
                  <a:tcPr marL="121900" marR="121900" marT="121900" marB="121900"/>
                </a:tc>
                <a:extLst>
                  <a:ext uri="{0D108BD9-81ED-4DB2-BD59-A6C34878D82A}">
                    <a16:rowId xmlns:a16="http://schemas.microsoft.com/office/drawing/2014/main" val="10003"/>
                  </a:ext>
                </a:extLst>
              </a:tr>
              <a:tr h="1027233">
                <a:tc>
                  <a:txBody>
                    <a:bodyPr/>
                    <a:lstStyle/>
                    <a:p>
                      <a:pPr marL="0" lvl="0" indent="0" algn="l" rtl="0">
                        <a:spcBef>
                          <a:spcPts val="0"/>
                        </a:spcBef>
                        <a:spcAft>
                          <a:spcPts val="0"/>
                        </a:spcAft>
                        <a:buNone/>
                      </a:pPr>
                      <a:r>
                        <a:rPr lang="en-GB" sz="3600"/>
                        <a:t>3</a:t>
                      </a:r>
                      <a:endParaRPr sz="3600"/>
                    </a:p>
                  </a:txBody>
                  <a:tcPr marL="121900" marR="121900" marT="121900" marB="121900"/>
                </a:tc>
                <a:tc>
                  <a:txBody>
                    <a:bodyPr/>
                    <a:lstStyle/>
                    <a:p>
                      <a:pPr marL="0" lvl="0" indent="0" algn="l" rtl="0">
                        <a:spcBef>
                          <a:spcPts val="0"/>
                        </a:spcBef>
                        <a:spcAft>
                          <a:spcPts val="0"/>
                        </a:spcAft>
                        <a:buNone/>
                      </a:pPr>
                      <a:r>
                        <a:rPr lang="en-GB" sz="3200"/>
                        <a:t>a</a:t>
                      </a:r>
                      <a:endParaRPr sz="3200"/>
                    </a:p>
                  </a:txBody>
                  <a:tcPr marL="121900" marR="121900" marT="121900" marB="121900"/>
                </a:tc>
                <a:extLst>
                  <a:ext uri="{0D108BD9-81ED-4DB2-BD59-A6C34878D82A}">
                    <a16:rowId xmlns:a16="http://schemas.microsoft.com/office/drawing/2014/main" val="10004"/>
                  </a:ext>
                </a:extLst>
              </a:tr>
              <a:tr h="1027233">
                <a:tc>
                  <a:txBody>
                    <a:bodyPr/>
                    <a:lstStyle/>
                    <a:p>
                      <a:pPr marL="0" lvl="0" indent="0" algn="l" rtl="0">
                        <a:spcBef>
                          <a:spcPts val="0"/>
                        </a:spcBef>
                        <a:spcAft>
                          <a:spcPts val="0"/>
                        </a:spcAft>
                        <a:buNone/>
                      </a:pPr>
                      <a:r>
                        <a:rPr lang="en-GB" sz="3600"/>
                        <a:t>4</a:t>
                      </a:r>
                      <a:endParaRPr sz="3600"/>
                    </a:p>
                  </a:txBody>
                  <a:tcPr marL="121900" marR="121900" marT="121900" marB="121900"/>
                </a:tc>
                <a:tc>
                  <a:txBody>
                    <a:bodyPr/>
                    <a:lstStyle/>
                    <a:p>
                      <a:pPr marL="0" lvl="0" indent="0" algn="l" rtl="0">
                        <a:spcBef>
                          <a:spcPts val="0"/>
                        </a:spcBef>
                        <a:spcAft>
                          <a:spcPts val="0"/>
                        </a:spcAft>
                        <a:buNone/>
                      </a:pPr>
                      <a:r>
                        <a:rPr lang="en-GB" sz="3200"/>
                        <a:t>b</a:t>
                      </a:r>
                      <a:endParaRPr sz="3200"/>
                    </a:p>
                  </a:txBody>
                  <a:tcPr marL="121900" marR="121900" marT="121900" marB="12190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589112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67"/>
        <p:cNvGrpSpPr/>
        <p:nvPr/>
      </p:nvGrpSpPr>
      <p:grpSpPr>
        <a:xfrm>
          <a:off x="0" y="0"/>
          <a:ext cx="0" cy="0"/>
          <a:chOff x="0" y="0"/>
          <a:chExt cx="0" cy="0"/>
        </a:xfrm>
      </p:grpSpPr>
      <p:pic>
        <p:nvPicPr>
          <p:cNvPr id="868" name="Google Shape;868;g81dc1f8f80_0_248"/>
          <p:cNvPicPr preferRelativeResize="0"/>
          <p:nvPr/>
        </p:nvPicPr>
        <p:blipFill>
          <a:blip r:embed="rId3">
            <a:alphaModFix/>
          </a:blip>
          <a:stretch>
            <a:fillRect/>
          </a:stretch>
        </p:blipFill>
        <p:spPr>
          <a:xfrm>
            <a:off x="5702300" y="4509434"/>
            <a:ext cx="6153200" cy="2434733"/>
          </a:xfrm>
          <a:prstGeom prst="rect">
            <a:avLst/>
          </a:prstGeom>
          <a:noFill/>
          <a:ln>
            <a:noFill/>
          </a:ln>
        </p:spPr>
      </p:pic>
      <p:pic>
        <p:nvPicPr>
          <p:cNvPr id="869" name="Google Shape;869;g81dc1f8f80_0_248"/>
          <p:cNvPicPr preferRelativeResize="0"/>
          <p:nvPr/>
        </p:nvPicPr>
        <p:blipFill>
          <a:blip r:embed="rId4">
            <a:alphaModFix/>
          </a:blip>
          <a:stretch>
            <a:fillRect/>
          </a:stretch>
        </p:blipFill>
        <p:spPr>
          <a:xfrm>
            <a:off x="5702300" y="203201"/>
            <a:ext cx="5714133" cy="4076265"/>
          </a:xfrm>
          <a:prstGeom prst="rect">
            <a:avLst/>
          </a:prstGeom>
          <a:noFill/>
          <a:ln>
            <a:noFill/>
          </a:ln>
        </p:spPr>
      </p:pic>
      <p:graphicFrame>
        <p:nvGraphicFramePr>
          <p:cNvPr id="870" name="Google Shape;870;g81dc1f8f80_0_248"/>
          <p:cNvGraphicFramePr/>
          <p:nvPr/>
        </p:nvGraphicFramePr>
        <p:xfrm>
          <a:off x="277200" y="319917"/>
          <a:ext cx="2700333" cy="6194640"/>
        </p:xfrm>
        <a:graphic>
          <a:graphicData uri="http://schemas.openxmlformats.org/drawingml/2006/table">
            <a:tbl>
              <a:tblPr>
                <a:noFill/>
              </a:tblPr>
              <a:tblGrid>
                <a:gridCol w="1350167">
                  <a:extLst>
                    <a:ext uri="{9D8B030D-6E8A-4147-A177-3AD203B41FA5}">
                      <a16:colId xmlns:a16="http://schemas.microsoft.com/office/drawing/2014/main" val="20000"/>
                    </a:ext>
                  </a:extLst>
                </a:gridCol>
                <a:gridCol w="1350167">
                  <a:extLst>
                    <a:ext uri="{9D8B030D-6E8A-4147-A177-3AD203B41FA5}">
                      <a16:colId xmlns:a16="http://schemas.microsoft.com/office/drawing/2014/main" val="20001"/>
                    </a:ext>
                  </a:extLst>
                </a:gridCol>
              </a:tblGrid>
              <a:tr h="1761365">
                <a:tc gridSpan="2">
                  <a:txBody>
                    <a:bodyPr/>
                    <a:lstStyle/>
                    <a:p>
                      <a:pPr marL="0" lvl="0" indent="0" algn="l" rtl="0">
                        <a:spcBef>
                          <a:spcPts val="0"/>
                        </a:spcBef>
                        <a:spcAft>
                          <a:spcPts val="0"/>
                        </a:spcAft>
                        <a:buNone/>
                      </a:pPr>
                      <a:r>
                        <a:rPr lang="en-GB" sz="2500"/>
                        <a:t>Complete the table to show the correct order of the instructions.</a:t>
                      </a:r>
                      <a:endParaRPr sz="2500"/>
                    </a:p>
                  </a:txBody>
                  <a:tcPr marL="121900" marR="121900" marT="121900" marB="121900">
                    <a:solidFill>
                      <a:srgbClr val="F4CCCC"/>
                    </a:solidFill>
                  </a:tcPr>
                </a:tc>
                <a:tc hMerge="1">
                  <a:txBody>
                    <a:bodyPr/>
                    <a:lstStyle/>
                    <a:p>
                      <a:endParaRPr lang="en-US"/>
                    </a:p>
                  </a:txBody>
                  <a:tcPr/>
                </a:tc>
                <a:extLst>
                  <a:ext uri="{0D108BD9-81ED-4DB2-BD59-A6C34878D82A}">
                    <a16:rowId xmlns:a16="http://schemas.microsoft.com/office/drawing/2014/main" val="10000"/>
                  </a:ext>
                </a:extLst>
              </a:tr>
              <a:tr h="1381975">
                <a:tc>
                  <a:txBody>
                    <a:bodyPr/>
                    <a:lstStyle/>
                    <a:p>
                      <a:pPr marL="0" lvl="0" indent="0" algn="l" rtl="0">
                        <a:spcBef>
                          <a:spcPts val="0"/>
                        </a:spcBef>
                        <a:spcAft>
                          <a:spcPts val="0"/>
                        </a:spcAft>
                        <a:buNone/>
                      </a:pPr>
                      <a:r>
                        <a:rPr lang="en-GB" sz="2500"/>
                        <a:t>Photo number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Instruction letter</a:t>
                      </a:r>
                      <a:endParaRPr sz="2500"/>
                    </a:p>
                  </a:txBody>
                  <a:tcPr marL="121900" marR="121900" marT="121900" marB="121900">
                    <a:solidFill>
                      <a:srgbClr val="FFF2CC"/>
                    </a:solidFill>
                  </a:tcPr>
                </a:tc>
                <a:extLst>
                  <a:ext uri="{0D108BD9-81ED-4DB2-BD59-A6C34878D82A}">
                    <a16:rowId xmlns:a16="http://schemas.microsoft.com/office/drawing/2014/main" val="10001"/>
                  </a:ext>
                </a:extLst>
              </a:tr>
              <a:tr h="849567">
                <a:tc>
                  <a:txBody>
                    <a:bodyPr/>
                    <a:lstStyle/>
                    <a:p>
                      <a:pPr marL="0" lvl="0" indent="0" algn="l" rtl="0">
                        <a:spcBef>
                          <a:spcPts val="0"/>
                        </a:spcBef>
                        <a:spcAft>
                          <a:spcPts val="0"/>
                        </a:spcAft>
                        <a:buNone/>
                      </a:pPr>
                      <a:r>
                        <a:rPr lang="en-GB" sz="2400"/>
                        <a:t>1</a:t>
                      </a: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extLst>
                  <a:ext uri="{0D108BD9-81ED-4DB2-BD59-A6C34878D82A}">
                    <a16:rowId xmlns:a16="http://schemas.microsoft.com/office/drawing/2014/main" val="10002"/>
                  </a:ext>
                </a:extLst>
              </a:tr>
              <a:tr h="849567">
                <a:tc>
                  <a:txBody>
                    <a:bodyPr/>
                    <a:lstStyle/>
                    <a:p>
                      <a:pPr marL="0" lvl="0" indent="0" algn="l" rtl="0">
                        <a:spcBef>
                          <a:spcPts val="0"/>
                        </a:spcBef>
                        <a:spcAft>
                          <a:spcPts val="0"/>
                        </a:spcAft>
                        <a:buNone/>
                      </a:pPr>
                      <a:r>
                        <a:rPr lang="en-GB" sz="2400"/>
                        <a:t>2</a:t>
                      </a: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extLst>
                  <a:ext uri="{0D108BD9-81ED-4DB2-BD59-A6C34878D82A}">
                    <a16:rowId xmlns:a16="http://schemas.microsoft.com/office/drawing/2014/main" val="10003"/>
                  </a:ext>
                </a:extLst>
              </a:tr>
              <a:tr h="849567">
                <a:tc>
                  <a:txBody>
                    <a:bodyPr/>
                    <a:lstStyle/>
                    <a:p>
                      <a:pPr marL="0" lvl="0" indent="0" algn="l" rtl="0">
                        <a:spcBef>
                          <a:spcPts val="0"/>
                        </a:spcBef>
                        <a:spcAft>
                          <a:spcPts val="0"/>
                        </a:spcAft>
                        <a:buNone/>
                      </a:pPr>
                      <a:r>
                        <a:rPr lang="en-GB" sz="2400"/>
                        <a:t>3</a:t>
                      </a: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extLst>
                  <a:ext uri="{0D108BD9-81ED-4DB2-BD59-A6C34878D82A}">
                    <a16:rowId xmlns:a16="http://schemas.microsoft.com/office/drawing/2014/main" val="10004"/>
                  </a:ext>
                </a:extLst>
              </a:tr>
              <a:tr h="849567">
                <a:tc>
                  <a:txBody>
                    <a:bodyPr/>
                    <a:lstStyle/>
                    <a:p>
                      <a:pPr marL="0" lvl="0" indent="0" algn="l" rtl="0">
                        <a:spcBef>
                          <a:spcPts val="0"/>
                        </a:spcBef>
                        <a:spcAft>
                          <a:spcPts val="0"/>
                        </a:spcAft>
                        <a:buNone/>
                      </a:pPr>
                      <a:r>
                        <a:rPr lang="en-GB" sz="2400"/>
                        <a:t>4</a:t>
                      </a: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extLst>
                  <a:ext uri="{0D108BD9-81ED-4DB2-BD59-A6C34878D82A}">
                    <a16:rowId xmlns:a16="http://schemas.microsoft.com/office/drawing/2014/main" val="10005"/>
                  </a:ext>
                </a:extLst>
              </a:tr>
              <a:tr h="849567">
                <a:tc>
                  <a:txBody>
                    <a:bodyPr/>
                    <a:lstStyle/>
                    <a:p>
                      <a:pPr marL="0" lvl="0" indent="0" algn="l" rtl="0">
                        <a:spcBef>
                          <a:spcPts val="0"/>
                        </a:spcBef>
                        <a:spcAft>
                          <a:spcPts val="0"/>
                        </a:spcAft>
                        <a:buNone/>
                      </a:pPr>
                      <a:r>
                        <a:rPr lang="en-GB" sz="2400"/>
                        <a:t>5</a:t>
                      </a: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754017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74"/>
        <p:cNvGrpSpPr/>
        <p:nvPr/>
      </p:nvGrpSpPr>
      <p:grpSpPr>
        <a:xfrm>
          <a:off x="0" y="0"/>
          <a:ext cx="0" cy="0"/>
          <a:chOff x="0" y="0"/>
          <a:chExt cx="0" cy="0"/>
        </a:xfrm>
      </p:grpSpPr>
      <p:pic>
        <p:nvPicPr>
          <p:cNvPr id="875" name="Google Shape;875;g81dc1f8f80_0_254"/>
          <p:cNvPicPr preferRelativeResize="0"/>
          <p:nvPr/>
        </p:nvPicPr>
        <p:blipFill>
          <a:blip r:embed="rId3">
            <a:alphaModFix/>
          </a:blip>
          <a:stretch>
            <a:fillRect/>
          </a:stretch>
        </p:blipFill>
        <p:spPr>
          <a:xfrm>
            <a:off x="5702300" y="4509434"/>
            <a:ext cx="6153200" cy="2434733"/>
          </a:xfrm>
          <a:prstGeom prst="rect">
            <a:avLst/>
          </a:prstGeom>
          <a:noFill/>
          <a:ln>
            <a:noFill/>
          </a:ln>
        </p:spPr>
      </p:pic>
      <p:pic>
        <p:nvPicPr>
          <p:cNvPr id="876" name="Google Shape;876;g81dc1f8f80_0_254"/>
          <p:cNvPicPr preferRelativeResize="0"/>
          <p:nvPr/>
        </p:nvPicPr>
        <p:blipFill>
          <a:blip r:embed="rId4">
            <a:alphaModFix/>
          </a:blip>
          <a:stretch>
            <a:fillRect/>
          </a:stretch>
        </p:blipFill>
        <p:spPr>
          <a:xfrm>
            <a:off x="5702300" y="203201"/>
            <a:ext cx="5714133" cy="4076265"/>
          </a:xfrm>
          <a:prstGeom prst="rect">
            <a:avLst/>
          </a:prstGeom>
          <a:noFill/>
          <a:ln>
            <a:noFill/>
          </a:ln>
        </p:spPr>
      </p:pic>
      <p:graphicFrame>
        <p:nvGraphicFramePr>
          <p:cNvPr id="877" name="Google Shape;877;g81dc1f8f80_0_254"/>
          <p:cNvGraphicFramePr/>
          <p:nvPr/>
        </p:nvGraphicFramePr>
        <p:xfrm>
          <a:off x="277200" y="319917"/>
          <a:ext cx="2700333" cy="6194640"/>
        </p:xfrm>
        <a:graphic>
          <a:graphicData uri="http://schemas.openxmlformats.org/drawingml/2006/table">
            <a:tbl>
              <a:tblPr>
                <a:noFill/>
              </a:tblPr>
              <a:tblGrid>
                <a:gridCol w="1350167">
                  <a:extLst>
                    <a:ext uri="{9D8B030D-6E8A-4147-A177-3AD203B41FA5}">
                      <a16:colId xmlns:a16="http://schemas.microsoft.com/office/drawing/2014/main" val="20000"/>
                    </a:ext>
                  </a:extLst>
                </a:gridCol>
                <a:gridCol w="1350167">
                  <a:extLst>
                    <a:ext uri="{9D8B030D-6E8A-4147-A177-3AD203B41FA5}">
                      <a16:colId xmlns:a16="http://schemas.microsoft.com/office/drawing/2014/main" val="20001"/>
                    </a:ext>
                  </a:extLst>
                </a:gridCol>
              </a:tblGrid>
              <a:tr h="1761365">
                <a:tc gridSpan="2">
                  <a:txBody>
                    <a:bodyPr/>
                    <a:lstStyle/>
                    <a:p>
                      <a:pPr marL="0" lvl="0" indent="0" algn="l" rtl="0">
                        <a:spcBef>
                          <a:spcPts val="0"/>
                        </a:spcBef>
                        <a:spcAft>
                          <a:spcPts val="0"/>
                        </a:spcAft>
                        <a:buNone/>
                      </a:pPr>
                      <a:r>
                        <a:rPr lang="en-GB" sz="2500"/>
                        <a:t>Complete the table to show the correct order of the instructions.</a:t>
                      </a:r>
                      <a:endParaRPr sz="2500"/>
                    </a:p>
                  </a:txBody>
                  <a:tcPr marL="121900" marR="121900" marT="121900" marB="121900">
                    <a:solidFill>
                      <a:srgbClr val="F4CCCC"/>
                    </a:solidFill>
                  </a:tcPr>
                </a:tc>
                <a:tc hMerge="1">
                  <a:txBody>
                    <a:bodyPr/>
                    <a:lstStyle/>
                    <a:p>
                      <a:endParaRPr lang="en-US"/>
                    </a:p>
                  </a:txBody>
                  <a:tcPr/>
                </a:tc>
                <a:extLst>
                  <a:ext uri="{0D108BD9-81ED-4DB2-BD59-A6C34878D82A}">
                    <a16:rowId xmlns:a16="http://schemas.microsoft.com/office/drawing/2014/main" val="10000"/>
                  </a:ext>
                </a:extLst>
              </a:tr>
              <a:tr h="1381975">
                <a:tc>
                  <a:txBody>
                    <a:bodyPr/>
                    <a:lstStyle/>
                    <a:p>
                      <a:pPr marL="0" lvl="0" indent="0" algn="l" rtl="0">
                        <a:spcBef>
                          <a:spcPts val="0"/>
                        </a:spcBef>
                        <a:spcAft>
                          <a:spcPts val="0"/>
                        </a:spcAft>
                        <a:buNone/>
                      </a:pPr>
                      <a:r>
                        <a:rPr lang="en-GB" sz="2500"/>
                        <a:t>Photo number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Instruction letter</a:t>
                      </a:r>
                      <a:endParaRPr sz="2500"/>
                    </a:p>
                  </a:txBody>
                  <a:tcPr marL="121900" marR="121900" marT="121900" marB="121900">
                    <a:solidFill>
                      <a:srgbClr val="FFF2CC"/>
                    </a:solidFill>
                  </a:tcPr>
                </a:tc>
                <a:extLst>
                  <a:ext uri="{0D108BD9-81ED-4DB2-BD59-A6C34878D82A}">
                    <a16:rowId xmlns:a16="http://schemas.microsoft.com/office/drawing/2014/main" val="10001"/>
                  </a:ext>
                </a:extLst>
              </a:tr>
              <a:tr h="849567">
                <a:tc>
                  <a:txBody>
                    <a:bodyPr/>
                    <a:lstStyle/>
                    <a:p>
                      <a:pPr marL="0" lvl="0" indent="0" algn="l" rtl="0">
                        <a:spcBef>
                          <a:spcPts val="0"/>
                        </a:spcBef>
                        <a:spcAft>
                          <a:spcPts val="0"/>
                        </a:spcAft>
                        <a:buNone/>
                      </a:pPr>
                      <a:r>
                        <a:rPr lang="en-GB" sz="2400"/>
                        <a:t>1</a:t>
                      </a:r>
                      <a:endParaRPr sz="2400"/>
                    </a:p>
                  </a:txBody>
                  <a:tcPr marL="121900" marR="121900" marT="121900" marB="121900"/>
                </a:tc>
                <a:tc>
                  <a:txBody>
                    <a:bodyPr/>
                    <a:lstStyle/>
                    <a:p>
                      <a:pPr marL="0" lvl="0" indent="0" algn="l" rtl="0">
                        <a:spcBef>
                          <a:spcPts val="0"/>
                        </a:spcBef>
                        <a:spcAft>
                          <a:spcPts val="0"/>
                        </a:spcAft>
                        <a:buNone/>
                      </a:pPr>
                      <a:r>
                        <a:rPr lang="en-GB" sz="2400"/>
                        <a:t>e</a:t>
                      </a:r>
                      <a:endParaRPr sz="2400"/>
                    </a:p>
                  </a:txBody>
                  <a:tcPr marL="121900" marR="121900" marT="121900" marB="121900"/>
                </a:tc>
                <a:extLst>
                  <a:ext uri="{0D108BD9-81ED-4DB2-BD59-A6C34878D82A}">
                    <a16:rowId xmlns:a16="http://schemas.microsoft.com/office/drawing/2014/main" val="10002"/>
                  </a:ext>
                </a:extLst>
              </a:tr>
              <a:tr h="849567">
                <a:tc>
                  <a:txBody>
                    <a:bodyPr/>
                    <a:lstStyle/>
                    <a:p>
                      <a:pPr marL="0" lvl="0" indent="0" algn="l" rtl="0">
                        <a:spcBef>
                          <a:spcPts val="0"/>
                        </a:spcBef>
                        <a:spcAft>
                          <a:spcPts val="0"/>
                        </a:spcAft>
                        <a:buNone/>
                      </a:pPr>
                      <a:r>
                        <a:rPr lang="en-GB" sz="2400"/>
                        <a:t>2</a:t>
                      </a:r>
                      <a:endParaRPr sz="2400"/>
                    </a:p>
                  </a:txBody>
                  <a:tcPr marL="121900" marR="121900" marT="121900" marB="121900"/>
                </a:tc>
                <a:tc>
                  <a:txBody>
                    <a:bodyPr/>
                    <a:lstStyle/>
                    <a:p>
                      <a:pPr marL="0" lvl="0" indent="0" algn="l" rtl="0">
                        <a:spcBef>
                          <a:spcPts val="0"/>
                        </a:spcBef>
                        <a:spcAft>
                          <a:spcPts val="0"/>
                        </a:spcAft>
                        <a:buNone/>
                      </a:pPr>
                      <a:r>
                        <a:rPr lang="en-GB" sz="2400"/>
                        <a:t>a</a:t>
                      </a:r>
                      <a:endParaRPr sz="2400"/>
                    </a:p>
                  </a:txBody>
                  <a:tcPr marL="121900" marR="121900" marT="121900" marB="121900"/>
                </a:tc>
                <a:extLst>
                  <a:ext uri="{0D108BD9-81ED-4DB2-BD59-A6C34878D82A}">
                    <a16:rowId xmlns:a16="http://schemas.microsoft.com/office/drawing/2014/main" val="10003"/>
                  </a:ext>
                </a:extLst>
              </a:tr>
              <a:tr h="849567">
                <a:tc>
                  <a:txBody>
                    <a:bodyPr/>
                    <a:lstStyle/>
                    <a:p>
                      <a:pPr marL="0" lvl="0" indent="0" algn="l" rtl="0">
                        <a:spcBef>
                          <a:spcPts val="0"/>
                        </a:spcBef>
                        <a:spcAft>
                          <a:spcPts val="0"/>
                        </a:spcAft>
                        <a:buNone/>
                      </a:pPr>
                      <a:r>
                        <a:rPr lang="en-GB" sz="2400"/>
                        <a:t>3</a:t>
                      </a:r>
                      <a:endParaRPr sz="2400"/>
                    </a:p>
                  </a:txBody>
                  <a:tcPr marL="121900" marR="121900" marT="121900" marB="121900"/>
                </a:tc>
                <a:tc>
                  <a:txBody>
                    <a:bodyPr/>
                    <a:lstStyle/>
                    <a:p>
                      <a:pPr marL="0" lvl="0" indent="0" algn="l" rtl="0">
                        <a:spcBef>
                          <a:spcPts val="0"/>
                        </a:spcBef>
                        <a:spcAft>
                          <a:spcPts val="0"/>
                        </a:spcAft>
                        <a:buNone/>
                      </a:pPr>
                      <a:r>
                        <a:rPr lang="en-GB" sz="2400"/>
                        <a:t>b</a:t>
                      </a:r>
                      <a:endParaRPr sz="2400"/>
                    </a:p>
                  </a:txBody>
                  <a:tcPr marL="121900" marR="121900" marT="121900" marB="121900"/>
                </a:tc>
                <a:extLst>
                  <a:ext uri="{0D108BD9-81ED-4DB2-BD59-A6C34878D82A}">
                    <a16:rowId xmlns:a16="http://schemas.microsoft.com/office/drawing/2014/main" val="10004"/>
                  </a:ext>
                </a:extLst>
              </a:tr>
              <a:tr h="849567">
                <a:tc>
                  <a:txBody>
                    <a:bodyPr/>
                    <a:lstStyle/>
                    <a:p>
                      <a:pPr marL="0" lvl="0" indent="0" algn="l" rtl="0">
                        <a:spcBef>
                          <a:spcPts val="0"/>
                        </a:spcBef>
                        <a:spcAft>
                          <a:spcPts val="0"/>
                        </a:spcAft>
                        <a:buNone/>
                      </a:pPr>
                      <a:r>
                        <a:rPr lang="en-GB" sz="2400"/>
                        <a:t>4</a:t>
                      </a:r>
                      <a:endParaRPr sz="2400"/>
                    </a:p>
                  </a:txBody>
                  <a:tcPr marL="121900" marR="121900" marT="121900" marB="121900"/>
                </a:tc>
                <a:tc>
                  <a:txBody>
                    <a:bodyPr/>
                    <a:lstStyle/>
                    <a:p>
                      <a:pPr marL="0" lvl="0" indent="0" algn="l" rtl="0">
                        <a:spcBef>
                          <a:spcPts val="0"/>
                        </a:spcBef>
                        <a:spcAft>
                          <a:spcPts val="0"/>
                        </a:spcAft>
                        <a:buNone/>
                      </a:pPr>
                      <a:r>
                        <a:rPr lang="en-GB" sz="2400"/>
                        <a:t>c</a:t>
                      </a:r>
                      <a:endParaRPr sz="2400"/>
                    </a:p>
                  </a:txBody>
                  <a:tcPr marL="121900" marR="121900" marT="121900" marB="121900"/>
                </a:tc>
                <a:extLst>
                  <a:ext uri="{0D108BD9-81ED-4DB2-BD59-A6C34878D82A}">
                    <a16:rowId xmlns:a16="http://schemas.microsoft.com/office/drawing/2014/main" val="10005"/>
                  </a:ext>
                </a:extLst>
              </a:tr>
              <a:tr h="849567">
                <a:tc>
                  <a:txBody>
                    <a:bodyPr/>
                    <a:lstStyle/>
                    <a:p>
                      <a:pPr marL="0" lvl="0" indent="0" algn="l" rtl="0">
                        <a:spcBef>
                          <a:spcPts val="0"/>
                        </a:spcBef>
                        <a:spcAft>
                          <a:spcPts val="0"/>
                        </a:spcAft>
                        <a:buNone/>
                      </a:pPr>
                      <a:r>
                        <a:rPr lang="en-GB" sz="2400"/>
                        <a:t>5</a:t>
                      </a:r>
                      <a:endParaRPr sz="2400"/>
                    </a:p>
                  </a:txBody>
                  <a:tcPr marL="121900" marR="121900" marT="121900" marB="121900"/>
                </a:tc>
                <a:tc>
                  <a:txBody>
                    <a:bodyPr/>
                    <a:lstStyle/>
                    <a:p>
                      <a:pPr marL="0" lvl="0" indent="0" algn="l" rtl="0">
                        <a:spcBef>
                          <a:spcPts val="0"/>
                        </a:spcBef>
                        <a:spcAft>
                          <a:spcPts val="0"/>
                        </a:spcAft>
                        <a:buNone/>
                      </a:pPr>
                      <a:r>
                        <a:rPr lang="en-GB" sz="2400"/>
                        <a:t>d</a:t>
                      </a:r>
                      <a:endParaRPr sz="2400"/>
                    </a:p>
                  </a:txBody>
                  <a:tcPr marL="121900" marR="121900" marT="121900" marB="12190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1884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81"/>
        <p:cNvGrpSpPr/>
        <p:nvPr/>
      </p:nvGrpSpPr>
      <p:grpSpPr>
        <a:xfrm>
          <a:off x="0" y="0"/>
          <a:ext cx="0" cy="0"/>
          <a:chOff x="0" y="0"/>
          <a:chExt cx="0" cy="0"/>
        </a:xfrm>
      </p:grpSpPr>
      <p:sp>
        <p:nvSpPr>
          <p:cNvPr id="882" name="Google Shape;882;g81dc1f8f80_0_260"/>
          <p:cNvSpPr txBox="1"/>
          <p:nvPr/>
        </p:nvSpPr>
        <p:spPr>
          <a:xfrm>
            <a:off x="355800" y="294100"/>
            <a:ext cx="11039600" cy="547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On the next slide is a set of instructions for making a sock puppet. </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They are in the wrong order.</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Copy them out in the correct order.</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Don’t forget to add a title where you need one.</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845518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86"/>
        <p:cNvGrpSpPr/>
        <p:nvPr/>
      </p:nvGrpSpPr>
      <p:grpSpPr>
        <a:xfrm>
          <a:off x="0" y="0"/>
          <a:ext cx="0" cy="0"/>
          <a:chOff x="0" y="0"/>
          <a:chExt cx="0" cy="0"/>
        </a:xfrm>
      </p:grpSpPr>
      <p:pic>
        <p:nvPicPr>
          <p:cNvPr id="887" name="Google Shape;887;g81dc1f8f80_0_264"/>
          <p:cNvPicPr preferRelativeResize="0"/>
          <p:nvPr/>
        </p:nvPicPr>
        <p:blipFill>
          <a:blip r:embed="rId3">
            <a:alphaModFix/>
          </a:blip>
          <a:stretch>
            <a:fillRect/>
          </a:stretch>
        </p:blipFill>
        <p:spPr>
          <a:xfrm>
            <a:off x="203200" y="203200"/>
            <a:ext cx="11352992" cy="6451600"/>
          </a:xfrm>
          <a:prstGeom prst="rect">
            <a:avLst/>
          </a:prstGeom>
          <a:noFill/>
          <a:ln>
            <a:noFill/>
          </a:ln>
        </p:spPr>
      </p:pic>
    </p:spTree>
    <p:extLst>
      <p:ext uri="{BB962C8B-B14F-4D97-AF65-F5344CB8AC3E}">
        <p14:creationId xmlns:p14="http://schemas.microsoft.com/office/powerpoint/2010/main" val="3466239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91"/>
        <p:cNvGrpSpPr/>
        <p:nvPr/>
      </p:nvGrpSpPr>
      <p:grpSpPr>
        <a:xfrm>
          <a:off x="0" y="0"/>
          <a:ext cx="0" cy="0"/>
          <a:chOff x="0" y="0"/>
          <a:chExt cx="0" cy="0"/>
        </a:xfrm>
      </p:grpSpPr>
      <p:sp>
        <p:nvSpPr>
          <p:cNvPr id="892" name="Google Shape;892;g81dc1f8f80_0_268"/>
          <p:cNvSpPr txBox="1"/>
          <p:nvPr/>
        </p:nvSpPr>
        <p:spPr>
          <a:xfrm>
            <a:off x="188533" y="252267"/>
            <a:ext cx="11436800" cy="629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b="1" u="sng" kern="0">
                <a:solidFill>
                  <a:srgbClr val="000000"/>
                </a:solidFill>
                <a:latin typeface="Arial"/>
                <a:cs typeface="Arial"/>
                <a:sym typeface="Arial"/>
              </a:rPr>
              <a:t>Making a sock puppet.</a:t>
            </a:r>
            <a:endParaRPr sz="1867" b="1"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b="1" u="sng" kern="0">
                <a:solidFill>
                  <a:srgbClr val="000000"/>
                </a:solidFill>
                <a:latin typeface="Arial"/>
                <a:cs typeface="Arial"/>
                <a:sym typeface="Arial"/>
              </a:rPr>
              <a:t>What you need:</a:t>
            </a:r>
            <a:endParaRPr sz="1867" b="1" u="sng" kern="0">
              <a:solidFill>
                <a:srgbClr val="000000"/>
              </a:solidFill>
              <a:latin typeface="Arial"/>
              <a:cs typeface="Arial"/>
              <a:sym typeface="Arial"/>
            </a:endParaRPr>
          </a:p>
          <a:p>
            <a:pPr defTabSz="1219170">
              <a:buClr>
                <a:srgbClr val="000000"/>
              </a:buClr>
            </a:pPr>
            <a:endParaRPr sz="1867" b="1"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An old sock, buttons, scraps of felt, scraps of wool, glue, felt pen, needle and thread, scissors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b="1" u="sng" kern="0">
                <a:solidFill>
                  <a:srgbClr val="000000"/>
                </a:solidFill>
                <a:latin typeface="Arial"/>
                <a:cs typeface="Arial"/>
                <a:sym typeface="Arial"/>
              </a:rPr>
              <a:t>What to do:</a:t>
            </a:r>
            <a:endParaRPr sz="1867" b="1" u="sng" kern="0">
              <a:solidFill>
                <a:srgbClr val="000000"/>
              </a:solidFill>
              <a:latin typeface="Arial"/>
              <a:cs typeface="Arial"/>
              <a:sym typeface="Arial"/>
            </a:endParaRPr>
          </a:p>
          <a:p>
            <a:pPr defTabSz="1219170">
              <a:buClr>
                <a:srgbClr val="000000"/>
              </a:buClr>
            </a:pPr>
            <a:endParaRPr sz="1867" b="1"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Put your hand inside the sock almost to the end.</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Tuck the toe part inside, between your thumb and fingers, to form a mouth.</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Mark where the eyes, nose, etc, will go.</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Take your hand out of the sock.</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Cut out two circles of felt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Glue them on where the eyes will go.</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Sew a button in the middle of each felt circle.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Sew on a button for a nose.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Cut lengths of wool to make the hair</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Glue the hair on.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Put your hand back inside the sock.</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Tuck in the mouth again.</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Move your hand to make it ‘talk’.</a:t>
            </a:r>
            <a:endParaRPr sz="1867" kern="0">
              <a:solidFill>
                <a:srgbClr val="000000"/>
              </a:solidFill>
              <a:latin typeface="Arial"/>
              <a:cs typeface="Arial"/>
              <a:sym typeface="Arial"/>
            </a:endParaRPr>
          </a:p>
        </p:txBody>
      </p:sp>
      <p:pic>
        <p:nvPicPr>
          <p:cNvPr id="893" name="Google Shape;893;g81dc1f8f80_0_268"/>
          <p:cNvPicPr preferRelativeResize="0"/>
          <p:nvPr/>
        </p:nvPicPr>
        <p:blipFill>
          <a:blip r:embed="rId3">
            <a:alphaModFix/>
          </a:blip>
          <a:stretch>
            <a:fillRect/>
          </a:stretch>
        </p:blipFill>
        <p:spPr>
          <a:xfrm>
            <a:off x="9402818" y="2645633"/>
            <a:ext cx="2222500" cy="3657600"/>
          </a:xfrm>
          <a:prstGeom prst="rect">
            <a:avLst/>
          </a:prstGeom>
          <a:noFill/>
          <a:ln>
            <a:noFill/>
          </a:ln>
        </p:spPr>
      </p:pic>
    </p:spTree>
    <p:extLst>
      <p:ext uri="{BB962C8B-B14F-4D97-AF65-F5344CB8AC3E}">
        <p14:creationId xmlns:p14="http://schemas.microsoft.com/office/powerpoint/2010/main" val="4392189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97"/>
        <p:cNvGrpSpPr/>
        <p:nvPr/>
      </p:nvGrpSpPr>
      <p:grpSpPr>
        <a:xfrm>
          <a:off x="0" y="0"/>
          <a:ext cx="0" cy="0"/>
          <a:chOff x="0" y="0"/>
          <a:chExt cx="0" cy="0"/>
        </a:xfrm>
      </p:grpSpPr>
      <p:sp>
        <p:nvSpPr>
          <p:cNvPr id="898" name="Google Shape;898;g89bb98d5df_0_272"/>
          <p:cNvSpPr txBox="1">
            <a:spLocks noGrp="1"/>
          </p:cNvSpPr>
          <p:nvPr>
            <p:ph type="ctrTitle"/>
          </p:nvPr>
        </p:nvSpPr>
        <p:spPr>
          <a:xfrm>
            <a:off x="51000" y="1623567"/>
            <a:ext cx="12090000" cy="4979200"/>
          </a:xfrm>
          <a:prstGeom prst="rect">
            <a:avLst/>
          </a:prstGeom>
        </p:spPr>
        <p:txBody>
          <a:bodyPr spcFirstLastPara="1" wrap="square" lIns="121900" tIns="121900" rIns="121900" bIns="121900" anchor="b" anchorCtr="0">
            <a:noAutofit/>
          </a:bodyPr>
          <a:lstStyle/>
          <a:p>
            <a:r>
              <a:rPr lang="en-GB" sz="4000"/>
              <a:t>Spell the short vowel sound ‘i’.</a:t>
            </a:r>
            <a:endParaRPr sz="4000"/>
          </a:p>
          <a:p>
            <a:endParaRPr sz="4000"/>
          </a:p>
          <a:p>
            <a:r>
              <a:rPr lang="en-GB" sz="4000"/>
              <a:t>This is revision so you can rewatch the link below</a:t>
            </a:r>
            <a:endParaRPr sz="4000"/>
          </a:p>
          <a:p>
            <a:pPr algn="l"/>
            <a:endParaRPr sz="4000"/>
          </a:p>
          <a:p>
            <a:pPr algn="l"/>
            <a:r>
              <a:rPr lang="en-GB" sz="1467" u="sng">
                <a:solidFill>
                  <a:schemeClr val="hlink"/>
                </a:solidFill>
                <a:hlinkClick r:id="rId3"/>
              </a:rPr>
              <a:t>https://uk.video.search.yahoo.com/yhs/search;_ylt=AwrEzeG88oleREEAhD.c3olQ;_ylu=X3oDMTBncGdyMzQ0BHNlYwNzZWFyY2gEdnRpZAM-;_ylc=X1MDMTM1MTIxMjcwMA</a:t>
            </a:r>
            <a:endParaRPr sz="4000"/>
          </a:p>
          <a:p>
            <a:pPr algn="l"/>
            <a:endParaRPr sz="4000"/>
          </a:p>
          <a:p>
            <a:pPr algn="l"/>
            <a:r>
              <a:rPr lang="en-GB" sz="3200"/>
              <a:t>Match the correct spelling words to the pictures on the next page.</a:t>
            </a:r>
            <a:endParaRPr sz="3200"/>
          </a:p>
          <a:p>
            <a:pPr algn="l"/>
            <a:r>
              <a:rPr lang="en-GB" sz="3200"/>
              <a:t>Write the words down. I have introduced some new words too.</a:t>
            </a:r>
            <a:endParaRPr sz="3200"/>
          </a:p>
        </p:txBody>
      </p:sp>
      <p:sp>
        <p:nvSpPr>
          <p:cNvPr id="899" name="Google Shape;899;g89bb98d5df_0_272"/>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900" name="Google Shape;900;g89bb98d5df_0_272"/>
          <p:cNvPicPr preferRelativeResize="0"/>
          <p:nvPr/>
        </p:nvPicPr>
        <p:blipFill>
          <a:blip r:embed="rId4">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32694201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04"/>
        <p:cNvGrpSpPr/>
        <p:nvPr/>
      </p:nvGrpSpPr>
      <p:grpSpPr>
        <a:xfrm>
          <a:off x="0" y="0"/>
          <a:ext cx="0" cy="0"/>
          <a:chOff x="0" y="0"/>
          <a:chExt cx="0" cy="0"/>
        </a:xfrm>
      </p:grpSpPr>
      <p:graphicFrame>
        <p:nvGraphicFramePr>
          <p:cNvPr id="905" name="Google Shape;905;g89bb98d5df_0_278"/>
          <p:cNvGraphicFramePr/>
          <p:nvPr/>
        </p:nvGraphicFramePr>
        <p:xfrm>
          <a:off x="1270001" y="1905000"/>
          <a:ext cx="3536633" cy="4754520"/>
        </p:xfrm>
        <a:graphic>
          <a:graphicData uri="http://schemas.openxmlformats.org/drawingml/2006/table">
            <a:tbl>
              <a:tblPr>
                <a:noFill/>
              </a:tblPr>
              <a:tblGrid>
                <a:gridCol w="3536633">
                  <a:extLst>
                    <a:ext uri="{9D8B030D-6E8A-4147-A177-3AD203B41FA5}">
                      <a16:colId xmlns:a16="http://schemas.microsoft.com/office/drawing/2014/main" val="20000"/>
                    </a:ext>
                  </a:extLst>
                </a:gridCol>
              </a:tblGrid>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pretty</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cygnet</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pyramid</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women</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gym</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myth</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mystery</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6"/>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build</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7"/>
                  </a:ext>
                </a:extLst>
              </a:tr>
              <a:tr h="623192">
                <a:tc>
                  <a:txBody>
                    <a:bodyPr/>
                    <a:lstStyle/>
                    <a:p>
                      <a:pPr marL="0" lvl="0" indent="0" algn="ctr" rtl="0">
                        <a:spcBef>
                          <a:spcPts val="0"/>
                        </a:spcBef>
                        <a:spcAft>
                          <a:spcPts val="0"/>
                        </a:spcAft>
                        <a:buNone/>
                      </a:pPr>
                      <a:r>
                        <a:rPr lang="en-GB" sz="2500">
                          <a:solidFill>
                            <a:schemeClr val="dk1"/>
                          </a:solidFill>
                          <a:latin typeface="Comic Sans MS"/>
                          <a:ea typeface="Comic Sans MS"/>
                          <a:cs typeface="Comic Sans MS"/>
                          <a:sym typeface="Comic Sans MS"/>
                        </a:rPr>
                        <a:t>Egypt</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8"/>
                  </a:ext>
                </a:extLst>
              </a:tr>
            </a:tbl>
          </a:graphicData>
        </a:graphic>
      </p:graphicFrame>
      <p:sp>
        <p:nvSpPr>
          <p:cNvPr id="906" name="Google Shape;906;g89bb98d5df_0_278"/>
          <p:cNvSpPr txBox="1"/>
          <p:nvPr/>
        </p:nvSpPr>
        <p:spPr>
          <a:xfrm>
            <a:off x="376700" y="64100"/>
            <a:ext cx="11165200" cy="148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Can you match the word to the picture?</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Which letter or letters produce the ‘i’ sound in these words?</a:t>
            </a:r>
            <a:endParaRPr sz="3200" kern="0">
              <a:solidFill>
                <a:srgbClr val="000000"/>
              </a:solidFill>
              <a:latin typeface="Arial"/>
              <a:cs typeface="Arial"/>
              <a:sym typeface="Arial"/>
            </a:endParaRPr>
          </a:p>
        </p:txBody>
      </p:sp>
      <p:pic>
        <p:nvPicPr>
          <p:cNvPr id="907" name="Google Shape;907;g89bb98d5df_0_278"/>
          <p:cNvPicPr preferRelativeResize="0"/>
          <p:nvPr/>
        </p:nvPicPr>
        <p:blipFill>
          <a:blip r:embed="rId3">
            <a:alphaModFix/>
          </a:blip>
          <a:stretch>
            <a:fillRect/>
          </a:stretch>
        </p:blipFill>
        <p:spPr>
          <a:xfrm>
            <a:off x="6705768" y="1255806"/>
            <a:ext cx="3536633" cy="5195793"/>
          </a:xfrm>
          <a:prstGeom prst="rect">
            <a:avLst/>
          </a:prstGeom>
          <a:noFill/>
          <a:ln>
            <a:noFill/>
          </a:ln>
        </p:spPr>
      </p:pic>
    </p:spTree>
    <p:extLst>
      <p:ext uri="{BB962C8B-B14F-4D97-AF65-F5344CB8AC3E}">
        <p14:creationId xmlns:p14="http://schemas.microsoft.com/office/powerpoint/2010/main" val="539305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1"/>
        <p:cNvGrpSpPr/>
        <p:nvPr/>
      </p:nvGrpSpPr>
      <p:grpSpPr>
        <a:xfrm>
          <a:off x="0" y="0"/>
          <a:ext cx="0" cy="0"/>
          <a:chOff x="0" y="0"/>
          <a:chExt cx="0" cy="0"/>
        </a:xfrm>
      </p:grpSpPr>
      <p:graphicFrame>
        <p:nvGraphicFramePr>
          <p:cNvPr id="912" name="Google Shape;912;g89bb98d5df_0_284"/>
          <p:cNvGraphicFramePr/>
          <p:nvPr/>
        </p:nvGraphicFramePr>
        <p:xfrm>
          <a:off x="1270001" y="1905000"/>
          <a:ext cx="3536633" cy="4754520"/>
        </p:xfrm>
        <a:graphic>
          <a:graphicData uri="http://schemas.openxmlformats.org/drawingml/2006/table">
            <a:tbl>
              <a:tblPr>
                <a:noFill/>
              </a:tblPr>
              <a:tblGrid>
                <a:gridCol w="3536633">
                  <a:extLst>
                    <a:ext uri="{9D8B030D-6E8A-4147-A177-3AD203B41FA5}">
                      <a16:colId xmlns:a16="http://schemas.microsoft.com/office/drawing/2014/main" val="20000"/>
                    </a:ext>
                  </a:extLst>
                </a:gridCol>
              </a:tblGrid>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pretty</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cygnet</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pyramid</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women</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gym</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myth</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mystery</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6"/>
                  </a:ext>
                </a:extLst>
              </a:tr>
              <a:tr h="623192">
                <a:tc>
                  <a:txBody>
                    <a:bodyPr/>
                    <a:lstStyle/>
                    <a:p>
                      <a:pPr marL="0" lvl="0" indent="0" algn="ctr" rtl="0">
                        <a:spcBef>
                          <a:spcPts val="0"/>
                        </a:spcBef>
                        <a:spcAft>
                          <a:spcPts val="0"/>
                        </a:spcAft>
                        <a:buNone/>
                      </a:pPr>
                      <a:r>
                        <a:rPr lang="en-GB" sz="2500">
                          <a:latin typeface="Comic Sans MS"/>
                          <a:ea typeface="Comic Sans MS"/>
                          <a:cs typeface="Comic Sans MS"/>
                          <a:sym typeface="Comic Sans MS"/>
                        </a:rPr>
                        <a:t>build</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7"/>
                  </a:ext>
                </a:extLst>
              </a:tr>
              <a:tr h="623192">
                <a:tc>
                  <a:txBody>
                    <a:bodyPr/>
                    <a:lstStyle/>
                    <a:p>
                      <a:pPr marL="0" lvl="0" indent="0" algn="ctr" rtl="0">
                        <a:spcBef>
                          <a:spcPts val="0"/>
                        </a:spcBef>
                        <a:spcAft>
                          <a:spcPts val="0"/>
                        </a:spcAft>
                        <a:buNone/>
                      </a:pPr>
                      <a:r>
                        <a:rPr lang="en-GB" sz="2500">
                          <a:solidFill>
                            <a:schemeClr val="dk1"/>
                          </a:solidFill>
                          <a:latin typeface="Comic Sans MS"/>
                          <a:ea typeface="Comic Sans MS"/>
                          <a:cs typeface="Comic Sans MS"/>
                          <a:sym typeface="Comic Sans MS"/>
                        </a:rPr>
                        <a:t>Egypt</a:t>
                      </a:r>
                      <a:endParaRPr sz="25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8"/>
                  </a:ext>
                </a:extLst>
              </a:tr>
            </a:tbl>
          </a:graphicData>
        </a:graphic>
      </p:graphicFrame>
      <p:sp>
        <p:nvSpPr>
          <p:cNvPr id="913" name="Google Shape;913;g89bb98d5df_0_284"/>
          <p:cNvSpPr txBox="1"/>
          <p:nvPr/>
        </p:nvSpPr>
        <p:spPr>
          <a:xfrm>
            <a:off x="376700" y="64100"/>
            <a:ext cx="11165200" cy="148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Can you match the word to the picture?</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Which letter or letters produce the ‘i’ sound in these words?</a:t>
            </a:r>
            <a:endParaRPr sz="3200" kern="0">
              <a:solidFill>
                <a:srgbClr val="000000"/>
              </a:solidFill>
              <a:latin typeface="Arial"/>
              <a:cs typeface="Arial"/>
              <a:sym typeface="Arial"/>
            </a:endParaRPr>
          </a:p>
        </p:txBody>
      </p:sp>
      <p:pic>
        <p:nvPicPr>
          <p:cNvPr id="914" name="Google Shape;914;g89bb98d5df_0_284"/>
          <p:cNvPicPr preferRelativeResize="0"/>
          <p:nvPr/>
        </p:nvPicPr>
        <p:blipFill>
          <a:blip r:embed="rId3">
            <a:alphaModFix/>
          </a:blip>
          <a:stretch>
            <a:fillRect/>
          </a:stretch>
        </p:blipFill>
        <p:spPr>
          <a:xfrm>
            <a:off x="6684834" y="1548506"/>
            <a:ext cx="3536633" cy="5195793"/>
          </a:xfrm>
          <a:prstGeom prst="rect">
            <a:avLst/>
          </a:prstGeom>
          <a:noFill/>
          <a:ln>
            <a:noFill/>
          </a:ln>
        </p:spPr>
      </p:pic>
      <p:cxnSp>
        <p:nvCxnSpPr>
          <p:cNvPr id="915" name="Google Shape;915;g89bb98d5df_0_284"/>
          <p:cNvCxnSpPr/>
          <p:nvPr/>
        </p:nvCxnSpPr>
        <p:spPr>
          <a:xfrm rot="10800000" flipH="1">
            <a:off x="4140267" y="3158567"/>
            <a:ext cx="3700800" cy="1547200"/>
          </a:xfrm>
          <a:prstGeom prst="straightConnector1">
            <a:avLst/>
          </a:prstGeom>
          <a:noFill/>
          <a:ln w="19050" cap="flat" cmpd="sng">
            <a:solidFill>
              <a:srgbClr val="FFFF00"/>
            </a:solidFill>
            <a:prstDash val="solid"/>
            <a:round/>
            <a:headEnd type="none" w="med" len="med"/>
            <a:tailEnd type="none" w="med" len="med"/>
          </a:ln>
        </p:spPr>
      </p:cxnSp>
      <p:cxnSp>
        <p:nvCxnSpPr>
          <p:cNvPr id="916" name="Google Shape;916;g89bb98d5df_0_284"/>
          <p:cNvCxnSpPr/>
          <p:nvPr/>
        </p:nvCxnSpPr>
        <p:spPr>
          <a:xfrm rot="10800000" flipH="1">
            <a:off x="4468933" y="2029300"/>
            <a:ext cx="4564000" cy="705200"/>
          </a:xfrm>
          <a:prstGeom prst="straightConnector1">
            <a:avLst/>
          </a:prstGeom>
          <a:noFill/>
          <a:ln w="19050" cap="flat" cmpd="sng">
            <a:solidFill>
              <a:schemeClr val="dk2"/>
            </a:solidFill>
            <a:prstDash val="solid"/>
            <a:round/>
            <a:headEnd type="none" w="med" len="med"/>
            <a:tailEnd type="none" w="med" len="med"/>
          </a:ln>
        </p:spPr>
      </p:cxnSp>
      <p:cxnSp>
        <p:nvCxnSpPr>
          <p:cNvPr id="917" name="Google Shape;917;g89bb98d5df_0_284"/>
          <p:cNvCxnSpPr/>
          <p:nvPr/>
        </p:nvCxnSpPr>
        <p:spPr>
          <a:xfrm>
            <a:off x="4253933" y="3314067"/>
            <a:ext cx="4453600" cy="1066400"/>
          </a:xfrm>
          <a:prstGeom prst="straightConnector1">
            <a:avLst/>
          </a:prstGeom>
          <a:noFill/>
          <a:ln w="19050" cap="flat" cmpd="sng">
            <a:solidFill>
              <a:srgbClr val="4A86E8"/>
            </a:solidFill>
            <a:prstDash val="solid"/>
            <a:round/>
            <a:headEnd type="none" w="med" len="med"/>
            <a:tailEnd type="none" w="med" len="med"/>
          </a:ln>
        </p:spPr>
      </p:cxnSp>
      <p:cxnSp>
        <p:nvCxnSpPr>
          <p:cNvPr id="918" name="Google Shape;918;g89bb98d5df_0_284"/>
          <p:cNvCxnSpPr/>
          <p:nvPr/>
        </p:nvCxnSpPr>
        <p:spPr>
          <a:xfrm rot="10800000" flipH="1">
            <a:off x="4253933" y="1799633"/>
            <a:ext cx="3001600" cy="2407600"/>
          </a:xfrm>
          <a:prstGeom prst="straightConnector1">
            <a:avLst/>
          </a:prstGeom>
          <a:noFill/>
          <a:ln w="19050" cap="flat" cmpd="sng">
            <a:solidFill>
              <a:srgbClr val="FF0000"/>
            </a:solidFill>
            <a:prstDash val="solid"/>
            <a:round/>
            <a:headEnd type="none" w="med" len="med"/>
            <a:tailEnd type="none" w="med" len="med"/>
          </a:ln>
        </p:spPr>
      </p:cxnSp>
      <p:cxnSp>
        <p:nvCxnSpPr>
          <p:cNvPr id="919" name="Google Shape;919;g89bb98d5df_0_284"/>
          <p:cNvCxnSpPr/>
          <p:nvPr/>
        </p:nvCxnSpPr>
        <p:spPr>
          <a:xfrm rot="10800000" flipH="1">
            <a:off x="3868433" y="4998600"/>
            <a:ext cx="5248000" cy="1484400"/>
          </a:xfrm>
          <a:prstGeom prst="straightConnector1">
            <a:avLst/>
          </a:prstGeom>
          <a:noFill/>
          <a:ln w="19050" cap="flat" cmpd="sng">
            <a:solidFill>
              <a:schemeClr val="dk2"/>
            </a:solidFill>
            <a:prstDash val="solid"/>
            <a:round/>
            <a:headEnd type="none" w="med" len="med"/>
            <a:tailEnd type="none" w="med" len="med"/>
          </a:ln>
        </p:spPr>
      </p:cxnSp>
      <p:cxnSp>
        <p:nvCxnSpPr>
          <p:cNvPr id="920" name="Google Shape;920;g89bb98d5df_0_284"/>
          <p:cNvCxnSpPr/>
          <p:nvPr/>
        </p:nvCxnSpPr>
        <p:spPr>
          <a:xfrm>
            <a:off x="4253933" y="5900833"/>
            <a:ext cx="3336400" cy="436000"/>
          </a:xfrm>
          <a:prstGeom prst="straightConnector1">
            <a:avLst/>
          </a:prstGeom>
          <a:noFill/>
          <a:ln w="19050" cap="flat" cmpd="sng">
            <a:solidFill>
              <a:srgbClr val="FF0000"/>
            </a:solidFill>
            <a:prstDash val="solid"/>
            <a:round/>
            <a:headEnd type="none" w="med" len="med"/>
            <a:tailEnd type="none" w="med" len="med"/>
          </a:ln>
        </p:spPr>
      </p:cxnSp>
      <p:cxnSp>
        <p:nvCxnSpPr>
          <p:cNvPr id="921" name="Google Shape;921;g89bb98d5df_0_284"/>
          <p:cNvCxnSpPr/>
          <p:nvPr/>
        </p:nvCxnSpPr>
        <p:spPr>
          <a:xfrm>
            <a:off x="4845267" y="2190867"/>
            <a:ext cx="4453600" cy="1066400"/>
          </a:xfrm>
          <a:prstGeom prst="straightConnector1">
            <a:avLst/>
          </a:prstGeom>
          <a:noFill/>
          <a:ln w="19050" cap="flat" cmpd="sng">
            <a:solidFill>
              <a:srgbClr val="FFFF00"/>
            </a:solidFill>
            <a:prstDash val="solid"/>
            <a:round/>
            <a:headEnd type="none" w="med" len="med"/>
            <a:tailEnd type="none" w="med" len="med"/>
          </a:ln>
        </p:spPr>
      </p:cxnSp>
      <p:cxnSp>
        <p:nvCxnSpPr>
          <p:cNvPr id="922" name="Google Shape;922;g89bb98d5df_0_284"/>
          <p:cNvCxnSpPr/>
          <p:nvPr/>
        </p:nvCxnSpPr>
        <p:spPr>
          <a:xfrm rot="10800000" flipH="1">
            <a:off x="4265633" y="4935600"/>
            <a:ext cx="2969200" cy="272000"/>
          </a:xfrm>
          <a:prstGeom prst="straightConnector1">
            <a:avLst/>
          </a:prstGeom>
          <a:noFill/>
          <a:ln w="19050" cap="flat" cmpd="sng">
            <a:solidFill>
              <a:srgbClr val="00FF00"/>
            </a:solidFill>
            <a:prstDash val="solid"/>
            <a:round/>
            <a:headEnd type="none" w="med" len="med"/>
            <a:tailEnd type="none" w="med" len="med"/>
          </a:ln>
        </p:spPr>
      </p:cxnSp>
    </p:spTree>
    <p:extLst>
      <p:ext uri="{BB962C8B-B14F-4D97-AF65-F5344CB8AC3E}">
        <p14:creationId xmlns:p14="http://schemas.microsoft.com/office/powerpoint/2010/main" val="37150328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26"/>
        <p:cNvGrpSpPr/>
        <p:nvPr/>
      </p:nvGrpSpPr>
      <p:grpSpPr>
        <a:xfrm>
          <a:off x="0" y="0"/>
          <a:ext cx="0" cy="0"/>
          <a:chOff x="0" y="0"/>
          <a:chExt cx="0" cy="0"/>
        </a:xfrm>
      </p:grpSpPr>
      <p:sp>
        <p:nvSpPr>
          <p:cNvPr id="927" name="Google Shape;927;g89bb98d5df_0_298"/>
          <p:cNvSpPr txBox="1">
            <a:spLocks noGrp="1"/>
          </p:cNvSpPr>
          <p:nvPr>
            <p:ph type="ctrTitle"/>
          </p:nvPr>
        </p:nvSpPr>
        <p:spPr>
          <a:xfrm>
            <a:off x="5018400" y="279500"/>
            <a:ext cx="3704800" cy="3149600"/>
          </a:xfrm>
          <a:prstGeom prst="rect">
            <a:avLst/>
          </a:prstGeom>
        </p:spPr>
        <p:txBody>
          <a:bodyPr spcFirstLastPara="1" wrap="square" lIns="121900" tIns="121900" rIns="121900" bIns="121900" anchor="b" anchorCtr="0">
            <a:noAutofit/>
          </a:bodyPr>
          <a:lstStyle/>
          <a:p>
            <a:r>
              <a:rPr lang="en-GB" sz="4000"/>
              <a:t>Rainbow write each</a:t>
            </a:r>
            <a:endParaRPr sz="4000"/>
          </a:p>
          <a:p>
            <a:r>
              <a:rPr lang="en-GB" sz="4000"/>
              <a:t> word 3 times.</a:t>
            </a:r>
            <a:endParaRPr sz="4000"/>
          </a:p>
          <a:p>
            <a:endParaRPr sz="3200"/>
          </a:p>
          <a:p>
            <a:endParaRPr sz="3200"/>
          </a:p>
        </p:txBody>
      </p:sp>
      <p:pic>
        <p:nvPicPr>
          <p:cNvPr id="928" name="Google Shape;928;g89bb98d5df_0_298"/>
          <p:cNvPicPr preferRelativeResize="0"/>
          <p:nvPr/>
        </p:nvPicPr>
        <p:blipFill>
          <a:blip r:embed="rId3">
            <a:alphaModFix/>
          </a:blip>
          <a:stretch>
            <a:fillRect/>
          </a:stretch>
        </p:blipFill>
        <p:spPr>
          <a:xfrm>
            <a:off x="4585400" y="3993301"/>
            <a:ext cx="7442467" cy="1925167"/>
          </a:xfrm>
          <a:prstGeom prst="rect">
            <a:avLst/>
          </a:prstGeom>
          <a:noFill/>
          <a:ln>
            <a:noFill/>
          </a:ln>
        </p:spPr>
      </p:pic>
      <p:pic>
        <p:nvPicPr>
          <p:cNvPr id="929" name="Google Shape;929;g89bb98d5df_0_298"/>
          <p:cNvPicPr preferRelativeResize="0"/>
          <p:nvPr/>
        </p:nvPicPr>
        <p:blipFill>
          <a:blip r:embed="rId4">
            <a:alphaModFix/>
          </a:blip>
          <a:stretch>
            <a:fillRect/>
          </a:stretch>
        </p:blipFill>
        <p:spPr>
          <a:xfrm>
            <a:off x="9765633" y="374600"/>
            <a:ext cx="1818267" cy="3216933"/>
          </a:xfrm>
          <a:prstGeom prst="rect">
            <a:avLst/>
          </a:prstGeom>
          <a:noFill/>
          <a:ln>
            <a:noFill/>
          </a:ln>
        </p:spPr>
      </p:pic>
      <p:graphicFrame>
        <p:nvGraphicFramePr>
          <p:cNvPr id="930" name="Google Shape;930;g89bb98d5df_0_298"/>
          <p:cNvGraphicFramePr/>
          <p:nvPr/>
        </p:nvGraphicFramePr>
        <p:xfrm>
          <a:off x="684568" y="985033"/>
          <a:ext cx="3536633" cy="5303160"/>
        </p:xfrm>
        <a:graphic>
          <a:graphicData uri="http://schemas.openxmlformats.org/drawingml/2006/table">
            <a:tbl>
              <a:tblPr>
                <a:noFill/>
              </a:tblPr>
              <a:tblGrid>
                <a:gridCol w="3536633">
                  <a:extLst>
                    <a:ext uri="{9D8B030D-6E8A-4147-A177-3AD203B41FA5}">
                      <a16:colId xmlns:a16="http://schemas.microsoft.com/office/drawing/2014/main" val="20000"/>
                    </a:ext>
                  </a:extLst>
                </a:gridCol>
              </a:tblGrid>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women</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cygnet</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pyramid</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build</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Egypt</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gym</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myth</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6"/>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mystery</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7"/>
                  </a:ext>
                </a:extLst>
              </a:tr>
              <a:tr h="589240">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pretty</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0952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34"/>
        <p:cNvGrpSpPr/>
        <p:nvPr/>
      </p:nvGrpSpPr>
      <p:grpSpPr>
        <a:xfrm>
          <a:off x="0" y="0"/>
          <a:ext cx="0" cy="0"/>
          <a:chOff x="0" y="0"/>
          <a:chExt cx="0" cy="0"/>
        </a:xfrm>
      </p:grpSpPr>
      <p:sp>
        <p:nvSpPr>
          <p:cNvPr id="935" name="Google Shape;935;p1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936" name="Google Shape;936;p1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937" name="Google Shape;937;p1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461211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41"/>
        <p:cNvGrpSpPr/>
        <p:nvPr/>
      </p:nvGrpSpPr>
      <p:grpSpPr>
        <a:xfrm>
          <a:off x="0" y="0"/>
          <a:ext cx="0" cy="0"/>
          <a:chOff x="0" y="0"/>
          <a:chExt cx="0" cy="0"/>
        </a:xfrm>
      </p:grpSpPr>
      <p:sp>
        <p:nvSpPr>
          <p:cNvPr id="942" name="Google Shape;942;g89c7664ed4_0_433"/>
          <p:cNvSpPr/>
          <p:nvPr/>
        </p:nvSpPr>
        <p:spPr>
          <a:xfrm>
            <a:off x="1007533" y="2082800"/>
            <a:ext cx="10176800" cy="4002000"/>
          </a:xfrm>
          <a:prstGeom prst="roundRect">
            <a:avLst>
              <a:gd name="adj" fmla="val 1066"/>
            </a:avLst>
          </a:prstGeom>
          <a:solidFill>
            <a:schemeClr val="lt1"/>
          </a:solidFill>
          <a:ln w="28575" cap="flat" cmpd="sng">
            <a:solidFill>
              <a:srgbClr val="F8DCC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943" name="Google Shape;943;g89c7664ed4_0_433"/>
          <p:cNvSpPr/>
          <p:nvPr/>
        </p:nvSpPr>
        <p:spPr>
          <a:xfrm>
            <a:off x="1039283" y="2082800"/>
            <a:ext cx="5067200" cy="4002000"/>
          </a:xfrm>
          <a:prstGeom prst="roundRect">
            <a:avLst>
              <a:gd name="adj" fmla="val 1066"/>
            </a:avLst>
          </a:prstGeom>
          <a:noFill/>
          <a:ln>
            <a:noFill/>
          </a:ln>
        </p:spPr>
        <p:txBody>
          <a:bodyPr spcFirstLastPara="1" wrap="square" lIns="121900" tIns="60933" rIns="121900" bIns="60933" anchor="ctr" anchorCtr="0">
            <a:noAutofit/>
          </a:bodyPr>
          <a:lstStyle/>
          <a:p>
            <a:pPr defTabSz="1219170">
              <a:buClr>
                <a:srgbClr val="000000"/>
              </a:buClr>
              <a:buSzPts val="1800"/>
            </a:pPr>
            <a:r>
              <a:rPr lang="en-GB" sz="2400" kern="0">
                <a:solidFill>
                  <a:srgbClr val="000000"/>
                </a:solidFill>
                <a:latin typeface="Arial"/>
                <a:cs typeface="Arial"/>
                <a:sym typeface="Arial"/>
              </a:rPr>
              <a:t>Yesterday we read about </a:t>
            </a:r>
            <a:r>
              <a:rPr lang="en-GB" sz="2400" kern="0">
                <a:solidFill>
                  <a:srgbClr val="000000"/>
                </a:solidFill>
                <a:latin typeface="Arial"/>
                <a:ea typeface="Arial"/>
                <a:cs typeface="Arial"/>
                <a:sym typeface="Arial"/>
              </a:rPr>
              <a:t>Kandinsky</a:t>
            </a:r>
            <a:r>
              <a:rPr lang="en-GB" sz="2400" kern="0">
                <a:solidFill>
                  <a:srgbClr val="000000"/>
                </a:solidFill>
                <a:latin typeface="Arial"/>
                <a:cs typeface="Arial"/>
                <a:sym typeface="Arial"/>
              </a:rPr>
              <a:t> and saw some of his artwork</a:t>
            </a: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cs typeface="Arial"/>
              <a:sym typeface="Arial"/>
            </a:endParaRPr>
          </a:p>
          <a:p>
            <a:pPr defTabSz="1219170">
              <a:buClr>
                <a:srgbClr val="000000"/>
              </a:buClr>
              <a:buSzPts val="1800"/>
            </a:pPr>
            <a:r>
              <a:rPr lang="en-GB" sz="2400" kern="0">
                <a:solidFill>
                  <a:srgbClr val="000000"/>
                </a:solidFill>
                <a:latin typeface="Arial"/>
                <a:cs typeface="Arial"/>
                <a:sym typeface="Arial"/>
              </a:rPr>
              <a:t>How did you get on making your own circle painting or drawing?</a:t>
            </a:r>
            <a:endParaRPr sz="2400" kern="0">
              <a:solidFill>
                <a:srgbClr val="000000"/>
              </a:solidFill>
              <a:latin typeface="Arial"/>
              <a:cs typeface="Arial"/>
              <a:sym typeface="Arial"/>
            </a:endParaRPr>
          </a:p>
          <a:p>
            <a:pPr defTabSz="1219170">
              <a:buClr>
                <a:srgbClr val="000000"/>
              </a:buClr>
              <a:buSzPts val="1800"/>
            </a:pPr>
            <a:endParaRPr sz="2400" kern="0">
              <a:solidFill>
                <a:srgbClr val="000000"/>
              </a:solidFill>
              <a:latin typeface="Arial"/>
              <a:cs typeface="Arial"/>
              <a:sym typeface="Arial"/>
            </a:endParaRPr>
          </a:p>
          <a:p>
            <a:pPr defTabSz="1219170">
              <a:buClr>
                <a:srgbClr val="000000"/>
              </a:buClr>
              <a:buSzPts val="1800"/>
            </a:pPr>
            <a:r>
              <a:rPr lang="en-GB" sz="2400" kern="0">
                <a:solidFill>
                  <a:srgbClr val="000000"/>
                </a:solidFill>
                <a:latin typeface="Arial"/>
                <a:cs typeface="Arial"/>
                <a:sym typeface="Arial"/>
              </a:rPr>
              <a:t>On the next slides you can see two more examples of Kandinsky’s work.</a:t>
            </a:r>
            <a:endParaRPr sz="2400" kern="0">
              <a:solidFill>
                <a:srgbClr val="000000"/>
              </a:solidFill>
              <a:latin typeface="Arial"/>
              <a:cs typeface="Arial"/>
              <a:sym typeface="Arial"/>
            </a:endParaRPr>
          </a:p>
          <a:p>
            <a:pPr defTabSz="1219170">
              <a:buClr>
                <a:srgbClr val="000000"/>
              </a:buClr>
              <a:buSzPts val="1800"/>
            </a:pPr>
            <a:endParaRPr sz="2400" kern="0">
              <a:solidFill>
                <a:srgbClr val="000000"/>
              </a:solidFill>
              <a:latin typeface="Arial"/>
              <a:cs typeface="Arial"/>
              <a:sym typeface="Arial"/>
            </a:endParaRPr>
          </a:p>
        </p:txBody>
      </p:sp>
      <p:sp>
        <p:nvSpPr>
          <p:cNvPr id="944" name="Google Shape;944;g89c7664ed4_0_433"/>
          <p:cNvSpPr/>
          <p:nvPr/>
        </p:nvSpPr>
        <p:spPr>
          <a:xfrm>
            <a:off x="615949" y="323851"/>
            <a:ext cx="10960000" cy="18524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buClr>
                <a:srgbClr val="1C1C1C"/>
              </a:buClr>
              <a:buSzPts val="3300"/>
            </a:pPr>
            <a:r>
              <a:rPr lang="en-GB" sz="4400" b="1" kern="0">
                <a:solidFill>
                  <a:srgbClr val="1C1C1C"/>
                </a:solidFill>
                <a:latin typeface="Arial"/>
                <a:ea typeface="Arial"/>
                <a:cs typeface="Arial"/>
                <a:sym typeface="Arial"/>
              </a:rPr>
              <a:t>Wassily Kandinsky</a:t>
            </a:r>
            <a:endParaRPr sz="1867" kern="0">
              <a:solidFill>
                <a:srgbClr val="000000"/>
              </a:solidFill>
              <a:latin typeface="Arial"/>
              <a:cs typeface="Arial"/>
              <a:sym typeface="Arial"/>
            </a:endParaRPr>
          </a:p>
          <a:p>
            <a:pPr algn="ctr" defTabSz="1219170">
              <a:buClr>
                <a:srgbClr val="1C1C1C"/>
              </a:buClr>
              <a:buSzPts val="2200"/>
            </a:pPr>
            <a:r>
              <a:rPr lang="en-GB" sz="2933" b="1" kern="0">
                <a:solidFill>
                  <a:srgbClr val="1C1C1C"/>
                </a:solidFill>
                <a:latin typeface="Arial"/>
                <a:ea typeface="Arial"/>
                <a:cs typeface="Arial"/>
                <a:sym typeface="Arial"/>
              </a:rPr>
              <a:t>(1866 - 1944)</a:t>
            </a:r>
            <a:br>
              <a:rPr lang="en-GB" sz="2933" b="1" kern="0">
                <a:solidFill>
                  <a:srgbClr val="1C1C1C"/>
                </a:solidFill>
                <a:latin typeface="Arial"/>
                <a:ea typeface="Arial"/>
                <a:cs typeface="Arial"/>
                <a:sym typeface="Arial"/>
              </a:rPr>
            </a:br>
            <a:r>
              <a:rPr lang="en-GB" sz="2933" b="1" kern="0">
                <a:solidFill>
                  <a:srgbClr val="1C1C1C"/>
                </a:solidFill>
                <a:latin typeface="Arial"/>
                <a:ea typeface="Arial"/>
                <a:cs typeface="Arial"/>
                <a:sym typeface="Arial"/>
              </a:rPr>
              <a:t>Russian</a:t>
            </a:r>
            <a:endParaRPr sz="1867" kern="0">
              <a:solidFill>
                <a:srgbClr val="000000"/>
              </a:solidFill>
              <a:latin typeface="Arial"/>
              <a:cs typeface="Arial"/>
              <a:sym typeface="Arial"/>
            </a:endParaRPr>
          </a:p>
        </p:txBody>
      </p:sp>
      <p:pic>
        <p:nvPicPr>
          <p:cNvPr id="945" name="Google Shape;945;g89c7664ed4_0_433"/>
          <p:cNvPicPr preferRelativeResize="0"/>
          <p:nvPr/>
        </p:nvPicPr>
        <p:blipFill rotWithShape="1">
          <a:blip r:embed="rId3">
            <a:alphaModFix/>
          </a:blip>
          <a:srcRect/>
          <a:stretch/>
        </p:blipFill>
        <p:spPr>
          <a:xfrm>
            <a:off x="6269567" y="2747962"/>
            <a:ext cx="3514724" cy="3321049"/>
          </a:xfrm>
          <a:prstGeom prst="rect">
            <a:avLst/>
          </a:prstGeom>
          <a:noFill/>
          <a:ln>
            <a:noFill/>
          </a:ln>
        </p:spPr>
      </p:pic>
      <p:pic>
        <p:nvPicPr>
          <p:cNvPr id="946" name="Google Shape;946;g89c7664ed4_0_433"/>
          <p:cNvPicPr preferRelativeResize="0"/>
          <p:nvPr/>
        </p:nvPicPr>
        <p:blipFill rotWithShape="1">
          <a:blip r:embed="rId4">
            <a:alphaModFix/>
          </a:blip>
          <a:srcRect/>
          <a:stretch/>
        </p:blipFill>
        <p:spPr>
          <a:xfrm>
            <a:off x="7501467" y="2390775"/>
            <a:ext cx="990600" cy="1028700"/>
          </a:xfrm>
          <a:prstGeom prst="rect">
            <a:avLst/>
          </a:prstGeom>
          <a:noFill/>
          <a:ln>
            <a:noFill/>
          </a:ln>
        </p:spPr>
      </p:pic>
      <p:pic>
        <p:nvPicPr>
          <p:cNvPr id="947" name="Google Shape;947;g89c7664ed4_0_433"/>
          <p:cNvPicPr preferRelativeResize="0"/>
          <p:nvPr/>
        </p:nvPicPr>
        <p:blipFill rotWithShape="1">
          <a:blip r:embed="rId5">
            <a:alphaModFix/>
          </a:blip>
          <a:srcRect/>
          <a:stretch/>
        </p:blipFill>
        <p:spPr>
          <a:xfrm>
            <a:off x="6385983" y="2681287"/>
            <a:ext cx="981075" cy="1028700"/>
          </a:xfrm>
          <a:prstGeom prst="rect">
            <a:avLst/>
          </a:prstGeom>
          <a:noFill/>
          <a:ln>
            <a:noFill/>
          </a:ln>
        </p:spPr>
      </p:pic>
      <p:pic>
        <p:nvPicPr>
          <p:cNvPr id="948" name="Google Shape;948;g89c7664ed4_0_433"/>
          <p:cNvPicPr preferRelativeResize="0"/>
          <p:nvPr/>
        </p:nvPicPr>
        <p:blipFill rotWithShape="1">
          <a:blip r:embed="rId6">
            <a:alphaModFix/>
          </a:blip>
          <a:srcRect/>
          <a:stretch/>
        </p:blipFill>
        <p:spPr>
          <a:xfrm>
            <a:off x="6786033" y="2236787"/>
            <a:ext cx="1209675" cy="1219200"/>
          </a:xfrm>
          <a:prstGeom prst="rect">
            <a:avLst/>
          </a:prstGeom>
          <a:noFill/>
          <a:ln>
            <a:noFill/>
          </a:ln>
        </p:spPr>
      </p:pic>
      <p:pic>
        <p:nvPicPr>
          <p:cNvPr id="949" name="Google Shape;949;g89c7664ed4_0_433"/>
          <p:cNvPicPr preferRelativeResize="0"/>
          <p:nvPr/>
        </p:nvPicPr>
        <p:blipFill rotWithShape="1">
          <a:blip r:embed="rId7">
            <a:alphaModFix/>
          </a:blip>
          <a:srcRect/>
          <a:stretch/>
        </p:blipFill>
        <p:spPr>
          <a:xfrm>
            <a:off x="7874001" y="2709861"/>
            <a:ext cx="1028700" cy="1009651"/>
          </a:xfrm>
          <a:prstGeom prst="rect">
            <a:avLst/>
          </a:prstGeom>
          <a:noFill/>
          <a:ln>
            <a:noFill/>
          </a:ln>
        </p:spPr>
      </p:pic>
      <p:pic>
        <p:nvPicPr>
          <p:cNvPr id="950" name="Google Shape;950;g89c7664ed4_0_433"/>
          <p:cNvPicPr preferRelativeResize="0"/>
          <p:nvPr/>
        </p:nvPicPr>
        <p:blipFill rotWithShape="1">
          <a:blip r:embed="rId8">
            <a:alphaModFix/>
          </a:blip>
          <a:srcRect/>
          <a:stretch/>
        </p:blipFill>
        <p:spPr>
          <a:xfrm>
            <a:off x="8559800" y="2579687"/>
            <a:ext cx="933451" cy="990600"/>
          </a:xfrm>
          <a:prstGeom prst="rect">
            <a:avLst/>
          </a:prstGeom>
          <a:noFill/>
          <a:ln>
            <a:noFill/>
          </a:ln>
        </p:spPr>
      </p:pic>
      <p:pic>
        <p:nvPicPr>
          <p:cNvPr id="951" name="Google Shape;951;g89c7664ed4_0_433"/>
          <p:cNvPicPr preferRelativeResize="0"/>
          <p:nvPr/>
        </p:nvPicPr>
        <p:blipFill rotWithShape="1">
          <a:blip r:embed="rId4">
            <a:alphaModFix/>
          </a:blip>
          <a:srcRect/>
          <a:stretch/>
        </p:blipFill>
        <p:spPr>
          <a:xfrm rot="2639999">
            <a:off x="5757669" y="3165475"/>
            <a:ext cx="990600" cy="1028700"/>
          </a:xfrm>
          <a:prstGeom prst="rect">
            <a:avLst/>
          </a:prstGeom>
          <a:noFill/>
          <a:ln>
            <a:noFill/>
          </a:ln>
        </p:spPr>
      </p:pic>
      <p:pic>
        <p:nvPicPr>
          <p:cNvPr id="952" name="Google Shape;952;g89c7664ed4_0_433"/>
          <p:cNvPicPr preferRelativeResize="0"/>
          <p:nvPr/>
        </p:nvPicPr>
        <p:blipFill rotWithShape="1">
          <a:blip r:embed="rId6">
            <a:alphaModFix/>
          </a:blip>
          <a:srcRect/>
          <a:stretch/>
        </p:blipFill>
        <p:spPr>
          <a:xfrm rot="4140001">
            <a:off x="8694713" y="2168525"/>
            <a:ext cx="1209675" cy="1219200"/>
          </a:xfrm>
          <a:prstGeom prst="rect">
            <a:avLst/>
          </a:prstGeom>
          <a:noFill/>
          <a:ln>
            <a:noFill/>
          </a:ln>
        </p:spPr>
      </p:pic>
      <p:pic>
        <p:nvPicPr>
          <p:cNvPr id="953" name="Google Shape;953;g89c7664ed4_0_433"/>
          <p:cNvPicPr preferRelativeResize="0"/>
          <p:nvPr/>
        </p:nvPicPr>
        <p:blipFill rotWithShape="1">
          <a:blip r:embed="rId7">
            <a:alphaModFix/>
          </a:blip>
          <a:srcRect/>
          <a:stretch/>
        </p:blipFill>
        <p:spPr>
          <a:xfrm rot="-3720000">
            <a:off x="9945749" y="1968500"/>
            <a:ext cx="1028700" cy="1009651"/>
          </a:xfrm>
          <a:prstGeom prst="rect">
            <a:avLst/>
          </a:prstGeom>
          <a:noFill/>
          <a:ln>
            <a:noFill/>
          </a:ln>
        </p:spPr>
      </p:pic>
      <p:pic>
        <p:nvPicPr>
          <p:cNvPr id="954" name="Google Shape;954;g89c7664ed4_0_433"/>
          <p:cNvPicPr preferRelativeResize="0"/>
          <p:nvPr/>
        </p:nvPicPr>
        <p:blipFill rotWithShape="1">
          <a:blip r:embed="rId5">
            <a:alphaModFix/>
          </a:blip>
          <a:srcRect/>
          <a:stretch/>
        </p:blipFill>
        <p:spPr>
          <a:xfrm>
            <a:off x="10388600" y="2560638"/>
            <a:ext cx="981075" cy="1028700"/>
          </a:xfrm>
          <a:prstGeom prst="rect">
            <a:avLst/>
          </a:prstGeom>
          <a:noFill/>
          <a:ln>
            <a:noFill/>
          </a:ln>
        </p:spPr>
      </p:pic>
    </p:spTree>
    <p:extLst>
      <p:ext uri="{BB962C8B-B14F-4D97-AF65-F5344CB8AC3E}">
        <p14:creationId xmlns:p14="http://schemas.microsoft.com/office/powerpoint/2010/main" val="42233080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58"/>
        <p:cNvGrpSpPr/>
        <p:nvPr/>
      </p:nvGrpSpPr>
      <p:grpSpPr>
        <a:xfrm>
          <a:off x="0" y="0"/>
          <a:ext cx="0" cy="0"/>
          <a:chOff x="0" y="0"/>
          <a:chExt cx="0" cy="0"/>
        </a:xfrm>
      </p:grpSpPr>
      <p:pic>
        <p:nvPicPr>
          <p:cNvPr id="959" name="Google Shape;959;g89c7664ed4_0_449" descr="C:\Users\Leeanne\Google Drive\Resources\Colour Chaos\6- Kandinsky\Kandinksy- Photopack\Sharon Mollerus.jpg"/>
          <p:cNvPicPr preferRelativeResize="0"/>
          <p:nvPr/>
        </p:nvPicPr>
        <p:blipFill rotWithShape="1">
          <a:blip r:embed="rId3">
            <a:alphaModFix/>
          </a:blip>
          <a:srcRect/>
          <a:stretch/>
        </p:blipFill>
        <p:spPr>
          <a:xfrm>
            <a:off x="1747880" y="728663"/>
            <a:ext cx="8696400" cy="4734000"/>
          </a:xfrm>
          <a:prstGeom prst="roundRect">
            <a:avLst>
              <a:gd name="adj" fmla="val 7676"/>
            </a:avLst>
          </a:prstGeom>
          <a:noFill/>
          <a:ln>
            <a:noFill/>
          </a:ln>
        </p:spPr>
      </p:pic>
      <p:sp>
        <p:nvSpPr>
          <p:cNvPr id="960" name="Google Shape;960;g89c7664ed4_0_449"/>
          <p:cNvSpPr txBox="1"/>
          <p:nvPr/>
        </p:nvSpPr>
        <p:spPr>
          <a:xfrm>
            <a:off x="1693333" y="5497512"/>
            <a:ext cx="8805200" cy="830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b="1" kern="0">
                <a:solidFill>
                  <a:srgbClr val="1C1C1C"/>
                </a:solidFill>
                <a:latin typeface="Arial"/>
                <a:ea typeface="Arial"/>
                <a:cs typeface="Arial"/>
                <a:sym typeface="Arial"/>
              </a:rPr>
              <a:t>Red Spot II (1921)</a:t>
            </a:r>
            <a:endParaRPr sz="1867" kern="0">
              <a:solidFill>
                <a:srgbClr val="000000"/>
              </a:solidFill>
              <a:latin typeface="Arial"/>
              <a:cs typeface="Arial"/>
              <a:sym typeface="Arial"/>
            </a:endParaRPr>
          </a:p>
          <a:p>
            <a:pPr algn="ctr" defTabSz="1219170">
              <a:buClr>
                <a:srgbClr val="1C1C1C"/>
              </a:buClr>
              <a:buSzPts val="1800"/>
            </a:pPr>
            <a:r>
              <a:rPr lang="en-GB" sz="2400" kern="0">
                <a:solidFill>
                  <a:srgbClr val="1C1C1C"/>
                </a:solidFill>
                <a:latin typeface="Arial"/>
                <a:ea typeface="Arial"/>
                <a:cs typeface="Arial"/>
                <a:sym typeface="Arial"/>
              </a:rPr>
              <a:t>by Wassily Kandinsky</a:t>
            </a:r>
            <a:endParaRPr sz="1867" kern="0">
              <a:solidFill>
                <a:srgbClr val="000000"/>
              </a:solidFill>
              <a:latin typeface="Arial"/>
              <a:cs typeface="Arial"/>
              <a:sym typeface="Arial"/>
            </a:endParaRPr>
          </a:p>
          <a:p>
            <a:pPr defTabSz="1219170">
              <a:buClr>
                <a:srgbClr val="000000"/>
              </a:buClr>
            </a:pPr>
            <a:endParaRPr sz="2400" kern="0">
              <a:solidFill>
                <a:srgbClr val="1C1C1C"/>
              </a:solidFill>
              <a:latin typeface="Arial"/>
              <a:ea typeface="Arial"/>
              <a:cs typeface="Arial"/>
              <a:sym typeface="Arial"/>
            </a:endParaRPr>
          </a:p>
        </p:txBody>
      </p:sp>
      <p:sp>
        <p:nvSpPr>
          <p:cNvPr id="961" name="Google Shape;961;g89c7664ed4_0_449"/>
          <p:cNvSpPr txBox="1"/>
          <p:nvPr/>
        </p:nvSpPr>
        <p:spPr>
          <a:xfrm>
            <a:off x="3570816" y="6248400"/>
            <a:ext cx="5050400" cy="96800"/>
          </a:xfrm>
          <a:prstGeom prst="rect">
            <a:avLst/>
          </a:prstGeom>
          <a:noFill/>
          <a:ln>
            <a:noFill/>
          </a:ln>
        </p:spPr>
        <p:txBody>
          <a:bodyPr spcFirstLastPara="1" wrap="square" lIns="0" tIns="0" rIns="0" bIns="0" anchor="ctr" anchorCtr="1">
            <a:noAutofit/>
          </a:bodyPr>
          <a:lstStyle/>
          <a:p>
            <a:pPr algn="ctr" defTabSz="1219170">
              <a:buClr>
                <a:srgbClr val="BFBFBF"/>
              </a:buClr>
              <a:buSzPts val="500"/>
            </a:pPr>
            <a:r>
              <a:rPr lang="en-GB" sz="667" kern="0">
                <a:solidFill>
                  <a:srgbClr val="BFBFBF"/>
                </a:solidFill>
                <a:latin typeface="Play"/>
                <a:ea typeface="Play"/>
                <a:cs typeface="Play"/>
                <a:sym typeface="Play"/>
              </a:rPr>
              <a:t>Photo courtesy of Sharon Mollerus (@flickr.com) - granted under creative commons licence – attribution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3095077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65"/>
        <p:cNvGrpSpPr/>
        <p:nvPr/>
      </p:nvGrpSpPr>
      <p:grpSpPr>
        <a:xfrm>
          <a:off x="0" y="0"/>
          <a:ext cx="0" cy="0"/>
          <a:chOff x="0" y="0"/>
          <a:chExt cx="0" cy="0"/>
        </a:xfrm>
      </p:grpSpPr>
      <p:sp>
        <p:nvSpPr>
          <p:cNvPr id="966" name="Google Shape;966;g89c7664ed4_0_455"/>
          <p:cNvSpPr txBox="1"/>
          <p:nvPr/>
        </p:nvSpPr>
        <p:spPr>
          <a:xfrm>
            <a:off x="1693333" y="5497512"/>
            <a:ext cx="8805200" cy="830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b="1" kern="0">
                <a:solidFill>
                  <a:srgbClr val="1C1C1C"/>
                </a:solidFill>
                <a:latin typeface="Arial"/>
                <a:ea typeface="Arial"/>
                <a:cs typeface="Arial"/>
                <a:sym typeface="Arial"/>
              </a:rPr>
              <a:t>Improvisation 26 (Rowing) (1912)</a:t>
            </a:r>
            <a:endParaRPr sz="1867" kern="0">
              <a:solidFill>
                <a:srgbClr val="000000"/>
              </a:solidFill>
              <a:latin typeface="Arial"/>
              <a:cs typeface="Arial"/>
              <a:sym typeface="Arial"/>
            </a:endParaRPr>
          </a:p>
          <a:p>
            <a:pPr algn="ctr" defTabSz="1219170">
              <a:buClr>
                <a:srgbClr val="1C1C1C"/>
              </a:buClr>
              <a:buSzPts val="1800"/>
            </a:pPr>
            <a:r>
              <a:rPr lang="en-GB" sz="2400" kern="0">
                <a:solidFill>
                  <a:srgbClr val="1C1C1C"/>
                </a:solidFill>
                <a:latin typeface="Arial"/>
                <a:ea typeface="Arial"/>
                <a:cs typeface="Arial"/>
                <a:sym typeface="Arial"/>
              </a:rPr>
              <a:t>by Wassily Kandinsky</a:t>
            </a:r>
            <a:endParaRPr sz="1867" kern="0">
              <a:solidFill>
                <a:srgbClr val="000000"/>
              </a:solidFill>
              <a:latin typeface="Arial"/>
              <a:cs typeface="Arial"/>
              <a:sym typeface="Arial"/>
            </a:endParaRPr>
          </a:p>
          <a:p>
            <a:pPr defTabSz="1219170">
              <a:buClr>
                <a:srgbClr val="000000"/>
              </a:buClr>
            </a:pPr>
            <a:endParaRPr sz="2400" kern="0">
              <a:solidFill>
                <a:srgbClr val="1C1C1C"/>
              </a:solidFill>
              <a:latin typeface="Arial"/>
              <a:ea typeface="Arial"/>
              <a:cs typeface="Arial"/>
              <a:sym typeface="Arial"/>
            </a:endParaRPr>
          </a:p>
        </p:txBody>
      </p:sp>
      <p:sp>
        <p:nvSpPr>
          <p:cNvPr id="967" name="Google Shape;967;g89c7664ed4_0_455"/>
          <p:cNvSpPr txBox="1"/>
          <p:nvPr/>
        </p:nvSpPr>
        <p:spPr>
          <a:xfrm>
            <a:off x="3570816" y="6248400"/>
            <a:ext cx="5050400" cy="96800"/>
          </a:xfrm>
          <a:prstGeom prst="rect">
            <a:avLst/>
          </a:prstGeom>
          <a:noFill/>
          <a:ln>
            <a:noFill/>
          </a:ln>
        </p:spPr>
        <p:txBody>
          <a:bodyPr spcFirstLastPara="1" wrap="square" lIns="0" tIns="0" rIns="0" bIns="0" anchor="ctr" anchorCtr="1">
            <a:noAutofit/>
          </a:bodyPr>
          <a:lstStyle/>
          <a:p>
            <a:pPr algn="ctr" defTabSz="1219170">
              <a:buClr>
                <a:srgbClr val="BFBFBF"/>
              </a:buClr>
              <a:buSzPts val="500"/>
            </a:pPr>
            <a:r>
              <a:rPr lang="en-GB" sz="667" kern="0">
                <a:solidFill>
                  <a:srgbClr val="BFBFBF"/>
                </a:solidFill>
                <a:latin typeface="Play"/>
                <a:ea typeface="Play"/>
                <a:cs typeface="Play"/>
                <a:sym typeface="Play"/>
              </a:rPr>
              <a:t>Photo courtesy of Sharon Mollerus (@flickr.com) - granted under creative commons licence – attribution</a:t>
            </a:r>
            <a:endParaRPr sz="1867" kern="0">
              <a:solidFill>
                <a:srgbClr val="000000"/>
              </a:solidFill>
              <a:latin typeface="Arial"/>
              <a:cs typeface="Arial"/>
              <a:sym typeface="Arial"/>
            </a:endParaRPr>
          </a:p>
        </p:txBody>
      </p:sp>
      <p:pic>
        <p:nvPicPr>
          <p:cNvPr id="968" name="Google Shape;968;g89c7664ed4_0_455"/>
          <p:cNvPicPr preferRelativeResize="0"/>
          <p:nvPr/>
        </p:nvPicPr>
        <p:blipFill rotWithShape="1">
          <a:blip r:embed="rId3">
            <a:alphaModFix/>
          </a:blip>
          <a:srcRect/>
          <a:stretch/>
        </p:blipFill>
        <p:spPr>
          <a:xfrm>
            <a:off x="2605636" y="728663"/>
            <a:ext cx="6980800" cy="4741200"/>
          </a:xfrm>
          <a:prstGeom prst="roundRect">
            <a:avLst>
              <a:gd name="adj" fmla="val 3832"/>
            </a:avLst>
          </a:prstGeom>
          <a:noFill/>
          <a:ln>
            <a:noFill/>
          </a:ln>
        </p:spPr>
      </p:pic>
    </p:spTree>
    <p:extLst>
      <p:ext uri="{BB962C8B-B14F-4D97-AF65-F5344CB8AC3E}">
        <p14:creationId xmlns:p14="http://schemas.microsoft.com/office/powerpoint/2010/main" val="9918997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72"/>
        <p:cNvGrpSpPr/>
        <p:nvPr/>
      </p:nvGrpSpPr>
      <p:grpSpPr>
        <a:xfrm>
          <a:off x="0" y="0"/>
          <a:ext cx="0" cy="0"/>
          <a:chOff x="0" y="0"/>
          <a:chExt cx="0" cy="0"/>
        </a:xfrm>
      </p:grpSpPr>
      <p:sp>
        <p:nvSpPr>
          <p:cNvPr id="973" name="Google Shape;973;g89c7664ed4_0_467"/>
          <p:cNvSpPr>
            <a:spLocks noGrp="1"/>
          </p:cNvSpPr>
          <p:nvPr>
            <p:ph type="title"/>
          </p:nvPr>
        </p:nvSpPr>
        <p:spPr>
          <a:xfrm>
            <a:off x="609600" y="485767"/>
            <a:ext cx="4493600" cy="1517200"/>
          </a:xfrm>
          <a:prstGeom prst="roundRect">
            <a:avLst>
              <a:gd name="adj" fmla="val 16667"/>
            </a:avLst>
          </a:prstGeom>
        </p:spPr>
        <p:txBody>
          <a:bodyPr spcFirstLastPara="1" wrap="square" lIns="336000" tIns="336000" rIns="336000" bIns="336000" anchor="ctr" anchorCtr="1">
            <a:noAutofit/>
          </a:bodyPr>
          <a:lstStyle/>
          <a:p>
            <a:r>
              <a:rPr lang="en-GB"/>
              <a:t>Kandinsky</a:t>
            </a:r>
            <a:endParaRPr/>
          </a:p>
        </p:txBody>
      </p:sp>
      <p:sp>
        <p:nvSpPr>
          <p:cNvPr id="974" name="Google Shape;974;g89c7664ed4_0_467"/>
          <p:cNvSpPr>
            <a:spLocks noGrp="1"/>
          </p:cNvSpPr>
          <p:nvPr>
            <p:ph type="body" idx="1"/>
          </p:nvPr>
        </p:nvSpPr>
        <p:spPr>
          <a:xfrm>
            <a:off x="870800" y="1700533"/>
            <a:ext cx="3971200" cy="4447600"/>
          </a:xfrm>
          <a:prstGeom prst="roundRect">
            <a:avLst>
              <a:gd name="adj" fmla="val 16667"/>
            </a:avLst>
          </a:prstGeom>
        </p:spPr>
        <p:txBody>
          <a:bodyPr spcFirstLastPara="1" wrap="square" lIns="336000" tIns="336000" rIns="336000" bIns="336000" anchor="t" anchorCtr="0">
            <a:noAutofit/>
          </a:bodyPr>
          <a:lstStyle/>
          <a:p>
            <a:pPr marL="0" indent="0">
              <a:buNone/>
            </a:pPr>
            <a:r>
              <a:rPr lang="en-GB"/>
              <a:t>1. You can print off this slide and paint or colour the Kandinsky style art.</a:t>
            </a:r>
            <a:endParaRPr/>
          </a:p>
          <a:p>
            <a:pPr marL="0" indent="0">
              <a:buNone/>
            </a:pPr>
            <a:r>
              <a:rPr lang="en-GB"/>
              <a:t>2. Or you could copy it and then paint or colour it.</a:t>
            </a:r>
            <a:endParaRPr/>
          </a:p>
          <a:p>
            <a:pPr marL="0" indent="0">
              <a:buNone/>
            </a:pPr>
            <a:r>
              <a:rPr lang="en-GB"/>
              <a:t>3. Or you could try drawing your own artwork in his style and completing it.</a:t>
            </a:r>
            <a:endParaRPr/>
          </a:p>
        </p:txBody>
      </p:sp>
      <p:pic>
        <p:nvPicPr>
          <p:cNvPr id="975" name="Google Shape;975;g89c7664ed4_0_467"/>
          <p:cNvPicPr preferRelativeResize="0"/>
          <p:nvPr/>
        </p:nvPicPr>
        <p:blipFill>
          <a:blip r:embed="rId3">
            <a:alphaModFix/>
          </a:blip>
          <a:stretch>
            <a:fillRect/>
          </a:stretch>
        </p:blipFill>
        <p:spPr>
          <a:xfrm>
            <a:off x="5699218" y="292100"/>
            <a:ext cx="5600700" cy="6273800"/>
          </a:xfrm>
          <a:prstGeom prst="rect">
            <a:avLst/>
          </a:prstGeom>
          <a:noFill/>
          <a:ln>
            <a:noFill/>
          </a:ln>
        </p:spPr>
      </p:pic>
    </p:spTree>
    <p:extLst>
      <p:ext uri="{BB962C8B-B14F-4D97-AF65-F5344CB8AC3E}">
        <p14:creationId xmlns:p14="http://schemas.microsoft.com/office/powerpoint/2010/main" val="13739770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979"/>
        <p:cNvGrpSpPr/>
        <p:nvPr/>
      </p:nvGrpSpPr>
      <p:grpSpPr>
        <a:xfrm>
          <a:off x="0" y="0"/>
          <a:ext cx="0" cy="0"/>
          <a:chOff x="0" y="0"/>
          <a:chExt cx="0" cy="0"/>
        </a:xfrm>
      </p:grpSpPr>
      <p:sp>
        <p:nvSpPr>
          <p:cNvPr id="980" name="Google Shape;980;p17"/>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981" name="Google Shape;981;p17"/>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11319728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1075</Words>
  <Application>Microsoft Office PowerPoint</Application>
  <PresentationFormat>Widescreen</PresentationFormat>
  <Paragraphs>237</Paragraphs>
  <Slides>29</Slides>
  <Notes>29</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29</vt:i4>
      </vt:variant>
    </vt:vector>
  </HeadingPairs>
  <TitlesOfParts>
    <vt:vector size="40" baseType="lpstr">
      <vt:lpstr>Arial</vt:lpstr>
      <vt:lpstr>Calibri</vt:lpstr>
      <vt:lpstr>Calibri Light</vt:lpstr>
      <vt:lpstr>Comic Sans MS</vt:lpstr>
      <vt:lpstr>NTR</vt:lpstr>
      <vt:lpstr>Play</vt:lpstr>
      <vt:lpstr>Office Theme</vt:lpstr>
      <vt:lpstr>Simple Light</vt:lpstr>
      <vt:lpstr>2_Simple Light</vt:lpstr>
      <vt:lpstr>1_Simple Light</vt:lpstr>
      <vt:lpstr>2_Office Theme</vt:lpstr>
      <vt:lpstr>Tuesday 30th June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Spell the short vowel sound ‘i’.  This is revision so you can rewatch the link below  https://uk.video.search.yahoo.com/yhs/search;_ylt=AwrEzeG88oleREEAhD.c3olQ;_ylu=X3oDMTBncGdyMzQ0BHNlYwNzZWFyY2gEdnRpZAM-;_ylc=X1MDMTM1MTIxMjcwMA  Match the correct spelling words to the pictures on the next page. Write the words down. I have introduced some new words too.</vt:lpstr>
      <vt:lpstr>PowerPoint Presentation</vt:lpstr>
      <vt:lpstr>PowerPoint Presentation</vt:lpstr>
      <vt:lpstr>Rainbow write each  word 3 times.  </vt:lpstr>
      <vt:lpstr>Your morning lessons are completed.      Time for lunch.   Then come back this afternoon for your curriculum activity. </vt:lpstr>
      <vt:lpstr>PowerPoint Presentation</vt:lpstr>
      <vt:lpstr>PowerPoint Presentation</vt:lpstr>
      <vt:lpstr>PowerPoint Presentation</vt:lpstr>
      <vt:lpstr>Kandinsky</vt:lpstr>
      <vt:lpstr>We hope you had fun today.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29th June   We will begin our day with Morning Maths - just like in school! This should be 10-15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2020-06-19T09:32:43Z</dcterms:created>
  <dcterms:modified xsi:type="dcterms:W3CDTF">2020-06-19T10:10:05Z</dcterms:modified>
</cp:coreProperties>
</file>