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53"/>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theme" Target="theme/theme1.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193B3B-6ED0-4F28-80AD-ABC20CC12D75}" type="datetimeFigureOut">
              <a:rPr lang="en-US" smtClean="0"/>
              <a:t>6/19/2020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54C998B-A191-4E4B-8520-16AAE1755D00}" type="slidenum">
              <a:rPr lang="en-US" smtClean="0"/>
              <a:t>‹#›</a:t>
            </a:fld>
            <a:endParaRPr lang="en-US"/>
          </a:p>
        </p:txBody>
      </p:sp>
    </p:spTree>
    <p:extLst>
      <p:ext uri="{BB962C8B-B14F-4D97-AF65-F5344CB8AC3E}">
        <p14:creationId xmlns:p14="http://schemas.microsoft.com/office/powerpoint/2010/main" val="22492511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8"/>
        <p:cNvGrpSpPr/>
        <p:nvPr/>
      </p:nvGrpSpPr>
      <p:grpSpPr>
        <a:xfrm>
          <a:off x="0" y="0"/>
          <a:ext cx="0" cy="0"/>
          <a:chOff x="0" y="0"/>
          <a:chExt cx="0" cy="0"/>
        </a:xfrm>
      </p:grpSpPr>
      <p:sp>
        <p:nvSpPr>
          <p:cNvPr id="1429" name="Google Shape;1429;p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30" name="Google Shape;1430;p5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5979338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4"/>
        <p:cNvGrpSpPr/>
        <p:nvPr/>
      </p:nvGrpSpPr>
      <p:grpSpPr>
        <a:xfrm>
          <a:off x="0" y="0"/>
          <a:ext cx="0" cy="0"/>
          <a:chOff x="0" y="0"/>
          <a:chExt cx="0" cy="0"/>
        </a:xfrm>
      </p:grpSpPr>
      <p:sp>
        <p:nvSpPr>
          <p:cNvPr id="1435" name="Google Shape;1435;p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36" name="Google Shape;1436;p7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8321393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4"/>
        <p:cNvGrpSpPr/>
        <p:nvPr/>
      </p:nvGrpSpPr>
      <p:grpSpPr>
        <a:xfrm>
          <a:off x="0" y="0"/>
          <a:ext cx="0" cy="0"/>
          <a:chOff x="0" y="0"/>
          <a:chExt cx="0" cy="0"/>
        </a:xfrm>
      </p:grpSpPr>
      <p:sp>
        <p:nvSpPr>
          <p:cNvPr id="1465" name="Google Shape;1465;g865108e490_1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66" name="Google Shape;1466;g865108e490_1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2927122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9"/>
        <p:cNvGrpSpPr/>
        <p:nvPr/>
      </p:nvGrpSpPr>
      <p:grpSpPr>
        <a:xfrm>
          <a:off x="0" y="0"/>
          <a:ext cx="0" cy="0"/>
          <a:chOff x="0" y="0"/>
          <a:chExt cx="0" cy="0"/>
        </a:xfrm>
      </p:grpSpPr>
      <p:sp>
        <p:nvSpPr>
          <p:cNvPr id="1470" name="Google Shape;1470;p59: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471" name="Google Shape;1471;p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8625213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7"/>
        <p:cNvGrpSpPr/>
        <p:nvPr/>
      </p:nvGrpSpPr>
      <p:grpSpPr>
        <a:xfrm>
          <a:off x="0" y="0"/>
          <a:ext cx="0" cy="0"/>
          <a:chOff x="0" y="0"/>
          <a:chExt cx="0" cy="0"/>
        </a:xfrm>
      </p:grpSpPr>
      <p:sp>
        <p:nvSpPr>
          <p:cNvPr id="1478" name="Google Shape;1478;g891042b179_0_288: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479" name="Google Shape;1479;g891042b179_0_2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50958370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3"/>
        <p:cNvGrpSpPr/>
        <p:nvPr/>
      </p:nvGrpSpPr>
      <p:grpSpPr>
        <a:xfrm>
          <a:off x="0" y="0"/>
          <a:ext cx="0" cy="0"/>
          <a:chOff x="0" y="0"/>
          <a:chExt cx="0" cy="0"/>
        </a:xfrm>
      </p:grpSpPr>
      <p:sp>
        <p:nvSpPr>
          <p:cNvPr id="1484" name="Google Shape;1484;g891042b179_0_295: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485" name="Google Shape;1485;g891042b179_0_2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0995026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9"/>
        <p:cNvGrpSpPr/>
        <p:nvPr/>
      </p:nvGrpSpPr>
      <p:grpSpPr>
        <a:xfrm>
          <a:off x="0" y="0"/>
          <a:ext cx="0" cy="0"/>
          <a:chOff x="0" y="0"/>
          <a:chExt cx="0" cy="0"/>
        </a:xfrm>
      </p:grpSpPr>
      <p:sp>
        <p:nvSpPr>
          <p:cNvPr id="1490" name="Google Shape;1490;g8932ea7d0a_0_3: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491" name="Google Shape;1491;g8932ea7d0a_0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90752400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4"/>
        <p:cNvGrpSpPr/>
        <p:nvPr/>
      </p:nvGrpSpPr>
      <p:grpSpPr>
        <a:xfrm>
          <a:off x="0" y="0"/>
          <a:ext cx="0" cy="0"/>
          <a:chOff x="0" y="0"/>
          <a:chExt cx="0" cy="0"/>
        </a:xfrm>
      </p:grpSpPr>
      <p:sp>
        <p:nvSpPr>
          <p:cNvPr id="1495" name="Google Shape;1495;g8932ea7d0a_0_0: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496" name="Google Shape;1496;g8932ea7d0a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9160852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9"/>
        <p:cNvGrpSpPr/>
        <p:nvPr/>
      </p:nvGrpSpPr>
      <p:grpSpPr>
        <a:xfrm>
          <a:off x="0" y="0"/>
          <a:ext cx="0" cy="0"/>
          <a:chOff x="0" y="0"/>
          <a:chExt cx="0" cy="0"/>
        </a:xfrm>
      </p:grpSpPr>
      <p:sp>
        <p:nvSpPr>
          <p:cNvPr id="1500" name="Google Shape;1500;g891042b179_0_298: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01" name="Google Shape;1501;g891042b179_0_29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3863582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5"/>
        <p:cNvGrpSpPr/>
        <p:nvPr/>
      </p:nvGrpSpPr>
      <p:grpSpPr>
        <a:xfrm>
          <a:off x="0" y="0"/>
          <a:ext cx="0" cy="0"/>
          <a:chOff x="0" y="0"/>
          <a:chExt cx="0" cy="0"/>
        </a:xfrm>
      </p:grpSpPr>
      <p:sp>
        <p:nvSpPr>
          <p:cNvPr id="1506" name="Google Shape;1506;g8932ea7d0a_0_10: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07" name="Google Shape;1507;g8932ea7d0a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0723545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0"/>
        <p:cNvGrpSpPr/>
        <p:nvPr/>
      </p:nvGrpSpPr>
      <p:grpSpPr>
        <a:xfrm>
          <a:off x="0" y="0"/>
          <a:ext cx="0" cy="0"/>
          <a:chOff x="0" y="0"/>
          <a:chExt cx="0" cy="0"/>
        </a:xfrm>
      </p:grpSpPr>
      <p:sp>
        <p:nvSpPr>
          <p:cNvPr id="1511" name="Google Shape;1511;g8932ea7d0a_0_13: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12" name="Google Shape;1512;g8932ea7d0a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6025794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5"/>
        <p:cNvGrpSpPr/>
        <p:nvPr/>
      </p:nvGrpSpPr>
      <p:grpSpPr>
        <a:xfrm>
          <a:off x="0" y="0"/>
          <a:ext cx="0" cy="0"/>
          <a:chOff x="0" y="0"/>
          <a:chExt cx="0" cy="0"/>
        </a:xfrm>
      </p:grpSpPr>
      <p:sp>
        <p:nvSpPr>
          <p:cNvPr id="1516" name="Google Shape;1516;g8932ea7d0a_0_22: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17" name="Google Shape;1517;g8932ea7d0a_0_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756879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0"/>
        <p:cNvGrpSpPr/>
        <p:nvPr/>
      </p:nvGrpSpPr>
      <p:grpSpPr>
        <a:xfrm>
          <a:off x="0" y="0"/>
          <a:ext cx="0" cy="0"/>
          <a:chOff x="0" y="0"/>
          <a:chExt cx="0" cy="0"/>
        </a:xfrm>
      </p:grpSpPr>
      <p:sp>
        <p:nvSpPr>
          <p:cNvPr id="1521" name="Google Shape;1521;g8932ea7d0a_0_19: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22" name="Google Shape;1522;g8932ea7d0a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8733233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5"/>
        <p:cNvGrpSpPr/>
        <p:nvPr/>
      </p:nvGrpSpPr>
      <p:grpSpPr>
        <a:xfrm>
          <a:off x="0" y="0"/>
          <a:ext cx="0" cy="0"/>
          <a:chOff x="0" y="0"/>
          <a:chExt cx="0" cy="0"/>
        </a:xfrm>
      </p:grpSpPr>
      <p:sp>
        <p:nvSpPr>
          <p:cNvPr id="1526" name="Google Shape;1526;g8932ea7d0a_0_32: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27" name="Google Shape;1527;g8932ea7d0a_0_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0558467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0"/>
        <p:cNvGrpSpPr/>
        <p:nvPr/>
      </p:nvGrpSpPr>
      <p:grpSpPr>
        <a:xfrm>
          <a:off x="0" y="0"/>
          <a:ext cx="0" cy="0"/>
          <a:chOff x="0" y="0"/>
          <a:chExt cx="0" cy="0"/>
        </a:xfrm>
      </p:grpSpPr>
      <p:sp>
        <p:nvSpPr>
          <p:cNvPr id="1531" name="Google Shape;1531;g8932ea7d0a_0_37: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32" name="Google Shape;1532;g8932ea7d0a_0_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1365219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5"/>
        <p:cNvGrpSpPr/>
        <p:nvPr/>
      </p:nvGrpSpPr>
      <p:grpSpPr>
        <a:xfrm>
          <a:off x="0" y="0"/>
          <a:ext cx="0" cy="0"/>
          <a:chOff x="0" y="0"/>
          <a:chExt cx="0" cy="0"/>
        </a:xfrm>
      </p:grpSpPr>
      <p:sp>
        <p:nvSpPr>
          <p:cNvPr id="1536" name="Google Shape;1536;g8932ea7d0a_0_29: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37" name="Google Shape;1537;g8932ea7d0a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2961425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0"/>
        <p:cNvGrpSpPr/>
        <p:nvPr/>
      </p:nvGrpSpPr>
      <p:grpSpPr>
        <a:xfrm>
          <a:off x="0" y="0"/>
          <a:ext cx="0" cy="0"/>
          <a:chOff x="0" y="0"/>
          <a:chExt cx="0" cy="0"/>
        </a:xfrm>
      </p:grpSpPr>
      <p:sp>
        <p:nvSpPr>
          <p:cNvPr id="1541" name="Google Shape;1541;g8932ea7d0a_0_45: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42" name="Google Shape;1542;g8932ea7d0a_0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66408879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5"/>
        <p:cNvGrpSpPr/>
        <p:nvPr/>
      </p:nvGrpSpPr>
      <p:grpSpPr>
        <a:xfrm>
          <a:off x="0" y="0"/>
          <a:ext cx="0" cy="0"/>
          <a:chOff x="0" y="0"/>
          <a:chExt cx="0" cy="0"/>
        </a:xfrm>
      </p:grpSpPr>
      <p:sp>
        <p:nvSpPr>
          <p:cNvPr id="1546" name="Google Shape;1546;g8932ea7d0a_0_49: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47" name="Google Shape;1547;g8932ea7d0a_0_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4125107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0"/>
        <p:cNvGrpSpPr/>
        <p:nvPr/>
      </p:nvGrpSpPr>
      <p:grpSpPr>
        <a:xfrm>
          <a:off x="0" y="0"/>
          <a:ext cx="0" cy="0"/>
          <a:chOff x="0" y="0"/>
          <a:chExt cx="0" cy="0"/>
        </a:xfrm>
      </p:grpSpPr>
      <p:sp>
        <p:nvSpPr>
          <p:cNvPr id="1551" name="Google Shape;1551;g8932ea7d0a_0_52: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52" name="Google Shape;1552;g8932ea7d0a_0_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78587268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5"/>
        <p:cNvGrpSpPr/>
        <p:nvPr/>
      </p:nvGrpSpPr>
      <p:grpSpPr>
        <a:xfrm>
          <a:off x="0" y="0"/>
          <a:ext cx="0" cy="0"/>
          <a:chOff x="0" y="0"/>
          <a:chExt cx="0" cy="0"/>
        </a:xfrm>
      </p:grpSpPr>
      <p:sp>
        <p:nvSpPr>
          <p:cNvPr id="1556" name="Google Shape;1556;g8932ea7d0a_0_58: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57" name="Google Shape;1557;g8932ea7d0a_0_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0928580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0"/>
        <p:cNvGrpSpPr/>
        <p:nvPr/>
      </p:nvGrpSpPr>
      <p:grpSpPr>
        <a:xfrm>
          <a:off x="0" y="0"/>
          <a:ext cx="0" cy="0"/>
          <a:chOff x="0" y="0"/>
          <a:chExt cx="0" cy="0"/>
        </a:xfrm>
      </p:grpSpPr>
      <p:sp>
        <p:nvSpPr>
          <p:cNvPr id="1561" name="Google Shape;1561;g8932ea7d0a_0_55: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62" name="Google Shape;1562;g8932ea7d0a_0_5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5244423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5"/>
        <p:cNvGrpSpPr/>
        <p:nvPr/>
      </p:nvGrpSpPr>
      <p:grpSpPr>
        <a:xfrm>
          <a:off x="0" y="0"/>
          <a:ext cx="0" cy="0"/>
          <a:chOff x="0" y="0"/>
          <a:chExt cx="0" cy="0"/>
        </a:xfrm>
      </p:grpSpPr>
      <p:sp>
        <p:nvSpPr>
          <p:cNvPr id="1566" name="Google Shape;1566;g8932ea7d0a_0_42: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67" name="Google Shape;1567;g8932ea7d0a_0_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6791342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0"/>
        <p:cNvGrpSpPr/>
        <p:nvPr/>
      </p:nvGrpSpPr>
      <p:grpSpPr>
        <a:xfrm>
          <a:off x="0" y="0"/>
          <a:ext cx="0" cy="0"/>
          <a:chOff x="0" y="0"/>
          <a:chExt cx="0" cy="0"/>
        </a:xfrm>
      </p:grpSpPr>
      <p:sp>
        <p:nvSpPr>
          <p:cNvPr id="1571" name="Google Shape;1571;g8932ea7d0a_0_74: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72" name="Google Shape;1572;g8932ea7d0a_0_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0472457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5"/>
        <p:cNvGrpSpPr/>
        <p:nvPr/>
      </p:nvGrpSpPr>
      <p:grpSpPr>
        <a:xfrm>
          <a:off x="0" y="0"/>
          <a:ext cx="0" cy="0"/>
          <a:chOff x="0" y="0"/>
          <a:chExt cx="0" cy="0"/>
        </a:xfrm>
      </p:grpSpPr>
      <p:sp>
        <p:nvSpPr>
          <p:cNvPr id="1576" name="Google Shape;1576;g8932ea7d0a_0_71: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77" name="Google Shape;1577;g8932ea7d0a_0_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22961325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0"/>
        <p:cNvGrpSpPr/>
        <p:nvPr/>
      </p:nvGrpSpPr>
      <p:grpSpPr>
        <a:xfrm>
          <a:off x="0" y="0"/>
          <a:ext cx="0" cy="0"/>
          <a:chOff x="0" y="0"/>
          <a:chExt cx="0" cy="0"/>
        </a:xfrm>
      </p:grpSpPr>
      <p:sp>
        <p:nvSpPr>
          <p:cNvPr id="1581" name="Google Shape;1581;g8932ea7d0a_0_68: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82" name="Google Shape;1582;g8932ea7d0a_0_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424173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5"/>
        <p:cNvGrpSpPr/>
        <p:nvPr/>
      </p:nvGrpSpPr>
      <p:grpSpPr>
        <a:xfrm>
          <a:off x="0" y="0"/>
          <a:ext cx="0" cy="0"/>
          <a:chOff x="0" y="0"/>
          <a:chExt cx="0" cy="0"/>
        </a:xfrm>
      </p:grpSpPr>
      <p:sp>
        <p:nvSpPr>
          <p:cNvPr id="1586" name="Google Shape;1586;g8932ea7d0a_0_65: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87" name="Google Shape;1587;g8932ea7d0a_0_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30088043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0"/>
        <p:cNvGrpSpPr/>
        <p:nvPr/>
      </p:nvGrpSpPr>
      <p:grpSpPr>
        <a:xfrm>
          <a:off x="0" y="0"/>
          <a:ext cx="0" cy="0"/>
          <a:chOff x="0" y="0"/>
          <a:chExt cx="0" cy="0"/>
        </a:xfrm>
      </p:grpSpPr>
      <p:sp>
        <p:nvSpPr>
          <p:cNvPr id="1591" name="Google Shape;1591;g8932ea7d0a_0_85: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592" name="Google Shape;1592;g8932ea7d0a_0_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36700299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9"/>
        <p:cNvGrpSpPr/>
        <p:nvPr/>
      </p:nvGrpSpPr>
      <p:grpSpPr>
        <a:xfrm>
          <a:off x="0" y="0"/>
          <a:ext cx="0" cy="0"/>
          <a:chOff x="0" y="0"/>
          <a:chExt cx="0" cy="0"/>
        </a:xfrm>
      </p:grpSpPr>
      <p:sp>
        <p:nvSpPr>
          <p:cNvPr id="1600" name="Google Shape;1600;g8932ea7d0a_0_82: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01" name="Google Shape;1601;g8932ea7d0a_0_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93456688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4"/>
        <p:cNvGrpSpPr/>
        <p:nvPr/>
      </p:nvGrpSpPr>
      <p:grpSpPr>
        <a:xfrm>
          <a:off x="0" y="0"/>
          <a:ext cx="0" cy="0"/>
          <a:chOff x="0" y="0"/>
          <a:chExt cx="0" cy="0"/>
        </a:xfrm>
      </p:grpSpPr>
      <p:sp>
        <p:nvSpPr>
          <p:cNvPr id="1605" name="Google Shape;1605;g8932ea7d0a_0_94: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06" name="Google Shape;1606;g8932ea7d0a_0_9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22780574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9"/>
        <p:cNvGrpSpPr/>
        <p:nvPr/>
      </p:nvGrpSpPr>
      <p:grpSpPr>
        <a:xfrm>
          <a:off x="0" y="0"/>
          <a:ext cx="0" cy="0"/>
          <a:chOff x="0" y="0"/>
          <a:chExt cx="0" cy="0"/>
        </a:xfrm>
      </p:grpSpPr>
      <p:sp>
        <p:nvSpPr>
          <p:cNvPr id="1610" name="Google Shape;1610;g8932ea7d0a_0_104: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11" name="Google Shape;1611;g8932ea7d0a_0_1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56240466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4"/>
        <p:cNvGrpSpPr/>
        <p:nvPr/>
      </p:nvGrpSpPr>
      <p:grpSpPr>
        <a:xfrm>
          <a:off x="0" y="0"/>
          <a:ext cx="0" cy="0"/>
          <a:chOff x="0" y="0"/>
          <a:chExt cx="0" cy="0"/>
        </a:xfrm>
      </p:grpSpPr>
      <p:sp>
        <p:nvSpPr>
          <p:cNvPr id="1615" name="Google Shape;1615;g8932ea7d0a_0_101: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16" name="Google Shape;1616;g8932ea7d0a_0_1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79359037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9"/>
        <p:cNvGrpSpPr/>
        <p:nvPr/>
      </p:nvGrpSpPr>
      <p:grpSpPr>
        <a:xfrm>
          <a:off x="0" y="0"/>
          <a:ext cx="0" cy="0"/>
          <a:chOff x="0" y="0"/>
          <a:chExt cx="0" cy="0"/>
        </a:xfrm>
      </p:grpSpPr>
      <p:sp>
        <p:nvSpPr>
          <p:cNvPr id="1620" name="Google Shape;1620;g8932ea7d0a_0_98: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21" name="Google Shape;1621;g8932ea7d0a_0_9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29405874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4"/>
        <p:cNvGrpSpPr/>
        <p:nvPr/>
      </p:nvGrpSpPr>
      <p:grpSpPr>
        <a:xfrm>
          <a:off x="0" y="0"/>
          <a:ext cx="0" cy="0"/>
          <a:chOff x="0" y="0"/>
          <a:chExt cx="0" cy="0"/>
        </a:xfrm>
      </p:grpSpPr>
      <p:sp>
        <p:nvSpPr>
          <p:cNvPr id="1625" name="Google Shape;1625;g8932ea7d0a_0_111: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26" name="Google Shape;1626;g8932ea7d0a_0_1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091707065"/>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9"/>
        <p:cNvGrpSpPr/>
        <p:nvPr/>
      </p:nvGrpSpPr>
      <p:grpSpPr>
        <a:xfrm>
          <a:off x="0" y="0"/>
          <a:ext cx="0" cy="0"/>
          <a:chOff x="0" y="0"/>
          <a:chExt cx="0" cy="0"/>
        </a:xfrm>
      </p:grpSpPr>
      <p:sp>
        <p:nvSpPr>
          <p:cNvPr id="1630" name="Google Shape;1630;g8932ea7d0a_0_115:notes"/>
          <p:cNvSpPr txBox="1">
            <a:spLocks noGrp="1"/>
          </p:cNvSpPr>
          <p:nvPr>
            <p:ph type="body" idx="1"/>
          </p:nvPr>
        </p:nvSpPr>
        <p:spPr>
          <a:xfrm>
            <a:off x="685782" y="434338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631" name="Google Shape;1631;g8932ea7d0a_0_1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29728782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4"/>
        <p:cNvGrpSpPr/>
        <p:nvPr/>
      </p:nvGrpSpPr>
      <p:grpSpPr>
        <a:xfrm>
          <a:off x="0" y="0"/>
          <a:ext cx="0" cy="0"/>
          <a:chOff x="0" y="0"/>
          <a:chExt cx="0" cy="0"/>
        </a:xfrm>
      </p:grpSpPr>
      <p:sp>
        <p:nvSpPr>
          <p:cNvPr id="1635" name="Google Shape;1635;p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36" name="Google Shape;1636;p6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49998458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1"/>
        <p:cNvGrpSpPr/>
        <p:nvPr/>
      </p:nvGrpSpPr>
      <p:grpSpPr>
        <a:xfrm>
          <a:off x="0" y="0"/>
          <a:ext cx="0" cy="0"/>
          <a:chOff x="0" y="0"/>
          <a:chExt cx="0" cy="0"/>
        </a:xfrm>
      </p:grpSpPr>
      <p:sp>
        <p:nvSpPr>
          <p:cNvPr id="1642" name="Google Shape;1642;g81dc1f8f80_0_6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43" name="Google Shape;1643;g81dc1f8f80_0_6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0915034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6"/>
        <p:cNvGrpSpPr/>
        <p:nvPr/>
      </p:nvGrpSpPr>
      <p:grpSpPr>
        <a:xfrm>
          <a:off x="0" y="0"/>
          <a:ext cx="0" cy="0"/>
          <a:chOff x="0" y="0"/>
          <a:chExt cx="0" cy="0"/>
        </a:xfrm>
      </p:grpSpPr>
      <p:sp>
        <p:nvSpPr>
          <p:cNvPr id="1647" name="Google Shape;1647;g81dc1f8f80_0_6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48" name="Google Shape;1648;g81dc1f8f80_0_6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08015193"/>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2"/>
        <p:cNvGrpSpPr/>
        <p:nvPr/>
      </p:nvGrpSpPr>
      <p:grpSpPr>
        <a:xfrm>
          <a:off x="0" y="0"/>
          <a:ext cx="0" cy="0"/>
          <a:chOff x="0" y="0"/>
          <a:chExt cx="0" cy="0"/>
        </a:xfrm>
      </p:grpSpPr>
      <p:sp>
        <p:nvSpPr>
          <p:cNvPr id="1653" name="Google Shape;1653;g81dc1f8f80_0_6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54" name="Google Shape;1654;g81dc1f8f80_0_63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784866618"/>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8"/>
        <p:cNvGrpSpPr/>
        <p:nvPr/>
      </p:nvGrpSpPr>
      <p:grpSpPr>
        <a:xfrm>
          <a:off x="0" y="0"/>
          <a:ext cx="0" cy="0"/>
          <a:chOff x="0" y="0"/>
          <a:chExt cx="0" cy="0"/>
        </a:xfrm>
      </p:grpSpPr>
      <p:sp>
        <p:nvSpPr>
          <p:cNvPr id="1659" name="Google Shape;1659;g81dc1f8f80_0_6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60" name="Google Shape;1660;g81dc1f8f80_0_6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72713151"/>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5"/>
        <p:cNvGrpSpPr/>
        <p:nvPr/>
      </p:nvGrpSpPr>
      <p:grpSpPr>
        <a:xfrm>
          <a:off x="0" y="0"/>
          <a:ext cx="0" cy="0"/>
          <a:chOff x="0" y="0"/>
          <a:chExt cx="0" cy="0"/>
        </a:xfrm>
      </p:grpSpPr>
      <p:sp>
        <p:nvSpPr>
          <p:cNvPr id="1666" name="Google Shape;1666;g81dc1f8f80_0_6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67" name="Google Shape;1667;g81dc1f8f80_0_65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111412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0"/>
        <p:cNvGrpSpPr/>
        <p:nvPr/>
      </p:nvGrpSpPr>
      <p:grpSpPr>
        <a:xfrm>
          <a:off x="0" y="0"/>
          <a:ext cx="0" cy="0"/>
          <a:chOff x="0" y="0"/>
          <a:chExt cx="0" cy="0"/>
        </a:xfrm>
      </p:grpSpPr>
      <p:sp>
        <p:nvSpPr>
          <p:cNvPr id="1671" name="Google Shape;1671;g89bb98d5df_0_6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72" name="Google Shape;1672;g89bb98d5df_0_6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5706113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8"/>
        <p:cNvGrpSpPr/>
        <p:nvPr/>
      </p:nvGrpSpPr>
      <p:grpSpPr>
        <a:xfrm>
          <a:off x="0" y="0"/>
          <a:ext cx="0" cy="0"/>
          <a:chOff x="0" y="0"/>
          <a:chExt cx="0" cy="0"/>
        </a:xfrm>
      </p:grpSpPr>
      <p:sp>
        <p:nvSpPr>
          <p:cNvPr id="1679" name="Google Shape;1679;g89bb98d5df_0_6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80" name="Google Shape;1680;g89bb98d5df_0_6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2138240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3"/>
        <p:cNvGrpSpPr/>
        <p:nvPr/>
      </p:nvGrpSpPr>
      <p:grpSpPr>
        <a:xfrm>
          <a:off x="0" y="0"/>
          <a:ext cx="0" cy="0"/>
          <a:chOff x="0" y="0"/>
          <a:chExt cx="0" cy="0"/>
        </a:xfrm>
      </p:grpSpPr>
      <p:sp>
        <p:nvSpPr>
          <p:cNvPr id="1684" name="Google Shape;1684;g89bb98d5df_0_6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85" name="Google Shape;1685;g89bb98d5df_0_6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3876817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8"/>
        <p:cNvGrpSpPr/>
        <p:nvPr/>
      </p:nvGrpSpPr>
      <p:grpSpPr>
        <a:xfrm>
          <a:off x="0" y="0"/>
          <a:ext cx="0" cy="0"/>
          <a:chOff x="0" y="0"/>
          <a:chExt cx="0" cy="0"/>
        </a:xfrm>
      </p:grpSpPr>
      <p:sp>
        <p:nvSpPr>
          <p:cNvPr id="1689" name="Google Shape;1689;p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90" name="Google Shape;1690;p6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32665327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5"/>
        <p:cNvGrpSpPr/>
        <p:nvPr/>
      </p:nvGrpSpPr>
      <p:grpSpPr>
        <a:xfrm>
          <a:off x="0" y="0"/>
          <a:ext cx="0" cy="0"/>
          <a:chOff x="0" y="0"/>
          <a:chExt cx="0" cy="0"/>
        </a:xfrm>
      </p:grpSpPr>
      <p:sp>
        <p:nvSpPr>
          <p:cNvPr id="1696" name="Google Shape;1696;g88ffd4ecf8_1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97" name="Google Shape;1697;g88ffd4ecf8_1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630726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0"/>
        <p:cNvGrpSpPr/>
        <p:nvPr/>
      </p:nvGrpSpPr>
      <p:grpSpPr>
        <a:xfrm>
          <a:off x="0" y="0"/>
          <a:ext cx="0" cy="0"/>
          <a:chOff x="0" y="0"/>
          <a:chExt cx="0" cy="0"/>
        </a:xfrm>
      </p:grpSpPr>
      <p:sp>
        <p:nvSpPr>
          <p:cNvPr id="1701" name="Google Shape;1701;g88ffd4ecf8_1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02" name="Google Shape;1702;g88ffd4ecf8_1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1465748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6"/>
        <p:cNvGrpSpPr/>
        <p:nvPr/>
      </p:nvGrpSpPr>
      <p:grpSpPr>
        <a:xfrm>
          <a:off x="0" y="0"/>
          <a:ext cx="0" cy="0"/>
          <a:chOff x="0" y="0"/>
          <a:chExt cx="0" cy="0"/>
        </a:xfrm>
      </p:grpSpPr>
      <p:sp>
        <p:nvSpPr>
          <p:cNvPr id="1707" name="Google Shape;1707;g88ffd4ecf8_1_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08" name="Google Shape;1708;g88ffd4ecf8_1_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983938680"/>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2"/>
        <p:cNvGrpSpPr/>
        <p:nvPr/>
      </p:nvGrpSpPr>
      <p:grpSpPr>
        <a:xfrm>
          <a:off x="0" y="0"/>
          <a:ext cx="0" cy="0"/>
          <a:chOff x="0" y="0"/>
          <a:chExt cx="0" cy="0"/>
        </a:xfrm>
      </p:grpSpPr>
      <p:sp>
        <p:nvSpPr>
          <p:cNvPr id="1713" name="Google Shape;1713;g88ffd4ecf8_1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14" name="Google Shape;1714;g88ffd4ecf8_1_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9046340"/>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8"/>
        <p:cNvGrpSpPr/>
        <p:nvPr/>
      </p:nvGrpSpPr>
      <p:grpSpPr>
        <a:xfrm>
          <a:off x="0" y="0"/>
          <a:ext cx="0" cy="0"/>
          <a:chOff x="0" y="0"/>
          <a:chExt cx="0" cy="0"/>
        </a:xfrm>
      </p:grpSpPr>
      <p:sp>
        <p:nvSpPr>
          <p:cNvPr id="1719" name="Google Shape;1719;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20" name="Google Shape;1720;p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1900138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93BB6BE4-8609-4983-BECC-BCFE72B2CBBF}" type="datetimeFigureOut">
              <a:rPr lang="en-US" smtClean="0"/>
              <a:t>6/19/2020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24106333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3BB6BE4-8609-4983-BECC-BCFE72B2CBBF}" type="datetimeFigureOut">
              <a:rPr lang="en-US" smtClean="0"/>
              <a:t>6/19/2020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33451291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3BB6BE4-8609-4983-BECC-BCFE72B2CBBF}" type="datetimeFigureOut">
              <a:rPr lang="en-US" smtClean="0"/>
              <a:t>6/19/2020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17079955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3BB6BE4-8609-4983-BECC-BCFE72B2CBBF}" type="datetimeFigureOut">
              <a:rPr lang="en-US" smtClean="0"/>
              <a:t>6/19/2020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4878305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3BB6BE4-8609-4983-BECC-BCFE72B2CBBF}" type="datetimeFigureOut">
              <a:rPr lang="en-US" smtClean="0"/>
              <a:t>6/19/2020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2119414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3BB6BE4-8609-4983-BECC-BCFE72B2CBBF}" type="datetimeFigureOut">
              <a:rPr lang="en-US" smtClean="0"/>
              <a:t>6/19/2020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15575422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BB6BE4-8609-4983-BECC-BCFE72B2CBBF}" type="datetimeFigureOut">
              <a:rPr lang="en-US" smtClean="0"/>
              <a:t>6/19/2020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35127071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3BB6BE4-8609-4983-BECC-BCFE72B2CBBF}" type="datetimeFigureOut">
              <a:rPr lang="en-US" smtClean="0"/>
              <a:t>6/19/2020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25600792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3BB6BE4-8609-4983-BECC-BCFE72B2CBBF}" type="datetimeFigureOut">
              <a:rPr lang="en-US" smtClean="0"/>
              <a:t>6/19/2020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14993290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3BB6BE4-8609-4983-BECC-BCFE72B2CBBF}" type="datetimeFigureOut">
              <a:rPr lang="en-US" smtClean="0"/>
              <a:t>6/19/2020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17541279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3BB6BE4-8609-4983-BECC-BCFE72B2CBBF}" type="datetimeFigureOut">
              <a:rPr lang="en-US" smtClean="0"/>
              <a:t>6/19/2020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19F9117-23C4-46F7-B6AE-01AD87BE7C1D}" type="slidenum">
              <a:rPr lang="en-US" smtClean="0"/>
              <a:t>‹#›</a:t>
            </a:fld>
            <a:endParaRPr lang="en-US"/>
          </a:p>
        </p:txBody>
      </p:sp>
    </p:spTree>
    <p:extLst>
      <p:ext uri="{BB962C8B-B14F-4D97-AF65-F5344CB8AC3E}">
        <p14:creationId xmlns:p14="http://schemas.microsoft.com/office/powerpoint/2010/main" val="333822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64"/>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11" name="Google Shape;11;p64"/>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12" name="Google Shape;12;p6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5417725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13"/>
        <p:cNvGrpSpPr/>
        <p:nvPr/>
      </p:nvGrpSpPr>
      <p:grpSpPr>
        <a:xfrm>
          <a:off x="0" y="0"/>
          <a:ext cx="0" cy="0"/>
          <a:chOff x="0" y="0"/>
          <a:chExt cx="0" cy="0"/>
        </a:xfrm>
      </p:grpSpPr>
      <p:sp>
        <p:nvSpPr>
          <p:cNvPr id="14" name="Google Shape;14;p65"/>
          <p:cNvSpPr txBox="1">
            <a:spLocks noGrp="1"/>
          </p:cNvSpPr>
          <p:nvPr>
            <p:ph type="title"/>
          </p:nvPr>
        </p:nvSpPr>
        <p:spPr>
          <a:xfrm>
            <a:off x="838200" y="365125"/>
            <a:ext cx="10515600" cy="1325600"/>
          </a:xfrm>
          <a:prstGeom prst="rect">
            <a:avLst/>
          </a:prstGeom>
          <a:noFill/>
          <a:ln>
            <a:noFill/>
          </a:ln>
        </p:spPr>
        <p:txBody>
          <a:bodyPr spcFirstLastPara="1" wrap="square" lIns="68575" tIns="34275" rIns="68575" bIns="34275" anchor="ctr" anchorCtr="0">
            <a:noAutofit/>
          </a:bodyPr>
          <a:lstStyle>
            <a:lvl1pPr lvl="0" algn="l">
              <a:lnSpc>
                <a:spcPct val="90000"/>
              </a:lnSpc>
              <a:spcBef>
                <a:spcPts val="0"/>
              </a:spcBef>
              <a:spcAft>
                <a:spcPts val="0"/>
              </a:spcAft>
              <a:buClr>
                <a:schemeClr val="dk1"/>
              </a:buClr>
              <a:buSzPts val="1400"/>
              <a:buNone/>
              <a:defRPr/>
            </a:lvl1pPr>
            <a:lvl2pPr lvl="1" algn="l">
              <a:lnSpc>
                <a:spcPct val="100000"/>
              </a:lnSpc>
              <a:spcBef>
                <a:spcPts val="0"/>
              </a:spcBef>
              <a:spcAft>
                <a:spcPts val="0"/>
              </a:spcAft>
              <a:buSzPts val="1100"/>
              <a:buNone/>
              <a:defRPr/>
            </a:lvl2pPr>
            <a:lvl3pPr lvl="2" algn="l">
              <a:lnSpc>
                <a:spcPct val="100000"/>
              </a:lnSpc>
              <a:spcBef>
                <a:spcPts val="0"/>
              </a:spcBef>
              <a:spcAft>
                <a:spcPts val="0"/>
              </a:spcAft>
              <a:buSzPts val="1100"/>
              <a:buNone/>
              <a:defRPr/>
            </a:lvl3pPr>
            <a:lvl4pPr lvl="3" algn="l">
              <a:lnSpc>
                <a:spcPct val="100000"/>
              </a:lnSpc>
              <a:spcBef>
                <a:spcPts val="0"/>
              </a:spcBef>
              <a:spcAft>
                <a:spcPts val="0"/>
              </a:spcAft>
              <a:buSzPts val="1100"/>
              <a:buNone/>
              <a:defRPr/>
            </a:lvl4pPr>
            <a:lvl5pPr lvl="4" algn="l">
              <a:lnSpc>
                <a:spcPct val="100000"/>
              </a:lnSpc>
              <a:spcBef>
                <a:spcPts val="0"/>
              </a:spcBef>
              <a:spcAft>
                <a:spcPts val="0"/>
              </a:spcAft>
              <a:buSzPts val="1100"/>
              <a:buNone/>
              <a:defRPr/>
            </a:lvl5pPr>
            <a:lvl6pPr lvl="5" algn="l">
              <a:lnSpc>
                <a:spcPct val="100000"/>
              </a:lnSpc>
              <a:spcBef>
                <a:spcPts val="0"/>
              </a:spcBef>
              <a:spcAft>
                <a:spcPts val="0"/>
              </a:spcAft>
              <a:buSzPts val="1100"/>
              <a:buNone/>
              <a:defRPr/>
            </a:lvl6pPr>
            <a:lvl7pPr lvl="6" algn="l">
              <a:lnSpc>
                <a:spcPct val="100000"/>
              </a:lnSpc>
              <a:spcBef>
                <a:spcPts val="0"/>
              </a:spcBef>
              <a:spcAft>
                <a:spcPts val="0"/>
              </a:spcAft>
              <a:buSzPts val="1100"/>
              <a:buNone/>
              <a:defRPr/>
            </a:lvl7pPr>
            <a:lvl8pPr lvl="7" algn="l">
              <a:lnSpc>
                <a:spcPct val="100000"/>
              </a:lnSpc>
              <a:spcBef>
                <a:spcPts val="0"/>
              </a:spcBef>
              <a:spcAft>
                <a:spcPts val="0"/>
              </a:spcAft>
              <a:buSzPts val="1100"/>
              <a:buNone/>
              <a:defRPr/>
            </a:lvl8pPr>
            <a:lvl9pPr lvl="8" algn="l">
              <a:lnSpc>
                <a:spcPct val="100000"/>
              </a:lnSpc>
              <a:spcBef>
                <a:spcPts val="0"/>
              </a:spcBef>
              <a:spcAft>
                <a:spcPts val="0"/>
              </a:spcAft>
              <a:buSzPts val="1100"/>
              <a:buNone/>
              <a:defRPr/>
            </a:lvl9pPr>
          </a:lstStyle>
          <a:p>
            <a:endParaRPr/>
          </a:p>
        </p:txBody>
      </p:sp>
      <p:sp>
        <p:nvSpPr>
          <p:cNvPr id="15" name="Google Shape;15;p65"/>
          <p:cNvSpPr txBox="1">
            <a:spLocks noGrp="1"/>
          </p:cNvSpPr>
          <p:nvPr>
            <p:ph type="body" idx="1"/>
          </p:nvPr>
        </p:nvSpPr>
        <p:spPr>
          <a:xfrm>
            <a:off x="838200" y="1825625"/>
            <a:ext cx="10515600" cy="4351200"/>
          </a:xfrm>
          <a:prstGeom prst="rect">
            <a:avLst/>
          </a:prstGeom>
          <a:noFill/>
          <a:ln>
            <a:noFill/>
          </a:ln>
        </p:spPr>
        <p:txBody>
          <a:bodyPr spcFirstLastPara="1" wrap="square" lIns="68575" tIns="34275" rIns="68575" bIns="34275" anchor="t" anchorCtr="0">
            <a:noAutofit/>
          </a:bodyPr>
          <a:lstStyle>
            <a:lvl1pPr marL="609585" lvl="0" indent="-423323" algn="l">
              <a:lnSpc>
                <a:spcPct val="90000"/>
              </a:lnSpc>
              <a:spcBef>
                <a:spcPts val="1067"/>
              </a:spcBef>
              <a:spcAft>
                <a:spcPts val="0"/>
              </a:spcAft>
              <a:buClr>
                <a:schemeClr val="dk1"/>
              </a:buClr>
              <a:buSzPts val="1400"/>
              <a:buChar char="•"/>
              <a:defRPr/>
            </a:lvl1pPr>
            <a:lvl2pPr marL="1219170" lvl="1" indent="-423323" algn="l">
              <a:lnSpc>
                <a:spcPct val="90000"/>
              </a:lnSpc>
              <a:spcBef>
                <a:spcPts val="533"/>
              </a:spcBef>
              <a:spcAft>
                <a:spcPts val="0"/>
              </a:spcAft>
              <a:buClr>
                <a:schemeClr val="dk1"/>
              </a:buClr>
              <a:buSzPts val="1400"/>
              <a:buChar char="•"/>
              <a:defRPr/>
            </a:lvl2pPr>
            <a:lvl3pPr marL="1828754" lvl="2" indent="-423323" algn="l">
              <a:lnSpc>
                <a:spcPct val="90000"/>
              </a:lnSpc>
              <a:spcBef>
                <a:spcPts val="533"/>
              </a:spcBef>
              <a:spcAft>
                <a:spcPts val="0"/>
              </a:spcAft>
              <a:buClr>
                <a:schemeClr val="dk1"/>
              </a:buClr>
              <a:buSzPts val="1400"/>
              <a:buChar char="•"/>
              <a:defRPr/>
            </a:lvl3pPr>
            <a:lvl4pPr marL="2438339" lvl="3" indent="-423323" algn="l">
              <a:lnSpc>
                <a:spcPct val="90000"/>
              </a:lnSpc>
              <a:spcBef>
                <a:spcPts val="533"/>
              </a:spcBef>
              <a:spcAft>
                <a:spcPts val="0"/>
              </a:spcAft>
              <a:buClr>
                <a:schemeClr val="dk1"/>
              </a:buClr>
              <a:buSzPts val="1400"/>
              <a:buChar char="•"/>
              <a:defRPr/>
            </a:lvl4pPr>
            <a:lvl5pPr marL="3047924" lvl="4" indent="-423323" algn="l">
              <a:lnSpc>
                <a:spcPct val="90000"/>
              </a:lnSpc>
              <a:spcBef>
                <a:spcPts val="533"/>
              </a:spcBef>
              <a:spcAft>
                <a:spcPts val="0"/>
              </a:spcAft>
              <a:buClr>
                <a:schemeClr val="dk1"/>
              </a:buClr>
              <a:buSzPts val="1400"/>
              <a:buChar char="•"/>
              <a:defRPr/>
            </a:lvl5pPr>
            <a:lvl6pPr marL="3657509" lvl="5" indent="-423323" algn="l">
              <a:lnSpc>
                <a:spcPct val="90000"/>
              </a:lnSpc>
              <a:spcBef>
                <a:spcPts val="533"/>
              </a:spcBef>
              <a:spcAft>
                <a:spcPts val="0"/>
              </a:spcAft>
              <a:buClr>
                <a:schemeClr val="dk1"/>
              </a:buClr>
              <a:buSzPts val="1400"/>
              <a:buChar char="•"/>
              <a:defRPr/>
            </a:lvl6pPr>
            <a:lvl7pPr marL="4267093" lvl="6" indent="-423323" algn="l">
              <a:lnSpc>
                <a:spcPct val="90000"/>
              </a:lnSpc>
              <a:spcBef>
                <a:spcPts val="533"/>
              </a:spcBef>
              <a:spcAft>
                <a:spcPts val="0"/>
              </a:spcAft>
              <a:buClr>
                <a:schemeClr val="dk1"/>
              </a:buClr>
              <a:buSzPts val="1400"/>
              <a:buChar char="•"/>
              <a:defRPr/>
            </a:lvl7pPr>
            <a:lvl8pPr marL="4876678" lvl="7" indent="-423323" algn="l">
              <a:lnSpc>
                <a:spcPct val="90000"/>
              </a:lnSpc>
              <a:spcBef>
                <a:spcPts val="533"/>
              </a:spcBef>
              <a:spcAft>
                <a:spcPts val="0"/>
              </a:spcAft>
              <a:buClr>
                <a:schemeClr val="dk1"/>
              </a:buClr>
              <a:buSzPts val="1400"/>
              <a:buChar char="•"/>
              <a:defRPr/>
            </a:lvl8pPr>
            <a:lvl9pPr marL="5486263" lvl="8" indent="-423323" algn="l">
              <a:lnSpc>
                <a:spcPct val="90000"/>
              </a:lnSpc>
              <a:spcBef>
                <a:spcPts val="533"/>
              </a:spcBef>
              <a:spcAft>
                <a:spcPts val="0"/>
              </a:spcAft>
              <a:buClr>
                <a:schemeClr val="dk1"/>
              </a:buClr>
              <a:buSzPts val="1400"/>
              <a:buChar char="•"/>
              <a:defRPr/>
            </a:lvl9pPr>
          </a:lstStyle>
          <a:p>
            <a:endParaRPr/>
          </a:p>
        </p:txBody>
      </p:sp>
      <p:sp>
        <p:nvSpPr>
          <p:cNvPr id="16" name="Google Shape;16;p65"/>
          <p:cNvSpPr txBox="1">
            <a:spLocks noGrp="1"/>
          </p:cNvSpPr>
          <p:nvPr>
            <p:ph type="dt" idx="10"/>
          </p:nvPr>
        </p:nvSpPr>
        <p:spPr>
          <a:xfrm>
            <a:off x="838200" y="6356351"/>
            <a:ext cx="2743200" cy="3652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7" name="Google Shape;17;p65"/>
          <p:cNvSpPr txBox="1">
            <a:spLocks noGrp="1"/>
          </p:cNvSpPr>
          <p:nvPr>
            <p:ph type="ftr" idx="11"/>
          </p:nvPr>
        </p:nvSpPr>
        <p:spPr>
          <a:xfrm>
            <a:off x="4038600" y="6356351"/>
            <a:ext cx="4114800" cy="365200"/>
          </a:xfrm>
          <a:prstGeom prst="rect">
            <a:avLst/>
          </a:prstGeom>
          <a:noFill/>
          <a:ln>
            <a:noFill/>
          </a:ln>
        </p:spPr>
        <p:txBody>
          <a:bodyPr spcFirstLastPara="1" wrap="square" lIns="68575" tIns="34275" rIns="68575" bIns="34275" anchor="ctr" anchorCtr="0">
            <a:noAutofit/>
          </a:bodyPr>
          <a:lstStyle>
            <a:lvl1pPr marR="0" lvl="0" algn="ctr"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867" b="0" i="0" u="none" strike="noStrike" cap="none">
                <a:solidFill>
                  <a:srgbClr val="000000"/>
                </a:solidFill>
                <a:latin typeface="Arial"/>
                <a:ea typeface="Arial"/>
                <a:cs typeface="Arial"/>
                <a:sym typeface="Arial"/>
              </a:defRPr>
            </a:lvl9pPr>
          </a:lstStyle>
          <a:p>
            <a:endParaRPr/>
          </a:p>
        </p:txBody>
      </p:sp>
      <p:sp>
        <p:nvSpPr>
          <p:cNvPr id="18" name="Google Shape;18;p65"/>
          <p:cNvSpPr txBox="1">
            <a:spLocks noGrp="1"/>
          </p:cNvSpPr>
          <p:nvPr>
            <p:ph type="sldNum" idx="12"/>
          </p:nvPr>
        </p:nvSpPr>
        <p:spPr>
          <a:xfrm>
            <a:off x="8610600" y="6356351"/>
            <a:ext cx="2743200" cy="365200"/>
          </a:xfrm>
          <a:prstGeom prst="rect">
            <a:avLst/>
          </a:prstGeom>
          <a:noFill/>
          <a:ln>
            <a:noFill/>
          </a:ln>
        </p:spPr>
        <p:txBody>
          <a:bodyPr spcFirstLastPara="1" wrap="square" lIns="68575" tIns="34275" rIns="68575" bIns="34275" anchor="ctr" anchorCtr="0">
            <a:noAutofit/>
          </a:bodyPr>
          <a:lstStyle>
            <a:lvl1pPr marL="0" marR="0" lvl="0"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900"/>
              <a:buFont typeface="Arial"/>
              <a:buNone/>
              <a:defRPr sz="1200" b="0" i="0" u="none" strike="noStrike" cap="none">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02176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9"/>
        <p:cNvGrpSpPr/>
        <p:nvPr/>
      </p:nvGrpSpPr>
      <p:grpSpPr>
        <a:xfrm>
          <a:off x="0" y="0"/>
          <a:ext cx="0" cy="0"/>
          <a:chOff x="0" y="0"/>
          <a:chExt cx="0" cy="0"/>
        </a:xfrm>
      </p:grpSpPr>
      <p:sp>
        <p:nvSpPr>
          <p:cNvPr id="20" name="Google Shape;20;p6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1" name="Google Shape;21;p67"/>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2" name="Google Shape;22;p67"/>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3" name="Google Shape;23;p6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7047912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4"/>
        <p:cNvGrpSpPr/>
        <p:nvPr/>
      </p:nvGrpSpPr>
      <p:grpSpPr>
        <a:xfrm>
          <a:off x="0" y="0"/>
          <a:ext cx="0" cy="0"/>
          <a:chOff x="0" y="0"/>
          <a:chExt cx="0" cy="0"/>
        </a:xfrm>
      </p:grpSpPr>
      <p:sp>
        <p:nvSpPr>
          <p:cNvPr id="25" name="Google Shape;25;p6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6" name="Google Shape;26;p6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7779623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7"/>
        <p:cNvGrpSpPr/>
        <p:nvPr/>
      </p:nvGrpSpPr>
      <p:grpSpPr>
        <a:xfrm>
          <a:off x="0" y="0"/>
          <a:ext cx="0" cy="0"/>
          <a:chOff x="0" y="0"/>
          <a:chExt cx="0" cy="0"/>
        </a:xfrm>
      </p:grpSpPr>
      <p:sp>
        <p:nvSpPr>
          <p:cNvPr id="28" name="Google Shape;28;p69"/>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9" name="Google Shape;29;p69"/>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30" name="Google Shape;30;p6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72700290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1"/>
        <p:cNvGrpSpPr/>
        <p:nvPr/>
      </p:nvGrpSpPr>
      <p:grpSpPr>
        <a:xfrm>
          <a:off x="0" y="0"/>
          <a:ext cx="0" cy="0"/>
          <a:chOff x="0" y="0"/>
          <a:chExt cx="0" cy="0"/>
        </a:xfrm>
      </p:grpSpPr>
      <p:sp>
        <p:nvSpPr>
          <p:cNvPr id="32" name="Google Shape;32;p70"/>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33" name="Google Shape;33;p7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679444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4"/>
        <p:cNvGrpSpPr/>
        <p:nvPr/>
      </p:nvGrpSpPr>
      <p:grpSpPr>
        <a:xfrm>
          <a:off x="0" y="0"/>
          <a:ext cx="0" cy="0"/>
          <a:chOff x="0" y="0"/>
          <a:chExt cx="0" cy="0"/>
        </a:xfrm>
      </p:grpSpPr>
      <p:sp>
        <p:nvSpPr>
          <p:cNvPr id="35" name="Google Shape;35;p71"/>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36" name="Google Shape;36;p71"/>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37" name="Google Shape;37;p71"/>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8" name="Google Shape;38;p71"/>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39" name="Google Shape;39;p7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36940506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0"/>
        <p:cNvGrpSpPr/>
        <p:nvPr/>
      </p:nvGrpSpPr>
      <p:grpSpPr>
        <a:xfrm>
          <a:off x="0" y="0"/>
          <a:ext cx="0" cy="0"/>
          <a:chOff x="0" y="0"/>
          <a:chExt cx="0" cy="0"/>
        </a:xfrm>
      </p:grpSpPr>
      <p:sp>
        <p:nvSpPr>
          <p:cNvPr id="41" name="Google Shape;41;p72"/>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stStyle>
          <a:p>
            <a:endParaRPr/>
          </a:p>
        </p:txBody>
      </p:sp>
      <p:sp>
        <p:nvSpPr>
          <p:cNvPr id="42" name="Google Shape;42;p7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67164780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3"/>
        <p:cNvGrpSpPr/>
        <p:nvPr/>
      </p:nvGrpSpPr>
      <p:grpSpPr>
        <a:xfrm>
          <a:off x="0" y="0"/>
          <a:ext cx="0" cy="0"/>
          <a:chOff x="0" y="0"/>
          <a:chExt cx="0" cy="0"/>
        </a:xfrm>
      </p:grpSpPr>
      <p:sp>
        <p:nvSpPr>
          <p:cNvPr id="44" name="Google Shape;44;p73"/>
          <p:cNvSpPr txBox="1">
            <a:spLocks noGrp="1"/>
          </p:cNvSpPr>
          <p:nvPr>
            <p:ph type="title" hasCustomPrompt="1"/>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r>
              <a:t>xx%</a:t>
            </a:r>
          </a:p>
        </p:txBody>
      </p:sp>
      <p:sp>
        <p:nvSpPr>
          <p:cNvPr id="45" name="Google Shape;45;p73"/>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46" name="Google Shape;46;p7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75847251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7"/>
        <p:cNvGrpSpPr/>
        <p:nvPr/>
      </p:nvGrpSpPr>
      <p:grpSpPr>
        <a:xfrm>
          <a:off x="0" y="0"/>
          <a:ext cx="0" cy="0"/>
          <a:chOff x="0" y="0"/>
          <a:chExt cx="0" cy="0"/>
        </a:xfrm>
      </p:grpSpPr>
      <p:sp>
        <p:nvSpPr>
          <p:cNvPr id="48" name="Google Shape;48;p7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7780044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Slide">
  <p:cSld name="1_Title Slide">
    <p:bg>
      <p:bgPr>
        <a:blipFill>
          <a:blip r:embed="rId2">
            <a:alphaModFix/>
          </a:blip>
          <a:stretch>
            <a:fillRect/>
          </a:stretch>
        </a:blipFill>
        <a:effectLst/>
      </p:bgPr>
    </p:bg>
    <p:spTree>
      <p:nvGrpSpPr>
        <p:cNvPr id="1" name="Shape 49"/>
        <p:cNvGrpSpPr/>
        <p:nvPr/>
      </p:nvGrpSpPr>
      <p:grpSpPr>
        <a:xfrm>
          <a:off x="0" y="0"/>
          <a:ext cx="0" cy="0"/>
          <a:chOff x="0" y="0"/>
          <a:chExt cx="0" cy="0"/>
        </a:xfrm>
      </p:grpSpPr>
      <p:pic>
        <p:nvPicPr>
          <p:cNvPr id="50" name="Google Shape;50;p75"/>
          <p:cNvPicPr preferRelativeResize="0"/>
          <p:nvPr/>
        </p:nvPicPr>
        <p:blipFill rotWithShape="1">
          <a:blip r:embed="rId3">
            <a:alphaModFix/>
          </a:blip>
          <a:srcRect/>
          <a:stretch/>
        </p:blipFill>
        <p:spPr>
          <a:xfrm>
            <a:off x="11363690" y="6196126"/>
            <a:ext cx="576495" cy="580719"/>
          </a:xfrm>
          <a:prstGeom prst="rect">
            <a:avLst/>
          </a:prstGeom>
          <a:noFill/>
          <a:ln>
            <a:noFill/>
          </a:ln>
        </p:spPr>
      </p:pic>
    </p:spTree>
    <p:extLst>
      <p:ext uri="{BB962C8B-B14F-4D97-AF65-F5344CB8AC3E}">
        <p14:creationId xmlns:p14="http://schemas.microsoft.com/office/powerpoint/2010/main" val="310102450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235"/>
        <p:cNvGrpSpPr/>
        <p:nvPr/>
      </p:nvGrpSpPr>
      <p:grpSpPr>
        <a:xfrm>
          <a:off x="0" y="0"/>
          <a:ext cx="0" cy="0"/>
          <a:chOff x="0" y="0"/>
          <a:chExt cx="0" cy="0"/>
        </a:xfrm>
      </p:grpSpPr>
      <p:sp>
        <p:nvSpPr>
          <p:cNvPr id="236" name="Google Shape;236;p88"/>
          <p:cNvSpPr txBox="1">
            <a:spLocks noGrp="1"/>
          </p:cNvSpPr>
          <p:nvPr>
            <p:ph type="ctrTitle"/>
          </p:nvPr>
        </p:nvSpPr>
        <p:spPr>
          <a:xfrm>
            <a:off x="415611" y="992767"/>
            <a:ext cx="11360800" cy="27368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6933"/>
            </a:lvl1pPr>
            <a:lvl2pPr lvl="1" algn="ctr">
              <a:lnSpc>
                <a:spcPct val="100000"/>
              </a:lnSpc>
              <a:spcBef>
                <a:spcPts val="0"/>
              </a:spcBef>
              <a:spcAft>
                <a:spcPts val="0"/>
              </a:spcAft>
              <a:buSzPts val="5200"/>
              <a:buNone/>
              <a:defRPr sz="6933"/>
            </a:lvl2pPr>
            <a:lvl3pPr lvl="2" algn="ctr">
              <a:lnSpc>
                <a:spcPct val="100000"/>
              </a:lnSpc>
              <a:spcBef>
                <a:spcPts val="0"/>
              </a:spcBef>
              <a:spcAft>
                <a:spcPts val="0"/>
              </a:spcAft>
              <a:buSzPts val="5200"/>
              <a:buNone/>
              <a:defRPr sz="6933"/>
            </a:lvl3pPr>
            <a:lvl4pPr lvl="3" algn="ctr">
              <a:lnSpc>
                <a:spcPct val="100000"/>
              </a:lnSpc>
              <a:spcBef>
                <a:spcPts val="0"/>
              </a:spcBef>
              <a:spcAft>
                <a:spcPts val="0"/>
              </a:spcAft>
              <a:buSzPts val="5200"/>
              <a:buNone/>
              <a:defRPr sz="6933"/>
            </a:lvl4pPr>
            <a:lvl5pPr lvl="4" algn="ctr">
              <a:lnSpc>
                <a:spcPct val="100000"/>
              </a:lnSpc>
              <a:spcBef>
                <a:spcPts val="0"/>
              </a:spcBef>
              <a:spcAft>
                <a:spcPts val="0"/>
              </a:spcAft>
              <a:buSzPts val="5200"/>
              <a:buNone/>
              <a:defRPr sz="6933"/>
            </a:lvl5pPr>
            <a:lvl6pPr lvl="5" algn="ctr">
              <a:lnSpc>
                <a:spcPct val="100000"/>
              </a:lnSpc>
              <a:spcBef>
                <a:spcPts val="0"/>
              </a:spcBef>
              <a:spcAft>
                <a:spcPts val="0"/>
              </a:spcAft>
              <a:buSzPts val="5200"/>
              <a:buNone/>
              <a:defRPr sz="6933"/>
            </a:lvl6pPr>
            <a:lvl7pPr lvl="6" algn="ctr">
              <a:lnSpc>
                <a:spcPct val="100000"/>
              </a:lnSpc>
              <a:spcBef>
                <a:spcPts val="0"/>
              </a:spcBef>
              <a:spcAft>
                <a:spcPts val="0"/>
              </a:spcAft>
              <a:buSzPts val="5200"/>
              <a:buNone/>
              <a:defRPr sz="6933"/>
            </a:lvl7pPr>
            <a:lvl8pPr lvl="7" algn="ctr">
              <a:lnSpc>
                <a:spcPct val="100000"/>
              </a:lnSpc>
              <a:spcBef>
                <a:spcPts val="0"/>
              </a:spcBef>
              <a:spcAft>
                <a:spcPts val="0"/>
              </a:spcAft>
              <a:buSzPts val="5200"/>
              <a:buNone/>
              <a:defRPr sz="6933"/>
            </a:lvl8pPr>
            <a:lvl9pPr lvl="8" algn="ctr">
              <a:lnSpc>
                <a:spcPct val="100000"/>
              </a:lnSpc>
              <a:spcBef>
                <a:spcPts val="0"/>
              </a:spcBef>
              <a:spcAft>
                <a:spcPts val="0"/>
              </a:spcAft>
              <a:buSzPts val="5200"/>
              <a:buNone/>
              <a:defRPr sz="6933"/>
            </a:lvl9pPr>
          </a:lstStyle>
          <a:p>
            <a:endParaRPr/>
          </a:p>
        </p:txBody>
      </p:sp>
      <p:sp>
        <p:nvSpPr>
          <p:cNvPr id="237" name="Google Shape;237;p88"/>
          <p:cNvSpPr txBox="1">
            <a:spLocks noGrp="1"/>
          </p:cNvSpPr>
          <p:nvPr>
            <p:ph type="subTitle" idx="1"/>
          </p:nvPr>
        </p:nvSpPr>
        <p:spPr>
          <a:xfrm>
            <a:off x="415600" y="3778833"/>
            <a:ext cx="11360800" cy="105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3733"/>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
        <p:nvSpPr>
          <p:cNvPr id="238" name="Google Shape;238;p8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16440833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239"/>
        <p:cNvGrpSpPr/>
        <p:nvPr/>
      </p:nvGrpSpPr>
      <p:grpSpPr>
        <a:xfrm>
          <a:off x="0" y="0"/>
          <a:ext cx="0" cy="0"/>
          <a:chOff x="0" y="0"/>
          <a:chExt cx="0" cy="0"/>
        </a:xfrm>
      </p:grpSpPr>
      <p:sp>
        <p:nvSpPr>
          <p:cNvPr id="240" name="Google Shape;240;p129"/>
          <p:cNvSpPr txBox="1">
            <a:spLocks noGrp="1"/>
          </p:cNvSpPr>
          <p:nvPr>
            <p:ph type="title"/>
          </p:nvPr>
        </p:nvSpPr>
        <p:spPr>
          <a:xfrm>
            <a:off x="415600" y="2867800"/>
            <a:ext cx="11360800" cy="1122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4800"/>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endParaRPr/>
          </a:p>
        </p:txBody>
      </p:sp>
      <p:sp>
        <p:nvSpPr>
          <p:cNvPr id="241" name="Google Shape;241;p12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3645109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242"/>
        <p:cNvGrpSpPr/>
        <p:nvPr/>
      </p:nvGrpSpPr>
      <p:grpSpPr>
        <a:xfrm>
          <a:off x="0" y="0"/>
          <a:ext cx="0" cy="0"/>
          <a:chOff x="0" y="0"/>
          <a:chExt cx="0" cy="0"/>
        </a:xfrm>
      </p:grpSpPr>
      <p:sp>
        <p:nvSpPr>
          <p:cNvPr id="243" name="Google Shape;243;p130"/>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44" name="Google Shape;244;p130"/>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245" name="Google Shape;245;p13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4356305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46"/>
        <p:cNvGrpSpPr/>
        <p:nvPr/>
      </p:nvGrpSpPr>
      <p:grpSpPr>
        <a:xfrm>
          <a:off x="0" y="0"/>
          <a:ext cx="0" cy="0"/>
          <a:chOff x="0" y="0"/>
          <a:chExt cx="0" cy="0"/>
        </a:xfrm>
      </p:grpSpPr>
      <p:sp>
        <p:nvSpPr>
          <p:cNvPr id="247" name="Google Shape;247;p131"/>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48" name="Google Shape;248;p131"/>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49" name="Google Shape;249;p131"/>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50" name="Google Shape;250;p13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5107072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51"/>
        <p:cNvGrpSpPr/>
        <p:nvPr/>
      </p:nvGrpSpPr>
      <p:grpSpPr>
        <a:xfrm>
          <a:off x="0" y="0"/>
          <a:ext cx="0" cy="0"/>
          <a:chOff x="0" y="0"/>
          <a:chExt cx="0" cy="0"/>
        </a:xfrm>
      </p:grpSpPr>
      <p:sp>
        <p:nvSpPr>
          <p:cNvPr id="252" name="Google Shape;252;p132"/>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53" name="Google Shape;253;p13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7485360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54"/>
        <p:cNvGrpSpPr/>
        <p:nvPr/>
      </p:nvGrpSpPr>
      <p:grpSpPr>
        <a:xfrm>
          <a:off x="0" y="0"/>
          <a:ext cx="0" cy="0"/>
          <a:chOff x="0" y="0"/>
          <a:chExt cx="0" cy="0"/>
        </a:xfrm>
      </p:grpSpPr>
      <p:sp>
        <p:nvSpPr>
          <p:cNvPr id="255" name="Google Shape;255;p133"/>
          <p:cNvSpPr txBox="1">
            <a:spLocks noGrp="1"/>
          </p:cNvSpPr>
          <p:nvPr>
            <p:ph type="title"/>
          </p:nvPr>
        </p:nvSpPr>
        <p:spPr>
          <a:xfrm>
            <a:off x="415600" y="740800"/>
            <a:ext cx="3744000" cy="10076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3200"/>
            </a:lvl1pPr>
            <a:lvl2pPr lvl="1" algn="l">
              <a:lnSpc>
                <a:spcPct val="100000"/>
              </a:lnSpc>
              <a:spcBef>
                <a:spcPts val="0"/>
              </a:spcBef>
              <a:spcAft>
                <a:spcPts val="0"/>
              </a:spcAft>
              <a:buSzPts val="2400"/>
              <a:buNone/>
              <a:defRPr sz="3200"/>
            </a:lvl2pPr>
            <a:lvl3pPr lvl="2" algn="l">
              <a:lnSpc>
                <a:spcPct val="100000"/>
              </a:lnSpc>
              <a:spcBef>
                <a:spcPts val="0"/>
              </a:spcBef>
              <a:spcAft>
                <a:spcPts val="0"/>
              </a:spcAft>
              <a:buSzPts val="2400"/>
              <a:buNone/>
              <a:defRPr sz="3200"/>
            </a:lvl3pPr>
            <a:lvl4pPr lvl="3" algn="l">
              <a:lnSpc>
                <a:spcPct val="100000"/>
              </a:lnSpc>
              <a:spcBef>
                <a:spcPts val="0"/>
              </a:spcBef>
              <a:spcAft>
                <a:spcPts val="0"/>
              </a:spcAft>
              <a:buSzPts val="2400"/>
              <a:buNone/>
              <a:defRPr sz="3200"/>
            </a:lvl4pPr>
            <a:lvl5pPr lvl="4" algn="l">
              <a:lnSpc>
                <a:spcPct val="100000"/>
              </a:lnSpc>
              <a:spcBef>
                <a:spcPts val="0"/>
              </a:spcBef>
              <a:spcAft>
                <a:spcPts val="0"/>
              </a:spcAft>
              <a:buSzPts val="2400"/>
              <a:buNone/>
              <a:defRPr sz="3200"/>
            </a:lvl5pPr>
            <a:lvl6pPr lvl="5" algn="l">
              <a:lnSpc>
                <a:spcPct val="100000"/>
              </a:lnSpc>
              <a:spcBef>
                <a:spcPts val="0"/>
              </a:spcBef>
              <a:spcAft>
                <a:spcPts val="0"/>
              </a:spcAft>
              <a:buSzPts val="2400"/>
              <a:buNone/>
              <a:defRPr sz="3200"/>
            </a:lvl6pPr>
            <a:lvl7pPr lvl="6" algn="l">
              <a:lnSpc>
                <a:spcPct val="100000"/>
              </a:lnSpc>
              <a:spcBef>
                <a:spcPts val="0"/>
              </a:spcBef>
              <a:spcAft>
                <a:spcPts val="0"/>
              </a:spcAft>
              <a:buSzPts val="2400"/>
              <a:buNone/>
              <a:defRPr sz="3200"/>
            </a:lvl7pPr>
            <a:lvl8pPr lvl="7" algn="l">
              <a:lnSpc>
                <a:spcPct val="100000"/>
              </a:lnSpc>
              <a:spcBef>
                <a:spcPts val="0"/>
              </a:spcBef>
              <a:spcAft>
                <a:spcPts val="0"/>
              </a:spcAft>
              <a:buSzPts val="2400"/>
              <a:buNone/>
              <a:defRPr sz="3200"/>
            </a:lvl8pPr>
            <a:lvl9pPr lvl="8" algn="l">
              <a:lnSpc>
                <a:spcPct val="100000"/>
              </a:lnSpc>
              <a:spcBef>
                <a:spcPts val="0"/>
              </a:spcBef>
              <a:spcAft>
                <a:spcPts val="0"/>
              </a:spcAft>
              <a:buSzPts val="2400"/>
              <a:buNone/>
              <a:defRPr sz="3200"/>
            </a:lvl9pPr>
          </a:lstStyle>
          <a:p>
            <a:endParaRPr/>
          </a:p>
        </p:txBody>
      </p:sp>
      <p:sp>
        <p:nvSpPr>
          <p:cNvPr id="256" name="Google Shape;256;p133"/>
          <p:cNvSpPr txBox="1">
            <a:spLocks noGrp="1"/>
          </p:cNvSpPr>
          <p:nvPr>
            <p:ph type="body" idx="1"/>
          </p:nvPr>
        </p:nvSpPr>
        <p:spPr>
          <a:xfrm>
            <a:off x="415600" y="1852800"/>
            <a:ext cx="3744000" cy="4239200"/>
          </a:xfrm>
          <a:prstGeom prst="rect">
            <a:avLst/>
          </a:prstGeom>
          <a:noFill/>
          <a:ln>
            <a:noFill/>
          </a:ln>
        </p:spPr>
        <p:txBody>
          <a:bodyPr spcFirstLastPara="1" wrap="square" lIns="91425" tIns="91425" rIns="91425" bIns="91425" anchor="t" anchorCtr="0">
            <a:noAutofit/>
          </a:bodyPr>
          <a:lstStyle>
            <a:lvl1pPr marL="609585" lvl="0" indent="-406390" algn="l">
              <a:lnSpc>
                <a:spcPct val="115000"/>
              </a:lnSpc>
              <a:spcBef>
                <a:spcPts val="0"/>
              </a:spcBef>
              <a:spcAft>
                <a:spcPts val="0"/>
              </a:spcAft>
              <a:buSzPts val="1200"/>
              <a:buChar char="●"/>
              <a:defRPr sz="1600"/>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57" name="Google Shape;257;p13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72862891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258"/>
        <p:cNvGrpSpPr/>
        <p:nvPr/>
      </p:nvGrpSpPr>
      <p:grpSpPr>
        <a:xfrm>
          <a:off x="0" y="0"/>
          <a:ext cx="0" cy="0"/>
          <a:chOff x="0" y="0"/>
          <a:chExt cx="0" cy="0"/>
        </a:xfrm>
      </p:grpSpPr>
      <p:sp>
        <p:nvSpPr>
          <p:cNvPr id="259" name="Google Shape;259;p134"/>
          <p:cNvSpPr txBox="1">
            <a:spLocks noGrp="1"/>
          </p:cNvSpPr>
          <p:nvPr>
            <p:ph type="title"/>
          </p:nvPr>
        </p:nvSpPr>
        <p:spPr>
          <a:xfrm>
            <a:off x="653667" y="600200"/>
            <a:ext cx="8490400" cy="54544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6400"/>
            </a:lvl1pPr>
            <a:lvl2pPr lvl="1" algn="l">
              <a:lnSpc>
                <a:spcPct val="100000"/>
              </a:lnSpc>
              <a:spcBef>
                <a:spcPts val="0"/>
              </a:spcBef>
              <a:spcAft>
                <a:spcPts val="0"/>
              </a:spcAft>
              <a:buSzPts val="4800"/>
              <a:buNone/>
              <a:defRPr sz="6400"/>
            </a:lvl2pPr>
            <a:lvl3pPr lvl="2" algn="l">
              <a:lnSpc>
                <a:spcPct val="100000"/>
              </a:lnSpc>
              <a:spcBef>
                <a:spcPts val="0"/>
              </a:spcBef>
              <a:spcAft>
                <a:spcPts val="0"/>
              </a:spcAft>
              <a:buSzPts val="4800"/>
              <a:buNone/>
              <a:defRPr sz="6400"/>
            </a:lvl3pPr>
            <a:lvl4pPr lvl="3" algn="l">
              <a:lnSpc>
                <a:spcPct val="100000"/>
              </a:lnSpc>
              <a:spcBef>
                <a:spcPts val="0"/>
              </a:spcBef>
              <a:spcAft>
                <a:spcPts val="0"/>
              </a:spcAft>
              <a:buSzPts val="4800"/>
              <a:buNone/>
              <a:defRPr sz="6400"/>
            </a:lvl4pPr>
            <a:lvl5pPr lvl="4" algn="l">
              <a:lnSpc>
                <a:spcPct val="100000"/>
              </a:lnSpc>
              <a:spcBef>
                <a:spcPts val="0"/>
              </a:spcBef>
              <a:spcAft>
                <a:spcPts val="0"/>
              </a:spcAft>
              <a:buSzPts val="4800"/>
              <a:buNone/>
              <a:defRPr sz="6400"/>
            </a:lvl5pPr>
            <a:lvl6pPr lvl="5" algn="l">
              <a:lnSpc>
                <a:spcPct val="100000"/>
              </a:lnSpc>
              <a:spcBef>
                <a:spcPts val="0"/>
              </a:spcBef>
              <a:spcAft>
                <a:spcPts val="0"/>
              </a:spcAft>
              <a:buSzPts val="4800"/>
              <a:buNone/>
              <a:defRPr sz="6400"/>
            </a:lvl6pPr>
            <a:lvl7pPr lvl="6" algn="l">
              <a:lnSpc>
                <a:spcPct val="100000"/>
              </a:lnSpc>
              <a:spcBef>
                <a:spcPts val="0"/>
              </a:spcBef>
              <a:spcAft>
                <a:spcPts val="0"/>
              </a:spcAft>
              <a:buSzPts val="4800"/>
              <a:buNone/>
              <a:defRPr sz="6400"/>
            </a:lvl7pPr>
            <a:lvl8pPr lvl="7" algn="l">
              <a:lnSpc>
                <a:spcPct val="100000"/>
              </a:lnSpc>
              <a:spcBef>
                <a:spcPts val="0"/>
              </a:spcBef>
              <a:spcAft>
                <a:spcPts val="0"/>
              </a:spcAft>
              <a:buSzPts val="4800"/>
              <a:buNone/>
              <a:defRPr sz="6400"/>
            </a:lvl8pPr>
            <a:lvl9pPr lvl="8" algn="l">
              <a:lnSpc>
                <a:spcPct val="100000"/>
              </a:lnSpc>
              <a:spcBef>
                <a:spcPts val="0"/>
              </a:spcBef>
              <a:spcAft>
                <a:spcPts val="0"/>
              </a:spcAft>
              <a:buSzPts val="4800"/>
              <a:buNone/>
              <a:defRPr sz="6400"/>
            </a:lvl9pPr>
          </a:lstStyle>
          <a:p>
            <a:endParaRPr/>
          </a:p>
        </p:txBody>
      </p:sp>
      <p:sp>
        <p:nvSpPr>
          <p:cNvPr id="260" name="Google Shape;260;p13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26544751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261"/>
        <p:cNvGrpSpPr/>
        <p:nvPr/>
      </p:nvGrpSpPr>
      <p:grpSpPr>
        <a:xfrm>
          <a:off x="0" y="0"/>
          <a:ext cx="0" cy="0"/>
          <a:chOff x="0" y="0"/>
          <a:chExt cx="0" cy="0"/>
        </a:xfrm>
      </p:grpSpPr>
      <p:sp>
        <p:nvSpPr>
          <p:cNvPr id="262" name="Google Shape;262;p135"/>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263" name="Google Shape;263;p135"/>
          <p:cNvSpPr txBox="1">
            <a:spLocks noGrp="1"/>
          </p:cNvSpPr>
          <p:nvPr>
            <p:ph type="title"/>
          </p:nvPr>
        </p:nvSpPr>
        <p:spPr>
          <a:xfrm>
            <a:off x="354000" y="1644233"/>
            <a:ext cx="5393600" cy="19764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5600"/>
            </a:lvl1pPr>
            <a:lvl2pPr lvl="1" algn="ctr">
              <a:lnSpc>
                <a:spcPct val="100000"/>
              </a:lnSpc>
              <a:spcBef>
                <a:spcPts val="0"/>
              </a:spcBef>
              <a:spcAft>
                <a:spcPts val="0"/>
              </a:spcAft>
              <a:buSzPts val="4200"/>
              <a:buNone/>
              <a:defRPr sz="5600"/>
            </a:lvl2pPr>
            <a:lvl3pPr lvl="2" algn="ctr">
              <a:lnSpc>
                <a:spcPct val="100000"/>
              </a:lnSpc>
              <a:spcBef>
                <a:spcPts val="0"/>
              </a:spcBef>
              <a:spcAft>
                <a:spcPts val="0"/>
              </a:spcAft>
              <a:buSzPts val="4200"/>
              <a:buNone/>
              <a:defRPr sz="5600"/>
            </a:lvl3pPr>
            <a:lvl4pPr lvl="3" algn="ctr">
              <a:lnSpc>
                <a:spcPct val="100000"/>
              </a:lnSpc>
              <a:spcBef>
                <a:spcPts val="0"/>
              </a:spcBef>
              <a:spcAft>
                <a:spcPts val="0"/>
              </a:spcAft>
              <a:buSzPts val="4200"/>
              <a:buNone/>
              <a:defRPr sz="5600"/>
            </a:lvl4pPr>
            <a:lvl5pPr lvl="4" algn="ctr">
              <a:lnSpc>
                <a:spcPct val="100000"/>
              </a:lnSpc>
              <a:spcBef>
                <a:spcPts val="0"/>
              </a:spcBef>
              <a:spcAft>
                <a:spcPts val="0"/>
              </a:spcAft>
              <a:buSzPts val="4200"/>
              <a:buNone/>
              <a:defRPr sz="5600"/>
            </a:lvl5pPr>
            <a:lvl6pPr lvl="5" algn="ctr">
              <a:lnSpc>
                <a:spcPct val="100000"/>
              </a:lnSpc>
              <a:spcBef>
                <a:spcPts val="0"/>
              </a:spcBef>
              <a:spcAft>
                <a:spcPts val="0"/>
              </a:spcAft>
              <a:buSzPts val="4200"/>
              <a:buNone/>
              <a:defRPr sz="5600"/>
            </a:lvl6pPr>
            <a:lvl7pPr lvl="6" algn="ctr">
              <a:lnSpc>
                <a:spcPct val="100000"/>
              </a:lnSpc>
              <a:spcBef>
                <a:spcPts val="0"/>
              </a:spcBef>
              <a:spcAft>
                <a:spcPts val="0"/>
              </a:spcAft>
              <a:buSzPts val="4200"/>
              <a:buNone/>
              <a:defRPr sz="5600"/>
            </a:lvl7pPr>
            <a:lvl8pPr lvl="7" algn="ctr">
              <a:lnSpc>
                <a:spcPct val="100000"/>
              </a:lnSpc>
              <a:spcBef>
                <a:spcPts val="0"/>
              </a:spcBef>
              <a:spcAft>
                <a:spcPts val="0"/>
              </a:spcAft>
              <a:buSzPts val="4200"/>
              <a:buNone/>
              <a:defRPr sz="5600"/>
            </a:lvl8pPr>
            <a:lvl9pPr lvl="8" algn="ctr">
              <a:lnSpc>
                <a:spcPct val="100000"/>
              </a:lnSpc>
              <a:spcBef>
                <a:spcPts val="0"/>
              </a:spcBef>
              <a:spcAft>
                <a:spcPts val="0"/>
              </a:spcAft>
              <a:buSzPts val="4200"/>
              <a:buNone/>
              <a:defRPr sz="5600"/>
            </a:lvl9pPr>
          </a:lstStyle>
          <a:p>
            <a:endParaRPr/>
          </a:p>
        </p:txBody>
      </p:sp>
      <p:sp>
        <p:nvSpPr>
          <p:cNvPr id="264" name="Google Shape;264;p135"/>
          <p:cNvSpPr txBox="1">
            <a:spLocks noGrp="1"/>
          </p:cNvSpPr>
          <p:nvPr>
            <p:ph type="subTitle" idx="1"/>
          </p:nvPr>
        </p:nvSpPr>
        <p:spPr>
          <a:xfrm>
            <a:off x="354000" y="3737433"/>
            <a:ext cx="5393600" cy="16468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265" name="Google Shape;265;p135"/>
          <p:cNvSpPr txBox="1">
            <a:spLocks noGrp="1"/>
          </p:cNvSpPr>
          <p:nvPr>
            <p:ph type="body" idx="2"/>
          </p:nvPr>
        </p:nvSpPr>
        <p:spPr>
          <a:xfrm>
            <a:off x="6586000" y="965433"/>
            <a:ext cx="5116000" cy="4926800"/>
          </a:xfrm>
          <a:prstGeom prst="rect">
            <a:avLst/>
          </a:prstGeom>
          <a:noFill/>
          <a:ln>
            <a:noFill/>
          </a:ln>
        </p:spPr>
        <p:txBody>
          <a:bodyPr spcFirstLastPara="1" wrap="square" lIns="91425" tIns="91425" rIns="91425" bIns="91425" anchor="ctr" anchorCtr="0">
            <a:noAutofit/>
          </a:bodyPr>
          <a:lstStyle>
            <a:lvl1pPr marL="609585" lvl="0" indent="-457189" algn="l">
              <a:lnSpc>
                <a:spcPct val="115000"/>
              </a:lnSpc>
              <a:spcBef>
                <a:spcPts val="0"/>
              </a:spcBef>
              <a:spcAft>
                <a:spcPts val="0"/>
              </a:spcAft>
              <a:buSzPts val="1800"/>
              <a:buChar char="●"/>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266" name="Google Shape;266;p13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69814205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267"/>
        <p:cNvGrpSpPr/>
        <p:nvPr/>
      </p:nvGrpSpPr>
      <p:grpSpPr>
        <a:xfrm>
          <a:off x="0" y="0"/>
          <a:ext cx="0" cy="0"/>
          <a:chOff x="0" y="0"/>
          <a:chExt cx="0" cy="0"/>
        </a:xfrm>
      </p:grpSpPr>
      <p:sp>
        <p:nvSpPr>
          <p:cNvPr id="268" name="Google Shape;268;p136"/>
          <p:cNvSpPr txBox="1">
            <a:spLocks noGrp="1"/>
          </p:cNvSpPr>
          <p:nvPr>
            <p:ph type="body" idx="1"/>
          </p:nvPr>
        </p:nvSpPr>
        <p:spPr>
          <a:xfrm>
            <a:off x="415600" y="5640767"/>
            <a:ext cx="7998400" cy="806800"/>
          </a:xfrm>
          <a:prstGeom prst="rect">
            <a:avLst/>
          </a:prstGeom>
          <a:noFill/>
          <a:ln>
            <a:noFill/>
          </a:ln>
        </p:spPr>
        <p:txBody>
          <a:bodyPr spcFirstLastPara="1" wrap="square" lIns="91425" tIns="91425" rIns="91425" bIns="91425" anchor="ctr" anchorCtr="0">
            <a:noAutofit/>
          </a:bodyPr>
          <a:lstStyle>
            <a:lvl1pPr marL="609585" lvl="0" indent="-304792" algn="l">
              <a:lnSpc>
                <a:spcPct val="100000"/>
              </a:lnSpc>
              <a:spcBef>
                <a:spcPts val="0"/>
              </a:spcBef>
              <a:spcAft>
                <a:spcPts val="0"/>
              </a:spcAft>
              <a:buSzPts val="1800"/>
              <a:buNone/>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269" name="Google Shape;269;p136"/>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7506508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270"/>
        <p:cNvGrpSpPr/>
        <p:nvPr/>
      </p:nvGrpSpPr>
      <p:grpSpPr>
        <a:xfrm>
          <a:off x="0" y="0"/>
          <a:ext cx="0" cy="0"/>
          <a:chOff x="0" y="0"/>
          <a:chExt cx="0" cy="0"/>
        </a:xfrm>
      </p:grpSpPr>
      <p:sp>
        <p:nvSpPr>
          <p:cNvPr id="271" name="Google Shape;271;p137"/>
          <p:cNvSpPr txBox="1">
            <a:spLocks noGrp="1"/>
          </p:cNvSpPr>
          <p:nvPr>
            <p:ph type="title"/>
          </p:nvPr>
        </p:nvSpPr>
        <p:spPr>
          <a:xfrm>
            <a:off x="415600" y="1474833"/>
            <a:ext cx="11360800" cy="26180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6000"/>
            </a:lvl1pPr>
            <a:lvl2pPr lvl="1" algn="ctr">
              <a:lnSpc>
                <a:spcPct val="100000"/>
              </a:lnSpc>
              <a:spcBef>
                <a:spcPts val="0"/>
              </a:spcBef>
              <a:spcAft>
                <a:spcPts val="0"/>
              </a:spcAft>
              <a:buSzPts val="12000"/>
              <a:buNone/>
              <a:defRPr sz="16000"/>
            </a:lvl2pPr>
            <a:lvl3pPr lvl="2" algn="ctr">
              <a:lnSpc>
                <a:spcPct val="100000"/>
              </a:lnSpc>
              <a:spcBef>
                <a:spcPts val="0"/>
              </a:spcBef>
              <a:spcAft>
                <a:spcPts val="0"/>
              </a:spcAft>
              <a:buSzPts val="12000"/>
              <a:buNone/>
              <a:defRPr sz="16000"/>
            </a:lvl3pPr>
            <a:lvl4pPr lvl="3" algn="ctr">
              <a:lnSpc>
                <a:spcPct val="100000"/>
              </a:lnSpc>
              <a:spcBef>
                <a:spcPts val="0"/>
              </a:spcBef>
              <a:spcAft>
                <a:spcPts val="0"/>
              </a:spcAft>
              <a:buSzPts val="12000"/>
              <a:buNone/>
              <a:defRPr sz="16000"/>
            </a:lvl4pPr>
            <a:lvl5pPr lvl="4" algn="ctr">
              <a:lnSpc>
                <a:spcPct val="100000"/>
              </a:lnSpc>
              <a:spcBef>
                <a:spcPts val="0"/>
              </a:spcBef>
              <a:spcAft>
                <a:spcPts val="0"/>
              </a:spcAft>
              <a:buSzPts val="12000"/>
              <a:buNone/>
              <a:defRPr sz="16000"/>
            </a:lvl5pPr>
            <a:lvl6pPr lvl="5" algn="ctr">
              <a:lnSpc>
                <a:spcPct val="100000"/>
              </a:lnSpc>
              <a:spcBef>
                <a:spcPts val="0"/>
              </a:spcBef>
              <a:spcAft>
                <a:spcPts val="0"/>
              </a:spcAft>
              <a:buSzPts val="12000"/>
              <a:buNone/>
              <a:defRPr sz="16000"/>
            </a:lvl6pPr>
            <a:lvl7pPr lvl="6" algn="ctr">
              <a:lnSpc>
                <a:spcPct val="100000"/>
              </a:lnSpc>
              <a:spcBef>
                <a:spcPts val="0"/>
              </a:spcBef>
              <a:spcAft>
                <a:spcPts val="0"/>
              </a:spcAft>
              <a:buSzPts val="12000"/>
              <a:buNone/>
              <a:defRPr sz="16000"/>
            </a:lvl7pPr>
            <a:lvl8pPr lvl="7" algn="ctr">
              <a:lnSpc>
                <a:spcPct val="100000"/>
              </a:lnSpc>
              <a:spcBef>
                <a:spcPts val="0"/>
              </a:spcBef>
              <a:spcAft>
                <a:spcPts val="0"/>
              </a:spcAft>
              <a:buSzPts val="12000"/>
              <a:buNone/>
              <a:defRPr sz="16000"/>
            </a:lvl8pPr>
            <a:lvl9pPr lvl="8" algn="ctr">
              <a:lnSpc>
                <a:spcPct val="100000"/>
              </a:lnSpc>
              <a:spcBef>
                <a:spcPts val="0"/>
              </a:spcBef>
              <a:spcAft>
                <a:spcPts val="0"/>
              </a:spcAft>
              <a:buSzPts val="12000"/>
              <a:buNone/>
              <a:defRPr sz="16000"/>
            </a:lvl9pPr>
          </a:lstStyle>
          <a:p>
            <a:endParaRPr/>
          </a:p>
        </p:txBody>
      </p:sp>
      <p:sp>
        <p:nvSpPr>
          <p:cNvPr id="272" name="Google Shape;272;p137"/>
          <p:cNvSpPr txBox="1">
            <a:spLocks noGrp="1"/>
          </p:cNvSpPr>
          <p:nvPr>
            <p:ph type="body" idx="1"/>
          </p:nvPr>
        </p:nvSpPr>
        <p:spPr>
          <a:xfrm>
            <a:off x="415600" y="4202967"/>
            <a:ext cx="11360800" cy="1734400"/>
          </a:xfrm>
          <a:prstGeom prst="rect">
            <a:avLst/>
          </a:prstGeom>
          <a:noFill/>
          <a:ln>
            <a:noFill/>
          </a:ln>
        </p:spPr>
        <p:txBody>
          <a:bodyPr spcFirstLastPara="1" wrap="square" lIns="91425" tIns="91425" rIns="91425" bIns="91425" anchor="t" anchorCtr="0">
            <a:noAutofit/>
          </a:bodyPr>
          <a:lstStyle>
            <a:lvl1pPr marL="609585" lvl="0" indent="-457189" algn="ctr">
              <a:lnSpc>
                <a:spcPct val="115000"/>
              </a:lnSpc>
              <a:spcBef>
                <a:spcPts val="0"/>
              </a:spcBef>
              <a:spcAft>
                <a:spcPts val="0"/>
              </a:spcAft>
              <a:buSzPts val="1800"/>
              <a:buChar char="●"/>
              <a:defRPr/>
            </a:lvl1pPr>
            <a:lvl2pPr marL="1219170" lvl="1" indent="-423323" algn="ctr">
              <a:lnSpc>
                <a:spcPct val="115000"/>
              </a:lnSpc>
              <a:spcBef>
                <a:spcPts val="2133"/>
              </a:spcBef>
              <a:spcAft>
                <a:spcPts val="0"/>
              </a:spcAft>
              <a:buSzPts val="1400"/>
              <a:buChar char="○"/>
              <a:defRPr/>
            </a:lvl2pPr>
            <a:lvl3pPr marL="1828754" lvl="2" indent="-423323" algn="ctr">
              <a:lnSpc>
                <a:spcPct val="115000"/>
              </a:lnSpc>
              <a:spcBef>
                <a:spcPts val="2133"/>
              </a:spcBef>
              <a:spcAft>
                <a:spcPts val="0"/>
              </a:spcAft>
              <a:buSzPts val="1400"/>
              <a:buChar char="■"/>
              <a:defRPr/>
            </a:lvl3pPr>
            <a:lvl4pPr marL="2438339" lvl="3" indent="-423323" algn="ctr">
              <a:lnSpc>
                <a:spcPct val="115000"/>
              </a:lnSpc>
              <a:spcBef>
                <a:spcPts val="2133"/>
              </a:spcBef>
              <a:spcAft>
                <a:spcPts val="0"/>
              </a:spcAft>
              <a:buSzPts val="1400"/>
              <a:buChar char="●"/>
              <a:defRPr/>
            </a:lvl4pPr>
            <a:lvl5pPr marL="3047924" lvl="4" indent="-423323" algn="ctr">
              <a:lnSpc>
                <a:spcPct val="115000"/>
              </a:lnSpc>
              <a:spcBef>
                <a:spcPts val="2133"/>
              </a:spcBef>
              <a:spcAft>
                <a:spcPts val="0"/>
              </a:spcAft>
              <a:buSzPts val="1400"/>
              <a:buChar char="○"/>
              <a:defRPr/>
            </a:lvl5pPr>
            <a:lvl6pPr marL="3657509" lvl="5" indent="-423323" algn="ctr">
              <a:lnSpc>
                <a:spcPct val="115000"/>
              </a:lnSpc>
              <a:spcBef>
                <a:spcPts val="2133"/>
              </a:spcBef>
              <a:spcAft>
                <a:spcPts val="0"/>
              </a:spcAft>
              <a:buSzPts val="1400"/>
              <a:buChar char="■"/>
              <a:defRPr/>
            </a:lvl6pPr>
            <a:lvl7pPr marL="4267093" lvl="6" indent="-423323" algn="ctr">
              <a:lnSpc>
                <a:spcPct val="115000"/>
              </a:lnSpc>
              <a:spcBef>
                <a:spcPts val="2133"/>
              </a:spcBef>
              <a:spcAft>
                <a:spcPts val="0"/>
              </a:spcAft>
              <a:buSzPts val="1400"/>
              <a:buChar char="●"/>
              <a:defRPr/>
            </a:lvl7pPr>
            <a:lvl8pPr marL="4876678" lvl="7" indent="-423323" algn="ctr">
              <a:lnSpc>
                <a:spcPct val="115000"/>
              </a:lnSpc>
              <a:spcBef>
                <a:spcPts val="2133"/>
              </a:spcBef>
              <a:spcAft>
                <a:spcPts val="0"/>
              </a:spcAft>
              <a:buSzPts val="1400"/>
              <a:buChar char="○"/>
              <a:defRPr/>
            </a:lvl8pPr>
            <a:lvl9pPr marL="5486263" lvl="8" indent="-423323" algn="ctr">
              <a:lnSpc>
                <a:spcPct val="115000"/>
              </a:lnSpc>
              <a:spcBef>
                <a:spcPts val="2133"/>
              </a:spcBef>
              <a:spcAft>
                <a:spcPts val="2133"/>
              </a:spcAft>
              <a:buSzPts val="1400"/>
              <a:buChar char="■"/>
              <a:defRPr/>
            </a:lvl9pPr>
          </a:lstStyle>
          <a:p>
            <a:endParaRPr/>
          </a:p>
        </p:txBody>
      </p:sp>
      <p:sp>
        <p:nvSpPr>
          <p:cNvPr id="273" name="Google Shape;273;p13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99792549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74"/>
        <p:cNvGrpSpPr/>
        <p:nvPr/>
      </p:nvGrpSpPr>
      <p:grpSpPr>
        <a:xfrm>
          <a:off x="0" y="0"/>
          <a:ext cx="0" cy="0"/>
          <a:chOff x="0" y="0"/>
          <a:chExt cx="0" cy="0"/>
        </a:xfrm>
      </p:grpSpPr>
      <p:sp>
        <p:nvSpPr>
          <p:cNvPr id="275" name="Google Shape;275;p13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164792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BB6BE4-8609-4983-BECC-BCFE72B2CBBF}" type="datetimeFigureOut">
              <a:rPr lang="en-US" smtClean="0"/>
              <a:t>6/19/2020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19F9117-23C4-46F7-B6AE-01AD87BE7C1D}" type="slidenum">
              <a:rPr lang="en-US" smtClean="0"/>
              <a:t>‹#›</a:t>
            </a:fld>
            <a:endParaRPr lang="en-US"/>
          </a:p>
        </p:txBody>
      </p:sp>
    </p:spTree>
    <p:extLst>
      <p:ext uri="{BB962C8B-B14F-4D97-AF65-F5344CB8AC3E}">
        <p14:creationId xmlns:p14="http://schemas.microsoft.com/office/powerpoint/2010/main" val="25429773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6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6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4217553998"/>
      </p:ext>
    </p:extLst>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31"/>
        <p:cNvGrpSpPr/>
        <p:nvPr/>
      </p:nvGrpSpPr>
      <p:grpSpPr>
        <a:xfrm>
          <a:off x="0" y="0"/>
          <a:ext cx="0" cy="0"/>
          <a:chOff x="0" y="0"/>
          <a:chExt cx="0" cy="0"/>
        </a:xfrm>
      </p:grpSpPr>
      <p:sp>
        <p:nvSpPr>
          <p:cNvPr id="232" name="Google Shape;232;p87"/>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233" name="Google Shape;233;p87"/>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234" name="Google Shape;234;p8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rgbClr val="595959"/>
                </a:solidFill>
                <a:latin typeface="Arial"/>
                <a:ea typeface="Arial"/>
                <a:cs typeface="Arial"/>
                <a:sym typeface="Arial"/>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170869331"/>
      </p:ext>
    </p:extLst>
  </p:cSld>
  <p:clrMap bg1="lt1" tx1="dk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hyperlink" Target="https://app.mymaths.co.uk/6017-lesson/bar-division" TargetMode="External"/><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7.xml"/><Relationship Id="rId1" Type="http://schemas.openxmlformats.org/officeDocument/2006/relationships/slideLayout" Target="../slideLayouts/slideLayout13.xml"/><Relationship Id="rId5" Type="http://schemas.openxmlformats.org/officeDocument/2006/relationships/image" Target="../media/image31.png"/><Relationship Id="rId4" Type="http://schemas.openxmlformats.org/officeDocument/2006/relationships/image" Target="../media/image30.png"/></Relationships>
</file>

<file path=ppt/slides/_rels/slide2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5.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37.xml"/><Relationship Id="rId1" Type="http://schemas.openxmlformats.org/officeDocument/2006/relationships/slideLayout" Target="../slideLayouts/slideLayout12.xml"/><Relationship Id="rId4" Type="http://schemas.openxmlformats.org/officeDocument/2006/relationships/image" Target="../media/image41.png"/></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39.xml"/><Relationship Id="rId1" Type="http://schemas.openxmlformats.org/officeDocument/2006/relationships/slideLayout" Target="../slideLayouts/slideLayout12.xml"/><Relationship Id="rId4" Type="http://schemas.openxmlformats.org/officeDocument/2006/relationships/image" Target="../media/image43.png"/></Relationships>
</file>

<file path=ppt/slides/_rels/slide40.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1.xml"/><Relationship Id="rId1" Type="http://schemas.openxmlformats.org/officeDocument/2006/relationships/slideLayout" Target="../slideLayouts/slideLayout12.xml"/><Relationship Id="rId4" Type="http://schemas.openxmlformats.org/officeDocument/2006/relationships/image" Target="../media/image46.png"/></Relationships>
</file>

<file path=ppt/slides/_rels/slide4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2.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43.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44.xml"/><Relationship Id="rId1" Type="http://schemas.openxmlformats.org/officeDocument/2006/relationships/slideLayout" Target="../slideLayouts/slideLayout12.xml"/><Relationship Id="rId4" Type="http://schemas.openxmlformats.org/officeDocument/2006/relationships/image" Target="../media/image50.png"/></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46.xml"/><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47.xml"/><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48.xml"/><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431"/>
        <p:cNvGrpSpPr/>
        <p:nvPr/>
      </p:nvGrpSpPr>
      <p:grpSpPr>
        <a:xfrm>
          <a:off x="0" y="0"/>
          <a:ext cx="0" cy="0"/>
          <a:chOff x="0" y="0"/>
          <a:chExt cx="0" cy="0"/>
        </a:xfrm>
      </p:grpSpPr>
      <p:sp>
        <p:nvSpPr>
          <p:cNvPr id="1432" name="Google Shape;1432;p57"/>
          <p:cNvSpPr txBox="1">
            <a:spLocks noGrp="1"/>
          </p:cNvSpPr>
          <p:nvPr>
            <p:ph type="ctrTitle"/>
          </p:nvPr>
        </p:nvSpPr>
        <p:spPr>
          <a:xfrm>
            <a:off x="302900" y="1046800"/>
            <a:ext cx="11360800" cy="4641600"/>
          </a:xfrm>
          <a:prstGeom prst="rect">
            <a:avLst/>
          </a:prstGeom>
          <a:noFill/>
          <a:ln>
            <a:noFill/>
          </a:ln>
        </p:spPr>
        <p:txBody>
          <a:bodyPr spcFirstLastPara="1" wrap="square" lIns="121900" tIns="121900" rIns="121900" bIns="121900" anchor="b" anchorCtr="0">
            <a:noAutofit/>
          </a:bodyPr>
          <a:lstStyle/>
          <a:p>
            <a:pPr algn="l"/>
            <a:r>
              <a:rPr lang="en-GB" u="sng"/>
              <a:t>Friday 3</a:t>
            </a:r>
            <a:r>
              <a:rPr lang="en-GB" u="sng" baseline="30000"/>
              <a:t>rd</a:t>
            </a:r>
            <a:r>
              <a:rPr lang="en-GB" u="sng"/>
              <a:t> July</a:t>
            </a:r>
            <a:endParaRPr u="sng"/>
          </a:p>
          <a:p>
            <a:endParaRPr sz="3200"/>
          </a:p>
          <a:p>
            <a:endParaRPr sz="3200"/>
          </a:p>
          <a:p>
            <a:r>
              <a:rPr lang="en-GB" sz="3200" b="1"/>
              <a:t>Are you a maths whizz today?</a:t>
            </a:r>
            <a:endParaRPr sz="3200" b="1"/>
          </a:p>
          <a:p>
            <a:endParaRPr sz="3200"/>
          </a:p>
          <a:p>
            <a:r>
              <a:rPr lang="en-GB" sz="2400"/>
              <a:t>Remember you can do these independently then share them with an adult.</a:t>
            </a:r>
            <a:endParaRPr sz="2400"/>
          </a:p>
          <a:p>
            <a:endParaRPr sz="2400"/>
          </a:p>
          <a:p>
            <a:r>
              <a:rPr lang="en-GB" sz="2400"/>
              <a:t>Question 10 may have more than one answer.</a:t>
            </a:r>
            <a:endParaRPr sz="2400"/>
          </a:p>
          <a:p>
            <a:r>
              <a:rPr lang="en-GB" sz="2400"/>
              <a:t>Don’t worry about always finding the answer it is how you try to work out and reason that is important.</a:t>
            </a:r>
            <a:endParaRPr sz="2400"/>
          </a:p>
        </p:txBody>
      </p:sp>
      <p:pic>
        <p:nvPicPr>
          <p:cNvPr id="1433" name="Google Shape;1433;p57"/>
          <p:cNvPicPr preferRelativeResize="0"/>
          <p:nvPr/>
        </p:nvPicPr>
        <p:blipFill rotWithShape="1">
          <a:blip r:embed="rId3">
            <a:alphaModFix/>
          </a:blip>
          <a:srcRect/>
          <a:stretch/>
        </p:blipFill>
        <p:spPr>
          <a:xfrm>
            <a:off x="9074666" y="168634"/>
            <a:ext cx="2589033" cy="2475300"/>
          </a:xfrm>
          <a:prstGeom prst="rect">
            <a:avLst/>
          </a:prstGeom>
          <a:noFill/>
          <a:ln>
            <a:noFill/>
          </a:ln>
        </p:spPr>
      </p:pic>
    </p:spTree>
    <p:extLst>
      <p:ext uri="{BB962C8B-B14F-4D97-AF65-F5344CB8AC3E}">
        <p14:creationId xmlns:p14="http://schemas.microsoft.com/office/powerpoint/2010/main" val="7438177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437"/>
        <p:cNvGrpSpPr/>
        <p:nvPr/>
      </p:nvGrpSpPr>
      <p:grpSpPr>
        <a:xfrm>
          <a:off x="0" y="0"/>
          <a:ext cx="0" cy="0"/>
          <a:chOff x="0" y="0"/>
          <a:chExt cx="0" cy="0"/>
        </a:xfrm>
      </p:grpSpPr>
      <p:sp>
        <p:nvSpPr>
          <p:cNvPr id="1438" name="Google Shape;1438;p78"/>
          <p:cNvSpPr/>
          <p:nvPr/>
        </p:nvSpPr>
        <p:spPr>
          <a:xfrm>
            <a:off x="198800" y="523200"/>
            <a:ext cx="6138800" cy="46652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1439" name="Google Shape;1439;p78"/>
          <p:cNvSpPr txBox="1"/>
          <p:nvPr/>
        </p:nvSpPr>
        <p:spPr>
          <a:xfrm>
            <a:off x="117967" y="429600"/>
            <a:ext cx="5964400" cy="6428400"/>
          </a:xfrm>
          <a:prstGeom prst="rect">
            <a:avLst/>
          </a:prstGeom>
          <a:noFill/>
          <a:ln>
            <a:noFill/>
          </a:ln>
        </p:spPr>
        <p:txBody>
          <a:bodyPr spcFirstLastPara="1" wrap="square" lIns="121900" tIns="121900" rIns="121900" bIns="121900" anchor="t" anchorCtr="0">
            <a:noAutofit/>
          </a:bodyPr>
          <a:lstStyle/>
          <a:p>
            <a:pPr marL="609585" indent="-423323" defTabSz="1219170">
              <a:buClr>
                <a:srgbClr val="000000"/>
              </a:buClr>
              <a:buSzPts val="1400"/>
              <a:buFont typeface="Arial"/>
              <a:buAutoNum type="arabicPeriod"/>
            </a:pPr>
            <a:r>
              <a:rPr lang="en-GB" sz="1867" kern="0">
                <a:solidFill>
                  <a:srgbClr val="000000"/>
                </a:solidFill>
                <a:latin typeface="Arial"/>
                <a:ea typeface="Arial"/>
                <a:cs typeface="Arial"/>
                <a:sym typeface="Arial"/>
              </a:rPr>
              <a:t>74 + 9</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pPr>
            <a:r>
              <a:rPr lang="en-GB" sz="1867" kern="0">
                <a:solidFill>
                  <a:srgbClr val="000000"/>
                </a:solidFill>
                <a:latin typeface="Arial"/>
                <a:ea typeface="Arial"/>
                <a:cs typeface="Arial"/>
                <a:sym typeface="Arial"/>
              </a:rPr>
              <a:t>2. 6 x 20 </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pPr>
            <a:r>
              <a:rPr lang="en-GB" sz="1867" kern="0">
                <a:solidFill>
                  <a:srgbClr val="000000"/>
                </a:solidFill>
                <a:latin typeface="Arial"/>
                <a:ea typeface="Arial"/>
                <a:cs typeface="Arial"/>
                <a:sym typeface="Arial"/>
              </a:rPr>
              <a:t>3. Insert the correct symbol ( &lt;,&gt; , =)</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		56 ➗ 8 		24 ➗ 4</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pPr>
            <a:r>
              <a:rPr lang="en-GB" sz="1867" kern="0">
                <a:solidFill>
                  <a:srgbClr val="000000"/>
                </a:solidFill>
                <a:latin typeface="Arial"/>
                <a:ea typeface="Arial"/>
                <a:cs typeface="Arial"/>
                <a:sym typeface="Arial"/>
              </a:rPr>
              <a:t>4. Which two fractions are equivalent?</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marL="1219170" defTabSz="1219170">
              <a:buClr>
                <a:srgbClr val="000000"/>
              </a:buClr>
              <a:buSzPts val="1400"/>
            </a:pPr>
            <a:r>
              <a:rPr lang="en-GB" sz="1867" kern="0">
                <a:solidFill>
                  <a:srgbClr val="000000"/>
                </a:solidFill>
                <a:latin typeface="Arial"/>
                <a:ea typeface="Arial"/>
                <a:cs typeface="Arial"/>
                <a:sym typeface="Arial"/>
              </a:rPr>
              <a:t> </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pPr>
            <a:r>
              <a:rPr lang="en-GB" sz="1867" kern="0">
                <a:solidFill>
                  <a:srgbClr val="000000"/>
                </a:solidFill>
                <a:latin typeface="Arial"/>
                <a:ea typeface="Arial"/>
                <a:cs typeface="Arial"/>
                <a:sym typeface="Arial"/>
              </a:rPr>
              <a:t>5. What is the subtraction statement</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marL="186262" defTabSz="1219170">
              <a:buClr>
                <a:srgbClr val="000000"/>
              </a:buClr>
            </a:pPr>
            <a:r>
              <a:rPr lang="en-GB" sz="1867" kern="0">
                <a:solidFill>
                  <a:srgbClr val="000000"/>
                </a:solidFill>
                <a:latin typeface="Arial"/>
                <a:ea typeface="Arial"/>
                <a:cs typeface="Arial"/>
                <a:sym typeface="Arial"/>
              </a:rPr>
              <a:t>6. Complete the missing numbers above</a:t>
            </a:r>
            <a:endParaRPr sz="1867" kern="0">
              <a:solidFill>
                <a:srgbClr val="000000"/>
              </a:solidFill>
              <a:latin typeface="Arial"/>
              <a:ea typeface="Arial"/>
              <a:cs typeface="Arial"/>
              <a:sym typeface="Arial"/>
            </a:endParaRPr>
          </a:p>
          <a:p>
            <a:pPr marL="1219170"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p:txBody>
      </p:sp>
      <p:sp>
        <p:nvSpPr>
          <p:cNvPr id="1440" name="Google Shape;1440;p78"/>
          <p:cNvSpPr txBox="1"/>
          <p:nvPr/>
        </p:nvSpPr>
        <p:spPr>
          <a:xfrm>
            <a:off x="0" y="-125600"/>
            <a:ext cx="11821600" cy="6488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800"/>
            </a:pPr>
            <a:r>
              <a:rPr lang="en-GB" sz="2400" b="1" kern="0">
                <a:solidFill>
                  <a:srgbClr val="000000"/>
                </a:solidFill>
                <a:latin typeface="Arial"/>
                <a:ea typeface="Arial"/>
                <a:cs typeface="Arial"/>
                <a:sym typeface="Arial"/>
              </a:rPr>
              <a:t>Morning  Maths </a:t>
            </a:r>
            <a:r>
              <a:rPr lang="en-GB" sz="2400" b="1" u="sng" kern="0">
                <a:solidFill>
                  <a:srgbClr val="000000"/>
                </a:solidFill>
                <a:latin typeface="Arial"/>
                <a:ea typeface="Arial"/>
                <a:cs typeface="Arial"/>
                <a:sym typeface="Arial"/>
              </a:rPr>
              <a:t>03.07.20</a:t>
            </a:r>
            <a:endParaRPr sz="2400" b="1" u="sng" kern="0">
              <a:solidFill>
                <a:srgbClr val="000000"/>
              </a:solidFill>
              <a:latin typeface="Arial"/>
              <a:ea typeface="Arial"/>
              <a:cs typeface="Arial"/>
              <a:sym typeface="Arial"/>
            </a:endParaRPr>
          </a:p>
        </p:txBody>
      </p:sp>
      <p:sp>
        <p:nvSpPr>
          <p:cNvPr id="1441" name="Google Shape;1441;p78"/>
          <p:cNvSpPr txBox="1"/>
          <p:nvPr/>
        </p:nvSpPr>
        <p:spPr>
          <a:xfrm>
            <a:off x="6700133" y="175400"/>
            <a:ext cx="5390400" cy="6502000"/>
          </a:xfrm>
          <a:prstGeom prst="rect">
            <a:avLst/>
          </a:prstGeom>
          <a:noFill/>
          <a:ln>
            <a:noFill/>
          </a:ln>
        </p:spPr>
        <p:txBody>
          <a:bodyPr spcFirstLastPara="1" wrap="square" lIns="121900" tIns="121900" rIns="121900" bIns="121900" anchor="t" anchorCtr="0">
            <a:noAutofit/>
          </a:bodyPr>
          <a:lstStyle/>
          <a:p>
            <a:pPr defTabSz="1219170">
              <a:buClr>
                <a:srgbClr val="000000"/>
              </a:buClr>
              <a:buSzPts val="1400"/>
            </a:pPr>
            <a:r>
              <a:rPr lang="en-GB" sz="1867" kern="0">
                <a:solidFill>
                  <a:srgbClr val="000000"/>
                </a:solidFill>
                <a:latin typeface="Arial"/>
                <a:ea typeface="Arial"/>
                <a:cs typeface="Arial"/>
                <a:sym typeface="Arial"/>
              </a:rPr>
              <a:t>7.	234 + 309</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8. Which of these numbers is the odd one out?</a:t>
            </a:r>
            <a:endParaRPr sz="1867" kern="0">
              <a:solidFill>
                <a:srgbClr val="000000"/>
              </a:solidFill>
              <a:latin typeface="Arial"/>
              <a:ea typeface="Arial"/>
              <a:cs typeface="Arial"/>
              <a:sym typeface="Arial"/>
            </a:endParaRPr>
          </a:p>
          <a:p>
            <a:pPr marL="609585" indent="609585" defTabSz="1219170">
              <a:buClr>
                <a:srgbClr val="000000"/>
              </a:buClr>
              <a:buSzPts val="1400"/>
            </a:pPr>
            <a:r>
              <a:rPr lang="en-GB" sz="1867" kern="0">
                <a:solidFill>
                  <a:srgbClr val="000000"/>
                </a:solidFill>
                <a:latin typeface="Arial"/>
                <a:ea typeface="Arial"/>
                <a:cs typeface="Arial"/>
                <a:sym typeface="Arial"/>
              </a:rPr>
              <a:t>42 56 35</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9. I am thinking of a number between 30 and 60. If I divide it by 8, I have a remainder of 5. If I divide it by 5 I have 3 left over. What is my number?</a:t>
            </a:r>
            <a:endParaRPr sz="1867" kern="0">
              <a:solidFill>
                <a:srgbClr val="000000"/>
              </a:solidFill>
              <a:latin typeface="Arial"/>
              <a:ea typeface="Arial"/>
              <a:cs typeface="Arial"/>
              <a:sym typeface="Arial"/>
            </a:endParaRPr>
          </a:p>
          <a:p>
            <a:pPr defTabSz="1219170">
              <a:buClr>
                <a:srgbClr val="000000"/>
              </a:buClr>
              <a:buSzPts val="1400"/>
            </a:pPr>
            <a:endParaRPr sz="1867"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10.</a:t>
            </a:r>
            <a:endParaRPr sz="1867"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defTabSz="1219170">
              <a:buClr>
                <a:srgbClr val="000000"/>
              </a:buClr>
              <a:buSzPts val="1800"/>
            </a:pPr>
            <a:r>
              <a:rPr lang="en-GB" sz="2400" kern="0">
                <a:solidFill>
                  <a:srgbClr val="000000"/>
                </a:solidFill>
                <a:latin typeface="Arial"/>
                <a:ea typeface="Arial"/>
                <a:cs typeface="Arial"/>
                <a:sym typeface="Arial"/>
              </a:rPr>
              <a:t>					</a:t>
            </a: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a:p>
            <a:pPr marL="609585" defTabSz="1219170">
              <a:buClr>
                <a:srgbClr val="000000"/>
              </a:buClr>
              <a:buSzPts val="1800"/>
            </a:pPr>
            <a:endParaRPr sz="2400" kern="0">
              <a:solidFill>
                <a:srgbClr val="000000"/>
              </a:solidFill>
              <a:latin typeface="Arial"/>
              <a:ea typeface="Arial"/>
              <a:cs typeface="Arial"/>
              <a:sym typeface="Arial"/>
            </a:endParaRPr>
          </a:p>
        </p:txBody>
      </p:sp>
      <p:sp>
        <p:nvSpPr>
          <p:cNvPr id="1442" name="Google Shape;1442;p78"/>
          <p:cNvSpPr/>
          <p:nvPr/>
        </p:nvSpPr>
        <p:spPr>
          <a:xfrm flipH="1">
            <a:off x="2534400" y="1998067"/>
            <a:ext cx="610000" cy="6488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grpSp>
        <p:nvGrpSpPr>
          <p:cNvPr id="1443" name="Google Shape;1443;p78"/>
          <p:cNvGrpSpPr/>
          <p:nvPr/>
        </p:nvGrpSpPr>
        <p:grpSpPr>
          <a:xfrm>
            <a:off x="3547033" y="4258833"/>
            <a:ext cx="2509200" cy="880000"/>
            <a:chOff x="2431600" y="3002200"/>
            <a:chExt cx="1881900" cy="660000"/>
          </a:xfrm>
        </p:grpSpPr>
        <p:sp>
          <p:nvSpPr>
            <p:cNvPr id="1444" name="Google Shape;1444;p78"/>
            <p:cNvSpPr/>
            <p:nvPr/>
          </p:nvSpPr>
          <p:spPr>
            <a:xfrm>
              <a:off x="2431600" y="3002200"/>
              <a:ext cx="1881900" cy="330000"/>
            </a:xfrm>
            <a:prstGeom prst="rect">
              <a:avLst/>
            </a:prstGeom>
            <a:solidFill>
              <a:srgbClr val="FFFFFF"/>
            </a:solidFill>
            <a:ln w="19050" cap="flat" cmpd="sng">
              <a:solidFill>
                <a:srgbClr val="434343"/>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buSzPts val="1400"/>
              </a:pPr>
              <a:r>
                <a:rPr lang="en-GB" sz="1867" kern="0">
                  <a:solidFill>
                    <a:srgbClr val="000000"/>
                  </a:solidFill>
                  <a:latin typeface="Arial"/>
                  <a:ea typeface="Arial"/>
                  <a:cs typeface="Arial"/>
                  <a:sym typeface="Arial"/>
                </a:rPr>
                <a:t>743</a:t>
              </a:r>
              <a:endParaRPr sz="1867" kern="0">
                <a:solidFill>
                  <a:srgbClr val="000000"/>
                </a:solidFill>
                <a:latin typeface="Arial"/>
                <a:ea typeface="Arial"/>
                <a:cs typeface="Arial"/>
                <a:sym typeface="Arial"/>
              </a:endParaRPr>
            </a:p>
          </p:txBody>
        </p:sp>
        <p:sp>
          <p:nvSpPr>
            <p:cNvPr id="1445" name="Google Shape;1445;p78"/>
            <p:cNvSpPr/>
            <p:nvPr/>
          </p:nvSpPr>
          <p:spPr>
            <a:xfrm>
              <a:off x="2431600" y="3332200"/>
              <a:ext cx="1132200" cy="330000"/>
            </a:xfrm>
            <a:prstGeom prst="rect">
              <a:avLst/>
            </a:prstGeom>
            <a:solidFill>
              <a:srgbClr val="FFFFFF"/>
            </a:solidFill>
            <a:ln w="19050" cap="flat" cmpd="sng">
              <a:solidFill>
                <a:srgbClr val="434343"/>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buSzPts val="1400"/>
              </a:pPr>
              <a:r>
                <a:rPr lang="en-GB" sz="1867" kern="0">
                  <a:solidFill>
                    <a:srgbClr val="000000"/>
                  </a:solidFill>
                  <a:latin typeface="Arial"/>
                  <a:ea typeface="Arial"/>
                  <a:cs typeface="Arial"/>
                  <a:sym typeface="Arial"/>
                </a:rPr>
                <a:t>205</a:t>
              </a:r>
              <a:endParaRPr sz="1867" kern="0">
                <a:solidFill>
                  <a:srgbClr val="000000"/>
                </a:solidFill>
                <a:latin typeface="Arial"/>
                <a:ea typeface="Arial"/>
                <a:cs typeface="Arial"/>
                <a:sym typeface="Arial"/>
              </a:endParaRPr>
            </a:p>
          </p:txBody>
        </p:sp>
        <p:sp>
          <p:nvSpPr>
            <p:cNvPr id="1446" name="Google Shape;1446;p78"/>
            <p:cNvSpPr/>
            <p:nvPr/>
          </p:nvSpPr>
          <p:spPr>
            <a:xfrm>
              <a:off x="3563800" y="3332200"/>
              <a:ext cx="749700" cy="330000"/>
            </a:xfrm>
            <a:prstGeom prst="rect">
              <a:avLst/>
            </a:prstGeom>
            <a:solidFill>
              <a:srgbClr val="FFFFFF"/>
            </a:solidFill>
            <a:ln w="19050" cap="flat" cmpd="sng">
              <a:solidFill>
                <a:srgbClr val="434343"/>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buSzPts val="1400"/>
              </a:pPr>
              <a:endParaRPr sz="1867" kern="0">
                <a:solidFill>
                  <a:srgbClr val="000000"/>
                </a:solidFill>
                <a:latin typeface="Arial"/>
                <a:ea typeface="Arial"/>
                <a:cs typeface="Arial"/>
                <a:sym typeface="Arial"/>
              </a:endParaRPr>
            </a:p>
          </p:txBody>
        </p:sp>
      </p:grpSp>
      <p:sp>
        <p:nvSpPr>
          <p:cNvPr id="1447" name="Google Shape;1447;p78"/>
          <p:cNvSpPr/>
          <p:nvPr/>
        </p:nvSpPr>
        <p:spPr>
          <a:xfrm>
            <a:off x="431767" y="5429800"/>
            <a:ext cx="789600" cy="440000"/>
          </a:xfrm>
          <a:prstGeom prst="roundRect">
            <a:avLst>
              <a:gd name="adj" fmla="val 16667"/>
            </a:avLst>
          </a:prstGeom>
          <a:solidFill>
            <a:srgbClr val="B7B7B7"/>
          </a:solidFill>
          <a:ln>
            <a:noFill/>
          </a:ln>
        </p:spPr>
        <p:txBody>
          <a:bodyPr spcFirstLastPara="1" wrap="square" lIns="121900" tIns="121900" rIns="121900" bIns="121900" anchor="ctr" anchorCtr="0">
            <a:noAutofit/>
          </a:bodyPr>
          <a:lstStyle/>
          <a:p>
            <a:pPr defTabSz="1219170">
              <a:buClr>
                <a:srgbClr val="000000"/>
              </a:buClr>
              <a:buSzPts val="1100"/>
            </a:pPr>
            <a:r>
              <a:rPr lang="en-GB" sz="1467" kern="0">
                <a:solidFill>
                  <a:srgbClr val="000000"/>
                </a:solidFill>
                <a:latin typeface="Arial"/>
                <a:ea typeface="Arial"/>
                <a:cs typeface="Arial"/>
                <a:sym typeface="Arial"/>
              </a:rPr>
              <a:t>80cm</a:t>
            </a:r>
            <a:endParaRPr sz="1467" kern="0">
              <a:solidFill>
                <a:srgbClr val="000000"/>
              </a:solidFill>
              <a:latin typeface="Arial"/>
              <a:ea typeface="Arial"/>
              <a:cs typeface="Arial"/>
              <a:sym typeface="Arial"/>
            </a:endParaRPr>
          </a:p>
        </p:txBody>
      </p:sp>
      <p:sp>
        <p:nvSpPr>
          <p:cNvPr id="1448" name="Google Shape;1448;p78"/>
          <p:cNvSpPr/>
          <p:nvPr/>
        </p:nvSpPr>
        <p:spPr>
          <a:xfrm>
            <a:off x="1504700" y="5422767"/>
            <a:ext cx="789600" cy="440000"/>
          </a:xfrm>
          <a:prstGeom prst="roundRect">
            <a:avLst>
              <a:gd name="adj" fmla="val 16667"/>
            </a:avLst>
          </a:prstGeom>
          <a:solidFill>
            <a:srgbClr val="B7B7B7"/>
          </a:solidFill>
          <a:ln>
            <a:noFill/>
          </a:ln>
        </p:spPr>
        <p:txBody>
          <a:bodyPr spcFirstLastPara="1" wrap="square" lIns="121900" tIns="121900" rIns="121900" bIns="121900" anchor="ctr" anchorCtr="0">
            <a:noAutofit/>
          </a:bodyPr>
          <a:lstStyle/>
          <a:p>
            <a:pPr defTabSz="1219170">
              <a:buClr>
                <a:srgbClr val="000000"/>
              </a:buClr>
              <a:buSzPts val="1100"/>
            </a:pPr>
            <a:r>
              <a:rPr lang="en-GB" sz="1467" kern="0">
                <a:solidFill>
                  <a:srgbClr val="000000"/>
                </a:solidFill>
                <a:latin typeface="Arial"/>
                <a:ea typeface="Arial"/>
                <a:cs typeface="Arial"/>
                <a:sym typeface="Arial"/>
              </a:rPr>
              <a:t>90cm</a:t>
            </a:r>
            <a:endParaRPr sz="1467" kern="0">
              <a:solidFill>
                <a:srgbClr val="000000"/>
              </a:solidFill>
              <a:latin typeface="Arial"/>
              <a:ea typeface="Arial"/>
              <a:cs typeface="Arial"/>
              <a:sym typeface="Arial"/>
            </a:endParaRPr>
          </a:p>
        </p:txBody>
      </p:sp>
      <p:sp>
        <p:nvSpPr>
          <p:cNvPr id="1449" name="Google Shape;1449;p78"/>
          <p:cNvSpPr/>
          <p:nvPr/>
        </p:nvSpPr>
        <p:spPr>
          <a:xfrm>
            <a:off x="2534400" y="5433317"/>
            <a:ext cx="789600" cy="440000"/>
          </a:xfrm>
          <a:prstGeom prst="roundRect">
            <a:avLst>
              <a:gd name="adj" fmla="val 16667"/>
            </a:avLst>
          </a:prstGeom>
          <a:solidFill>
            <a:srgbClr val="B7B7B7"/>
          </a:solidFill>
          <a:ln>
            <a:noFill/>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1450" name="Google Shape;1450;p78"/>
          <p:cNvSpPr/>
          <p:nvPr/>
        </p:nvSpPr>
        <p:spPr>
          <a:xfrm>
            <a:off x="3607333" y="5426284"/>
            <a:ext cx="789600" cy="440000"/>
          </a:xfrm>
          <a:prstGeom prst="roundRect">
            <a:avLst>
              <a:gd name="adj" fmla="val 16667"/>
            </a:avLst>
          </a:prstGeom>
          <a:solidFill>
            <a:srgbClr val="B7B7B7"/>
          </a:solidFill>
          <a:ln>
            <a:noFill/>
          </a:ln>
        </p:spPr>
        <p:txBody>
          <a:bodyPr spcFirstLastPara="1" wrap="square" lIns="121900" tIns="121900" rIns="121900" bIns="121900" anchor="ctr" anchorCtr="0">
            <a:noAutofit/>
          </a:bodyPr>
          <a:lstStyle/>
          <a:p>
            <a:pPr defTabSz="1219170">
              <a:buClr>
                <a:srgbClr val="000000"/>
              </a:buClr>
              <a:buSzPts val="1100"/>
            </a:pPr>
            <a:r>
              <a:rPr lang="en-GB" sz="1467" kern="0">
                <a:solidFill>
                  <a:srgbClr val="000000"/>
                </a:solidFill>
                <a:latin typeface="Arial"/>
                <a:ea typeface="Arial"/>
                <a:cs typeface="Arial"/>
                <a:sym typeface="Arial"/>
              </a:rPr>
              <a:t>1m 10cm</a:t>
            </a:r>
            <a:endParaRPr sz="1467" kern="0">
              <a:solidFill>
                <a:srgbClr val="000000"/>
              </a:solidFill>
              <a:latin typeface="Arial"/>
              <a:ea typeface="Arial"/>
              <a:cs typeface="Arial"/>
              <a:sym typeface="Arial"/>
            </a:endParaRPr>
          </a:p>
        </p:txBody>
      </p:sp>
      <p:sp>
        <p:nvSpPr>
          <p:cNvPr id="1451" name="Google Shape;1451;p78"/>
          <p:cNvSpPr/>
          <p:nvPr/>
        </p:nvSpPr>
        <p:spPr>
          <a:xfrm>
            <a:off x="4680267" y="5426284"/>
            <a:ext cx="789600" cy="440000"/>
          </a:xfrm>
          <a:prstGeom prst="roundRect">
            <a:avLst>
              <a:gd name="adj" fmla="val 16667"/>
            </a:avLst>
          </a:prstGeom>
          <a:solidFill>
            <a:srgbClr val="B7B7B7"/>
          </a:solidFill>
          <a:ln>
            <a:noFill/>
          </a:ln>
        </p:spPr>
        <p:txBody>
          <a:bodyPr spcFirstLastPara="1" wrap="square" lIns="121900" tIns="121900" rIns="121900" bIns="121900" anchor="ctr" anchorCtr="0">
            <a:noAutofit/>
          </a:bodyPr>
          <a:lstStyle/>
          <a:p>
            <a:pPr defTabSz="1219170">
              <a:buClr>
                <a:srgbClr val="000000"/>
              </a:buClr>
              <a:buSzPts val="1400"/>
            </a:pPr>
            <a:endParaRPr sz="1867" kern="0">
              <a:solidFill>
                <a:srgbClr val="000000"/>
              </a:solidFill>
              <a:latin typeface="Arial"/>
              <a:ea typeface="Arial"/>
              <a:cs typeface="Arial"/>
              <a:sym typeface="Arial"/>
            </a:endParaRPr>
          </a:p>
        </p:txBody>
      </p:sp>
      <p:sp>
        <p:nvSpPr>
          <p:cNvPr id="1452" name="Google Shape;1452;p78"/>
          <p:cNvSpPr/>
          <p:nvPr/>
        </p:nvSpPr>
        <p:spPr>
          <a:xfrm>
            <a:off x="5753200" y="5419251"/>
            <a:ext cx="789600" cy="440000"/>
          </a:xfrm>
          <a:prstGeom prst="roundRect">
            <a:avLst>
              <a:gd name="adj" fmla="val 16667"/>
            </a:avLst>
          </a:prstGeom>
          <a:solidFill>
            <a:srgbClr val="B7B7B7"/>
          </a:solidFill>
          <a:ln>
            <a:noFill/>
          </a:ln>
        </p:spPr>
        <p:txBody>
          <a:bodyPr spcFirstLastPara="1" wrap="square" lIns="121900" tIns="121900" rIns="121900" bIns="121900" anchor="ctr" anchorCtr="0">
            <a:noAutofit/>
          </a:bodyPr>
          <a:lstStyle/>
          <a:p>
            <a:pPr defTabSz="1219170">
              <a:buClr>
                <a:srgbClr val="000000"/>
              </a:buClr>
              <a:buSzPts val="1100"/>
            </a:pPr>
            <a:r>
              <a:rPr lang="en-GB" sz="1467" kern="0">
                <a:solidFill>
                  <a:srgbClr val="000000"/>
                </a:solidFill>
                <a:latin typeface="Arial"/>
                <a:ea typeface="Arial"/>
                <a:cs typeface="Arial"/>
                <a:sym typeface="Arial"/>
              </a:rPr>
              <a:t>1m 30cm</a:t>
            </a:r>
            <a:endParaRPr sz="1467" kern="0">
              <a:solidFill>
                <a:srgbClr val="000000"/>
              </a:solidFill>
              <a:latin typeface="Arial"/>
              <a:ea typeface="Arial"/>
              <a:cs typeface="Arial"/>
              <a:sym typeface="Arial"/>
            </a:endParaRPr>
          </a:p>
        </p:txBody>
      </p:sp>
      <p:cxnSp>
        <p:nvCxnSpPr>
          <p:cNvPr id="1453" name="Google Shape;1453;p78"/>
          <p:cNvCxnSpPr>
            <a:stCxn id="1447" idx="3"/>
            <a:endCxn id="1448" idx="1"/>
          </p:cNvCxnSpPr>
          <p:nvPr/>
        </p:nvCxnSpPr>
        <p:spPr>
          <a:xfrm rot="10800000" flipH="1">
            <a:off x="1221367" y="5642600"/>
            <a:ext cx="283200" cy="7200"/>
          </a:xfrm>
          <a:prstGeom prst="straightConnector1">
            <a:avLst/>
          </a:prstGeom>
          <a:noFill/>
          <a:ln w="9525" cap="flat" cmpd="sng">
            <a:solidFill>
              <a:schemeClr val="dk2"/>
            </a:solidFill>
            <a:prstDash val="solid"/>
            <a:round/>
            <a:headEnd type="none" w="sm" len="sm"/>
            <a:tailEnd type="triangle" w="med" len="med"/>
          </a:ln>
        </p:spPr>
      </p:cxnSp>
      <p:cxnSp>
        <p:nvCxnSpPr>
          <p:cNvPr id="1454" name="Google Shape;1454;p78"/>
          <p:cNvCxnSpPr/>
          <p:nvPr/>
        </p:nvCxnSpPr>
        <p:spPr>
          <a:xfrm rot="10800000" flipH="1">
            <a:off x="2283551" y="5649733"/>
            <a:ext cx="283200" cy="7200"/>
          </a:xfrm>
          <a:prstGeom prst="straightConnector1">
            <a:avLst/>
          </a:prstGeom>
          <a:noFill/>
          <a:ln w="9525" cap="flat" cmpd="sng">
            <a:solidFill>
              <a:schemeClr val="dk2"/>
            </a:solidFill>
            <a:prstDash val="solid"/>
            <a:round/>
            <a:headEnd type="none" w="sm" len="sm"/>
            <a:tailEnd type="triangle" w="med" len="med"/>
          </a:ln>
        </p:spPr>
      </p:cxnSp>
      <p:cxnSp>
        <p:nvCxnSpPr>
          <p:cNvPr id="1455" name="Google Shape;1455;p78"/>
          <p:cNvCxnSpPr/>
          <p:nvPr/>
        </p:nvCxnSpPr>
        <p:spPr>
          <a:xfrm rot="10800000" flipH="1">
            <a:off x="3356484" y="5649733"/>
            <a:ext cx="283200" cy="7200"/>
          </a:xfrm>
          <a:prstGeom prst="straightConnector1">
            <a:avLst/>
          </a:prstGeom>
          <a:noFill/>
          <a:ln w="9525" cap="flat" cmpd="sng">
            <a:solidFill>
              <a:schemeClr val="dk2"/>
            </a:solidFill>
            <a:prstDash val="solid"/>
            <a:round/>
            <a:headEnd type="none" w="sm" len="sm"/>
            <a:tailEnd type="triangle" w="med" len="med"/>
          </a:ln>
        </p:spPr>
      </p:cxnSp>
      <p:cxnSp>
        <p:nvCxnSpPr>
          <p:cNvPr id="1456" name="Google Shape;1456;p78"/>
          <p:cNvCxnSpPr/>
          <p:nvPr/>
        </p:nvCxnSpPr>
        <p:spPr>
          <a:xfrm rot="10800000" flipH="1">
            <a:off x="4407800" y="5649733"/>
            <a:ext cx="283200" cy="7200"/>
          </a:xfrm>
          <a:prstGeom prst="straightConnector1">
            <a:avLst/>
          </a:prstGeom>
          <a:noFill/>
          <a:ln w="9525" cap="flat" cmpd="sng">
            <a:solidFill>
              <a:schemeClr val="dk2"/>
            </a:solidFill>
            <a:prstDash val="solid"/>
            <a:round/>
            <a:headEnd type="none" w="sm" len="sm"/>
            <a:tailEnd type="triangle" w="med" len="med"/>
          </a:ln>
        </p:spPr>
      </p:cxnSp>
      <p:cxnSp>
        <p:nvCxnSpPr>
          <p:cNvPr id="1457" name="Google Shape;1457;p78"/>
          <p:cNvCxnSpPr/>
          <p:nvPr/>
        </p:nvCxnSpPr>
        <p:spPr>
          <a:xfrm rot="10800000" flipH="1">
            <a:off x="5447867" y="5649733"/>
            <a:ext cx="283200" cy="7200"/>
          </a:xfrm>
          <a:prstGeom prst="straightConnector1">
            <a:avLst/>
          </a:prstGeom>
          <a:noFill/>
          <a:ln w="9525" cap="flat" cmpd="sng">
            <a:solidFill>
              <a:schemeClr val="dk2"/>
            </a:solidFill>
            <a:prstDash val="solid"/>
            <a:round/>
            <a:headEnd type="none" w="sm" len="sm"/>
            <a:tailEnd type="triangle" w="med" len="med"/>
          </a:ln>
        </p:spPr>
      </p:cxnSp>
      <p:sp>
        <p:nvSpPr>
          <p:cNvPr id="1458" name="Google Shape;1458;p78"/>
          <p:cNvSpPr/>
          <p:nvPr/>
        </p:nvSpPr>
        <p:spPr>
          <a:xfrm>
            <a:off x="859800" y="3121933"/>
            <a:ext cx="610000" cy="7676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r>
              <a:rPr lang="en-GB" sz="1867" u="sng" kern="0">
                <a:solidFill>
                  <a:srgbClr val="000000"/>
                </a:solidFill>
                <a:latin typeface="Arial"/>
                <a:ea typeface="Arial"/>
                <a:cs typeface="Arial"/>
                <a:sym typeface="Arial"/>
              </a:rPr>
              <a:t>1</a:t>
            </a:r>
            <a:endParaRPr sz="1867" u="sng"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3</a:t>
            </a:r>
            <a:endParaRPr sz="1867" kern="0">
              <a:solidFill>
                <a:srgbClr val="000000"/>
              </a:solidFill>
              <a:latin typeface="Arial"/>
              <a:ea typeface="Arial"/>
              <a:cs typeface="Arial"/>
              <a:sym typeface="Arial"/>
            </a:endParaRPr>
          </a:p>
        </p:txBody>
      </p:sp>
      <p:sp>
        <p:nvSpPr>
          <p:cNvPr id="1459" name="Google Shape;1459;p78"/>
          <p:cNvSpPr/>
          <p:nvPr/>
        </p:nvSpPr>
        <p:spPr>
          <a:xfrm>
            <a:off x="1761600" y="3121933"/>
            <a:ext cx="610000" cy="7676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r>
              <a:rPr lang="en-GB" sz="1867" kern="0">
                <a:solidFill>
                  <a:srgbClr val="000000"/>
                </a:solidFill>
                <a:latin typeface="Arial"/>
                <a:ea typeface="Arial"/>
                <a:cs typeface="Arial"/>
                <a:sym typeface="Arial"/>
              </a:rPr>
              <a:t>1</a:t>
            </a:r>
            <a:endParaRPr sz="1867" kern="0">
              <a:solidFill>
                <a:srgbClr val="000000"/>
              </a:solidFill>
              <a:latin typeface="Arial"/>
              <a:ea typeface="Arial"/>
              <a:cs typeface="Arial"/>
              <a:sym typeface="Arial"/>
            </a:endParaRPr>
          </a:p>
        </p:txBody>
      </p:sp>
      <p:sp>
        <p:nvSpPr>
          <p:cNvPr id="1460" name="Google Shape;1460;p78"/>
          <p:cNvSpPr/>
          <p:nvPr/>
        </p:nvSpPr>
        <p:spPr>
          <a:xfrm>
            <a:off x="2663400" y="3121933"/>
            <a:ext cx="610000" cy="7676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r>
              <a:rPr lang="en-GB" sz="1867" u="sng" kern="0">
                <a:solidFill>
                  <a:srgbClr val="000000"/>
                </a:solidFill>
                <a:latin typeface="Arial"/>
                <a:ea typeface="Arial"/>
                <a:cs typeface="Arial"/>
                <a:sym typeface="Arial"/>
              </a:rPr>
              <a:t>2</a:t>
            </a:r>
            <a:endParaRPr sz="1867" u="sng"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4</a:t>
            </a:r>
            <a:endParaRPr sz="1867" kern="0">
              <a:solidFill>
                <a:srgbClr val="000000"/>
              </a:solidFill>
              <a:latin typeface="Arial"/>
              <a:ea typeface="Arial"/>
              <a:cs typeface="Arial"/>
              <a:sym typeface="Arial"/>
            </a:endParaRPr>
          </a:p>
        </p:txBody>
      </p:sp>
      <p:sp>
        <p:nvSpPr>
          <p:cNvPr id="1461" name="Google Shape;1461;p78"/>
          <p:cNvSpPr/>
          <p:nvPr/>
        </p:nvSpPr>
        <p:spPr>
          <a:xfrm>
            <a:off x="3630900" y="3121933"/>
            <a:ext cx="610000" cy="7676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r>
              <a:rPr lang="en-GB" sz="1867" u="sng" kern="0">
                <a:solidFill>
                  <a:srgbClr val="000000"/>
                </a:solidFill>
                <a:latin typeface="Arial"/>
                <a:ea typeface="Arial"/>
                <a:cs typeface="Arial"/>
                <a:sym typeface="Arial"/>
              </a:rPr>
              <a:t>1</a:t>
            </a:r>
            <a:endParaRPr sz="1867" u="sng"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2</a:t>
            </a:r>
            <a:endParaRPr sz="1867" kern="0">
              <a:solidFill>
                <a:srgbClr val="000000"/>
              </a:solidFill>
              <a:latin typeface="Arial"/>
              <a:ea typeface="Arial"/>
              <a:cs typeface="Arial"/>
              <a:sym typeface="Arial"/>
            </a:endParaRPr>
          </a:p>
        </p:txBody>
      </p:sp>
      <p:sp>
        <p:nvSpPr>
          <p:cNvPr id="1462" name="Google Shape;1462;p78"/>
          <p:cNvSpPr/>
          <p:nvPr/>
        </p:nvSpPr>
        <p:spPr>
          <a:xfrm>
            <a:off x="4467000" y="3121933"/>
            <a:ext cx="610000" cy="767600"/>
          </a:xfrm>
          <a:prstGeom prst="ellipse">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buSzPts val="1400"/>
            </a:pPr>
            <a:r>
              <a:rPr lang="en-GB" sz="1867" u="sng" kern="0">
                <a:solidFill>
                  <a:srgbClr val="000000"/>
                </a:solidFill>
                <a:latin typeface="Arial"/>
                <a:ea typeface="Arial"/>
                <a:cs typeface="Arial"/>
                <a:sym typeface="Arial"/>
              </a:rPr>
              <a:t>4</a:t>
            </a:r>
            <a:endParaRPr sz="1867" u="sng" kern="0">
              <a:solidFill>
                <a:srgbClr val="000000"/>
              </a:solidFill>
              <a:latin typeface="Arial"/>
              <a:ea typeface="Arial"/>
              <a:cs typeface="Arial"/>
              <a:sym typeface="Arial"/>
            </a:endParaRPr>
          </a:p>
          <a:p>
            <a:pPr defTabSz="1219170">
              <a:buClr>
                <a:srgbClr val="000000"/>
              </a:buClr>
              <a:buSzPts val="1400"/>
            </a:pPr>
            <a:r>
              <a:rPr lang="en-GB" sz="1867" kern="0">
                <a:solidFill>
                  <a:srgbClr val="000000"/>
                </a:solidFill>
                <a:latin typeface="Arial"/>
                <a:ea typeface="Arial"/>
                <a:cs typeface="Arial"/>
                <a:sym typeface="Arial"/>
              </a:rPr>
              <a:t>4</a:t>
            </a:r>
            <a:endParaRPr sz="1867" kern="0">
              <a:solidFill>
                <a:srgbClr val="000000"/>
              </a:solidFill>
              <a:latin typeface="Arial"/>
              <a:ea typeface="Arial"/>
              <a:cs typeface="Arial"/>
              <a:sym typeface="Arial"/>
            </a:endParaRPr>
          </a:p>
        </p:txBody>
      </p:sp>
      <p:pic>
        <p:nvPicPr>
          <p:cNvPr id="1463" name="Google Shape;1463;p78"/>
          <p:cNvPicPr preferRelativeResize="0"/>
          <p:nvPr/>
        </p:nvPicPr>
        <p:blipFill rotWithShape="1">
          <a:blip r:embed="rId3">
            <a:alphaModFix/>
          </a:blip>
          <a:srcRect/>
          <a:stretch/>
        </p:blipFill>
        <p:spPr>
          <a:xfrm>
            <a:off x="7293467" y="3511367"/>
            <a:ext cx="4203700" cy="2374900"/>
          </a:xfrm>
          <a:prstGeom prst="rect">
            <a:avLst/>
          </a:prstGeom>
          <a:noFill/>
          <a:ln>
            <a:noFill/>
          </a:ln>
        </p:spPr>
      </p:pic>
    </p:spTree>
    <p:extLst>
      <p:ext uri="{BB962C8B-B14F-4D97-AF65-F5344CB8AC3E}">
        <p14:creationId xmlns:p14="http://schemas.microsoft.com/office/powerpoint/2010/main" val="27846600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467"/>
        <p:cNvGrpSpPr/>
        <p:nvPr/>
      </p:nvGrpSpPr>
      <p:grpSpPr>
        <a:xfrm>
          <a:off x="0" y="0"/>
          <a:ext cx="0" cy="0"/>
          <a:chOff x="0" y="0"/>
          <a:chExt cx="0" cy="0"/>
        </a:xfrm>
      </p:grpSpPr>
      <p:sp>
        <p:nvSpPr>
          <p:cNvPr id="1468" name="Google Shape;1468;g865108e490_1_14"/>
          <p:cNvSpPr txBox="1"/>
          <p:nvPr/>
        </p:nvSpPr>
        <p:spPr>
          <a:xfrm>
            <a:off x="297467" y="132200"/>
            <a:ext cx="11485200" cy="6494400"/>
          </a:xfrm>
          <a:prstGeom prst="rect">
            <a:avLst/>
          </a:prstGeom>
          <a:noFill/>
          <a:ln>
            <a:noFill/>
          </a:ln>
        </p:spPr>
        <p:txBody>
          <a:bodyPr spcFirstLastPara="1" wrap="square" lIns="121900" tIns="121900" rIns="121900" bIns="121900" anchor="t" anchorCtr="0">
            <a:noAutofit/>
          </a:bodyPr>
          <a:lstStyle/>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83</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120</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&gt;</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2/4 or 1/2</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538</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1m, 1m20cm</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543</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35 as it is not a multiple of 2</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multiples of 8 = 32, 40, 48, 56 -  add remainder of 5 = 37, 45, </a:t>
            </a:r>
            <a:r>
              <a:rPr lang="en-GB" sz="2000" b="1" kern="0">
                <a:solidFill>
                  <a:srgbClr val="FF0000"/>
                </a:solidFill>
                <a:latin typeface="Arial"/>
                <a:cs typeface="Arial"/>
                <a:sym typeface="Arial"/>
              </a:rPr>
              <a:t>53,</a:t>
            </a:r>
            <a:r>
              <a:rPr lang="en-GB" sz="2000" kern="0">
                <a:solidFill>
                  <a:srgbClr val="000000"/>
                </a:solidFill>
                <a:latin typeface="Arial"/>
                <a:cs typeface="Arial"/>
                <a:sym typeface="Arial"/>
              </a:rPr>
              <a:t> 61</a:t>
            </a:r>
            <a:endParaRPr sz="2000" kern="0">
              <a:solidFill>
                <a:srgbClr val="000000"/>
              </a:solidFill>
              <a:latin typeface="Arial"/>
              <a:cs typeface="Arial"/>
              <a:sym typeface="Arial"/>
            </a:endParaRPr>
          </a:p>
          <a:p>
            <a:pPr defTabSz="1219170">
              <a:buClr>
                <a:srgbClr val="000000"/>
              </a:buClr>
            </a:pPr>
            <a:r>
              <a:rPr lang="en-GB" sz="2000" kern="0">
                <a:solidFill>
                  <a:srgbClr val="000000"/>
                </a:solidFill>
                <a:latin typeface="Arial"/>
                <a:cs typeface="Arial"/>
                <a:sym typeface="Arial"/>
              </a:rPr>
              <a:t>        multiples of 5 = 35, 40, 45, 50, 55,  - add remainder of 3 = 38, 43, 48, </a:t>
            </a:r>
            <a:r>
              <a:rPr lang="en-GB" sz="2000" b="1" kern="0">
                <a:solidFill>
                  <a:srgbClr val="FF0000"/>
                </a:solidFill>
                <a:latin typeface="Arial"/>
                <a:cs typeface="Arial"/>
                <a:sym typeface="Arial"/>
              </a:rPr>
              <a:t>53</a:t>
            </a:r>
            <a:r>
              <a:rPr lang="en-GB" sz="2000" kern="0">
                <a:solidFill>
                  <a:srgbClr val="000000"/>
                </a:solidFill>
                <a:latin typeface="Arial"/>
                <a:cs typeface="Arial"/>
                <a:sym typeface="Arial"/>
              </a:rPr>
              <a:t>, 58</a:t>
            </a:r>
            <a:endParaRPr sz="2000" kern="0">
              <a:solidFill>
                <a:srgbClr val="000000"/>
              </a:solidFill>
              <a:latin typeface="Arial"/>
              <a:cs typeface="Arial"/>
              <a:sym typeface="Arial"/>
            </a:endParaRPr>
          </a:p>
          <a:p>
            <a:pPr marL="609585" defTabSz="1219170">
              <a:buClr>
                <a:srgbClr val="000000"/>
              </a:buClr>
            </a:pPr>
            <a:endParaRPr sz="2000" kern="0">
              <a:solidFill>
                <a:srgbClr val="000000"/>
              </a:solidFill>
              <a:latin typeface="Arial"/>
              <a:cs typeface="Arial"/>
              <a:sym typeface="Arial"/>
            </a:endParaRPr>
          </a:p>
          <a:p>
            <a:pPr marL="609585" indent="-431789" defTabSz="1219170">
              <a:buClr>
                <a:srgbClr val="000000"/>
              </a:buClr>
              <a:buSzPts val="1500"/>
              <a:buFont typeface="Arial"/>
              <a:buAutoNum type="arabicPeriod"/>
            </a:pPr>
            <a:r>
              <a:rPr lang="en-GB" sz="2000" kern="0">
                <a:solidFill>
                  <a:srgbClr val="000000"/>
                </a:solidFill>
                <a:latin typeface="Arial"/>
                <a:cs typeface="Arial"/>
                <a:sym typeface="Arial"/>
              </a:rPr>
              <a:t>6x100=600, 7x50=350, 600+350=950, 950+1=951, 951-10 = 941</a:t>
            </a:r>
            <a:endParaRPr sz="2000" kern="0">
              <a:solidFill>
                <a:srgbClr val="000000"/>
              </a:solidFill>
              <a:latin typeface="Arial"/>
              <a:cs typeface="Arial"/>
              <a:sym typeface="Arial"/>
            </a:endParaRPr>
          </a:p>
          <a:p>
            <a:pPr defTabSz="1219170">
              <a:buClr>
                <a:srgbClr val="000000"/>
              </a:buClr>
            </a:pPr>
            <a:endParaRPr sz="2133" kern="0">
              <a:solidFill>
                <a:srgbClr val="000000"/>
              </a:solidFill>
              <a:latin typeface="Arial"/>
              <a:cs typeface="Arial"/>
              <a:sym typeface="Arial"/>
            </a:endParaRPr>
          </a:p>
          <a:p>
            <a:pPr defTabSz="1219170">
              <a:buClr>
                <a:srgbClr val="000000"/>
              </a:buClr>
            </a:pP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5629017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472"/>
        <p:cNvGrpSpPr/>
        <p:nvPr/>
      </p:nvGrpSpPr>
      <p:grpSpPr>
        <a:xfrm>
          <a:off x="0" y="0"/>
          <a:ext cx="0" cy="0"/>
          <a:chOff x="0" y="0"/>
          <a:chExt cx="0" cy="0"/>
        </a:xfrm>
      </p:grpSpPr>
      <p:sp>
        <p:nvSpPr>
          <p:cNvPr id="1473" name="Google Shape;1473;p59"/>
          <p:cNvSpPr txBox="1">
            <a:spLocks noGrp="1"/>
          </p:cNvSpPr>
          <p:nvPr>
            <p:ph type="title"/>
          </p:nvPr>
        </p:nvSpPr>
        <p:spPr>
          <a:xfrm>
            <a:off x="838200" y="267197"/>
            <a:ext cx="10515600" cy="843600"/>
          </a:xfrm>
          <a:prstGeom prst="rect">
            <a:avLst/>
          </a:prstGeom>
          <a:noFill/>
          <a:ln>
            <a:noFill/>
          </a:ln>
        </p:spPr>
        <p:txBody>
          <a:bodyPr spcFirstLastPara="1" wrap="square" lIns="91433" tIns="45700" rIns="91433" bIns="45700" anchor="ctr" anchorCtr="0">
            <a:noAutofit/>
          </a:bodyPr>
          <a:lstStyle/>
          <a:p>
            <a:pPr>
              <a:buSzPts val="3300"/>
            </a:pPr>
            <a:r>
              <a:rPr lang="en-GB" u="sng">
                <a:latin typeface="Arial"/>
                <a:ea typeface="Arial"/>
                <a:cs typeface="Arial"/>
                <a:sym typeface="Arial"/>
              </a:rPr>
              <a:t>St Catherine’s Classroom Beliefs </a:t>
            </a:r>
            <a:endParaRPr u="sng">
              <a:latin typeface="Arial"/>
              <a:ea typeface="Arial"/>
              <a:cs typeface="Arial"/>
              <a:sym typeface="Arial"/>
            </a:endParaRPr>
          </a:p>
        </p:txBody>
      </p:sp>
      <p:sp>
        <p:nvSpPr>
          <p:cNvPr id="1474" name="Google Shape;1474;p59"/>
          <p:cNvSpPr txBox="1">
            <a:spLocks noGrp="1"/>
          </p:cNvSpPr>
          <p:nvPr>
            <p:ph type="body" idx="1"/>
          </p:nvPr>
        </p:nvSpPr>
        <p:spPr>
          <a:xfrm>
            <a:off x="717467" y="1110797"/>
            <a:ext cx="10515600" cy="2908800"/>
          </a:xfrm>
          <a:prstGeom prst="rect">
            <a:avLst/>
          </a:prstGeom>
          <a:noFill/>
          <a:ln>
            <a:noFill/>
          </a:ln>
        </p:spPr>
        <p:txBody>
          <a:bodyPr spcFirstLastPara="1" wrap="square" lIns="91433" tIns="45700" rIns="91433" bIns="45700" anchor="t" anchorCtr="0">
            <a:noAutofit/>
          </a:bodyPr>
          <a:lstStyle/>
          <a:p>
            <a:pPr marL="237061" indent="-228594">
              <a:spcBef>
                <a:spcPts val="0"/>
              </a:spcBef>
              <a:buSzPts val="2100"/>
            </a:pPr>
            <a:r>
              <a:rPr lang="en-GB">
                <a:latin typeface="Arial"/>
                <a:ea typeface="Arial"/>
                <a:cs typeface="Arial"/>
                <a:sym typeface="Arial"/>
              </a:rPr>
              <a:t>Mistakes are valuable.</a:t>
            </a:r>
            <a:endParaRPr/>
          </a:p>
          <a:p>
            <a:pPr marL="237061" indent="-228594">
              <a:buSzPts val="2100"/>
            </a:pPr>
            <a:r>
              <a:rPr lang="en-GB">
                <a:latin typeface="Arial"/>
                <a:ea typeface="Arial"/>
                <a:cs typeface="Arial"/>
                <a:sym typeface="Arial"/>
              </a:rPr>
              <a:t>Everyone can learn maths to the highest level.</a:t>
            </a:r>
            <a:endParaRPr/>
          </a:p>
          <a:p>
            <a:pPr marL="237061" indent="-228594">
              <a:buSzPts val="2100"/>
            </a:pPr>
            <a:r>
              <a:rPr lang="en-GB">
                <a:latin typeface="Arial"/>
                <a:ea typeface="Arial"/>
                <a:cs typeface="Arial"/>
                <a:sym typeface="Arial"/>
              </a:rPr>
              <a:t>Questions are really important.</a:t>
            </a:r>
            <a:endParaRPr/>
          </a:p>
          <a:p>
            <a:pPr marL="237061" indent="-228594">
              <a:buSzPts val="2100"/>
            </a:pPr>
            <a:r>
              <a:rPr lang="en-GB">
                <a:latin typeface="Arial"/>
                <a:ea typeface="Arial"/>
                <a:cs typeface="Arial"/>
                <a:sym typeface="Arial"/>
              </a:rPr>
              <a:t>Depth is more important than speed.</a:t>
            </a:r>
            <a:endParaRPr/>
          </a:p>
          <a:p>
            <a:pPr marL="237061" indent="-228594">
              <a:buSzPts val="2100"/>
            </a:pPr>
            <a:r>
              <a:rPr lang="en-GB">
                <a:latin typeface="Arial"/>
                <a:ea typeface="Arial"/>
                <a:cs typeface="Arial"/>
                <a:sym typeface="Arial"/>
              </a:rPr>
              <a:t>Maths is about making connections.</a:t>
            </a:r>
            <a:endParaRPr>
              <a:latin typeface="Arial"/>
              <a:ea typeface="Arial"/>
              <a:cs typeface="Arial"/>
              <a:sym typeface="Arial"/>
            </a:endParaRPr>
          </a:p>
        </p:txBody>
      </p:sp>
      <p:pic>
        <p:nvPicPr>
          <p:cNvPr id="1475" name="Google Shape;1475;p59"/>
          <p:cNvPicPr preferRelativeResize="0"/>
          <p:nvPr/>
        </p:nvPicPr>
        <p:blipFill rotWithShape="1">
          <a:blip r:embed="rId3">
            <a:alphaModFix/>
          </a:blip>
          <a:srcRect/>
          <a:stretch/>
        </p:blipFill>
        <p:spPr>
          <a:xfrm>
            <a:off x="9239344" y="434674"/>
            <a:ext cx="2669857" cy="3200293"/>
          </a:xfrm>
          <a:prstGeom prst="rect">
            <a:avLst/>
          </a:prstGeom>
          <a:noFill/>
          <a:ln>
            <a:noFill/>
          </a:ln>
        </p:spPr>
      </p:pic>
      <p:sp>
        <p:nvSpPr>
          <p:cNvPr id="1476" name="Google Shape;1476;p59"/>
          <p:cNvSpPr txBox="1"/>
          <p:nvPr/>
        </p:nvSpPr>
        <p:spPr>
          <a:xfrm>
            <a:off x="838200" y="4397300"/>
            <a:ext cx="10515600" cy="1932000"/>
          </a:xfrm>
          <a:prstGeom prst="rect">
            <a:avLst/>
          </a:prstGeom>
          <a:noFill/>
          <a:ln>
            <a:noFill/>
          </a:ln>
        </p:spPr>
        <p:txBody>
          <a:bodyPr spcFirstLastPara="1" wrap="square" lIns="121900" tIns="121900" rIns="121900" bIns="121900" anchor="t" anchorCtr="0">
            <a:noAutofit/>
          </a:bodyPr>
          <a:lstStyle/>
          <a:p>
            <a:pPr algn="ctr" defTabSz="1219170">
              <a:buClr>
                <a:srgbClr val="000000"/>
              </a:buClr>
              <a:buSzPts val="1800"/>
            </a:pP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 </a:t>
            </a:r>
            <a:endParaRPr sz="2400" b="1" kern="0">
              <a:solidFill>
                <a:srgbClr val="000000"/>
              </a:solidFill>
              <a:latin typeface="Arial"/>
              <a:ea typeface="Arial"/>
              <a:cs typeface="Arial"/>
              <a:sym typeface="Arial"/>
            </a:endParaRPr>
          </a:p>
          <a:p>
            <a:pPr algn="ctr" defTabSz="1219170">
              <a:buClr>
                <a:srgbClr val="000000"/>
              </a:buClr>
              <a:buSzPts val="1800"/>
            </a:pPr>
            <a:r>
              <a:rPr lang="en-GB" sz="2400" b="1" kern="0">
                <a:solidFill>
                  <a:srgbClr val="000000"/>
                </a:solidFill>
                <a:latin typeface="Arial"/>
                <a:ea typeface="Arial"/>
                <a:cs typeface="Arial"/>
                <a:sym typeface="Arial"/>
              </a:rPr>
              <a:t>We may not be learning together in the classroom, but it is important to still remember our classroom beliefs. </a:t>
            </a:r>
            <a:endParaRPr sz="2400" b="1" kern="0">
              <a:solidFill>
                <a:srgbClr val="000000"/>
              </a:solidFill>
              <a:latin typeface="Arial"/>
              <a:ea typeface="Arial"/>
              <a:cs typeface="Arial"/>
              <a:sym typeface="Arial"/>
            </a:endParaRPr>
          </a:p>
        </p:txBody>
      </p:sp>
    </p:spTree>
    <p:extLst>
      <p:ext uri="{BB962C8B-B14F-4D97-AF65-F5344CB8AC3E}">
        <p14:creationId xmlns:p14="http://schemas.microsoft.com/office/powerpoint/2010/main" val="33847897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480"/>
        <p:cNvGrpSpPr/>
        <p:nvPr/>
      </p:nvGrpSpPr>
      <p:grpSpPr>
        <a:xfrm>
          <a:off x="0" y="0"/>
          <a:ext cx="0" cy="0"/>
          <a:chOff x="0" y="0"/>
          <a:chExt cx="0" cy="0"/>
        </a:xfrm>
      </p:grpSpPr>
      <p:sp>
        <p:nvSpPr>
          <p:cNvPr id="1481" name="Google Shape;1481;g891042b179_0_288"/>
          <p:cNvSpPr txBox="1"/>
          <p:nvPr/>
        </p:nvSpPr>
        <p:spPr>
          <a:xfrm>
            <a:off x="231800" y="71633"/>
            <a:ext cx="11728400" cy="3724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4133" u="sng" kern="0">
                <a:solidFill>
                  <a:srgbClr val="000000"/>
                </a:solidFill>
                <a:latin typeface="Arial"/>
                <a:cs typeface="Arial"/>
                <a:sym typeface="Arial"/>
              </a:rPr>
              <a:t>WALT: divide using a bar model</a:t>
            </a:r>
            <a:endParaRPr sz="4133" u="sng" kern="0">
              <a:solidFill>
                <a:srgbClr val="000000"/>
              </a:solidFill>
              <a:latin typeface="Arial"/>
              <a:cs typeface="Arial"/>
              <a:sym typeface="Arial"/>
            </a:endParaRPr>
          </a:p>
          <a:p>
            <a:pPr defTabSz="1219170">
              <a:buClr>
                <a:srgbClr val="000000"/>
              </a:buClr>
            </a:pPr>
            <a:endParaRPr sz="4133" u="sng" kern="0">
              <a:solidFill>
                <a:srgbClr val="000000"/>
              </a:solidFill>
              <a:latin typeface="Arial"/>
              <a:cs typeface="Arial"/>
              <a:sym typeface="Arial"/>
            </a:endParaRPr>
          </a:p>
          <a:p>
            <a:pPr defTabSz="1219170">
              <a:buClr>
                <a:srgbClr val="000000"/>
              </a:buClr>
            </a:pPr>
            <a:r>
              <a:rPr lang="en-GB" sz="3600" kern="0">
                <a:solidFill>
                  <a:srgbClr val="000000"/>
                </a:solidFill>
                <a:latin typeface="Arial"/>
                <a:cs typeface="Arial"/>
                <a:sym typeface="Arial"/>
              </a:rPr>
              <a:t>Today, if you have a tablet, laptop or computer, you can access this lesson online using my maths. The link is copied below. If you not, just follow the slides and they will talk you through the lesson. </a:t>
            </a:r>
            <a:endParaRPr sz="3600" kern="0">
              <a:solidFill>
                <a:srgbClr val="000000"/>
              </a:solidFill>
              <a:latin typeface="Arial"/>
              <a:cs typeface="Arial"/>
              <a:sym typeface="Arial"/>
            </a:endParaRPr>
          </a:p>
        </p:txBody>
      </p:sp>
      <p:sp>
        <p:nvSpPr>
          <p:cNvPr id="1482" name="Google Shape;1482;g891042b179_0_288"/>
          <p:cNvSpPr txBox="1"/>
          <p:nvPr/>
        </p:nvSpPr>
        <p:spPr>
          <a:xfrm>
            <a:off x="3330500" y="4333267"/>
            <a:ext cx="4000000" cy="8596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400" u="sng" kern="0">
                <a:solidFill>
                  <a:srgbClr val="0097A7"/>
                </a:solidFill>
                <a:latin typeface="Arial"/>
                <a:cs typeface="Arial"/>
                <a:sym typeface="Arial"/>
                <a:hlinkClick r:id="rId3"/>
              </a:rPr>
              <a:t>https://app.mymaths.co.uk/6017-lesson/bar-division</a:t>
            </a:r>
            <a:endParaRPr sz="2800" kern="0">
              <a:solidFill>
                <a:srgbClr val="000000"/>
              </a:solidFill>
              <a:latin typeface="Arial"/>
              <a:cs typeface="Arial"/>
              <a:sym typeface="Arial"/>
            </a:endParaRPr>
          </a:p>
        </p:txBody>
      </p:sp>
    </p:spTree>
    <p:extLst>
      <p:ext uri="{BB962C8B-B14F-4D97-AF65-F5344CB8AC3E}">
        <p14:creationId xmlns:p14="http://schemas.microsoft.com/office/powerpoint/2010/main" val="36938700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486"/>
        <p:cNvGrpSpPr/>
        <p:nvPr/>
      </p:nvGrpSpPr>
      <p:grpSpPr>
        <a:xfrm>
          <a:off x="0" y="0"/>
          <a:ext cx="0" cy="0"/>
          <a:chOff x="0" y="0"/>
          <a:chExt cx="0" cy="0"/>
        </a:xfrm>
      </p:grpSpPr>
      <p:pic>
        <p:nvPicPr>
          <p:cNvPr id="1487" name="Google Shape;1487;g891042b179_0_295"/>
          <p:cNvPicPr preferRelativeResize="0"/>
          <p:nvPr/>
        </p:nvPicPr>
        <p:blipFill>
          <a:blip r:embed="rId3">
            <a:alphaModFix/>
          </a:blip>
          <a:stretch>
            <a:fillRect/>
          </a:stretch>
        </p:blipFill>
        <p:spPr>
          <a:xfrm>
            <a:off x="203201" y="21901"/>
            <a:ext cx="11785599" cy="6038001"/>
          </a:xfrm>
          <a:prstGeom prst="rect">
            <a:avLst/>
          </a:prstGeom>
          <a:noFill/>
          <a:ln>
            <a:noFill/>
          </a:ln>
        </p:spPr>
      </p:pic>
      <p:pic>
        <p:nvPicPr>
          <p:cNvPr id="1488" name="Google Shape;1488;g891042b179_0_295"/>
          <p:cNvPicPr preferRelativeResize="0"/>
          <p:nvPr/>
        </p:nvPicPr>
        <p:blipFill>
          <a:blip r:embed="rId4">
            <a:alphaModFix/>
          </a:blip>
          <a:stretch>
            <a:fillRect/>
          </a:stretch>
        </p:blipFill>
        <p:spPr>
          <a:xfrm>
            <a:off x="768351" y="4218401"/>
            <a:ext cx="10655300" cy="1841500"/>
          </a:xfrm>
          <a:prstGeom prst="rect">
            <a:avLst/>
          </a:prstGeom>
          <a:noFill/>
          <a:ln>
            <a:noFill/>
          </a:ln>
        </p:spPr>
      </p:pic>
    </p:spTree>
    <p:extLst>
      <p:ext uri="{BB962C8B-B14F-4D97-AF65-F5344CB8AC3E}">
        <p14:creationId xmlns:p14="http://schemas.microsoft.com/office/powerpoint/2010/main" val="26510931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492"/>
        <p:cNvGrpSpPr/>
        <p:nvPr/>
      </p:nvGrpSpPr>
      <p:grpSpPr>
        <a:xfrm>
          <a:off x="0" y="0"/>
          <a:ext cx="0" cy="0"/>
          <a:chOff x="0" y="0"/>
          <a:chExt cx="0" cy="0"/>
        </a:xfrm>
      </p:grpSpPr>
      <p:pic>
        <p:nvPicPr>
          <p:cNvPr id="1493" name="Google Shape;1493;g8932ea7d0a_0_3"/>
          <p:cNvPicPr preferRelativeResize="0"/>
          <p:nvPr/>
        </p:nvPicPr>
        <p:blipFill>
          <a:blip r:embed="rId3">
            <a:alphaModFix/>
          </a:blip>
          <a:stretch>
            <a:fillRect/>
          </a:stretch>
        </p:blipFill>
        <p:spPr>
          <a:xfrm>
            <a:off x="203200" y="203201"/>
            <a:ext cx="11785600" cy="5784121"/>
          </a:xfrm>
          <a:prstGeom prst="rect">
            <a:avLst/>
          </a:prstGeom>
          <a:noFill/>
          <a:ln>
            <a:noFill/>
          </a:ln>
        </p:spPr>
      </p:pic>
    </p:spTree>
    <p:extLst>
      <p:ext uri="{BB962C8B-B14F-4D97-AF65-F5344CB8AC3E}">
        <p14:creationId xmlns:p14="http://schemas.microsoft.com/office/powerpoint/2010/main" val="36169672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497"/>
        <p:cNvGrpSpPr/>
        <p:nvPr/>
      </p:nvGrpSpPr>
      <p:grpSpPr>
        <a:xfrm>
          <a:off x="0" y="0"/>
          <a:ext cx="0" cy="0"/>
          <a:chOff x="0" y="0"/>
          <a:chExt cx="0" cy="0"/>
        </a:xfrm>
      </p:grpSpPr>
      <p:pic>
        <p:nvPicPr>
          <p:cNvPr id="1498" name="Google Shape;1498;g8932ea7d0a_0_0"/>
          <p:cNvPicPr preferRelativeResize="0"/>
          <p:nvPr/>
        </p:nvPicPr>
        <p:blipFill>
          <a:blip r:embed="rId3">
            <a:alphaModFix/>
          </a:blip>
          <a:stretch>
            <a:fillRect/>
          </a:stretch>
        </p:blipFill>
        <p:spPr>
          <a:xfrm>
            <a:off x="203200" y="203201"/>
            <a:ext cx="11785600" cy="6255063"/>
          </a:xfrm>
          <a:prstGeom prst="rect">
            <a:avLst/>
          </a:prstGeom>
          <a:noFill/>
          <a:ln>
            <a:noFill/>
          </a:ln>
        </p:spPr>
      </p:pic>
    </p:spTree>
    <p:extLst>
      <p:ext uri="{BB962C8B-B14F-4D97-AF65-F5344CB8AC3E}">
        <p14:creationId xmlns:p14="http://schemas.microsoft.com/office/powerpoint/2010/main" val="12407598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502"/>
        <p:cNvGrpSpPr/>
        <p:nvPr/>
      </p:nvGrpSpPr>
      <p:grpSpPr>
        <a:xfrm>
          <a:off x="0" y="0"/>
          <a:ext cx="0" cy="0"/>
          <a:chOff x="0" y="0"/>
          <a:chExt cx="0" cy="0"/>
        </a:xfrm>
      </p:grpSpPr>
      <p:pic>
        <p:nvPicPr>
          <p:cNvPr id="1503" name="Google Shape;1503;g891042b179_0_298"/>
          <p:cNvPicPr preferRelativeResize="0"/>
          <p:nvPr/>
        </p:nvPicPr>
        <p:blipFill>
          <a:blip r:embed="rId3">
            <a:alphaModFix/>
          </a:blip>
          <a:stretch>
            <a:fillRect/>
          </a:stretch>
        </p:blipFill>
        <p:spPr>
          <a:xfrm>
            <a:off x="203200" y="-16"/>
            <a:ext cx="11785600" cy="5772045"/>
          </a:xfrm>
          <a:prstGeom prst="rect">
            <a:avLst/>
          </a:prstGeom>
          <a:noFill/>
          <a:ln>
            <a:noFill/>
          </a:ln>
        </p:spPr>
      </p:pic>
      <p:pic>
        <p:nvPicPr>
          <p:cNvPr id="1504" name="Google Shape;1504;g891042b179_0_298"/>
          <p:cNvPicPr preferRelativeResize="0"/>
          <p:nvPr/>
        </p:nvPicPr>
        <p:blipFill>
          <a:blip r:embed="rId4">
            <a:alphaModFix/>
          </a:blip>
          <a:stretch>
            <a:fillRect/>
          </a:stretch>
        </p:blipFill>
        <p:spPr>
          <a:xfrm>
            <a:off x="936234" y="5450200"/>
            <a:ext cx="9150665" cy="1407800"/>
          </a:xfrm>
          <a:prstGeom prst="rect">
            <a:avLst/>
          </a:prstGeom>
          <a:noFill/>
          <a:ln>
            <a:noFill/>
          </a:ln>
        </p:spPr>
      </p:pic>
    </p:spTree>
    <p:extLst>
      <p:ext uri="{BB962C8B-B14F-4D97-AF65-F5344CB8AC3E}">
        <p14:creationId xmlns:p14="http://schemas.microsoft.com/office/powerpoint/2010/main" val="16060348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508"/>
        <p:cNvGrpSpPr/>
        <p:nvPr/>
      </p:nvGrpSpPr>
      <p:grpSpPr>
        <a:xfrm>
          <a:off x="0" y="0"/>
          <a:ext cx="0" cy="0"/>
          <a:chOff x="0" y="0"/>
          <a:chExt cx="0" cy="0"/>
        </a:xfrm>
      </p:grpSpPr>
      <p:pic>
        <p:nvPicPr>
          <p:cNvPr id="1509" name="Google Shape;1509;g8932ea7d0a_0_10"/>
          <p:cNvPicPr preferRelativeResize="0"/>
          <p:nvPr/>
        </p:nvPicPr>
        <p:blipFill>
          <a:blip r:embed="rId3">
            <a:alphaModFix/>
          </a:blip>
          <a:stretch>
            <a:fillRect/>
          </a:stretch>
        </p:blipFill>
        <p:spPr>
          <a:xfrm>
            <a:off x="203201" y="343451"/>
            <a:ext cx="11785599" cy="6171104"/>
          </a:xfrm>
          <a:prstGeom prst="rect">
            <a:avLst/>
          </a:prstGeom>
          <a:noFill/>
          <a:ln>
            <a:noFill/>
          </a:ln>
        </p:spPr>
      </p:pic>
    </p:spTree>
    <p:extLst>
      <p:ext uri="{BB962C8B-B14F-4D97-AF65-F5344CB8AC3E}">
        <p14:creationId xmlns:p14="http://schemas.microsoft.com/office/powerpoint/2010/main" val="217455614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513"/>
        <p:cNvGrpSpPr/>
        <p:nvPr/>
      </p:nvGrpSpPr>
      <p:grpSpPr>
        <a:xfrm>
          <a:off x="0" y="0"/>
          <a:ext cx="0" cy="0"/>
          <a:chOff x="0" y="0"/>
          <a:chExt cx="0" cy="0"/>
        </a:xfrm>
      </p:grpSpPr>
      <p:pic>
        <p:nvPicPr>
          <p:cNvPr id="1514" name="Google Shape;1514;g8932ea7d0a_0_13"/>
          <p:cNvPicPr preferRelativeResize="0"/>
          <p:nvPr/>
        </p:nvPicPr>
        <p:blipFill>
          <a:blip r:embed="rId3">
            <a:alphaModFix/>
          </a:blip>
          <a:stretch>
            <a:fillRect/>
          </a:stretch>
        </p:blipFill>
        <p:spPr>
          <a:xfrm>
            <a:off x="203200" y="506751"/>
            <a:ext cx="11785600" cy="5844499"/>
          </a:xfrm>
          <a:prstGeom prst="rect">
            <a:avLst/>
          </a:prstGeom>
          <a:noFill/>
          <a:ln>
            <a:noFill/>
          </a:ln>
        </p:spPr>
      </p:pic>
    </p:spTree>
    <p:extLst>
      <p:ext uri="{BB962C8B-B14F-4D97-AF65-F5344CB8AC3E}">
        <p14:creationId xmlns:p14="http://schemas.microsoft.com/office/powerpoint/2010/main" val="1627019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518"/>
        <p:cNvGrpSpPr/>
        <p:nvPr/>
      </p:nvGrpSpPr>
      <p:grpSpPr>
        <a:xfrm>
          <a:off x="0" y="0"/>
          <a:ext cx="0" cy="0"/>
          <a:chOff x="0" y="0"/>
          <a:chExt cx="0" cy="0"/>
        </a:xfrm>
      </p:grpSpPr>
      <p:pic>
        <p:nvPicPr>
          <p:cNvPr id="1519" name="Google Shape;1519;g8932ea7d0a_0_22"/>
          <p:cNvPicPr preferRelativeResize="0"/>
          <p:nvPr/>
        </p:nvPicPr>
        <p:blipFill>
          <a:blip r:embed="rId3">
            <a:alphaModFix/>
          </a:blip>
          <a:stretch>
            <a:fillRect/>
          </a:stretch>
        </p:blipFill>
        <p:spPr>
          <a:xfrm>
            <a:off x="203200" y="-15"/>
            <a:ext cx="11785597" cy="5808444"/>
          </a:xfrm>
          <a:prstGeom prst="rect">
            <a:avLst/>
          </a:prstGeom>
          <a:noFill/>
          <a:ln>
            <a:noFill/>
          </a:ln>
        </p:spPr>
      </p:pic>
    </p:spTree>
    <p:extLst>
      <p:ext uri="{BB962C8B-B14F-4D97-AF65-F5344CB8AC3E}">
        <p14:creationId xmlns:p14="http://schemas.microsoft.com/office/powerpoint/2010/main" val="1290166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523"/>
        <p:cNvGrpSpPr/>
        <p:nvPr/>
      </p:nvGrpSpPr>
      <p:grpSpPr>
        <a:xfrm>
          <a:off x="0" y="0"/>
          <a:ext cx="0" cy="0"/>
          <a:chOff x="0" y="0"/>
          <a:chExt cx="0" cy="0"/>
        </a:xfrm>
      </p:grpSpPr>
      <p:pic>
        <p:nvPicPr>
          <p:cNvPr id="1524" name="Google Shape;1524;g8932ea7d0a_0_19"/>
          <p:cNvPicPr preferRelativeResize="0"/>
          <p:nvPr/>
        </p:nvPicPr>
        <p:blipFill>
          <a:blip r:embed="rId3">
            <a:alphaModFix/>
          </a:blip>
          <a:stretch>
            <a:fillRect/>
          </a:stretch>
        </p:blipFill>
        <p:spPr>
          <a:xfrm>
            <a:off x="203200" y="521718"/>
            <a:ext cx="11785600" cy="5814551"/>
          </a:xfrm>
          <a:prstGeom prst="rect">
            <a:avLst/>
          </a:prstGeom>
          <a:noFill/>
          <a:ln>
            <a:noFill/>
          </a:ln>
        </p:spPr>
      </p:pic>
    </p:spTree>
    <p:extLst>
      <p:ext uri="{BB962C8B-B14F-4D97-AF65-F5344CB8AC3E}">
        <p14:creationId xmlns:p14="http://schemas.microsoft.com/office/powerpoint/2010/main" val="29979077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528"/>
        <p:cNvGrpSpPr/>
        <p:nvPr/>
      </p:nvGrpSpPr>
      <p:grpSpPr>
        <a:xfrm>
          <a:off x="0" y="0"/>
          <a:ext cx="0" cy="0"/>
          <a:chOff x="0" y="0"/>
          <a:chExt cx="0" cy="0"/>
        </a:xfrm>
      </p:grpSpPr>
      <p:pic>
        <p:nvPicPr>
          <p:cNvPr id="1529" name="Google Shape;1529;g8932ea7d0a_0_32"/>
          <p:cNvPicPr preferRelativeResize="0"/>
          <p:nvPr/>
        </p:nvPicPr>
        <p:blipFill>
          <a:blip r:embed="rId3">
            <a:alphaModFix/>
          </a:blip>
          <a:stretch>
            <a:fillRect/>
          </a:stretch>
        </p:blipFill>
        <p:spPr>
          <a:xfrm>
            <a:off x="203200" y="536934"/>
            <a:ext cx="11785600" cy="5784121"/>
          </a:xfrm>
          <a:prstGeom prst="rect">
            <a:avLst/>
          </a:prstGeom>
          <a:noFill/>
          <a:ln>
            <a:noFill/>
          </a:ln>
        </p:spPr>
      </p:pic>
    </p:spTree>
    <p:extLst>
      <p:ext uri="{BB962C8B-B14F-4D97-AF65-F5344CB8AC3E}">
        <p14:creationId xmlns:p14="http://schemas.microsoft.com/office/powerpoint/2010/main" val="7016117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533"/>
        <p:cNvGrpSpPr/>
        <p:nvPr/>
      </p:nvGrpSpPr>
      <p:grpSpPr>
        <a:xfrm>
          <a:off x="0" y="0"/>
          <a:ext cx="0" cy="0"/>
          <a:chOff x="0" y="0"/>
          <a:chExt cx="0" cy="0"/>
        </a:xfrm>
      </p:grpSpPr>
      <p:pic>
        <p:nvPicPr>
          <p:cNvPr id="1534" name="Google Shape;1534;g8932ea7d0a_0_37"/>
          <p:cNvPicPr preferRelativeResize="0"/>
          <p:nvPr/>
        </p:nvPicPr>
        <p:blipFill>
          <a:blip r:embed="rId3">
            <a:alphaModFix/>
          </a:blip>
          <a:stretch>
            <a:fillRect/>
          </a:stretch>
        </p:blipFill>
        <p:spPr>
          <a:xfrm>
            <a:off x="203201" y="527934"/>
            <a:ext cx="11785601" cy="5802143"/>
          </a:xfrm>
          <a:prstGeom prst="rect">
            <a:avLst/>
          </a:prstGeom>
          <a:noFill/>
          <a:ln>
            <a:noFill/>
          </a:ln>
        </p:spPr>
      </p:pic>
    </p:spTree>
    <p:extLst>
      <p:ext uri="{BB962C8B-B14F-4D97-AF65-F5344CB8AC3E}">
        <p14:creationId xmlns:p14="http://schemas.microsoft.com/office/powerpoint/2010/main" val="22309876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538"/>
        <p:cNvGrpSpPr/>
        <p:nvPr/>
      </p:nvGrpSpPr>
      <p:grpSpPr>
        <a:xfrm>
          <a:off x="0" y="0"/>
          <a:ext cx="0" cy="0"/>
          <a:chOff x="0" y="0"/>
          <a:chExt cx="0" cy="0"/>
        </a:xfrm>
      </p:grpSpPr>
      <p:pic>
        <p:nvPicPr>
          <p:cNvPr id="1539" name="Google Shape;1539;g8932ea7d0a_0_29"/>
          <p:cNvPicPr preferRelativeResize="0"/>
          <p:nvPr/>
        </p:nvPicPr>
        <p:blipFill>
          <a:blip r:embed="rId3">
            <a:alphaModFix/>
          </a:blip>
          <a:stretch>
            <a:fillRect/>
          </a:stretch>
        </p:blipFill>
        <p:spPr>
          <a:xfrm>
            <a:off x="203200" y="349767"/>
            <a:ext cx="11785600" cy="6158459"/>
          </a:xfrm>
          <a:prstGeom prst="rect">
            <a:avLst/>
          </a:prstGeom>
          <a:noFill/>
          <a:ln>
            <a:noFill/>
          </a:ln>
        </p:spPr>
      </p:pic>
    </p:spTree>
    <p:extLst>
      <p:ext uri="{BB962C8B-B14F-4D97-AF65-F5344CB8AC3E}">
        <p14:creationId xmlns:p14="http://schemas.microsoft.com/office/powerpoint/2010/main" val="23215027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543"/>
        <p:cNvGrpSpPr/>
        <p:nvPr/>
      </p:nvGrpSpPr>
      <p:grpSpPr>
        <a:xfrm>
          <a:off x="0" y="0"/>
          <a:ext cx="0" cy="0"/>
          <a:chOff x="0" y="0"/>
          <a:chExt cx="0" cy="0"/>
        </a:xfrm>
      </p:grpSpPr>
      <p:pic>
        <p:nvPicPr>
          <p:cNvPr id="1544" name="Google Shape;1544;g8932ea7d0a_0_45"/>
          <p:cNvPicPr preferRelativeResize="0"/>
          <p:nvPr/>
        </p:nvPicPr>
        <p:blipFill>
          <a:blip r:embed="rId3">
            <a:alphaModFix/>
          </a:blip>
          <a:stretch>
            <a:fillRect/>
          </a:stretch>
        </p:blipFill>
        <p:spPr>
          <a:xfrm>
            <a:off x="203201" y="376834"/>
            <a:ext cx="11785601" cy="6104337"/>
          </a:xfrm>
          <a:prstGeom prst="rect">
            <a:avLst/>
          </a:prstGeom>
          <a:noFill/>
          <a:ln>
            <a:noFill/>
          </a:ln>
        </p:spPr>
      </p:pic>
    </p:spTree>
    <p:extLst>
      <p:ext uri="{BB962C8B-B14F-4D97-AF65-F5344CB8AC3E}">
        <p14:creationId xmlns:p14="http://schemas.microsoft.com/office/powerpoint/2010/main" val="6672727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548"/>
        <p:cNvGrpSpPr/>
        <p:nvPr/>
      </p:nvGrpSpPr>
      <p:grpSpPr>
        <a:xfrm>
          <a:off x="0" y="0"/>
          <a:ext cx="0" cy="0"/>
          <a:chOff x="0" y="0"/>
          <a:chExt cx="0" cy="0"/>
        </a:xfrm>
      </p:grpSpPr>
      <p:pic>
        <p:nvPicPr>
          <p:cNvPr id="1549" name="Google Shape;1549;g8932ea7d0a_0_49"/>
          <p:cNvPicPr preferRelativeResize="0"/>
          <p:nvPr/>
        </p:nvPicPr>
        <p:blipFill>
          <a:blip r:embed="rId3">
            <a:alphaModFix/>
          </a:blip>
          <a:stretch>
            <a:fillRect/>
          </a:stretch>
        </p:blipFill>
        <p:spPr>
          <a:xfrm>
            <a:off x="203200" y="334833"/>
            <a:ext cx="11785600" cy="6188344"/>
          </a:xfrm>
          <a:prstGeom prst="rect">
            <a:avLst/>
          </a:prstGeom>
          <a:noFill/>
          <a:ln>
            <a:noFill/>
          </a:ln>
        </p:spPr>
      </p:pic>
    </p:spTree>
    <p:extLst>
      <p:ext uri="{BB962C8B-B14F-4D97-AF65-F5344CB8AC3E}">
        <p14:creationId xmlns:p14="http://schemas.microsoft.com/office/powerpoint/2010/main" val="393476022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553"/>
        <p:cNvGrpSpPr/>
        <p:nvPr/>
      </p:nvGrpSpPr>
      <p:grpSpPr>
        <a:xfrm>
          <a:off x="0" y="0"/>
          <a:ext cx="0" cy="0"/>
          <a:chOff x="0" y="0"/>
          <a:chExt cx="0" cy="0"/>
        </a:xfrm>
      </p:grpSpPr>
      <p:pic>
        <p:nvPicPr>
          <p:cNvPr id="1554" name="Google Shape;1554;g8932ea7d0a_0_52"/>
          <p:cNvPicPr preferRelativeResize="0"/>
          <p:nvPr/>
        </p:nvPicPr>
        <p:blipFill>
          <a:blip r:embed="rId3">
            <a:alphaModFix/>
          </a:blip>
          <a:stretch>
            <a:fillRect/>
          </a:stretch>
        </p:blipFill>
        <p:spPr>
          <a:xfrm>
            <a:off x="203201" y="349501"/>
            <a:ext cx="11785599" cy="6159004"/>
          </a:xfrm>
          <a:prstGeom prst="rect">
            <a:avLst/>
          </a:prstGeom>
          <a:noFill/>
          <a:ln>
            <a:noFill/>
          </a:ln>
        </p:spPr>
      </p:pic>
    </p:spTree>
    <p:extLst>
      <p:ext uri="{BB962C8B-B14F-4D97-AF65-F5344CB8AC3E}">
        <p14:creationId xmlns:p14="http://schemas.microsoft.com/office/powerpoint/2010/main" val="15275616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558"/>
        <p:cNvGrpSpPr/>
        <p:nvPr/>
      </p:nvGrpSpPr>
      <p:grpSpPr>
        <a:xfrm>
          <a:off x="0" y="0"/>
          <a:ext cx="0" cy="0"/>
          <a:chOff x="0" y="0"/>
          <a:chExt cx="0" cy="0"/>
        </a:xfrm>
      </p:grpSpPr>
      <p:pic>
        <p:nvPicPr>
          <p:cNvPr id="1559" name="Google Shape;1559;g8932ea7d0a_0_58"/>
          <p:cNvPicPr preferRelativeResize="0"/>
          <p:nvPr/>
        </p:nvPicPr>
        <p:blipFill>
          <a:blip r:embed="rId3">
            <a:alphaModFix/>
          </a:blip>
          <a:stretch>
            <a:fillRect/>
          </a:stretch>
        </p:blipFill>
        <p:spPr>
          <a:xfrm>
            <a:off x="203200" y="203200"/>
            <a:ext cx="11785600" cy="5844499"/>
          </a:xfrm>
          <a:prstGeom prst="rect">
            <a:avLst/>
          </a:prstGeom>
          <a:noFill/>
          <a:ln>
            <a:noFill/>
          </a:ln>
        </p:spPr>
      </p:pic>
    </p:spTree>
    <p:extLst>
      <p:ext uri="{BB962C8B-B14F-4D97-AF65-F5344CB8AC3E}">
        <p14:creationId xmlns:p14="http://schemas.microsoft.com/office/powerpoint/2010/main" val="13260602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563"/>
        <p:cNvGrpSpPr/>
        <p:nvPr/>
      </p:nvGrpSpPr>
      <p:grpSpPr>
        <a:xfrm>
          <a:off x="0" y="0"/>
          <a:ext cx="0" cy="0"/>
          <a:chOff x="0" y="0"/>
          <a:chExt cx="0" cy="0"/>
        </a:xfrm>
      </p:grpSpPr>
      <p:pic>
        <p:nvPicPr>
          <p:cNvPr id="1564" name="Google Shape;1564;g8932ea7d0a_0_55"/>
          <p:cNvPicPr preferRelativeResize="0"/>
          <p:nvPr/>
        </p:nvPicPr>
        <p:blipFill>
          <a:blip r:embed="rId3">
            <a:alphaModFix/>
          </a:blip>
          <a:stretch>
            <a:fillRect/>
          </a:stretch>
        </p:blipFill>
        <p:spPr>
          <a:xfrm>
            <a:off x="203200" y="431434"/>
            <a:ext cx="11785600" cy="5995127"/>
          </a:xfrm>
          <a:prstGeom prst="rect">
            <a:avLst/>
          </a:prstGeom>
          <a:noFill/>
          <a:ln>
            <a:noFill/>
          </a:ln>
        </p:spPr>
      </p:pic>
    </p:spTree>
    <p:extLst>
      <p:ext uri="{BB962C8B-B14F-4D97-AF65-F5344CB8AC3E}">
        <p14:creationId xmlns:p14="http://schemas.microsoft.com/office/powerpoint/2010/main" val="379151241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568"/>
        <p:cNvGrpSpPr/>
        <p:nvPr/>
      </p:nvGrpSpPr>
      <p:grpSpPr>
        <a:xfrm>
          <a:off x="0" y="0"/>
          <a:ext cx="0" cy="0"/>
          <a:chOff x="0" y="0"/>
          <a:chExt cx="0" cy="0"/>
        </a:xfrm>
      </p:grpSpPr>
      <p:pic>
        <p:nvPicPr>
          <p:cNvPr id="1569" name="Google Shape;1569;g8932ea7d0a_0_42"/>
          <p:cNvPicPr preferRelativeResize="0"/>
          <p:nvPr/>
        </p:nvPicPr>
        <p:blipFill>
          <a:blip r:embed="rId3">
            <a:alphaModFix/>
          </a:blip>
          <a:stretch>
            <a:fillRect/>
          </a:stretch>
        </p:blipFill>
        <p:spPr>
          <a:xfrm>
            <a:off x="203200" y="471800"/>
            <a:ext cx="11785600" cy="6194685"/>
          </a:xfrm>
          <a:prstGeom prst="rect">
            <a:avLst/>
          </a:prstGeom>
          <a:noFill/>
          <a:ln>
            <a:noFill/>
          </a:ln>
        </p:spPr>
      </p:pic>
    </p:spTree>
    <p:extLst>
      <p:ext uri="{BB962C8B-B14F-4D97-AF65-F5344CB8AC3E}">
        <p14:creationId xmlns:p14="http://schemas.microsoft.com/office/powerpoint/2010/main" val="3592673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573"/>
        <p:cNvGrpSpPr/>
        <p:nvPr/>
      </p:nvGrpSpPr>
      <p:grpSpPr>
        <a:xfrm>
          <a:off x="0" y="0"/>
          <a:ext cx="0" cy="0"/>
          <a:chOff x="0" y="0"/>
          <a:chExt cx="0" cy="0"/>
        </a:xfrm>
      </p:grpSpPr>
      <p:pic>
        <p:nvPicPr>
          <p:cNvPr id="1574" name="Google Shape;1574;g8932ea7d0a_0_74"/>
          <p:cNvPicPr preferRelativeResize="0"/>
          <p:nvPr/>
        </p:nvPicPr>
        <p:blipFill>
          <a:blip r:embed="rId3">
            <a:alphaModFix/>
          </a:blip>
          <a:stretch>
            <a:fillRect/>
          </a:stretch>
        </p:blipFill>
        <p:spPr>
          <a:xfrm>
            <a:off x="203201" y="376185"/>
            <a:ext cx="11785601" cy="6105647"/>
          </a:xfrm>
          <a:prstGeom prst="rect">
            <a:avLst/>
          </a:prstGeom>
          <a:noFill/>
          <a:ln>
            <a:noFill/>
          </a:ln>
        </p:spPr>
      </p:pic>
    </p:spTree>
    <p:extLst>
      <p:ext uri="{BB962C8B-B14F-4D97-AF65-F5344CB8AC3E}">
        <p14:creationId xmlns:p14="http://schemas.microsoft.com/office/powerpoint/2010/main" val="30338037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578"/>
        <p:cNvGrpSpPr/>
        <p:nvPr/>
      </p:nvGrpSpPr>
      <p:grpSpPr>
        <a:xfrm>
          <a:off x="0" y="0"/>
          <a:ext cx="0" cy="0"/>
          <a:chOff x="0" y="0"/>
          <a:chExt cx="0" cy="0"/>
        </a:xfrm>
      </p:grpSpPr>
      <p:pic>
        <p:nvPicPr>
          <p:cNvPr id="1579" name="Google Shape;1579;g8932ea7d0a_0_71"/>
          <p:cNvPicPr preferRelativeResize="0"/>
          <p:nvPr/>
        </p:nvPicPr>
        <p:blipFill>
          <a:blip r:embed="rId3">
            <a:alphaModFix/>
          </a:blip>
          <a:stretch>
            <a:fillRect/>
          </a:stretch>
        </p:blipFill>
        <p:spPr>
          <a:xfrm>
            <a:off x="203201" y="203201"/>
            <a:ext cx="11785601" cy="5910932"/>
          </a:xfrm>
          <a:prstGeom prst="rect">
            <a:avLst/>
          </a:prstGeom>
          <a:noFill/>
          <a:ln>
            <a:noFill/>
          </a:ln>
        </p:spPr>
      </p:pic>
    </p:spTree>
    <p:extLst>
      <p:ext uri="{BB962C8B-B14F-4D97-AF65-F5344CB8AC3E}">
        <p14:creationId xmlns:p14="http://schemas.microsoft.com/office/powerpoint/2010/main" val="41636040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583"/>
        <p:cNvGrpSpPr/>
        <p:nvPr/>
      </p:nvGrpSpPr>
      <p:grpSpPr>
        <a:xfrm>
          <a:off x="0" y="0"/>
          <a:ext cx="0" cy="0"/>
          <a:chOff x="0" y="0"/>
          <a:chExt cx="0" cy="0"/>
        </a:xfrm>
      </p:grpSpPr>
      <p:pic>
        <p:nvPicPr>
          <p:cNvPr id="1584" name="Google Shape;1584;g8932ea7d0a_0_68"/>
          <p:cNvPicPr preferRelativeResize="0"/>
          <p:nvPr/>
        </p:nvPicPr>
        <p:blipFill>
          <a:blip r:embed="rId3">
            <a:alphaModFix/>
          </a:blip>
          <a:stretch>
            <a:fillRect/>
          </a:stretch>
        </p:blipFill>
        <p:spPr>
          <a:xfrm>
            <a:off x="203200" y="203201"/>
            <a:ext cx="11785600" cy="5965252"/>
          </a:xfrm>
          <a:prstGeom prst="rect">
            <a:avLst/>
          </a:prstGeom>
          <a:noFill/>
          <a:ln>
            <a:noFill/>
          </a:ln>
        </p:spPr>
      </p:pic>
    </p:spTree>
    <p:extLst>
      <p:ext uri="{BB962C8B-B14F-4D97-AF65-F5344CB8AC3E}">
        <p14:creationId xmlns:p14="http://schemas.microsoft.com/office/powerpoint/2010/main" val="28784336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588"/>
        <p:cNvGrpSpPr/>
        <p:nvPr/>
      </p:nvGrpSpPr>
      <p:grpSpPr>
        <a:xfrm>
          <a:off x="0" y="0"/>
          <a:ext cx="0" cy="0"/>
          <a:chOff x="0" y="0"/>
          <a:chExt cx="0" cy="0"/>
        </a:xfrm>
      </p:grpSpPr>
      <p:pic>
        <p:nvPicPr>
          <p:cNvPr id="1589" name="Google Shape;1589;g8932ea7d0a_0_65"/>
          <p:cNvPicPr preferRelativeResize="0"/>
          <p:nvPr/>
        </p:nvPicPr>
        <p:blipFill>
          <a:blip r:embed="rId3">
            <a:alphaModFix/>
          </a:blip>
          <a:stretch>
            <a:fillRect/>
          </a:stretch>
        </p:blipFill>
        <p:spPr>
          <a:xfrm>
            <a:off x="203200" y="203201"/>
            <a:ext cx="11785600" cy="6267137"/>
          </a:xfrm>
          <a:prstGeom prst="rect">
            <a:avLst/>
          </a:prstGeom>
          <a:noFill/>
          <a:ln>
            <a:noFill/>
          </a:ln>
        </p:spPr>
      </p:pic>
    </p:spTree>
    <p:extLst>
      <p:ext uri="{BB962C8B-B14F-4D97-AF65-F5344CB8AC3E}">
        <p14:creationId xmlns:p14="http://schemas.microsoft.com/office/powerpoint/2010/main" val="24725634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593"/>
        <p:cNvGrpSpPr/>
        <p:nvPr/>
      </p:nvGrpSpPr>
      <p:grpSpPr>
        <a:xfrm>
          <a:off x="0" y="0"/>
          <a:ext cx="0" cy="0"/>
          <a:chOff x="0" y="0"/>
          <a:chExt cx="0" cy="0"/>
        </a:xfrm>
      </p:grpSpPr>
      <p:grpSp>
        <p:nvGrpSpPr>
          <p:cNvPr id="1594" name="Google Shape;1594;g8932ea7d0a_0_85"/>
          <p:cNvGrpSpPr/>
          <p:nvPr/>
        </p:nvGrpSpPr>
        <p:grpSpPr>
          <a:xfrm>
            <a:off x="1816100" y="0"/>
            <a:ext cx="8559800" cy="3829051"/>
            <a:chOff x="0" y="0"/>
            <a:chExt cx="6419850" cy="2871788"/>
          </a:xfrm>
        </p:grpSpPr>
        <p:pic>
          <p:nvPicPr>
            <p:cNvPr id="1595" name="Google Shape;1595;g8932ea7d0a_0_85"/>
            <p:cNvPicPr preferRelativeResize="0"/>
            <p:nvPr/>
          </p:nvPicPr>
          <p:blipFill rotWithShape="1">
            <a:blip r:embed="rId3">
              <a:alphaModFix/>
            </a:blip>
            <a:srcRect b="73220"/>
            <a:stretch/>
          </p:blipFill>
          <p:spPr>
            <a:xfrm>
              <a:off x="0" y="0"/>
              <a:ext cx="6419850" cy="752475"/>
            </a:xfrm>
            <a:prstGeom prst="rect">
              <a:avLst/>
            </a:prstGeom>
            <a:noFill/>
            <a:ln>
              <a:noFill/>
            </a:ln>
          </p:spPr>
        </p:pic>
        <p:pic>
          <p:nvPicPr>
            <p:cNvPr id="1596" name="Google Shape;1596;g8932ea7d0a_0_85"/>
            <p:cNvPicPr preferRelativeResize="0"/>
            <p:nvPr/>
          </p:nvPicPr>
          <p:blipFill>
            <a:blip r:embed="rId4">
              <a:alphaModFix/>
            </a:blip>
            <a:stretch>
              <a:fillRect/>
            </a:stretch>
          </p:blipFill>
          <p:spPr>
            <a:xfrm>
              <a:off x="0" y="2119313"/>
              <a:ext cx="6419849" cy="752475"/>
            </a:xfrm>
            <a:prstGeom prst="rect">
              <a:avLst/>
            </a:prstGeom>
            <a:noFill/>
            <a:ln>
              <a:noFill/>
            </a:ln>
          </p:spPr>
        </p:pic>
        <p:pic>
          <p:nvPicPr>
            <p:cNvPr id="1597" name="Google Shape;1597;g8932ea7d0a_0_85"/>
            <p:cNvPicPr preferRelativeResize="0"/>
            <p:nvPr/>
          </p:nvPicPr>
          <p:blipFill rotWithShape="1">
            <a:blip r:embed="rId3">
              <a:alphaModFix/>
            </a:blip>
            <a:srcRect t="49540"/>
            <a:stretch/>
          </p:blipFill>
          <p:spPr>
            <a:xfrm>
              <a:off x="0" y="752475"/>
              <a:ext cx="6419850" cy="1417875"/>
            </a:xfrm>
            <a:prstGeom prst="rect">
              <a:avLst/>
            </a:prstGeom>
            <a:noFill/>
            <a:ln>
              <a:noFill/>
            </a:ln>
          </p:spPr>
        </p:pic>
      </p:grpSp>
      <p:pic>
        <p:nvPicPr>
          <p:cNvPr id="1598" name="Google Shape;1598;g8932ea7d0a_0_85"/>
          <p:cNvPicPr preferRelativeResize="0"/>
          <p:nvPr/>
        </p:nvPicPr>
        <p:blipFill>
          <a:blip r:embed="rId5">
            <a:alphaModFix/>
          </a:blip>
          <a:stretch>
            <a:fillRect/>
          </a:stretch>
        </p:blipFill>
        <p:spPr>
          <a:xfrm>
            <a:off x="2497151" y="3829070"/>
            <a:ext cx="7197701" cy="3028933"/>
          </a:xfrm>
          <a:prstGeom prst="rect">
            <a:avLst/>
          </a:prstGeom>
          <a:noFill/>
          <a:ln>
            <a:noFill/>
          </a:ln>
        </p:spPr>
      </p:pic>
    </p:spTree>
    <p:extLst>
      <p:ext uri="{BB962C8B-B14F-4D97-AF65-F5344CB8AC3E}">
        <p14:creationId xmlns:p14="http://schemas.microsoft.com/office/powerpoint/2010/main" val="91895804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602"/>
        <p:cNvGrpSpPr/>
        <p:nvPr/>
      </p:nvGrpSpPr>
      <p:grpSpPr>
        <a:xfrm>
          <a:off x="0" y="0"/>
          <a:ext cx="0" cy="0"/>
          <a:chOff x="0" y="0"/>
          <a:chExt cx="0" cy="0"/>
        </a:xfrm>
      </p:grpSpPr>
      <p:pic>
        <p:nvPicPr>
          <p:cNvPr id="1603" name="Google Shape;1603;g8932ea7d0a_0_82"/>
          <p:cNvPicPr preferRelativeResize="0"/>
          <p:nvPr/>
        </p:nvPicPr>
        <p:blipFill>
          <a:blip r:embed="rId3">
            <a:alphaModFix/>
          </a:blip>
          <a:stretch>
            <a:fillRect/>
          </a:stretch>
        </p:blipFill>
        <p:spPr>
          <a:xfrm>
            <a:off x="203201" y="221100"/>
            <a:ext cx="11785599" cy="6195304"/>
          </a:xfrm>
          <a:prstGeom prst="rect">
            <a:avLst/>
          </a:prstGeom>
          <a:noFill/>
          <a:ln>
            <a:noFill/>
          </a:ln>
        </p:spPr>
      </p:pic>
    </p:spTree>
    <p:extLst>
      <p:ext uri="{BB962C8B-B14F-4D97-AF65-F5344CB8AC3E}">
        <p14:creationId xmlns:p14="http://schemas.microsoft.com/office/powerpoint/2010/main" val="20414267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607"/>
        <p:cNvGrpSpPr/>
        <p:nvPr/>
      </p:nvGrpSpPr>
      <p:grpSpPr>
        <a:xfrm>
          <a:off x="0" y="0"/>
          <a:ext cx="0" cy="0"/>
          <a:chOff x="0" y="0"/>
          <a:chExt cx="0" cy="0"/>
        </a:xfrm>
      </p:grpSpPr>
      <p:pic>
        <p:nvPicPr>
          <p:cNvPr id="1608" name="Google Shape;1608;g8932ea7d0a_0_94"/>
          <p:cNvPicPr preferRelativeResize="0"/>
          <p:nvPr/>
        </p:nvPicPr>
        <p:blipFill>
          <a:blip r:embed="rId3">
            <a:alphaModFix/>
          </a:blip>
          <a:stretch>
            <a:fillRect/>
          </a:stretch>
        </p:blipFill>
        <p:spPr>
          <a:xfrm>
            <a:off x="203201" y="458400"/>
            <a:ext cx="11785599" cy="5941200"/>
          </a:xfrm>
          <a:prstGeom prst="rect">
            <a:avLst/>
          </a:prstGeom>
          <a:noFill/>
          <a:ln>
            <a:noFill/>
          </a:ln>
        </p:spPr>
      </p:pic>
    </p:spTree>
    <p:extLst>
      <p:ext uri="{BB962C8B-B14F-4D97-AF65-F5344CB8AC3E}">
        <p14:creationId xmlns:p14="http://schemas.microsoft.com/office/powerpoint/2010/main" val="29942481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612"/>
        <p:cNvGrpSpPr/>
        <p:nvPr/>
      </p:nvGrpSpPr>
      <p:grpSpPr>
        <a:xfrm>
          <a:off x="0" y="0"/>
          <a:ext cx="0" cy="0"/>
          <a:chOff x="0" y="0"/>
          <a:chExt cx="0" cy="0"/>
        </a:xfrm>
      </p:grpSpPr>
      <p:pic>
        <p:nvPicPr>
          <p:cNvPr id="1613" name="Google Shape;1613;g8932ea7d0a_0_104"/>
          <p:cNvPicPr preferRelativeResize="0"/>
          <p:nvPr/>
        </p:nvPicPr>
        <p:blipFill>
          <a:blip r:embed="rId3">
            <a:alphaModFix/>
          </a:blip>
          <a:stretch>
            <a:fillRect/>
          </a:stretch>
        </p:blipFill>
        <p:spPr>
          <a:xfrm>
            <a:off x="203201" y="400168"/>
            <a:ext cx="11785601" cy="5898857"/>
          </a:xfrm>
          <a:prstGeom prst="rect">
            <a:avLst/>
          </a:prstGeom>
          <a:noFill/>
          <a:ln>
            <a:noFill/>
          </a:ln>
        </p:spPr>
      </p:pic>
    </p:spTree>
    <p:extLst>
      <p:ext uri="{BB962C8B-B14F-4D97-AF65-F5344CB8AC3E}">
        <p14:creationId xmlns:p14="http://schemas.microsoft.com/office/powerpoint/2010/main" val="189775394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617"/>
        <p:cNvGrpSpPr/>
        <p:nvPr/>
      </p:nvGrpSpPr>
      <p:grpSpPr>
        <a:xfrm>
          <a:off x="0" y="0"/>
          <a:ext cx="0" cy="0"/>
          <a:chOff x="0" y="0"/>
          <a:chExt cx="0" cy="0"/>
        </a:xfrm>
      </p:grpSpPr>
      <p:pic>
        <p:nvPicPr>
          <p:cNvPr id="1618" name="Google Shape;1618;g8932ea7d0a_0_101"/>
          <p:cNvPicPr preferRelativeResize="0"/>
          <p:nvPr/>
        </p:nvPicPr>
        <p:blipFill>
          <a:blip r:embed="rId3">
            <a:alphaModFix/>
          </a:blip>
          <a:stretch>
            <a:fillRect/>
          </a:stretch>
        </p:blipFill>
        <p:spPr>
          <a:xfrm>
            <a:off x="203200" y="500718"/>
            <a:ext cx="11785600" cy="5856573"/>
          </a:xfrm>
          <a:prstGeom prst="rect">
            <a:avLst/>
          </a:prstGeom>
          <a:noFill/>
          <a:ln>
            <a:noFill/>
          </a:ln>
        </p:spPr>
      </p:pic>
    </p:spTree>
    <p:extLst>
      <p:ext uri="{BB962C8B-B14F-4D97-AF65-F5344CB8AC3E}">
        <p14:creationId xmlns:p14="http://schemas.microsoft.com/office/powerpoint/2010/main" val="67623491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622"/>
        <p:cNvGrpSpPr/>
        <p:nvPr/>
      </p:nvGrpSpPr>
      <p:grpSpPr>
        <a:xfrm>
          <a:off x="0" y="0"/>
          <a:ext cx="0" cy="0"/>
          <a:chOff x="0" y="0"/>
          <a:chExt cx="0" cy="0"/>
        </a:xfrm>
      </p:grpSpPr>
      <p:pic>
        <p:nvPicPr>
          <p:cNvPr id="1623" name="Google Shape;1623;g8932ea7d0a_0_98"/>
          <p:cNvPicPr preferRelativeResize="0"/>
          <p:nvPr/>
        </p:nvPicPr>
        <p:blipFill>
          <a:blip r:embed="rId3">
            <a:alphaModFix/>
          </a:blip>
          <a:stretch>
            <a:fillRect/>
          </a:stretch>
        </p:blipFill>
        <p:spPr>
          <a:xfrm>
            <a:off x="203200" y="382267"/>
            <a:ext cx="11785600" cy="6333101"/>
          </a:xfrm>
          <a:prstGeom prst="rect">
            <a:avLst/>
          </a:prstGeom>
          <a:noFill/>
          <a:ln>
            <a:noFill/>
          </a:ln>
        </p:spPr>
      </p:pic>
    </p:spTree>
    <p:extLst>
      <p:ext uri="{BB962C8B-B14F-4D97-AF65-F5344CB8AC3E}">
        <p14:creationId xmlns:p14="http://schemas.microsoft.com/office/powerpoint/2010/main" val="120622160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627"/>
        <p:cNvGrpSpPr/>
        <p:nvPr/>
      </p:nvGrpSpPr>
      <p:grpSpPr>
        <a:xfrm>
          <a:off x="0" y="0"/>
          <a:ext cx="0" cy="0"/>
          <a:chOff x="0" y="0"/>
          <a:chExt cx="0" cy="0"/>
        </a:xfrm>
      </p:grpSpPr>
      <p:pic>
        <p:nvPicPr>
          <p:cNvPr id="1628" name="Google Shape;1628;g8932ea7d0a_0_111"/>
          <p:cNvPicPr preferRelativeResize="0"/>
          <p:nvPr/>
        </p:nvPicPr>
        <p:blipFill>
          <a:blip r:embed="rId3">
            <a:alphaModFix/>
          </a:blip>
          <a:stretch>
            <a:fillRect/>
          </a:stretch>
        </p:blipFill>
        <p:spPr>
          <a:xfrm>
            <a:off x="203200" y="434301"/>
            <a:ext cx="11785600" cy="5989404"/>
          </a:xfrm>
          <a:prstGeom prst="rect">
            <a:avLst/>
          </a:prstGeom>
          <a:noFill/>
          <a:ln>
            <a:noFill/>
          </a:ln>
        </p:spPr>
      </p:pic>
    </p:spTree>
    <p:extLst>
      <p:ext uri="{BB962C8B-B14F-4D97-AF65-F5344CB8AC3E}">
        <p14:creationId xmlns:p14="http://schemas.microsoft.com/office/powerpoint/2010/main" val="7428251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632"/>
        <p:cNvGrpSpPr/>
        <p:nvPr/>
      </p:nvGrpSpPr>
      <p:grpSpPr>
        <a:xfrm>
          <a:off x="0" y="0"/>
          <a:ext cx="0" cy="0"/>
          <a:chOff x="0" y="0"/>
          <a:chExt cx="0" cy="0"/>
        </a:xfrm>
      </p:grpSpPr>
      <p:pic>
        <p:nvPicPr>
          <p:cNvPr id="1633" name="Google Shape;1633;g8932ea7d0a_0_115"/>
          <p:cNvPicPr preferRelativeResize="0"/>
          <p:nvPr/>
        </p:nvPicPr>
        <p:blipFill>
          <a:blip r:embed="rId3">
            <a:alphaModFix/>
          </a:blip>
          <a:stretch>
            <a:fillRect/>
          </a:stretch>
        </p:blipFill>
        <p:spPr>
          <a:xfrm>
            <a:off x="203200" y="398067"/>
            <a:ext cx="11785600" cy="6061856"/>
          </a:xfrm>
          <a:prstGeom prst="rect">
            <a:avLst/>
          </a:prstGeom>
          <a:noFill/>
          <a:ln>
            <a:noFill/>
          </a:ln>
        </p:spPr>
      </p:pic>
    </p:spTree>
    <p:extLst>
      <p:ext uri="{BB962C8B-B14F-4D97-AF65-F5344CB8AC3E}">
        <p14:creationId xmlns:p14="http://schemas.microsoft.com/office/powerpoint/2010/main" val="25645262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637"/>
        <p:cNvGrpSpPr/>
        <p:nvPr/>
      </p:nvGrpSpPr>
      <p:grpSpPr>
        <a:xfrm>
          <a:off x="0" y="0"/>
          <a:ext cx="0" cy="0"/>
          <a:chOff x="0" y="0"/>
          <a:chExt cx="0" cy="0"/>
        </a:xfrm>
      </p:grpSpPr>
      <p:sp>
        <p:nvSpPr>
          <p:cNvPr id="1638" name="Google Shape;1638;p60"/>
          <p:cNvSpPr txBox="1">
            <a:spLocks noGrp="1"/>
          </p:cNvSpPr>
          <p:nvPr>
            <p:ph type="ctrTitle"/>
          </p:nvPr>
        </p:nvSpPr>
        <p:spPr>
          <a:xfrm>
            <a:off x="415600" y="556967"/>
            <a:ext cx="11360800" cy="1820400"/>
          </a:xfrm>
          <a:prstGeom prst="rect">
            <a:avLst/>
          </a:prstGeom>
          <a:noFill/>
          <a:ln>
            <a:noFill/>
          </a:ln>
        </p:spPr>
        <p:txBody>
          <a:bodyPr spcFirstLastPara="1" wrap="square" lIns="121900" tIns="121900" rIns="121900" bIns="121900" anchor="b" anchorCtr="0">
            <a:noAutofit/>
          </a:bodyPr>
          <a:lstStyle/>
          <a:p>
            <a:r>
              <a:rPr lang="en-GB" sz="4000">
                <a:latin typeface="Comic Sans MS"/>
                <a:ea typeface="Comic Sans MS"/>
                <a:cs typeface="Comic Sans MS"/>
                <a:sym typeface="Comic Sans MS"/>
              </a:rPr>
              <a:t>Time for a break.</a:t>
            </a:r>
            <a:endParaRPr sz="4000">
              <a:latin typeface="Comic Sans MS"/>
              <a:ea typeface="Comic Sans MS"/>
              <a:cs typeface="Comic Sans MS"/>
              <a:sym typeface="Comic Sans MS"/>
            </a:endParaRPr>
          </a:p>
          <a:p>
            <a:r>
              <a:rPr lang="en-GB" sz="4000">
                <a:latin typeface="Comic Sans MS"/>
                <a:ea typeface="Comic Sans MS"/>
                <a:cs typeface="Comic Sans MS"/>
                <a:sym typeface="Comic Sans MS"/>
              </a:rPr>
              <a:t>Have a drink and a snack.</a:t>
            </a:r>
            <a:endParaRPr sz="4000">
              <a:latin typeface="Comic Sans MS"/>
              <a:ea typeface="Comic Sans MS"/>
              <a:cs typeface="Comic Sans MS"/>
              <a:sym typeface="Comic Sans MS"/>
            </a:endParaRPr>
          </a:p>
        </p:txBody>
      </p:sp>
      <p:sp>
        <p:nvSpPr>
          <p:cNvPr id="1639" name="Google Shape;1639;p60"/>
          <p:cNvSpPr txBox="1">
            <a:spLocks noGrp="1"/>
          </p:cNvSpPr>
          <p:nvPr>
            <p:ph type="subTitle" idx="1"/>
          </p:nvPr>
        </p:nvSpPr>
        <p:spPr>
          <a:xfrm>
            <a:off x="415600" y="3778833"/>
            <a:ext cx="11360800" cy="1056800"/>
          </a:xfrm>
          <a:prstGeom prst="rect">
            <a:avLst/>
          </a:prstGeom>
          <a:noFill/>
          <a:ln>
            <a:noFill/>
          </a:ln>
        </p:spPr>
        <p:txBody>
          <a:bodyPr spcFirstLastPara="1" wrap="square" lIns="121900" tIns="121900" rIns="121900" bIns="121900" anchor="t" anchorCtr="0">
            <a:noAutofit/>
          </a:bodyPr>
          <a:lstStyle/>
          <a:p>
            <a:pPr marL="0" indent="0"/>
            <a:endParaRPr/>
          </a:p>
        </p:txBody>
      </p:sp>
      <p:pic>
        <p:nvPicPr>
          <p:cNvPr id="1640" name="Google Shape;1640;p60"/>
          <p:cNvPicPr preferRelativeResize="0"/>
          <p:nvPr/>
        </p:nvPicPr>
        <p:blipFill rotWithShape="1">
          <a:blip r:embed="rId3">
            <a:alphaModFix/>
          </a:blip>
          <a:srcRect/>
          <a:stretch/>
        </p:blipFill>
        <p:spPr>
          <a:xfrm>
            <a:off x="3655234" y="3309530"/>
            <a:ext cx="4881533" cy="3199933"/>
          </a:xfrm>
          <a:prstGeom prst="rect">
            <a:avLst/>
          </a:prstGeom>
          <a:noFill/>
          <a:ln>
            <a:noFill/>
          </a:ln>
        </p:spPr>
      </p:pic>
    </p:spTree>
    <p:extLst>
      <p:ext uri="{BB962C8B-B14F-4D97-AF65-F5344CB8AC3E}">
        <p14:creationId xmlns:p14="http://schemas.microsoft.com/office/powerpoint/2010/main" val="39036782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644"/>
        <p:cNvGrpSpPr/>
        <p:nvPr/>
      </p:nvGrpSpPr>
      <p:grpSpPr>
        <a:xfrm>
          <a:off x="0" y="0"/>
          <a:ext cx="0" cy="0"/>
          <a:chOff x="0" y="0"/>
          <a:chExt cx="0" cy="0"/>
        </a:xfrm>
      </p:grpSpPr>
      <p:sp>
        <p:nvSpPr>
          <p:cNvPr id="1645" name="Google Shape;1645;g81dc1f8f80_0_630"/>
          <p:cNvSpPr txBox="1"/>
          <p:nvPr/>
        </p:nvSpPr>
        <p:spPr>
          <a:xfrm>
            <a:off x="334900" y="273167"/>
            <a:ext cx="11646000" cy="35964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933" u="sng" kern="0">
                <a:solidFill>
                  <a:srgbClr val="000000"/>
                </a:solidFill>
                <a:latin typeface="Arial"/>
                <a:cs typeface="Arial"/>
                <a:sym typeface="Arial"/>
              </a:rPr>
              <a:t>WALT to write a set of instructions.</a:t>
            </a:r>
            <a:endParaRPr sz="2933" u="sng" kern="0">
              <a:solidFill>
                <a:srgbClr val="000000"/>
              </a:solidFill>
              <a:latin typeface="Arial"/>
              <a:cs typeface="Arial"/>
              <a:sym typeface="Arial"/>
            </a:endParaRPr>
          </a:p>
          <a:p>
            <a:pPr defTabSz="1219170">
              <a:buClr>
                <a:srgbClr val="000000"/>
              </a:buClr>
            </a:pPr>
            <a:endParaRPr sz="2933" u="sng" kern="0">
              <a:solidFill>
                <a:srgbClr val="000000"/>
              </a:solidFill>
              <a:latin typeface="Arial"/>
              <a:cs typeface="Arial"/>
              <a:sym typeface="Arial"/>
            </a:endParaRPr>
          </a:p>
          <a:p>
            <a:pPr defTabSz="1219170">
              <a:buClr>
                <a:srgbClr val="000000"/>
              </a:buClr>
            </a:pPr>
            <a:r>
              <a:rPr lang="en-GB" sz="2933" kern="0">
                <a:solidFill>
                  <a:srgbClr val="000000"/>
                </a:solidFill>
                <a:latin typeface="Arial"/>
                <a:cs typeface="Arial"/>
                <a:sym typeface="Arial"/>
              </a:rPr>
              <a:t>I will include titles.</a:t>
            </a:r>
            <a:endParaRPr sz="2933" kern="0">
              <a:solidFill>
                <a:srgbClr val="000000"/>
              </a:solidFill>
              <a:latin typeface="Arial"/>
              <a:cs typeface="Arial"/>
              <a:sym typeface="Arial"/>
            </a:endParaRPr>
          </a:p>
          <a:p>
            <a:pPr defTabSz="1219170">
              <a:buClr>
                <a:srgbClr val="000000"/>
              </a:buClr>
            </a:pPr>
            <a:r>
              <a:rPr lang="en-GB" sz="2933" kern="0">
                <a:solidFill>
                  <a:srgbClr val="000000"/>
                </a:solidFill>
                <a:latin typeface="Arial"/>
                <a:cs typeface="Arial"/>
                <a:sym typeface="Arial"/>
              </a:rPr>
              <a:t>I will give a list of any equipment needed.</a:t>
            </a:r>
            <a:endParaRPr sz="2933" kern="0">
              <a:solidFill>
                <a:srgbClr val="000000"/>
              </a:solidFill>
              <a:latin typeface="Arial"/>
              <a:cs typeface="Arial"/>
              <a:sym typeface="Arial"/>
            </a:endParaRPr>
          </a:p>
          <a:p>
            <a:pPr defTabSz="1219170">
              <a:buClr>
                <a:srgbClr val="000000"/>
              </a:buClr>
            </a:pPr>
            <a:r>
              <a:rPr lang="en-GB" sz="2933" kern="0">
                <a:solidFill>
                  <a:srgbClr val="000000"/>
                </a:solidFill>
                <a:latin typeface="Arial"/>
                <a:cs typeface="Arial"/>
                <a:sym typeface="Arial"/>
              </a:rPr>
              <a:t>I will write them in the correct order.</a:t>
            </a:r>
            <a:endParaRPr sz="2933" kern="0">
              <a:solidFill>
                <a:srgbClr val="000000"/>
              </a:solidFill>
              <a:latin typeface="Arial"/>
              <a:cs typeface="Arial"/>
              <a:sym typeface="Arial"/>
            </a:endParaRPr>
          </a:p>
          <a:p>
            <a:pPr defTabSz="1219170">
              <a:buClr>
                <a:srgbClr val="000000"/>
              </a:buClr>
            </a:pPr>
            <a:r>
              <a:rPr lang="en-GB" sz="2933" kern="0">
                <a:solidFill>
                  <a:srgbClr val="000000"/>
                </a:solidFill>
                <a:latin typeface="Arial"/>
                <a:cs typeface="Arial"/>
                <a:sym typeface="Arial"/>
              </a:rPr>
              <a:t>I will number the instructions.</a:t>
            </a:r>
            <a:endParaRPr sz="2933" kern="0">
              <a:solidFill>
                <a:srgbClr val="000000"/>
              </a:solidFill>
              <a:latin typeface="Arial"/>
              <a:cs typeface="Arial"/>
              <a:sym typeface="Arial"/>
            </a:endParaRPr>
          </a:p>
          <a:p>
            <a:pPr defTabSz="1219170">
              <a:buClr>
                <a:srgbClr val="000000"/>
              </a:buClr>
            </a:pPr>
            <a:r>
              <a:rPr lang="en-GB" sz="2933" kern="0">
                <a:solidFill>
                  <a:srgbClr val="000000"/>
                </a:solidFill>
                <a:latin typeface="Arial"/>
                <a:cs typeface="Arial"/>
                <a:sym typeface="Arial"/>
              </a:rPr>
              <a:t>I will use short sentences.</a:t>
            </a:r>
            <a:endParaRPr sz="2933" kern="0">
              <a:solidFill>
                <a:srgbClr val="000000"/>
              </a:solidFill>
              <a:latin typeface="Arial"/>
              <a:cs typeface="Arial"/>
              <a:sym typeface="Arial"/>
            </a:endParaRPr>
          </a:p>
          <a:p>
            <a:pPr defTabSz="1219170">
              <a:buClr>
                <a:srgbClr val="000000"/>
              </a:buClr>
            </a:pPr>
            <a:r>
              <a:rPr lang="en-GB" sz="2933" kern="0">
                <a:solidFill>
                  <a:srgbClr val="000000"/>
                </a:solidFill>
                <a:latin typeface="Arial"/>
                <a:cs typeface="Arial"/>
                <a:sym typeface="Arial"/>
              </a:rPr>
              <a:t>I will use imperative verbs.</a:t>
            </a:r>
            <a:endParaRPr sz="2933" kern="0">
              <a:solidFill>
                <a:srgbClr val="000000"/>
              </a:solidFill>
              <a:latin typeface="Arial"/>
              <a:cs typeface="Arial"/>
              <a:sym typeface="Arial"/>
            </a:endParaRPr>
          </a:p>
          <a:p>
            <a:pPr defTabSz="1219170">
              <a:buClr>
                <a:srgbClr val="000000"/>
              </a:buClr>
            </a:pPr>
            <a:endParaRPr sz="2933" kern="0">
              <a:solidFill>
                <a:srgbClr val="000000"/>
              </a:solidFill>
              <a:latin typeface="Arial"/>
              <a:cs typeface="Arial"/>
              <a:sym typeface="Arial"/>
            </a:endParaRPr>
          </a:p>
          <a:p>
            <a:pPr defTabSz="1219170">
              <a:buClr>
                <a:srgbClr val="000000"/>
              </a:buClr>
            </a:pPr>
            <a:r>
              <a:rPr lang="en-GB" sz="2933" kern="0">
                <a:solidFill>
                  <a:srgbClr val="000000"/>
                </a:solidFill>
                <a:latin typeface="Arial"/>
                <a:cs typeface="Arial"/>
                <a:sym typeface="Arial"/>
              </a:rPr>
              <a:t>On the next slide there is a set of pictures that shows how to make a cheese toastie.</a:t>
            </a:r>
            <a:endParaRPr sz="2933" kern="0">
              <a:solidFill>
                <a:srgbClr val="000000"/>
              </a:solidFill>
              <a:latin typeface="Arial"/>
              <a:cs typeface="Arial"/>
              <a:sym typeface="Arial"/>
            </a:endParaRPr>
          </a:p>
          <a:p>
            <a:pPr defTabSz="1219170">
              <a:buClr>
                <a:srgbClr val="000000"/>
              </a:buClr>
            </a:pPr>
            <a:r>
              <a:rPr lang="en-GB" sz="2933" kern="0">
                <a:solidFill>
                  <a:srgbClr val="000000"/>
                </a:solidFill>
                <a:latin typeface="Arial"/>
                <a:cs typeface="Arial"/>
                <a:sym typeface="Arial"/>
              </a:rPr>
              <a:t>Talk about the pictures with an adult to make sure you understand what is happening.</a:t>
            </a:r>
            <a:endParaRPr sz="2933" kern="0">
              <a:solidFill>
                <a:srgbClr val="000000"/>
              </a:solidFill>
              <a:latin typeface="Arial"/>
              <a:cs typeface="Arial"/>
              <a:sym typeface="Arial"/>
            </a:endParaRPr>
          </a:p>
        </p:txBody>
      </p:sp>
    </p:spTree>
    <p:extLst>
      <p:ext uri="{BB962C8B-B14F-4D97-AF65-F5344CB8AC3E}">
        <p14:creationId xmlns:p14="http://schemas.microsoft.com/office/powerpoint/2010/main" val="23717397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649"/>
        <p:cNvGrpSpPr/>
        <p:nvPr/>
      </p:nvGrpSpPr>
      <p:grpSpPr>
        <a:xfrm>
          <a:off x="0" y="0"/>
          <a:ext cx="0" cy="0"/>
          <a:chOff x="0" y="0"/>
          <a:chExt cx="0" cy="0"/>
        </a:xfrm>
      </p:grpSpPr>
      <p:pic>
        <p:nvPicPr>
          <p:cNvPr id="1650" name="Google Shape;1650;g81dc1f8f80_0_634"/>
          <p:cNvPicPr preferRelativeResize="0"/>
          <p:nvPr/>
        </p:nvPicPr>
        <p:blipFill>
          <a:blip r:embed="rId3">
            <a:alphaModFix/>
          </a:blip>
          <a:stretch>
            <a:fillRect/>
          </a:stretch>
        </p:blipFill>
        <p:spPr>
          <a:xfrm>
            <a:off x="203200" y="203201"/>
            <a:ext cx="10998200" cy="2882900"/>
          </a:xfrm>
          <a:prstGeom prst="rect">
            <a:avLst/>
          </a:prstGeom>
          <a:noFill/>
          <a:ln>
            <a:noFill/>
          </a:ln>
        </p:spPr>
      </p:pic>
      <p:pic>
        <p:nvPicPr>
          <p:cNvPr id="1651" name="Google Shape;1651;g81dc1f8f80_0_634"/>
          <p:cNvPicPr preferRelativeResize="0"/>
          <p:nvPr/>
        </p:nvPicPr>
        <p:blipFill>
          <a:blip r:embed="rId4">
            <a:alphaModFix/>
          </a:blip>
          <a:stretch>
            <a:fillRect/>
          </a:stretch>
        </p:blipFill>
        <p:spPr>
          <a:xfrm>
            <a:off x="203201" y="3289301"/>
            <a:ext cx="10960100" cy="2832100"/>
          </a:xfrm>
          <a:prstGeom prst="rect">
            <a:avLst/>
          </a:prstGeom>
          <a:noFill/>
          <a:ln>
            <a:noFill/>
          </a:ln>
        </p:spPr>
      </p:pic>
    </p:spTree>
    <p:extLst>
      <p:ext uri="{BB962C8B-B14F-4D97-AF65-F5344CB8AC3E}">
        <p14:creationId xmlns:p14="http://schemas.microsoft.com/office/powerpoint/2010/main" val="336215577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CFE2F3"/>
        </a:solidFill>
        <a:effectLst/>
      </p:bgPr>
    </p:bg>
    <p:spTree>
      <p:nvGrpSpPr>
        <p:cNvPr id="1" name="Shape 1655"/>
        <p:cNvGrpSpPr/>
        <p:nvPr/>
      </p:nvGrpSpPr>
      <p:grpSpPr>
        <a:xfrm>
          <a:off x="0" y="0"/>
          <a:ext cx="0" cy="0"/>
          <a:chOff x="0" y="0"/>
          <a:chExt cx="0" cy="0"/>
        </a:xfrm>
      </p:grpSpPr>
      <p:sp>
        <p:nvSpPr>
          <p:cNvPr id="1656" name="Google Shape;1656;g81dc1f8f80_0_639"/>
          <p:cNvSpPr txBox="1"/>
          <p:nvPr/>
        </p:nvSpPr>
        <p:spPr>
          <a:xfrm>
            <a:off x="188533" y="356800"/>
            <a:ext cx="4140000" cy="5791600"/>
          </a:xfrm>
          <a:prstGeom prst="rect">
            <a:avLst/>
          </a:prstGeom>
          <a:noFill/>
          <a:ln>
            <a:noFill/>
          </a:ln>
        </p:spPr>
        <p:txBody>
          <a:bodyPr spcFirstLastPara="1" wrap="square" lIns="121900" tIns="121900" rIns="121900" bIns="121900" anchor="t" anchorCtr="0">
            <a:noAutofit/>
          </a:bodyPr>
          <a:lstStyle/>
          <a:p>
            <a:pPr marL="609585" defTabSz="1219170">
              <a:buClr>
                <a:srgbClr val="000000"/>
              </a:buClr>
            </a:pPr>
            <a:r>
              <a:rPr lang="en-GB" sz="2800" b="1" kern="0">
                <a:solidFill>
                  <a:srgbClr val="000000"/>
                </a:solidFill>
                <a:latin typeface="Arial"/>
                <a:cs typeface="Arial"/>
                <a:sym typeface="Arial"/>
              </a:rPr>
              <a:t>Useful vocabulary</a:t>
            </a:r>
            <a:endParaRPr sz="2800" b="1"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Ingredients</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switch</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light</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grill</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toast</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bread</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grater</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cheese</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butter</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knife</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golden</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tomato</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sauce</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warning</a:t>
            </a:r>
            <a:endParaRPr sz="2667" kern="0">
              <a:solidFill>
                <a:srgbClr val="000000"/>
              </a:solidFill>
              <a:latin typeface="Arial"/>
              <a:cs typeface="Arial"/>
              <a:sym typeface="Arial"/>
            </a:endParaRPr>
          </a:p>
          <a:p>
            <a:pPr defTabSz="1219170">
              <a:buClr>
                <a:srgbClr val="000000"/>
              </a:buClr>
            </a:pPr>
            <a:endParaRPr sz="2667" kern="0">
              <a:solidFill>
                <a:srgbClr val="000000"/>
              </a:solidFill>
              <a:latin typeface="Arial"/>
              <a:cs typeface="Arial"/>
              <a:sym typeface="Arial"/>
            </a:endParaRPr>
          </a:p>
        </p:txBody>
      </p:sp>
      <p:sp>
        <p:nvSpPr>
          <p:cNvPr id="1657" name="Google Shape;1657;g81dc1f8f80_0_639"/>
          <p:cNvSpPr txBox="1"/>
          <p:nvPr/>
        </p:nvSpPr>
        <p:spPr>
          <a:xfrm>
            <a:off x="5896567" y="356800"/>
            <a:ext cx="5708000" cy="62100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2667" b="1" kern="0">
                <a:solidFill>
                  <a:srgbClr val="000000"/>
                </a:solidFill>
                <a:latin typeface="Arial"/>
                <a:cs typeface="Arial"/>
                <a:sym typeface="Arial"/>
              </a:rPr>
              <a:t>Imperative verbs you may use</a:t>
            </a:r>
            <a:endParaRPr sz="2667" b="1"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switch</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toast</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grate</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mind</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spread</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add</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pile</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make</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cover</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press</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replace</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arrange</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decorate</a:t>
            </a:r>
            <a:endParaRPr sz="2667" kern="0">
              <a:solidFill>
                <a:srgbClr val="000000"/>
              </a:solidFill>
              <a:latin typeface="Arial"/>
              <a:cs typeface="Arial"/>
              <a:sym typeface="Arial"/>
            </a:endParaRPr>
          </a:p>
          <a:p>
            <a:pPr marL="609585" indent="-474121" defTabSz="1219170">
              <a:buClr>
                <a:srgbClr val="000000"/>
              </a:buClr>
              <a:buSzPts val="2000"/>
              <a:buFont typeface="Arial"/>
              <a:buAutoNum type="arabicPeriod"/>
            </a:pPr>
            <a:r>
              <a:rPr lang="en-GB" sz="2667" kern="0">
                <a:solidFill>
                  <a:srgbClr val="000000"/>
                </a:solidFill>
                <a:latin typeface="Arial"/>
                <a:cs typeface="Arial"/>
                <a:sym typeface="Arial"/>
              </a:rPr>
              <a:t>serve</a:t>
            </a:r>
            <a:endParaRPr sz="2667" kern="0">
              <a:solidFill>
                <a:srgbClr val="000000"/>
              </a:solidFill>
              <a:latin typeface="Arial"/>
              <a:cs typeface="Arial"/>
              <a:sym typeface="Arial"/>
            </a:endParaRPr>
          </a:p>
        </p:txBody>
      </p:sp>
    </p:spTree>
    <p:extLst>
      <p:ext uri="{BB962C8B-B14F-4D97-AF65-F5344CB8AC3E}">
        <p14:creationId xmlns:p14="http://schemas.microsoft.com/office/powerpoint/2010/main" val="158828435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661"/>
        <p:cNvGrpSpPr/>
        <p:nvPr/>
      </p:nvGrpSpPr>
      <p:grpSpPr>
        <a:xfrm>
          <a:off x="0" y="0"/>
          <a:ext cx="0" cy="0"/>
          <a:chOff x="0" y="0"/>
          <a:chExt cx="0" cy="0"/>
        </a:xfrm>
      </p:grpSpPr>
      <p:pic>
        <p:nvPicPr>
          <p:cNvPr id="1662" name="Google Shape;1662;g81dc1f8f80_0_644"/>
          <p:cNvPicPr preferRelativeResize="0"/>
          <p:nvPr/>
        </p:nvPicPr>
        <p:blipFill>
          <a:blip r:embed="rId3">
            <a:alphaModFix/>
          </a:blip>
          <a:stretch>
            <a:fillRect/>
          </a:stretch>
        </p:blipFill>
        <p:spPr>
          <a:xfrm>
            <a:off x="4622800" y="161400"/>
            <a:ext cx="2946400" cy="533400"/>
          </a:xfrm>
          <a:prstGeom prst="rect">
            <a:avLst/>
          </a:prstGeom>
          <a:noFill/>
          <a:ln>
            <a:noFill/>
          </a:ln>
        </p:spPr>
      </p:pic>
      <p:pic>
        <p:nvPicPr>
          <p:cNvPr id="1663" name="Google Shape;1663;g81dc1f8f80_0_644"/>
          <p:cNvPicPr preferRelativeResize="0"/>
          <p:nvPr/>
        </p:nvPicPr>
        <p:blipFill>
          <a:blip r:embed="rId4">
            <a:alphaModFix/>
          </a:blip>
          <a:stretch>
            <a:fillRect/>
          </a:stretch>
        </p:blipFill>
        <p:spPr>
          <a:xfrm>
            <a:off x="1266300" y="918933"/>
            <a:ext cx="9659387" cy="5756800"/>
          </a:xfrm>
          <a:prstGeom prst="rect">
            <a:avLst/>
          </a:prstGeom>
          <a:noFill/>
          <a:ln>
            <a:noFill/>
          </a:ln>
        </p:spPr>
      </p:pic>
      <p:sp>
        <p:nvSpPr>
          <p:cNvPr id="1664" name="Google Shape;1664;g81dc1f8f80_0_644"/>
          <p:cNvSpPr txBox="1"/>
          <p:nvPr/>
        </p:nvSpPr>
        <p:spPr>
          <a:xfrm>
            <a:off x="167633" y="126833"/>
            <a:ext cx="3784400" cy="533200"/>
          </a:xfrm>
          <a:prstGeom prst="rect">
            <a:avLst/>
          </a:prstGeom>
          <a:noFill/>
          <a:ln>
            <a:noFill/>
          </a:ln>
        </p:spPr>
        <p:txBody>
          <a:bodyPr spcFirstLastPara="1" wrap="square" lIns="121900" tIns="121900" rIns="121900" bIns="121900" anchor="t" anchorCtr="0">
            <a:noAutofit/>
          </a:bodyPr>
          <a:lstStyle/>
          <a:p>
            <a:pPr defTabSz="1219170">
              <a:buClr>
                <a:srgbClr val="000000"/>
              </a:buClr>
            </a:pPr>
            <a:r>
              <a:rPr lang="en-GB" sz="1867" kern="0">
                <a:solidFill>
                  <a:srgbClr val="000000"/>
                </a:solidFill>
                <a:latin typeface="Arial"/>
                <a:cs typeface="Arial"/>
                <a:sym typeface="Arial"/>
              </a:rPr>
              <a:t>Here is an example:</a:t>
            </a:r>
            <a:endParaRPr sz="1867" kern="0">
              <a:solidFill>
                <a:srgbClr val="000000"/>
              </a:solidFill>
              <a:latin typeface="Arial"/>
              <a:cs typeface="Arial"/>
              <a:sym typeface="Arial"/>
            </a:endParaRPr>
          </a:p>
        </p:txBody>
      </p:sp>
    </p:spTree>
    <p:extLst>
      <p:ext uri="{BB962C8B-B14F-4D97-AF65-F5344CB8AC3E}">
        <p14:creationId xmlns:p14="http://schemas.microsoft.com/office/powerpoint/2010/main" val="275017435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D9EAD3"/>
        </a:solidFill>
        <a:effectLst/>
      </p:bgPr>
    </p:bg>
    <p:spTree>
      <p:nvGrpSpPr>
        <p:cNvPr id="1" name="Shape 1668"/>
        <p:cNvGrpSpPr/>
        <p:nvPr/>
      </p:nvGrpSpPr>
      <p:grpSpPr>
        <a:xfrm>
          <a:off x="0" y="0"/>
          <a:ext cx="0" cy="0"/>
          <a:chOff x="0" y="0"/>
          <a:chExt cx="0" cy="0"/>
        </a:xfrm>
      </p:grpSpPr>
      <p:pic>
        <p:nvPicPr>
          <p:cNvPr id="1669" name="Google Shape;1669;g81dc1f8f80_0_650"/>
          <p:cNvPicPr preferRelativeResize="0"/>
          <p:nvPr/>
        </p:nvPicPr>
        <p:blipFill>
          <a:blip r:embed="rId3">
            <a:alphaModFix/>
          </a:blip>
          <a:stretch>
            <a:fillRect/>
          </a:stretch>
        </p:blipFill>
        <p:spPr>
          <a:xfrm>
            <a:off x="203201" y="203201"/>
            <a:ext cx="11785601" cy="5870521"/>
          </a:xfrm>
          <a:prstGeom prst="rect">
            <a:avLst/>
          </a:prstGeom>
          <a:noFill/>
          <a:ln>
            <a:noFill/>
          </a:ln>
        </p:spPr>
      </p:pic>
    </p:spTree>
    <p:extLst>
      <p:ext uri="{BB962C8B-B14F-4D97-AF65-F5344CB8AC3E}">
        <p14:creationId xmlns:p14="http://schemas.microsoft.com/office/powerpoint/2010/main" val="63257043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673"/>
        <p:cNvGrpSpPr/>
        <p:nvPr/>
      </p:nvGrpSpPr>
      <p:grpSpPr>
        <a:xfrm>
          <a:off x="0" y="0"/>
          <a:ext cx="0" cy="0"/>
          <a:chOff x="0" y="0"/>
          <a:chExt cx="0" cy="0"/>
        </a:xfrm>
      </p:grpSpPr>
      <p:sp>
        <p:nvSpPr>
          <p:cNvPr id="1674" name="Google Shape;1674;g89bb98d5df_0_636"/>
          <p:cNvSpPr txBox="1">
            <a:spLocks noGrp="1"/>
          </p:cNvSpPr>
          <p:nvPr>
            <p:ph type="ctrTitle"/>
          </p:nvPr>
        </p:nvSpPr>
        <p:spPr>
          <a:xfrm>
            <a:off x="51000" y="2195400"/>
            <a:ext cx="12090000" cy="3173600"/>
          </a:xfrm>
          <a:prstGeom prst="rect">
            <a:avLst/>
          </a:prstGeom>
        </p:spPr>
        <p:txBody>
          <a:bodyPr spcFirstLastPara="1" wrap="square" lIns="121900" tIns="121900" rIns="121900" bIns="121900" anchor="b" anchorCtr="0">
            <a:noAutofit/>
          </a:bodyPr>
          <a:lstStyle/>
          <a:p>
            <a:r>
              <a:rPr lang="en-GB" sz="4000"/>
              <a:t>Spell words from the ‘ee’ sound family.</a:t>
            </a:r>
            <a:endParaRPr sz="4000"/>
          </a:p>
          <a:p>
            <a:endParaRPr sz="4000"/>
          </a:p>
          <a:p>
            <a:r>
              <a:rPr lang="en-GB" sz="4000"/>
              <a:t>On the next slide you will see pictures to represent the words with an ‘ee’ sound in them. You should write the words trying to spell them accurately.</a:t>
            </a:r>
            <a:endParaRPr sz="4000"/>
          </a:p>
          <a:p>
            <a:endParaRPr sz="4000"/>
          </a:p>
          <a:p>
            <a:pPr algn="l"/>
            <a:endParaRPr sz="3200"/>
          </a:p>
        </p:txBody>
      </p:sp>
      <p:sp>
        <p:nvSpPr>
          <p:cNvPr id="1675" name="Google Shape;1675;g89bb98d5df_0_636"/>
          <p:cNvSpPr txBox="1">
            <a:spLocks noGrp="1"/>
          </p:cNvSpPr>
          <p:nvPr>
            <p:ph type="subTitle" idx="1"/>
          </p:nvPr>
        </p:nvSpPr>
        <p:spPr>
          <a:xfrm>
            <a:off x="1714200" y="116900"/>
            <a:ext cx="8763600" cy="1056800"/>
          </a:xfrm>
          <a:prstGeom prst="rect">
            <a:avLst/>
          </a:prstGeom>
        </p:spPr>
        <p:txBody>
          <a:bodyPr spcFirstLastPara="1" wrap="square" lIns="121900" tIns="121900" rIns="121900" bIns="121900" anchor="t" anchorCtr="0">
            <a:noAutofit/>
          </a:bodyPr>
          <a:lstStyle/>
          <a:p>
            <a:pPr marL="0" indent="0"/>
            <a:r>
              <a:rPr lang="en-GB">
                <a:solidFill>
                  <a:srgbClr val="000000"/>
                </a:solidFill>
              </a:rPr>
              <a:t>15 minute Spelling Activity</a:t>
            </a:r>
            <a:endParaRPr>
              <a:solidFill>
                <a:srgbClr val="000000"/>
              </a:solidFill>
            </a:endParaRPr>
          </a:p>
        </p:txBody>
      </p:sp>
      <p:pic>
        <p:nvPicPr>
          <p:cNvPr id="1676" name="Google Shape;1676;g89bb98d5df_0_636"/>
          <p:cNvPicPr preferRelativeResize="0"/>
          <p:nvPr/>
        </p:nvPicPr>
        <p:blipFill>
          <a:blip r:embed="rId3">
            <a:alphaModFix/>
          </a:blip>
          <a:stretch>
            <a:fillRect/>
          </a:stretch>
        </p:blipFill>
        <p:spPr>
          <a:xfrm>
            <a:off x="211400" y="116900"/>
            <a:ext cx="1502800" cy="1506667"/>
          </a:xfrm>
          <a:prstGeom prst="rect">
            <a:avLst/>
          </a:prstGeom>
          <a:noFill/>
          <a:ln>
            <a:noFill/>
          </a:ln>
        </p:spPr>
      </p:pic>
      <p:pic>
        <p:nvPicPr>
          <p:cNvPr id="1677" name="Google Shape;1677;g89bb98d5df_0_636"/>
          <p:cNvPicPr preferRelativeResize="0"/>
          <p:nvPr/>
        </p:nvPicPr>
        <p:blipFill>
          <a:blip r:embed="rId4">
            <a:alphaModFix/>
          </a:blip>
          <a:stretch>
            <a:fillRect/>
          </a:stretch>
        </p:blipFill>
        <p:spPr>
          <a:xfrm>
            <a:off x="203200" y="4519067"/>
            <a:ext cx="11785597" cy="1333320"/>
          </a:xfrm>
          <a:prstGeom prst="rect">
            <a:avLst/>
          </a:prstGeom>
          <a:noFill/>
          <a:ln>
            <a:noFill/>
          </a:ln>
        </p:spPr>
      </p:pic>
    </p:spTree>
    <p:extLst>
      <p:ext uri="{BB962C8B-B14F-4D97-AF65-F5344CB8AC3E}">
        <p14:creationId xmlns:p14="http://schemas.microsoft.com/office/powerpoint/2010/main" val="31187907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681"/>
        <p:cNvGrpSpPr/>
        <p:nvPr/>
      </p:nvGrpSpPr>
      <p:grpSpPr>
        <a:xfrm>
          <a:off x="0" y="0"/>
          <a:ext cx="0" cy="0"/>
          <a:chOff x="0" y="0"/>
          <a:chExt cx="0" cy="0"/>
        </a:xfrm>
      </p:grpSpPr>
      <p:pic>
        <p:nvPicPr>
          <p:cNvPr id="1682" name="Google Shape;1682;g89bb98d5df_0_643"/>
          <p:cNvPicPr preferRelativeResize="0"/>
          <p:nvPr/>
        </p:nvPicPr>
        <p:blipFill>
          <a:blip r:embed="rId3">
            <a:alphaModFix/>
          </a:blip>
          <a:stretch>
            <a:fillRect/>
          </a:stretch>
        </p:blipFill>
        <p:spPr>
          <a:xfrm>
            <a:off x="893201" y="203200"/>
            <a:ext cx="10585748" cy="6451600"/>
          </a:xfrm>
          <a:prstGeom prst="rect">
            <a:avLst/>
          </a:prstGeom>
          <a:noFill/>
          <a:ln>
            <a:noFill/>
          </a:ln>
        </p:spPr>
      </p:pic>
    </p:spTree>
    <p:extLst>
      <p:ext uri="{BB962C8B-B14F-4D97-AF65-F5344CB8AC3E}">
        <p14:creationId xmlns:p14="http://schemas.microsoft.com/office/powerpoint/2010/main" val="395703062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D9D2E9"/>
        </a:solidFill>
        <a:effectLst/>
      </p:bgPr>
    </p:bg>
    <p:spTree>
      <p:nvGrpSpPr>
        <p:cNvPr id="1" name="Shape 1686"/>
        <p:cNvGrpSpPr/>
        <p:nvPr/>
      </p:nvGrpSpPr>
      <p:grpSpPr>
        <a:xfrm>
          <a:off x="0" y="0"/>
          <a:ext cx="0" cy="0"/>
          <a:chOff x="0" y="0"/>
          <a:chExt cx="0" cy="0"/>
        </a:xfrm>
      </p:grpSpPr>
      <p:pic>
        <p:nvPicPr>
          <p:cNvPr id="1687" name="Google Shape;1687;g89bb98d5df_0_647"/>
          <p:cNvPicPr preferRelativeResize="0"/>
          <p:nvPr/>
        </p:nvPicPr>
        <p:blipFill>
          <a:blip r:embed="rId3">
            <a:alphaModFix/>
          </a:blip>
          <a:stretch>
            <a:fillRect/>
          </a:stretch>
        </p:blipFill>
        <p:spPr>
          <a:xfrm>
            <a:off x="837585" y="203200"/>
            <a:ext cx="10516847" cy="6451600"/>
          </a:xfrm>
          <a:prstGeom prst="rect">
            <a:avLst/>
          </a:prstGeom>
          <a:noFill/>
          <a:ln>
            <a:noFill/>
          </a:ln>
        </p:spPr>
      </p:pic>
    </p:spTree>
    <p:extLst>
      <p:ext uri="{BB962C8B-B14F-4D97-AF65-F5344CB8AC3E}">
        <p14:creationId xmlns:p14="http://schemas.microsoft.com/office/powerpoint/2010/main" val="130111202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CC0000"/>
        </a:solidFill>
        <a:effectLst/>
      </p:bgPr>
    </p:bg>
    <p:spTree>
      <p:nvGrpSpPr>
        <p:cNvPr id="1" name="Shape 1691"/>
        <p:cNvGrpSpPr/>
        <p:nvPr/>
      </p:nvGrpSpPr>
      <p:grpSpPr>
        <a:xfrm>
          <a:off x="0" y="0"/>
          <a:ext cx="0" cy="0"/>
          <a:chOff x="0" y="0"/>
          <a:chExt cx="0" cy="0"/>
        </a:xfrm>
      </p:grpSpPr>
      <p:sp>
        <p:nvSpPr>
          <p:cNvPr id="1692" name="Google Shape;1692;p61"/>
          <p:cNvSpPr txBox="1">
            <a:spLocks noGrp="1"/>
          </p:cNvSpPr>
          <p:nvPr>
            <p:ph type="ctrTitle"/>
          </p:nvPr>
        </p:nvSpPr>
        <p:spPr>
          <a:xfrm>
            <a:off x="415600" y="79167"/>
            <a:ext cx="11360800" cy="5929200"/>
          </a:xfrm>
          <a:prstGeom prst="rect">
            <a:avLst/>
          </a:prstGeom>
          <a:noFill/>
          <a:ln>
            <a:noFill/>
          </a:ln>
        </p:spPr>
        <p:txBody>
          <a:bodyPr spcFirstLastPara="1" wrap="square" lIns="121900" tIns="121900" rIns="121900" bIns="121900" anchor="b" anchorCtr="0">
            <a:noAutofit/>
          </a:bodyPr>
          <a:lstStyle/>
          <a:p>
            <a:r>
              <a:rPr lang="en-GB" sz="4000">
                <a:solidFill>
                  <a:srgbClr val="FFFFFF"/>
                </a:solidFill>
                <a:latin typeface="Comic Sans MS"/>
                <a:ea typeface="Comic Sans MS"/>
                <a:cs typeface="Comic Sans MS"/>
                <a:sym typeface="Comic Sans MS"/>
              </a:rPr>
              <a:t>Your morning lessons are completed.</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   Time for lunch.</a:t>
            </a:r>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endParaRPr sz="4000">
              <a:solidFill>
                <a:srgbClr val="FFFFFF"/>
              </a:solidFill>
              <a:latin typeface="Comic Sans MS"/>
              <a:ea typeface="Comic Sans MS"/>
              <a:cs typeface="Comic Sans MS"/>
              <a:sym typeface="Comic Sans MS"/>
            </a:endParaRPr>
          </a:p>
          <a:p>
            <a:r>
              <a:rPr lang="en-GB" sz="4000">
                <a:solidFill>
                  <a:srgbClr val="FFFFFF"/>
                </a:solidFill>
                <a:latin typeface="Comic Sans MS"/>
                <a:ea typeface="Comic Sans MS"/>
                <a:cs typeface="Comic Sans MS"/>
                <a:sym typeface="Comic Sans MS"/>
              </a:rPr>
              <a:t>Then come back this afternoon for your curriculum activity.</a:t>
            </a:r>
            <a:endParaRPr sz="4000">
              <a:solidFill>
                <a:srgbClr val="FFFFFF"/>
              </a:solidFill>
              <a:latin typeface="Comic Sans MS"/>
              <a:ea typeface="Comic Sans MS"/>
              <a:cs typeface="Comic Sans MS"/>
              <a:sym typeface="Comic Sans MS"/>
            </a:endParaRPr>
          </a:p>
          <a:p>
            <a:pPr algn="l"/>
            <a:endParaRPr sz="4000">
              <a:solidFill>
                <a:srgbClr val="FFFFFF"/>
              </a:solidFill>
              <a:latin typeface="Comic Sans MS"/>
              <a:ea typeface="Comic Sans MS"/>
              <a:cs typeface="Comic Sans MS"/>
              <a:sym typeface="Comic Sans MS"/>
            </a:endParaRPr>
          </a:p>
        </p:txBody>
      </p:sp>
      <p:pic>
        <p:nvPicPr>
          <p:cNvPr id="1693" name="Google Shape;1693;p61"/>
          <p:cNvPicPr preferRelativeResize="0"/>
          <p:nvPr/>
        </p:nvPicPr>
        <p:blipFill rotWithShape="1">
          <a:blip r:embed="rId3">
            <a:alphaModFix/>
          </a:blip>
          <a:srcRect/>
          <a:stretch/>
        </p:blipFill>
        <p:spPr>
          <a:xfrm>
            <a:off x="9395067" y="1353067"/>
            <a:ext cx="2381333" cy="2368267"/>
          </a:xfrm>
          <a:prstGeom prst="rect">
            <a:avLst/>
          </a:prstGeom>
          <a:noFill/>
          <a:ln>
            <a:noFill/>
          </a:ln>
        </p:spPr>
      </p:pic>
      <p:pic>
        <p:nvPicPr>
          <p:cNvPr id="1694" name="Google Shape;1694;p61"/>
          <p:cNvPicPr preferRelativeResize="0"/>
          <p:nvPr/>
        </p:nvPicPr>
        <p:blipFill rotWithShape="1">
          <a:blip r:embed="rId4">
            <a:alphaModFix/>
          </a:blip>
          <a:srcRect/>
          <a:stretch/>
        </p:blipFill>
        <p:spPr>
          <a:xfrm>
            <a:off x="415601" y="1426034"/>
            <a:ext cx="3209977" cy="2222333"/>
          </a:xfrm>
          <a:prstGeom prst="rect">
            <a:avLst/>
          </a:prstGeom>
          <a:noFill/>
          <a:ln>
            <a:noFill/>
          </a:ln>
        </p:spPr>
      </p:pic>
    </p:spTree>
    <p:extLst>
      <p:ext uri="{BB962C8B-B14F-4D97-AF65-F5344CB8AC3E}">
        <p14:creationId xmlns:p14="http://schemas.microsoft.com/office/powerpoint/2010/main" val="187421701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698"/>
        <p:cNvGrpSpPr/>
        <p:nvPr/>
      </p:nvGrpSpPr>
      <p:grpSpPr>
        <a:xfrm>
          <a:off x="0" y="0"/>
          <a:ext cx="0" cy="0"/>
          <a:chOff x="0" y="0"/>
          <a:chExt cx="0" cy="0"/>
        </a:xfrm>
      </p:grpSpPr>
      <p:sp>
        <p:nvSpPr>
          <p:cNvPr id="1699" name="Google Shape;1699;g88ffd4ecf8_1_5"/>
          <p:cNvSpPr txBox="1">
            <a:spLocks noGrp="1"/>
          </p:cNvSpPr>
          <p:nvPr>
            <p:ph type="ctrTitle"/>
          </p:nvPr>
        </p:nvSpPr>
        <p:spPr>
          <a:xfrm>
            <a:off x="415611" y="992767"/>
            <a:ext cx="11360800" cy="2736800"/>
          </a:xfrm>
          <a:prstGeom prst="rect">
            <a:avLst/>
          </a:prstGeom>
        </p:spPr>
        <p:txBody>
          <a:bodyPr spcFirstLastPara="1" wrap="square" lIns="121900" tIns="121900" rIns="121900" bIns="121900" anchor="b" anchorCtr="0">
            <a:noAutofit/>
          </a:bodyPr>
          <a:lstStyle/>
          <a:p>
            <a:r>
              <a:rPr lang="en-GB"/>
              <a:t>PE</a:t>
            </a:r>
            <a:endParaRPr/>
          </a:p>
        </p:txBody>
      </p:sp>
    </p:spTree>
    <p:extLst>
      <p:ext uri="{BB962C8B-B14F-4D97-AF65-F5344CB8AC3E}">
        <p14:creationId xmlns:p14="http://schemas.microsoft.com/office/powerpoint/2010/main" val="213049453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703"/>
        <p:cNvGrpSpPr/>
        <p:nvPr/>
      </p:nvGrpSpPr>
      <p:grpSpPr>
        <a:xfrm>
          <a:off x="0" y="0"/>
          <a:ext cx="0" cy="0"/>
          <a:chOff x="0" y="0"/>
          <a:chExt cx="0" cy="0"/>
        </a:xfrm>
      </p:grpSpPr>
      <p:pic>
        <p:nvPicPr>
          <p:cNvPr id="1704" name="Google Shape;1704;g88ffd4ecf8_1_14"/>
          <p:cNvPicPr preferRelativeResize="0"/>
          <p:nvPr/>
        </p:nvPicPr>
        <p:blipFill>
          <a:blip r:embed="rId3">
            <a:alphaModFix/>
          </a:blip>
          <a:stretch>
            <a:fillRect/>
          </a:stretch>
        </p:blipFill>
        <p:spPr>
          <a:xfrm>
            <a:off x="203201" y="203200"/>
            <a:ext cx="5422900" cy="1320800"/>
          </a:xfrm>
          <a:prstGeom prst="rect">
            <a:avLst/>
          </a:prstGeom>
          <a:noFill/>
          <a:ln>
            <a:noFill/>
          </a:ln>
        </p:spPr>
      </p:pic>
      <p:sp>
        <p:nvSpPr>
          <p:cNvPr id="1705" name="Google Shape;1705;g88ffd4ecf8_1_14"/>
          <p:cNvSpPr txBox="1"/>
          <p:nvPr/>
        </p:nvSpPr>
        <p:spPr>
          <a:xfrm>
            <a:off x="2065667" y="2197867"/>
            <a:ext cx="8345200" cy="1801200"/>
          </a:xfrm>
          <a:prstGeom prst="rect">
            <a:avLst/>
          </a:prstGeom>
          <a:noFill/>
          <a:ln>
            <a:noFill/>
          </a:ln>
        </p:spPr>
        <p:txBody>
          <a:bodyPr spcFirstLastPara="1" wrap="square" lIns="121900" tIns="121900" rIns="121900" bIns="121900" anchor="t" anchorCtr="0">
            <a:noAutofit/>
          </a:bodyPr>
          <a:lstStyle/>
          <a:p>
            <a:pPr algn="ctr" defTabSz="1219170">
              <a:buClr>
                <a:srgbClr val="000000"/>
              </a:buClr>
            </a:pPr>
            <a:r>
              <a:rPr lang="en-GB" sz="3200" kern="0">
                <a:solidFill>
                  <a:srgbClr val="000000"/>
                </a:solidFill>
                <a:latin typeface="Arial"/>
                <a:cs typeface="Arial"/>
                <a:sym typeface="Arial"/>
              </a:rPr>
              <a:t>For today’s lesson you will need to Log onto Real PE with the details above. Follow the next slide to find the lesson. </a:t>
            </a:r>
            <a:endParaRPr sz="3200" kern="0">
              <a:solidFill>
                <a:srgbClr val="000000"/>
              </a:solidFill>
              <a:latin typeface="Arial"/>
              <a:cs typeface="Arial"/>
              <a:sym typeface="Arial"/>
            </a:endParaRPr>
          </a:p>
        </p:txBody>
      </p:sp>
    </p:spTree>
    <p:extLst>
      <p:ext uri="{BB962C8B-B14F-4D97-AF65-F5344CB8AC3E}">
        <p14:creationId xmlns:p14="http://schemas.microsoft.com/office/powerpoint/2010/main" val="22926051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709"/>
        <p:cNvGrpSpPr/>
        <p:nvPr/>
      </p:nvGrpSpPr>
      <p:grpSpPr>
        <a:xfrm>
          <a:off x="0" y="0"/>
          <a:ext cx="0" cy="0"/>
          <a:chOff x="0" y="0"/>
          <a:chExt cx="0" cy="0"/>
        </a:xfrm>
      </p:grpSpPr>
      <p:pic>
        <p:nvPicPr>
          <p:cNvPr id="1710" name="Google Shape;1710;g88ffd4ecf8_1_21"/>
          <p:cNvPicPr preferRelativeResize="0"/>
          <p:nvPr/>
        </p:nvPicPr>
        <p:blipFill rotWithShape="1">
          <a:blip r:embed="rId3">
            <a:alphaModFix/>
          </a:blip>
          <a:srcRect t="9145" b="5304"/>
          <a:stretch/>
        </p:blipFill>
        <p:spPr>
          <a:xfrm>
            <a:off x="104067" y="247867"/>
            <a:ext cx="11475101" cy="5519468"/>
          </a:xfrm>
          <a:prstGeom prst="rect">
            <a:avLst/>
          </a:prstGeom>
          <a:noFill/>
          <a:ln>
            <a:noFill/>
          </a:ln>
        </p:spPr>
      </p:pic>
      <p:sp>
        <p:nvSpPr>
          <p:cNvPr id="1711" name="Google Shape;1711;g88ffd4ecf8_1_21"/>
          <p:cNvSpPr/>
          <p:nvPr/>
        </p:nvSpPr>
        <p:spPr>
          <a:xfrm>
            <a:off x="8246133" y="4676667"/>
            <a:ext cx="3850400" cy="1801200"/>
          </a:xfrm>
          <a:prstGeom prst="wedgeRoundRectCallout">
            <a:avLst>
              <a:gd name="adj1" fmla="val -79541"/>
              <a:gd name="adj2" fmla="val 4499"/>
              <a:gd name="adj3" fmla="val 0"/>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2533" b="1" kern="0">
                <a:solidFill>
                  <a:srgbClr val="000000"/>
                </a:solidFill>
                <a:latin typeface="Arial"/>
                <a:cs typeface="Arial"/>
                <a:sym typeface="Arial"/>
              </a:rPr>
              <a:t>Once you have logged on, select ‘Key Stage 2’ and scroll down the page.</a:t>
            </a:r>
            <a:endParaRPr sz="2533" b="1" kern="0">
              <a:solidFill>
                <a:srgbClr val="000000"/>
              </a:solidFill>
              <a:latin typeface="Arial"/>
              <a:cs typeface="Arial"/>
              <a:sym typeface="Arial"/>
            </a:endParaRPr>
          </a:p>
        </p:txBody>
      </p:sp>
    </p:spTree>
    <p:extLst>
      <p:ext uri="{BB962C8B-B14F-4D97-AF65-F5344CB8AC3E}">
        <p14:creationId xmlns:p14="http://schemas.microsoft.com/office/powerpoint/2010/main" val="376031075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FFF2CC"/>
        </a:solidFill>
        <a:effectLst/>
      </p:bgPr>
    </p:bg>
    <p:spTree>
      <p:nvGrpSpPr>
        <p:cNvPr id="1" name="Shape 1715"/>
        <p:cNvGrpSpPr/>
        <p:nvPr/>
      </p:nvGrpSpPr>
      <p:grpSpPr>
        <a:xfrm>
          <a:off x="0" y="0"/>
          <a:ext cx="0" cy="0"/>
          <a:chOff x="0" y="0"/>
          <a:chExt cx="0" cy="0"/>
        </a:xfrm>
      </p:grpSpPr>
      <p:pic>
        <p:nvPicPr>
          <p:cNvPr id="1716" name="Google Shape;1716;g88ffd4ecf8_1_10"/>
          <p:cNvPicPr preferRelativeResize="0"/>
          <p:nvPr/>
        </p:nvPicPr>
        <p:blipFill rotWithShape="1">
          <a:blip r:embed="rId3">
            <a:alphaModFix/>
          </a:blip>
          <a:srcRect t="12451" b="5358"/>
          <a:stretch/>
        </p:blipFill>
        <p:spPr>
          <a:xfrm>
            <a:off x="364367" y="1280304"/>
            <a:ext cx="11578936" cy="5350467"/>
          </a:xfrm>
          <a:prstGeom prst="rect">
            <a:avLst/>
          </a:prstGeom>
          <a:noFill/>
          <a:ln>
            <a:noFill/>
          </a:ln>
        </p:spPr>
      </p:pic>
      <p:sp>
        <p:nvSpPr>
          <p:cNvPr id="1717" name="Google Shape;1717;g88ffd4ecf8_1_10"/>
          <p:cNvSpPr/>
          <p:nvPr/>
        </p:nvSpPr>
        <p:spPr>
          <a:xfrm>
            <a:off x="7833000" y="115667"/>
            <a:ext cx="4032000" cy="1107200"/>
          </a:xfrm>
          <a:prstGeom prst="wedgeRoundRectCallout">
            <a:avLst>
              <a:gd name="adj1" fmla="val 4424"/>
              <a:gd name="adj2" fmla="val 172435"/>
              <a:gd name="adj3" fmla="val 0"/>
            </a:avLst>
          </a:prstGeom>
          <a:solidFill>
            <a:schemeClr val="lt2"/>
          </a:solidFill>
          <a:ln w="9525" cap="flat" cmpd="sng">
            <a:solidFill>
              <a:schemeClr val="dk2"/>
            </a:solidFill>
            <a:prstDash val="solid"/>
            <a:round/>
            <a:headEnd type="none" w="sm" len="sm"/>
            <a:tailEnd type="none" w="sm" len="sm"/>
          </a:ln>
        </p:spPr>
        <p:txBody>
          <a:bodyPr spcFirstLastPara="1" wrap="square" lIns="121900" tIns="121900" rIns="121900" bIns="121900" anchor="ctr" anchorCtr="0">
            <a:noAutofit/>
          </a:bodyPr>
          <a:lstStyle/>
          <a:p>
            <a:pPr algn="ctr" defTabSz="1219170">
              <a:buClr>
                <a:srgbClr val="000000"/>
              </a:buClr>
            </a:pPr>
            <a:r>
              <a:rPr lang="en-GB" sz="2533" kern="0">
                <a:solidFill>
                  <a:srgbClr val="000000"/>
                </a:solidFill>
                <a:latin typeface="Arial"/>
                <a:cs typeface="Arial"/>
                <a:sym typeface="Arial"/>
              </a:rPr>
              <a:t>Click on the video for Day 4, and then follow the exercises below.  </a:t>
            </a:r>
            <a:endParaRPr sz="2533" kern="0">
              <a:solidFill>
                <a:srgbClr val="000000"/>
              </a:solidFill>
              <a:latin typeface="Arial"/>
              <a:cs typeface="Arial"/>
              <a:sym typeface="Arial"/>
            </a:endParaRPr>
          </a:p>
        </p:txBody>
      </p:sp>
    </p:spTree>
    <p:extLst>
      <p:ext uri="{BB962C8B-B14F-4D97-AF65-F5344CB8AC3E}">
        <p14:creationId xmlns:p14="http://schemas.microsoft.com/office/powerpoint/2010/main" val="373337171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EAD1DC"/>
        </a:solidFill>
        <a:effectLst/>
      </p:bgPr>
    </p:bg>
    <p:spTree>
      <p:nvGrpSpPr>
        <p:cNvPr id="1" name="Shape 1721"/>
        <p:cNvGrpSpPr/>
        <p:nvPr/>
      </p:nvGrpSpPr>
      <p:grpSpPr>
        <a:xfrm>
          <a:off x="0" y="0"/>
          <a:ext cx="0" cy="0"/>
          <a:chOff x="0" y="0"/>
          <a:chExt cx="0" cy="0"/>
        </a:xfrm>
      </p:grpSpPr>
      <p:sp>
        <p:nvSpPr>
          <p:cNvPr id="1722" name="Google Shape;1722;p30"/>
          <p:cNvSpPr txBox="1">
            <a:spLocks noGrp="1"/>
          </p:cNvSpPr>
          <p:nvPr>
            <p:ph type="ctrTitle"/>
          </p:nvPr>
        </p:nvSpPr>
        <p:spPr>
          <a:xfrm>
            <a:off x="415600" y="992767"/>
            <a:ext cx="11360800" cy="2436400"/>
          </a:xfrm>
          <a:prstGeom prst="rect">
            <a:avLst/>
          </a:prstGeom>
          <a:noFill/>
          <a:ln>
            <a:noFill/>
          </a:ln>
        </p:spPr>
        <p:txBody>
          <a:bodyPr spcFirstLastPara="1" wrap="square" lIns="121900" tIns="121900" rIns="121900" bIns="121900" anchor="b" anchorCtr="0">
            <a:noAutofit/>
          </a:bodyPr>
          <a:lstStyle/>
          <a:p>
            <a:r>
              <a:rPr lang="en-GB" sz="4000"/>
              <a:t>Well Done 3S and 3M!</a:t>
            </a:r>
            <a:endParaRPr sz="4000"/>
          </a:p>
          <a:p>
            <a:r>
              <a:rPr lang="en-GB" sz="4000"/>
              <a:t>Time for a well deserved weekend so enjoy yourselves and we will meet up with you again on Monday.</a:t>
            </a:r>
            <a:endParaRPr sz="4000"/>
          </a:p>
        </p:txBody>
      </p:sp>
    </p:spTree>
    <p:extLst>
      <p:ext uri="{BB962C8B-B14F-4D97-AF65-F5344CB8AC3E}">
        <p14:creationId xmlns:p14="http://schemas.microsoft.com/office/powerpoint/2010/main" val="12950283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5_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TotalTime>
  <Words>579</Words>
  <Application>Microsoft Office PowerPoint</Application>
  <PresentationFormat>Widescreen</PresentationFormat>
  <Paragraphs>162</Paragraphs>
  <Slides>49</Slides>
  <Notes>49</Notes>
  <HiddenSlides>0</HiddenSlides>
  <MMClips>0</MMClips>
  <ScaleCrop>false</ScaleCrop>
  <HeadingPairs>
    <vt:vector size="6" baseType="variant">
      <vt:variant>
        <vt:lpstr>Fonts Used</vt:lpstr>
      </vt:variant>
      <vt:variant>
        <vt:i4>4</vt:i4>
      </vt:variant>
      <vt:variant>
        <vt:lpstr>Theme</vt:lpstr>
      </vt:variant>
      <vt:variant>
        <vt:i4>3</vt:i4>
      </vt:variant>
      <vt:variant>
        <vt:lpstr>Slide Titles</vt:lpstr>
      </vt:variant>
      <vt:variant>
        <vt:i4>49</vt:i4>
      </vt:variant>
    </vt:vector>
  </HeadingPairs>
  <TitlesOfParts>
    <vt:vector size="56" baseType="lpstr">
      <vt:lpstr>Arial</vt:lpstr>
      <vt:lpstr>Calibri</vt:lpstr>
      <vt:lpstr>Calibri Light</vt:lpstr>
      <vt:lpstr>Comic Sans MS</vt:lpstr>
      <vt:lpstr>Office Theme</vt:lpstr>
      <vt:lpstr>Simple Light</vt:lpstr>
      <vt:lpstr>5_Simple Light</vt:lpstr>
      <vt:lpstr>Friday 3rd July   Are you a maths whizz today?  Remember you can do these independently then share them with an adult.  Question 10 may have more than one answer. Don’t worry about always finding the answer it is how you try to work out and reason that is important.</vt:lpstr>
      <vt:lpstr>PowerPoint Presentation</vt:lpstr>
      <vt:lpstr>PowerPoint Presentation</vt:lpstr>
      <vt:lpstr>St Catherine’s Classroom Beliefs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Time for a break. Have a drink and a snack.</vt:lpstr>
      <vt:lpstr>PowerPoint Presentation</vt:lpstr>
      <vt:lpstr>PowerPoint Presentation</vt:lpstr>
      <vt:lpstr>PowerPoint Presentation</vt:lpstr>
      <vt:lpstr>PowerPoint Presentation</vt:lpstr>
      <vt:lpstr>PowerPoint Presentation</vt:lpstr>
      <vt:lpstr>Spell words from the ‘ee’ sound family.  On the next slide you will see pictures to represent the words with an ‘ee’ sound in them. You should write the words trying to spell them accurately.  </vt:lpstr>
      <vt:lpstr>PowerPoint Presentation</vt:lpstr>
      <vt:lpstr>PowerPoint Presentation</vt:lpstr>
      <vt:lpstr>Your morning lessons are completed.      Time for lunch.   Then come back this afternoon for your curriculum activity. </vt:lpstr>
      <vt:lpstr>PE</vt:lpstr>
      <vt:lpstr>PowerPoint Presentation</vt:lpstr>
      <vt:lpstr>PowerPoint Presentation</vt:lpstr>
      <vt:lpstr>PowerPoint Presentation</vt:lpstr>
      <vt:lpstr>Well Done 3S and 3M! Time for a well deserved weekend so enjoy yourselves and we will meet up with you again on Monday.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29th June   We will begin our day with Morning Maths - just like in school! This should be 10-15 minutes.  You can do these independently then share them with an adult.  Remember question 10 may have more than one answer. Don’t worry about always finding the answer it is how you try to work out and reason that is important.</dc:title>
  <dc:creator>Mottershead D</dc:creator>
  <cp:lastModifiedBy>Mottershead D</cp:lastModifiedBy>
  <cp:revision>5</cp:revision>
  <dcterms:created xsi:type="dcterms:W3CDTF">2020-06-19T09:32:43Z</dcterms:created>
  <dcterms:modified xsi:type="dcterms:W3CDTF">2020-06-19T10:13:48Z</dcterms:modified>
</cp:coreProperties>
</file>