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9" r:id="rId5"/>
  </p:sldMasterIdLst>
  <p:notesMasterIdLst>
    <p:notesMasterId r:id="rId38"/>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63AD3-6EEA-49EB-A66B-6C034F6B1CC0}" type="datetimeFigureOut">
              <a:rPr lang="en-US" smtClean="0"/>
              <a:t>7/3/2020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3F46AC-DE20-4C71-923B-68A76F9768AD}" type="slidenum">
              <a:rPr lang="en-US" smtClean="0"/>
              <a:t>‹#›</a:t>
            </a:fld>
            <a:endParaRPr lang="en-US"/>
          </a:p>
        </p:txBody>
      </p:sp>
    </p:spTree>
    <p:extLst>
      <p:ext uri="{BB962C8B-B14F-4D97-AF65-F5344CB8AC3E}">
        <p14:creationId xmlns:p14="http://schemas.microsoft.com/office/powerpoint/2010/main" val="152480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1" name="Google Shape;631;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43060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7" name="Google Shape;637;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25944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0"/>
        <p:cNvGrpSpPr/>
        <p:nvPr/>
      </p:nvGrpSpPr>
      <p:grpSpPr>
        <a:xfrm>
          <a:off x="0" y="0"/>
          <a:ext cx="0" cy="0"/>
          <a:chOff x="0" y="0"/>
          <a:chExt cx="0" cy="0"/>
        </a:xfrm>
      </p:grpSpPr>
      <p:sp>
        <p:nvSpPr>
          <p:cNvPr id="661" name="Google Shape;661;g865b909767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2" name="Google Shape;662;g865b90976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81638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p1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67" name="Google Shape;66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65059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8b02f6d609_0_6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75" name="Google Shape;675;g8b02f6d609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31173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Google Shape;679;g8b02f6d609_0_7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80" name="Google Shape;680;g8b02f6d609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02541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g8b02f6d609_0_7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86" name="Google Shape;686;g8b02f6d609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47739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g8b02f6d609_0_8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92" name="Google Shape;692;g8b02f6d609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6993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g8b02f6d609_0_9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98" name="Google Shape;698;g8b02f6d609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1732485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Google Shape;702;g8b02f6d609_0_10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03" name="Google Shape;703;g8b02f6d609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56419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9"/>
        <p:cNvGrpSpPr/>
        <p:nvPr/>
      </p:nvGrpSpPr>
      <p:grpSpPr>
        <a:xfrm>
          <a:off x="0" y="0"/>
          <a:ext cx="0" cy="0"/>
          <a:chOff x="0" y="0"/>
          <a:chExt cx="0" cy="0"/>
        </a:xfrm>
      </p:grpSpPr>
      <p:sp>
        <p:nvSpPr>
          <p:cNvPr id="710" name="Google Shape;710;g8b02f6d609_0_9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11" name="Google Shape;711;g8b02f6d609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7075896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g8b02f6d609_0_11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16" name="Google Shape;716;g8b02f6d609_0_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891197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2" name="Google Shape;72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39767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7"/>
        <p:cNvGrpSpPr/>
        <p:nvPr/>
      </p:nvGrpSpPr>
      <p:grpSpPr>
        <a:xfrm>
          <a:off x="0" y="0"/>
          <a:ext cx="0" cy="0"/>
          <a:chOff x="0" y="0"/>
          <a:chExt cx="0" cy="0"/>
        </a:xfrm>
      </p:grpSpPr>
      <p:sp>
        <p:nvSpPr>
          <p:cNvPr id="728" name="Google Shape;728;g8926769a31_0_10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9" name="Google Shape;729;g8926769a31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85631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g8926769a31_0_1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2" name="Google Shape;742;g8926769a31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90275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8926769a31_0_1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2" name="Google Shape;752;g8926769a31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5843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g8926769a31_0_1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2" name="Google Shape;762;g8926769a31_0_1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061269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0"/>
        <p:cNvGrpSpPr/>
        <p:nvPr/>
      </p:nvGrpSpPr>
      <p:grpSpPr>
        <a:xfrm>
          <a:off x="0" y="0"/>
          <a:ext cx="0" cy="0"/>
          <a:chOff x="0" y="0"/>
          <a:chExt cx="0" cy="0"/>
        </a:xfrm>
      </p:grpSpPr>
      <p:sp>
        <p:nvSpPr>
          <p:cNvPr id="771" name="Google Shape;771;g8926769a31_0_1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2" name="Google Shape;772;g8926769a31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75199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7"/>
        <p:cNvGrpSpPr/>
        <p:nvPr/>
      </p:nvGrpSpPr>
      <p:grpSpPr>
        <a:xfrm>
          <a:off x="0" y="0"/>
          <a:ext cx="0" cy="0"/>
          <a:chOff x="0" y="0"/>
          <a:chExt cx="0" cy="0"/>
        </a:xfrm>
      </p:grpSpPr>
      <p:sp>
        <p:nvSpPr>
          <p:cNvPr id="778" name="Google Shape;778;g8926769a31_0_15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9" name="Google Shape;779;g8926769a31_0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585505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g8926769a31_0_1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9" name="Google Shape;789;g8926769a31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92364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7"/>
        <p:cNvGrpSpPr/>
        <p:nvPr/>
      </p:nvGrpSpPr>
      <p:grpSpPr>
        <a:xfrm>
          <a:off x="0" y="0"/>
          <a:ext cx="0" cy="0"/>
          <a:chOff x="0" y="0"/>
          <a:chExt cx="0" cy="0"/>
        </a:xfrm>
      </p:grpSpPr>
      <p:sp>
        <p:nvSpPr>
          <p:cNvPr id="798" name="Google Shape;798;g88c631554b_0_1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9" name="Google Shape;799;g88c631554b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036322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4"/>
        <p:cNvGrpSpPr/>
        <p:nvPr/>
      </p:nvGrpSpPr>
      <p:grpSpPr>
        <a:xfrm>
          <a:off x="0" y="0"/>
          <a:ext cx="0" cy="0"/>
          <a:chOff x="0" y="0"/>
          <a:chExt cx="0" cy="0"/>
        </a:xfrm>
      </p:grpSpPr>
      <p:sp>
        <p:nvSpPr>
          <p:cNvPr id="805" name="Google Shape;805;g88c631554b_0_1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6" name="Google Shape;806;g88c631554b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0360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g88c631554b_0_16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3" name="Google Shape;813;g88c631554b_0_1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064823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6"/>
        <p:cNvGrpSpPr/>
        <p:nvPr/>
      </p:nvGrpSpPr>
      <p:grpSpPr>
        <a:xfrm>
          <a:off x="0" y="0"/>
          <a:ext cx="0" cy="0"/>
          <a:chOff x="0" y="0"/>
          <a:chExt cx="0" cy="0"/>
        </a:xfrm>
      </p:grpSpPr>
      <p:sp>
        <p:nvSpPr>
          <p:cNvPr id="817" name="Google Shape;817;g88c631554b_0_1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8" name="Google Shape;818;g88c631554b_0_1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0853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1"/>
        <p:cNvGrpSpPr/>
        <p:nvPr/>
      </p:nvGrpSpPr>
      <p:grpSpPr>
        <a:xfrm>
          <a:off x="0" y="0"/>
          <a:ext cx="0" cy="0"/>
          <a:chOff x="0" y="0"/>
          <a:chExt cx="0" cy="0"/>
        </a:xfrm>
      </p:grpSpPr>
      <p:sp>
        <p:nvSpPr>
          <p:cNvPr id="822" name="Google Shape;82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3" name="Google Shape;82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708687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8"/>
        <p:cNvGrpSpPr/>
        <p:nvPr/>
      </p:nvGrpSpPr>
      <p:grpSpPr>
        <a:xfrm>
          <a:off x="0" y="0"/>
          <a:ext cx="0" cy="0"/>
          <a:chOff x="0" y="0"/>
          <a:chExt cx="0" cy="0"/>
        </a:xfrm>
      </p:grpSpPr>
      <p:sp>
        <p:nvSpPr>
          <p:cNvPr id="829" name="Google Shape;829;g8a97fee8b0_0_3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0" name="Google Shape;830;g8a97fee8b0_0_396: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814755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4"/>
        <p:cNvGrpSpPr/>
        <p:nvPr/>
      </p:nvGrpSpPr>
      <p:grpSpPr>
        <a:xfrm>
          <a:off x="0" y="0"/>
          <a:ext cx="0" cy="0"/>
          <a:chOff x="0" y="0"/>
          <a:chExt cx="0" cy="0"/>
        </a:xfrm>
      </p:grpSpPr>
      <p:sp>
        <p:nvSpPr>
          <p:cNvPr id="835" name="Google Shape;835;g8a97fee8b0_0_4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6" name="Google Shape;836;g8a97fee8b0_0_4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90379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2"/>
        <p:cNvGrpSpPr/>
        <p:nvPr/>
      </p:nvGrpSpPr>
      <p:grpSpPr>
        <a:xfrm>
          <a:off x="0" y="0"/>
          <a:ext cx="0" cy="0"/>
          <a:chOff x="0" y="0"/>
          <a:chExt cx="0" cy="0"/>
        </a:xfrm>
      </p:grpSpPr>
      <p:sp>
        <p:nvSpPr>
          <p:cNvPr id="843" name="Google Shape;843;g8a97fee8b0_0_4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4" name="Google Shape;844;g8a97fee8b0_0_408: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99469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8"/>
        <p:cNvGrpSpPr/>
        <p:nvPr/>
      </p:nvGrpSpPr>
      <p:grpSpPr>
        <a:xfrm>
          <a:off x="0" y="0"/>
          <a:ext cx="0" cy="0"/>
          <a:chOff x="0" y="0"/>
          <a:chExt cx="0" cy="0"/>
        </a:xfrm>
      </p:grpSpPr>
      <p:sp>
        <p:nvSpPr>
          <p:cNvPr id="849" name="Google Shape;849;g8a97fee8b0_0_4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0" name="Google Shape;850;g8a97fee8b0_0_4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95229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4"/>
        <p:cNvGrpSpPr/>
        <p:nvPr/>
      </p:nvGrpSpPr>
      <p:grpSpPr>
        <a:xfrm>
          <a:off x="0" y="0"/>
          <a:ext cx="0" cy="0"/>
          <a:chOff x="0" y="0"/>
          <a:chExt cx="0" cy="0"/>
        </a:xfrm>
      </p:grpSpPr>
      <p:sp>
        <p:nvSpPr>
          <p:cNvPr id="855" name="Google Shape;855;g8a97fee8b0_0_4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6" name="Google Shape;856;g8a97fee8b0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50338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0"/>
        <p:cNvGrpSpPr/>
        <p:nvPr/>
      </p:nvGrpSpPr>
      <p:grpSpPr>
        <a:xfrm>
          <a:off x="0" y="0"/>
          <a:ext cx="0" cy="0"/>
          <a:chOff x="0" y="0"/>
          <a:chExt cx="0" cy="0"/>
        </a:xfrm>
      </p:grpSpPr>
      <p:sp>
        <p:nvSpPr>
          <p:cNvPr id="861" name="Google Shape;861;g8a97fee8b0_0_4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2" name="Google Shape;862;g8a97fee8b0_0_4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428029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6"/>
        <p:cNvGrpSpPr/>
        <p:nvPr/>
      </p:nvGrpSpPr>
      <p:grpSpPr>
        <a:xfrm>
          <a:off x="0" y="0"/>
          <a:ext cx="0" cy="0"/>
          <a:chOff x="0" y="0"/>
          <a:chExt cx="0" cy="0"/>
        </a:xfrm>
      </p:grpSpPr>
      <p:sp>
        <p:nvSpPr>
          <p:cNvPr id="867" name="Google Shape;86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8" name="Google Shape;868;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912951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7190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63782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4234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04103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21634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6706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1814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38502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505852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46975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30101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80459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589142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517496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086601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611583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98776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73148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48601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4420317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0"/>
        <p:cNvGrpSpPr/>
        <p:nvPr/>
      </p:nvGrpSpPr>
      <p:grpSpPr>
        <a:xfrm>
          <a:off x="0" y="0"/>
          <a:ext cx="0" cy="0"/>
          <a:chOff x="0" y="0"/>
          <a:chExt cx="0" cy="0"/>
        </a:xfrm>
      </p:grpSpPr>
      <p:sp>
        <p:nvSpPr>
          <p:cNvPr id="101" name="Google Shape;101;p8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02" name="Google Shape;102;p8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03" name="Google Shape;103;p8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92121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4"/>
        <p:cNvGrpSpPr/>
        <p:nvPr/>
      </p:nvGrpSpPr>
      <p:grpSpPr>
        <a:xfrm>
          <a:off x="0" y="0"/>
          <a:ext cx="0" cy="0"/>
          <a:chOff x="0" y="0"/>
          <a:chExt cx="0" cy="0"/>
        </a:xfrm>
      </p:grpSpPr>
      <p:sp>
        <p:nvSpPr>
          <p:cNvPr id="105" name="Google Shape;105;p9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06" name="Google Shape;106;p9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907405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07"/>
        <p:cNvGrpSpPr/>
        <p:nvPr/>
      </p:nvGrpSpPr>
      <p:grpSpPr>
        <a:xfrm>
          <a:off x="0" y="0"/>
          <a:ext cx="0" cy="0"/>
          <a:chOff x="0" y="0"/>
          <a:chExt cx="0" cy="0"/>
        </a:xfrm>
      </p:grpSpPr>
      <p:sp>
        <p:nvSpPr>
          <p:cNvPr id="108" name="Google Shape;108;p10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09" name="Google Shape;109;p10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10" name="Google Shape;110;p10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908334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11"/>
        <p:cNvGrpSpPr/>
        <p:nvPr/>
      </p:nvGrpSpPr>
      <p:grpSpPr>
        <a:xfrm>
          <a:off x="0" y="0"/>
          <a:ext cx="0" cy="0"/>
          <a:chOff x="0" y="0"/>
          <a:chExt cx="0" cy="0"/>
        </a:xfrm>
      </p:grpSpPr>
      <p:sp>
        <p:nvSpPr>
          <p:cNvPr id="112" name="Google Shape;112;p10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3" name="Google Shape;113;p10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14" name="Google Shape;114;p10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15" name="Google Shape;115;p10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956845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6"/>
        <p:cNvGrpSpPr/>
        <p:nvPr/>
      </p:nvGrpSpPr>
      <p:grpSpPr>
        <a:xfrm>
          <a:off x="0" y="0"/>
          <a:ext cx="0" cy="0"/>
          <a:chOff x="0" y="0"/>
          <a:chExt cx="0" cy="0"/>
        </a:xfrm>
      </p:grpSpPr>
      <p:sp>
        <p:nvSpPr>
          <p:cNvPr id="117" name="Google Shape;117;p10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8" name="Google Shape;118;p10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164909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19"/>
        <p:cNvGrpSpPr/>
        <p:nvPr/>
      </p:nvGrpSpPr>
      <p:grpSpPr>
        <a:xfrm>
          <a:off x="0" y="0"/>
          <a:ext cx="0" cy="0"/>
          <a:chOff x="0" y="0"/>
          <a:chExt cx="0" cy="0"/>
        </a:xfrm>
      </p:grpSpPr>
      <p:sp>
        <p:nvSpPr>
          <p:cNvPr id="120" name="Google Shape;120;p10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21" name="Google Shape;121;p10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22" name="Google Shape;122;p10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140100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23"/>
        <p:cNvGrpSpPr/>
        <p:nvPr/>
      </p:nvGrpSpPr>
      <p:grpSpPr>
        <a:xfrm>
          <a:off x="0" y="0"/>
          <a:ext cx="0" cy="0"/>
          <a:chOff x="0" y="0"/>
          <a:chExt cx="0" cy="0"/>
        </a:xfrm>
      </p:grpSpPr>
      <p:sp>
        <p:nvSpPr>
          <p:cNvPr id="124" name="Google Shape;124;p10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25" name="Google Shape;125;p10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571249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26"/>
        <p:cNvGrpSpPr/>
        <p:nvPr/>
      </p:nvGrpSpPr>
      <p:grpSpPr>
        <a:xfrm>
          <a:off x="0" y="0"/>
          <a:ext cx="0" cy="0"/>
          <a:chOff x="0" y="0"/>
          <a:chExt cx="0" cy="0"/>
        </a:xfrm>
      </p:grpSpPr>
      <p:sp>
        <p:nvSpPr>
          <p:cNvPr id="127" name="Google Shape;127;p10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28" name="Google Shape;128;p10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29" name="Google Shape;129;p10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30" name="Google Shape;130;p10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31" name="Google Shape;131;p10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253680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32"/>
        <p:cNvGrpSpPr/>
        <p:nvPr/>
      </p:nvGrpSpPr>
      <p:grpSpPr>
        <a:xfrm>
          <a:off x="0" y="0"/>
          <a:ext cx="0" cy="0"/>
          <a:chOff x="0" y="0"/>
          <a:chExt cx="0" cy="0"/>
        </a:xfrm>
      </p:grpSpPr>
      <p:sp>
        <p:nvSpPr>
          <p:cNvPr id="133" name="Google Shape;133;p10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34" name="Google Shape;134;p10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092141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35"/>
        <p:cNvGrpSpPr/>
        <p:nvPr/>
      </p:nvGrpSpPr>
      <p:grpSpPr>
        <a:xfrm>
          <a:off x="0" y="0"/>
          <a:ext cx="0" cy="0"/>
          <a:chOff x="0" y="0"/>
          <a:chExt cx="0" cy="0"/>
        </a:xfrm>
      </p:grpSpPr>
      <p:sp>
        <p:nvSpPr>
          <p:cNvPr id="136" name="Google Shape;136;p10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37" name="Google Shape;137;p10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38" name="Google Shape;138;p10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893043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
        <p:cNvGrpSpPr/>
        <p:nvPr/>
      </p:nvGrpSpPr>
      <p:grpSpPr>
        <a:xfrm>
          <a:off x="0" y="0"/>
          <a:ext cx="0" cy="0"/>
          <a:chOff x="0" y="0"/>
          <a:chExt cx="0" cy="0"/>
        </a:xfrm>
      </p:grpSpPr>
      <p:sp>
        <p:nvSpPr>
          <p:cNvPr id="140" name="Google Shape;140;p10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466988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55"/>
        <p:cNvGrpSpPr/>
        <p:nvPr/>
      </p:nvGrpSpPr>
      <p:grpSpPr>
        <a:xfrm>
          <a:off x="0" y="0"/>
          <a:ext cx="0" cy="0"/>
          <a:chOff x="0" y="0"/>
          <a:chExt cx="0" cy="0"/>
        </a:xfrm>
      </p:grpSpPr>
      <p:sp>
        <p:nvSpPr>
          <p:cNvPr id="356" name="Google Shape;356;g8a97fee8b0_0_1110"/>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357" name="Google Shape;357;g8a97fee8b0_0_1110"/>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358" name="Google Shape;358;g8a97fee8b0_0_11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71464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59"/>
        <p:cNvGrpSpPr/>
        <p:nvPr/>
      </p:nvGrpSpPr>
      <p:grpSpPr>
        <a:xfrm>
          <a:off x="0" y="0"/>
          <a:ext cx="0" cy="0"/>
          <a:chOff x="0" y="0"/>
          <a:chExt cx="0" cy="0"/>
        </a:xfrm>
      </p:grpSpPr>
      <p:sp>
        <p:nvSpPr>
          <p:cNvPr id="360" name="Google Shape;360;g8a97fee8b0_0_1114"/>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361" name="Google Shape;361;g8a97fee8b0_0_111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009709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62"/>
        <p:cNvGrpSpPr/>
        <p:nvPr/>
      </p:nvGrpSpPr>
      <p:grpSpPr>
        <a:xfrm>
          <a:off x="0" y="0"/>
          <a:ext cx="0" cy="0"/>
          <a:chOff x="0" y="0"/>
          <a:chExt cx="0" cy="0"/>
        </a:xfrm>
      </p:grpSpPr>
      <p:sp>
        <p:nvSpPr>
          <p:cNvPr id="363" name="Google Shape;363;g8a97fee8b0_0_1117"/>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4" name="Google Shape;364;g8a97fee8b0_0_1117"/>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65" name="Google Shape;365;g8a97fee8b0_0_111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671323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66"/>
        <p:cNvGrpSpPr/>
        <p:nvPr/>
      </p:nvGrpSpPr>
      <p:grpSpPr>
        <a:xfrm>
          <a:off x="0" y="0"/>
          <a:ext cx="0" cy="0"/>
          <a:chOff x="0" y="0"/>
          <a:chExt cx="0" cy="0"/>
        </a:xfrm>
      </p:grpSpPr>
      <p:sp>
        <p:nvSpPr>
          <p:cNvPr id="367" name="Google Shape;367;g8a97fee8b0_0_112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8" name="Google Shape;368;g8a97fee8b0_0_1121"/>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69" name="Google Shape;369;g8a97fee8b0_0_1121"/>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70" name="Google Shape;370;g8a97fee8b0_0_11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472612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71"/>
        <p:cNvGrpSpPr/>
        <p:nvPr/>
      </p:nvGrpSpPr>
      <p:grpSpPr>
        <a:xfrm>
          <a:off x="0" y="0"/>
          <a:ext cx="0" cy="0"/>
          <a:chOff x="0" y="0"/>
          <a:chExt cx="0" cy="0"/>
        </a:xfrm>
      </p:grpSpPr>
      <p:sp>
        <p:nvSpPr>
          <p:cNvPr id="372" name="Google Shape;372;g8a97fee8b0_0_112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73" name="Google Shape;373;g8a97fee8b0_0_11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457817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74"/>
        <p:cNvGrpSpPr/>
        <p:nvPr/>
      </p:nvGrpSpPr>
      <p:grpSpPr>
        <a:xfrm>
          <a:off x="0" y="0"/>
          <a:ext cx="0" cy="0"/>
          <a:chOff x="0" y="0"/>
          <a:chExt cx="0" cy="0"/>
        </a:xfrm>
      </p:grpSpPr>
      <p:sp>
        <p:nvSpPr>
          <p:cNvPr id="375" name="Google Shape;375;g8a97fee8b0_0_1129"/>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76" name="Google Shape;376;g8a97fee8b0_0_1129"/>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77" name="Google Shape;377;g8a97fee8b0_0_112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099291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78"/>
        <p:cNvGrpSpPr/>
        <p:nvPr/>
      </p:nvGrpSpPr>
      <p:grpSpPr>
        <a:xfrm>
          <a:off x="0" y="0"/>
          <a:ext cx="0" cy="0"/>
          <a:chOff x="0" y="0"/>
          <a:chExt cx="0" cy="0"/>
        </a:xfrm>
      </p:grpSpPr>
      <p:sp>
        <p:nvSpPr>
          <p:cNvPr id="379" name="Google Shape;379;g8a97fee8b0_0_1133"/>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80" name="Google Shape;380;g8a97fee8b0_0_113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498991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1"/>
        <p:cNvGrpSpPr/>
        <p:nvPr/>
      </p:nvGrpSpPr>
      <p:grpSpPr>
        <a:xfrm>
          <a:off x="0" y="0"/>
          <a:ext cx="0" cy="0"/>
          <a:chOff x="0" y="0"/>
          <a:chExt cx="0" cy="0"/>
        </a:xfrm>
      </p:grpSpPr>
      <p:sp>
        <p:nvSpPr>
          <p:cNvPr id="382" name="Google Shape;382;g8a97fee8b0_0_1136"/>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83" name="Google Shape;383;g8a97fee8b0_0_1136"/>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84" name="Google Shape;384;g8a97fee8b0_0_1136"/>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85" name="Google Shape;385;g8a97fee8b0_0_1136"/>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86" name="Google Shape;386;g8a97fee8b0_0_113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585286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7"/>
        <p:cNvGrpSpPr/>
        <p:nvPr/>
      </p:nvGrpSpPr>
      <p:grpSpPr>
        <a:xfrm>
          <a:off x="0" y="0"/>
          <a:ext cx="0" cy="0"/>
          <a:chOff x="0" y="0"/>
          <a:chExt cx="0" cy="0"/>
        </a:xfrm>
      </p:grpSpPr>
      <p:sp>
        <p:nvSpPr>
          <p:cNvPr id="388" name="Google Shape;388;g8a97fee8b0_0_1142"/>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89" name="Google Shape;389;g8a97fee8b0_0_114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455125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90"/>
        <p:cNvGrpSpPr/>
        <p:nvPr/>
      </p:nvGrpSpPr>
      <p:grpSpPr>
        <a:xfrm>
          <a:off x="0" y="0"/>
          <a:ext cx="0" cy="0"/>
          <a:chOff x="0" y="0"/>
          <a:chExt cx="0" cy="0"/>
        </a:xfrm>
      </p:grpSpPr>
      <p:sp>
        <p:nvSpPr>
          <p:cNvPr id="391" name="Google Shape;391;g8a97fee8b0_0_1145"/>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92" name="Google Shape;392;g8a97fee8b0_0_1145"/>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93" name="Google Shape;393;g8a97fee8b0_0_114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636675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94"/>
        <p:cNvGrpSpPr/>
        <p:nvPr/>
      </p:nvGrpSpPr>
      <p:grpSpPr>
        <a:xfrm>
          <a:off x="0" y="0"/>
          <a:ext cx="0" cy="0"/>
          <a:chOff x="0" y="0"/>
          <a:chExt cx="0" cy="0"/>
        </a:xfrm>
      </p:grpSpPr>
      <p:sp>
        <p:nvSpPr>
          <p:cNvPr id="395" name="Google Shape;395;g8a97fee8b0_0_114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932294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96"/>
        <p:cNvGrpSpPr/>
        <p:nvPr/>
      </p:nvGrpSpPr>
      <p:grpSpPr>
        <a:xfrm>
          <a:off x="0" y="0"/>
          <a:ext cx="0" cy="0"/>
          <a:chOff x="0" y="0"/>
          <a:chExt cx="0" cy="0"/>
        </a:xfrm>
      </p:grpSpPr>
      <p:sp>
        <p:nvSpPr>
          <p:cNvPr id="397" name="Google Shape;397;g8a97fee8b0_0_115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98" name="Google Shape;398;g8a97fee8b0_0_1151"/>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399" name="Google Shape;399;g8a97fee8b0_0_115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400" name="Google Shape;400;g8a97fee8b0_0_115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sz="1467"/>
            </a:lvl1pPr>
            <a:lvl2pPr lvl="1" algn="l" rtl="0">
              <a:spcBef>
                <a:spcPts val="0"/>
              </a:spcBef>
              <a:spcAft>
                <a:spcPts val="0"/>
              </a:spcAft>
              <a:buSzPts val="1100"/>
              <a:buNone/>
              <a:defRPr sz="1467"/>
            </a:lvl2pPr>
            <a:lvl3pPr lvl="2" algn="l" rtl="0">
              <a:spcBef>
                <a:spcPts val="0"/>
              </a:spcBef>
              <a:spcAft>
                <a:spcPts val="0"/>
              </a:spcAft>
              <a:buSzPts val="1100"/>
              <a:buNone/>
              <a:defRPr sz="1467"/>
            </a:lvl3pPr>
            <a:lvl4pPr lvl="3" algn="l" rtl="0">
              <a:spcBef>
                <a:spcPts val="0"/>
              </a:spcBef>
              <a:spcAft>
                <a:spcPts val="0"/>
              </a:spcAft>
              <a:buSzPts val="1100"/>
              <a:buNone/>
              <a:defRPr sz="1467"/>
            </a:lvl4pPr>
            <a:lvl5pPr lvl="4" algn="l" rtl="0">
              <a:spcBef>
                <a:spcPts val="0"/>
              </a:spcBef>
              <a:spcAft>
                <a:spcPts val="0"/>
              </a:spcAft>
              <a:buSzPts val="1100"/>
              <a:buNone/>
              <a:defRPr sz="1467"/>
            </a:lvl5pPr>
            <a:lvl6pPr lvl="5" algn="l" rtl="0">
              <a:spcBef>
                <a:spcPts val="0"/>
              </a:spcBef>
              <a:spcAft>
                <a:spcPts val="0"/>
              </a:spcAft>
              <a:buSzPts val="1100"/>
              <a:buNone/>
              <a:defRPr sz="1467"/>
            </a:lvl6pPr>
            <a:lvl7pPr lvl="6" algn="l" rtl="0">
              <a:spcBef>
                <a:spcPts val="0"/>
              </a:spcBef>
              <a:spcAft>
                <a:spcPts val="0"/>
              </a:spcAft>
              <a:buSzPts val="1100"/>
              <a:buNone/>
              <a:defRPr sz="1467"/>
            </a:lvl7pPr>
            <a:lvl8pPr lvl="7" algn="l" rtl="0">
              <a:spcBef>
                <a:spcPts val="0"/>
              </a:spcBef>
              <a:spcAft>
                <a:spcPts val="0"/>
              </a:spcAft>
              <a:buSzPts val="1100"/>
              <a:buNone/>
              <a:defRPr sz="1467"/>
            </a:lvl8pPr>
            <a:lvl9pPr lvl="8" algn="l" rtl="0">
              <a:spcBef>
                <a:spcPts val="0"/>
              </a:spcBef>
              <a:spcAft>
                <a:spcPts val="0"/>
              </a:spcAft>
              <a:buSzPts val="1100"/>
              <a:buNone/>
              <a:defRPr sz="1467"/>
            </a:lvl9pPr>
          </a:lstStyle>
          <a:p>
            <a:endParaRPr/>
          </a:p>
        </p:txBody>
      </p:sp>
      <p:sp>
        <p:nvSpPr>
          <p:cNvPr id="401" name="Google Shape;401;g8a97fee8b0_0_115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252261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2"/>
        <p:cNvGrpSpPr/>
        <p:nvPr/>
      </p:nvGrpSpPr>
      <p:grpSpPr>
        <a:xfrm>
          <a:off x="0" y="0"/>
          <a:ext cx="0" cy="0"/>
          <a:chOff x="0" y="0"/>
          <a:chExt cx="0" cy="0"/>
        </a:xfrm>
      </p:grpSpPr>
      <p:sp>
        <p:nvSpPr>
          <p:cNvPr id="283" name="Google Shape;283;g8a97fee8b0_0_1037"/>
          <p:cNvSpPr txBox="1">
            <a:spLocks noGrp="1"/>
          </p:cNvSpPr>
          <p:nvPr>
            <p:ph type="ctrTitle"/>
          </p:nvPr>
        </p:nvSpPr>
        <p:spPr>
          <a:xfrm>
            <a:off x="1524000" y="1122363"/>
            <a:ext cx="9144000" cy="2387600"/>
          </a:xfrm>
          <a:prstGeom prst="rect">
            <a:avLst/>
          </a:prstGeom>
          <a:noFill/>
          <a:ln>
            <a:noFill/>
          </a:ln>
        </p:spPr>
        <p:txBody>
          <a:bodyPr spcFirstLastPara="1" wrap="square" lIns="68575" tIns="34275" rIns="68575" bIns="34275" anchor="b" anchorCtr="0">
            <a:noAutofit/>
          </a:bodyPr>
          <a:lstStyle>
            <a:lvl1pPr lvl="0" algn="ctr" rtl="0">
              <a:lnSpc>
                <a:spcPct val="90000"/>
              </a:lnSpc>
              <a:spcBef>
                <a:spcPts val="0"/>
              </a:spcBef>
              <a:spcAft>
                <a:spcPts val="0"/>
              </a:spcAft>
              <a:buClr>
                <a:schemeClr val="dk1"/>
              </a:buClr>
              <a:buSzPts val="4500"/>
              <a:buFont typeface="Calibri"/>
              <a:buNone/>
              <a:defRPr sz="60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84" name="Google Shape;284;g8a97fee8b0_0_1037"/>
          <p:cNvSpPr txBox="1">
            <a:spLocks noGrp="1"/>
          </p:cNvSpPr>
          <p:nvPr>
            <p:ph type="subTitle" idx="1"/>
          </p:nvPr>
        </p:nvSpPr>
        <p:spPr>
          <a:xfrm>
            <a:off x="1524000" y="3602037"/>
            <a:ext cx="9144000" cy="1655600"/>
          </a:xfrm>
          <a:prstGeom prst="rect">
            <a:avLst/>
          </a:prstGeom>
          <a:noFill/>
          <a:ln>
            <a:noFill/>
          </a:ln>
        </p:spPr>
        <p:txBody>
          <a:bodyPr spcFirstLastPara="1" wrap="square" lIns="68575" tIns="34275" rIns="68575" bIns="34275" anchor="t" anchorCtr="0">
            <a:noAutofit/>
          </a:bodyPr>
          <a:lstStyle>
            <a:lvl1pPr lvl="0" algn="ctr" rtl="0">
              <a:lnSpc>
                <a:spcPct val="90000"/>
              </a:lnSpc>
              <a:spcBef>
                <a:spcPts val="1067"/>
              </a:spcBef>
              <a:spcAft>
                <a:spcPts val="0"/>
              </a:spcAft>
              <a:buClr>
                <a:schemeClr val="dk1"/>
              </a:buClr>
              <a:buSzPts val="1800"/>
              <a:buNone/>
              <a:defRPr sz="2400"/>
            </a:lvl1pPr>
            <a:lvl2pPr lvl="1" algn="ctr" rtl="0">
              <a:lnSpc>
                <a:spcPct val="90000"/>
              </a:lnSpc>
              <a:spcBef>
                <a:spcPts val="533"/>
              </a:spcBef>
              <a:spcAft>
                <a:spcPts val="0"/>
              </a:spcAft>
              <a:buClr>
                <a:schemeClr val="dk1"/>
              </a:buClr>
              <a:buSzPts val="1500"/>
              <a:buNone/>
              <a:defRPr sz="2000"/>
            </a:lvl2pPr>
            <a:lvl3pPr lvl="2" algn="ctr" rtl="0">
              <a:lnSpc>
                <a:spcPct val="90000"/>
              </a:lnSpc>
              <a:spcBef>
                <a:spcPts val="533"/>
              </a:spcBef>
              <a:spcAft>
                <a:spcPts val="0"/>
              </a:spcAft>
              <a:buClr>
                <a:schemeClr val="dk1"/>
              </a:buClr>
              <a:buSzPts val="1400"/>
              <a:buNone/>
              <a:defRPr sz="1867"/>
            </a:lvl3pPr>
            <a:lvl4pPr lvl="3" algn="ctr" rtl="0">
              <a:lnSpc>
                <a:spcPct val="90000"/>
              </a:lnSpc>
              <a:spcBef>
                <a:spcPts val="533"/>
              </a:spcBef>
              <a:spcAft>
                <a:spcPts val="0"/>
              </a:spcAft>
              <a:buClr>
                <a:schemeClr val="dk1"/>
              </a:buClr>
              <a:buSzPts val="1200"/>
              <a:buNone/>
              <a:defRPr sz="1600"/>
            </a:lvl4pPr>
            <a:lvl5pPr lvl="4" algn="ctr" rtl="0">
              <a:lnSpc>
                <a:spcPct val="90000"/>
              </a:lnSpc>
              <a:spcBef>
                <a:spcPts val="533"/>
              </a:spcBef>
              <a:spcAft>
                <a:spcPts val="0"/>
              </a:spcAft>
              <a:buClr>
                <a:schemeClr val="dk1"/>
              </a:buClr>
              <a:buSzPts val="1200"/>
              <a:buNone/>
              <a:defRPr sz="1600"/>
            </a:lvl5pPr>
            <a:lvl6pPr lvl="5" algn="ctr" rtl="0">
              <a:lnSpc>
                <a:spcPct val="90000"/>
              </a:lnSpc>
              <a:spcBef>
                <a:spcPts val="533"/>
              </a:spcBef>
              <a:spcAft>
                <a:spcPts val="0"/>
              </a:spcAft>
              <a:buClr>
                <a:schemeClr val="dk1"/>
              </a:buClr>
              <a:buSzPts val="1200"/>
              <a:buNone/>
              <a:defRPr sz="1600"/>
            </a:lvl6pPr>
            <a:lvl7pPr lvl="6" algn="ctr" rtl="0">
              <a:lnSpc>
                <a:spcPct val="90000"/>
              </a:lnSpc>
              <a:spcBef>
                <a:spcPts val="533"/>
              </a:spcBef>
              <a:spcAft>
                <a:spcPts val="0"/>
              </a:spcAft>
              <a:buClr>
                <a:schemeClr val="dk1"/>
              </a:buClr>
              <a:buSzPts val="1200"/>
              <a:buNone/>
              <a:defRPr sz="1600"/>
            </a:lvl7pPr>
            <a:lvl8pPr lvl="7" algn="ctr" rtl="0">
              <a:lnSpc>
                <a:spcPct val="90000"/>
              </a:lnSpc>
              <a:spcBef>
                <a:spcPts val="533"/>
              </a:spcBef>
              <a:spcAft>
                <a:spcPts val="0"/>
              </a:spcAft>
              <a:buClr>
                <a:schemeClr val="dk1"/>
              </a:buClr>
              <a:buSzPts val="1200"/>
              <a:buNone/>
              <a:defRPr sz="1600"/>
            </a:lvl8pPr>
            <a:lvl9pPr lvl="8" algn="ctr" rtl="0">
              <a:lnSpc>
                <a:spcPct val="90000"/>
              </a:lnSpc>
              <a:spcBef>
                <a:spcPts val="533"/>
              </a:spcBef>
              <a:spcAft>
                <a:spcPts val="0"/>
              </a:spcAft>
              <a:buClr>
                <a:schemeClr val="dk1"/>
              </a:buClr>
              <a:buSzPts val="1200"/>
              <a:buNone/>
              <a:defRPr sz="1600"/>
            </a:lvl9pPr>
          </a:lstStyle>
          <a:p>
            <a:endParaRPr/>
          </a:p>
        </p:txBody>
      </p:sp>
      <p:sp>
        <p:nvSpPr>
          <p:cNvPr id="285" name="Google Shape;285;g8a97fee8b0_0_1037"/>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86" name="Google Shape;286;g8a97fee8b0_0_1037"/>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87" name="Google Shape;287;g8a97fee8b0_0_103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711587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88"/>
        <p:cNvGrpSpPr/>
        <p:nvPr/>
      </p:nvGrpSpPr>
      <p:grpSpPr>
        <a:xfrm>
          <a:off x="0" y="0"/>
          <a:ext cx="0" cy="0"/>
          <a:chOff x="0" y="0"/>
          <a:chExt cx="0" cy="0"/>
        </a:xfrm>
      </p:grpSpPr>
      <p:sp>
        <p:nvSpPr>
          <p:cNvPr id="289" name="Google Shape;289;g8a97fee8b0_0_104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90" name="Google Shape;290;g8a97fee8b0_0_104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291" name="Google Shape;291;g8a97fee8b0_0_104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2" name="Google Shape;292;g8a97fee8b0_0_104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3" name="Google Shape;293;g8a97fee8b0_0_104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960263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94"/>
        <p:cNvGrpSpPr/>
        <p:nvPr/>
      </p:nvGrpSpPr>
      <p:grpSpPr>
        <a:xfrm>
          <a:off x="0" y="0"/>
          <a:ext cx="0" cy="0"/>
          <a:chOff x="0" y="0"/>
          <a:chExt cx="0" cy="0"/>
        </a:xfrm>
      </p:grpSpPr>
      <p:sp>
        <p:nvSpPr>
          <p:cNvPr id="295" name="Google Shape;295;g8a97fee8b0_0_1049"/>
          <p:cNvSpPr txBox="1">
            <a:spLocks noGrp="1"/>
          </p:cNvSpPr>
          <p:nvPr>
            <p:ph type="title"/>
          </p:nvPr>
        </p:nvSpPr>
        <p:spPr>
          <a:xfrm>
            <a:off x="831851" y="1709739"/>
            <a:ext cx="10515600" cy="28528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4500"/>
              <a:buFont typeface="Calibri"/>
              <a:buNone/>
              <a:defRPr sz="60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296" name="Google Shape;296;g8a97fee8b0_0_1049"/>
          <p:cNvSpPr txBox="1">
            <a:spLocks noGrp="1"/>
          </p:cNvSpPr>
          <p:nvPr>
            <p:ph type="body" idx="1"/>
          </p:nvPr>
        </p:nvSpPr>
        <p:spPr>
          <a:xfrm>
            <a:off x="831851" y="4589463"/>
            <a:ext cx="10515600" cy="15004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rgbClr val="888888"/>
              </a:buClr>
              <a:buSzPts val="1800"/>
              <a:buNone/>
              <a:defRPr sz="2400">
                <a:solidFill>
                  <a:srgbClr val="888888"/>
                </a:solidFill>
              </a:defRPr>
            </a:lvl1pPr>
            <a:lvl2pPr marL="1219170" lvl="1" indent="-304792" algn="l" rtl="0">
              <a:lnSpc>
                <a:spcPct val="90000"/>
              </a:lnSpc>
              <a:spcBef>
                <a:spcPts val="533"/>
              </a:spcBef>
              <a:spcAft>
                <a:spcPts val="0"/>
              </a:spcAft>
              <a:buClr>
                <a:srgbClr val="888888"/>
              </a:buClr>
              <a:buSzPts val="1500"/>
              <a:buNone/>
              <a:defRPr sz="2000">
                <a:solidFill>
                  <a:srgbClr val="888888"/>
                </a:solidFill>
              </a:defRPr>
            </a:lvl2pPr>
            <a:lvl3pPr marL="1828754" lvl="2" indent="-304792" algn="l" rtl="0">
              <a:lnSpc>
                <a:spcPct val="90000"/>
              </a:lnSpc>
              <a:spcBef>
                <a:spcPts val="533"/>
              </a:spcBef>
              <a:spcAft>
                <a:spcPts val="0"/>
              </a:spcAft>
              <a:buClr>
                <a:srgbClr val="888888"/>
              </a:buClr>
              <a:buSzPts val="1400"/>
              <a:buNone/>
              <a:defRPr sz="1867">
                <a:solidFill>
                  <a:srgbClr val="888888"/>
                </a:solidFill>
              </a:defRPr>
            </a:lvl3pPr>
            <a:lvl4pPr marL="2438339" lvl="3" indent="-304792" algn="l" rtl="0">
              <a:lnSpc>
                <a:spcPct val="90000"/>
              </a:lnSpc>
              <a:spcBef>
                <a:spcPts val="533"/>
              </a:spcBef>
              <a:spcAft>
                <a:spcPts val="0"/>
              </a:spcAft>
              <a:buClr>
                <a:srgbClr val="888888"/>
              </a:buClr>
              <a:buSzPts val="1200"/>
              <a:buNone/>
              <a:defRPr sz="1600">
                <a:solidFill>
                  <a:srgbClr val="888888"/>
                </a:solidFill>
              </a:defRPr>
            </a:lvl4pPr>
            <a:lvl5pPr marL="3047924" lvl="4" indent="-304792" algn="l" rtl="0">
              <a:lnSpc>
                <a:spcPct val="90000"/>
              </a:lnSpc>
              <a:spcBef>
                <a:spcPts val="533"/>
              </a:spcBef>
              <a:spcAft>
                <a:spcPts val="0"/>
              </a:spcAft>
              <a:buClr>
                <a:srgbClr val="888888"/>
              </a:buClr>
              <a:buSzPts val="1200"/>
              <a:buNone/>
              <a:defRPr sz="1600">
                <a:solidFill>
                  <a:srgbClr val="888888"/>
                </a:solidFill>
              </a:defRPr>
            </a:lvl5pPr>
            <a:lvl6pPr marL="3657509" lvl="5" indent="-304792" algn="l" rtl="0">
              <a:lnSpc>
                <a:spcPct val="90000"/>
              </a:lnSpc>
              <a:spcBef>
                <a:spcPts val="533"/>
              </a:spcBef>
              <a:spcAft>
                <a:spcPts val="0"/>
              </a:spcAft>
              <a:buClr>
                <a:srgbClr val="888888"/>
              </a:buClr>
              <a:buSzPts val="1200"/>
              <a:buNone/>
              <a:defRPr sz="1600">
                <a:solidFill>
                  <a:srgbClr val="888888"/>
                </a:solidFill>
              </a:defRPr>
            </a:lvl6pPr>
            <a:lvl7pPr marL="4267093" lvl="6" indent="-304792" algn="l" rtl="0">
              <a:lnSpc>
                <a:spcPct val="90000"/>
              </a:lnSpc>
              <a:spcBef>
                <a:spcPts val="533"/>
              </a:spcBef>
              <a:spcAft>
                <a:spcPts val="0"/>
              </a:spcAft>
              <a:buClr>
                <a:srgbClr val="888888"/>
              </a:buClr>
              <a:buSzPts val="1200"/>
              <a:buNone/>
              <a:defRPr sz="1600">
                <a:solidFill>
                  <a:srgbClr val="888888"/>
                </a:solidFill>
              </a:defRPr>
            </a:lvl7pPr>
            <a:lvl8pPr marL="4876678" lvl="7" indent="-304792" algn="l" rtl="0">
              <a:lnSpc>
                <a:spcPct val="90000"/>
              </a:lnSpc>
              <a:spcBef>
                <a:spcPts val="533"/>
              </a:spcBef>
              <a:spcAft>
                <a:spcPts val="0"/>
              </a:spcAft>
              <a:buClr>
                <a:srgbClr val="888888"/>
              </a:buClr>
              <a:buSzPts val="1200"/>
              <a:buNone/>
              <a:defRPr sz="1600">
                <a:solidFill>
                  <a:srgbClr val="888888"/>
                </a:solidFill>
              </a:defRPr>
            </a:lvl8pPr>
            <a:lvl9pPr marL="5486263" lvl="8" indent="-304792" algn="l" rtl="0">
              <a:lnSpc>
                <a:spcPct val="90000"/>
              </a:lnSpc>
              <a:spcBef>
                <a:spcPts val="533"/>
              </a:spcBef>
              <a:spcAft>
                <a:spcPts val="0"/>
              </a:spcAft>
              <a:buClr>
                <a:srgbClr val="888888"/>
              </a:buClr>
              <a:buSzPts val="1200"/>
              <a:buNone/>
              <a:defRPr sz="1600">
                <a:solidFill>
                  <a:srgbClr val="888888"/>
                </a:solidFill>
              </a:defRPr>
            </a:lvl9pPr>
          </a:lstStyle>
          <a:p>
            <a:endParaRPr/>
          </a:p>
        </p:txBody>
      </p:sp>
      <p:sp>
        <p:nvSpPr>
          <p:cNvPr id="297" name="Google Shape;297;g8a97fee8b0_0_1049"/>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8" name="Google Shape;298;g8a97fee8b0_0_1049"/>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299" name="Google Shape;299;g8a97fee8b0_0_104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3081044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00"/>
        <p:cNvGrpSpPr/>
        <p:nvPr/>
      </p:nvGrpSpPr>
      <p:grpSpPr>
        <a:xfrm>
          <a:off x="0" y="0"/>
          <a:ext cx="0" cy="0"/>
          <a:chOff x="0" y="0"/>
          <a:chExt cx="0" cy="0"/>
        </a:xfrm>
      </p:grpSpPr>
      <p:sp>
        <p:nvSpPr>
          <p:cNvPr id="301" name="Google Shape;301;g8a97fee8b0_0_105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02" name="Google Shape;302;g8a97fee8b0_0_1055"/>
          <p:cNvSpPr txBox="1">
            <a:spLocks noGrp="1"/>
          </p:cNvSpPr>
          <p:nvPr>
            <p:ph type="body" idx="1"/>
          </p:nvPr>
        </p:nvSpPr>
        <p:spPr>
          <a:xfrm>
            <a:off x="838200" y="1825625"/>
            <a:ext cx="5181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03" name="Google Shape;303;g8a97fee8b0_0_1055"/>
          <p:cNvSpPr txBox="1">
            <a:spLocks noGrp="1"/>
          </p:cNvSpPr>
          <p:nvPr>
            <p:ph type="body" idx="2"/>
          </p:nvPr>
        </p:nvSpPr>
        <p:spPr>
          <a:xfrm>
            <a:off x="6172200" y="1825625"/>
            <a:ext cx="5181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04" name="Google Shape;304;g8a97fee8b0_0_105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05" name="Google Shape;305;g8a97fee8b0_0_105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06" name="Google Shape;306;g8a97fee8b0_0_105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002116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307"/>
        <p:cNvGrpSpPr/>
        <p:nvPr/>
      </p:nvGrpSpPr>
      <p:grpSpPr>
        <a:xfrm>
          <a:off x="0" y="0"/>
          <a:ext cx="0" cy="0"/>
          <a:chOff x="0" y="0"/>
          <a:chExt cx="0" cy="0"/>
        </a:xfrm>
      </p:grpSpPr>
      <p:sp>
        <p:nvSpPr>
          <p:cNvPr id="308" name="Google Shape;308;g8a97fee8b0_0_1062"/>
          <p:cNvSpPr txBox="1">
            <a:spLocks noGrp="1"/>
          </p:cNvSpPr>
          <p:nvPr>
            <p:ph type="title"/>
          </p:nvPr>
        </p:nvSpPr>
        <p:spPr>
          <a:xfrm>
            <a:off x="839788"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09" name="Google Shape;309;g8a97fee8b0_0_1062"/>
          <p:cNvSpPr txBox="1">
            <a:spLocks noGrp="1"/>
          </p:cNvSpPr>
          <p:nvPr>
            <p:ph type="body" idx="1"/>
          </p:nvPr>
        </p:nvSpPr>
        <p:spPr>
          <a:xfrm>
            <a:off x="839788" y="1681163"/>
            <a:ext cx="5158000" cy="824000"/>
          </a:xfrm>
          <a:prstGeom prst="rect">
            <a:avLst/>
          </a:prstGeom>
          <a:noFill/>
          <a:ln>
            <a:noFill/>
          </a:ln>
        </p:spPr>
        <p:txBody>
          <a:bodyPr spcFirstLastPara="1" wrap="square" lIns="68575" tIns="34275" rIns="68575" bIns="34275" anchor="b" anchorCtr="0">
            <a:noAutofit/>
          </a:bodyPr>
          <a:lstStyle>
            <a:lvl1pPr marL="609585" lvl="0" indent="-304792" algn="l" rtl="0">
              <a:lnSpc>
                <a:spcPct val="90000"/>
              </a:lnSpc>
              <a:spcBef>
                <a:spcPts val="1067"/>
              </a:spcBef>
              <a:spcAft>
                <a:spcPts val="0"/>
              </a:spcAft>
              <a:buClr>
                <a:schemeClr val="dk1"/>
              </a:buClr>
              <a:buSzPts val="1800"/>
              <a:buNone/>
              <a:defRPr sz="2400" b="1"/>
            </a:lvl1pPr>
            <a:lvl2pPr marL="1219170" lvl="1" indent="-304792" algn="l" rtl="0">
              <a:lnSpc>
                <a:spcPct val="90000"/>
              </a:lnSpc>
              <a:spcBef>
                <a:spcPts val="533"/>
              </a:spcBef>
              <a:spcAft>
                <a:spcPts val="0"/>
              </a:spcAft>
              <a:buClr>
                <a:schemeClr val="dk1"/>
              </a:buClr>
              <a:buSzPts val="1500"/>
              <a:buNone/>
              <a:defRPr sz="2000" b="1"/>
            </a:lvl2pPr>
            <a:lvl3pPr marL="1828754" lvl="2" indent="-304792" algn="l" rtl="0">
              <a:lnSpc>
                <a:spcPct val="90000"/>
              </a:lnSpc>
              <a:spcBef>
                <a:spcPts val="533"/>
              </a:spcBef>
              <a:spcAft>
                <a:spcPts val="0"/>
              </a:spcAft>
              <a:buClr>
                <a:schemeClr val="dk1"/>
              </a:buClr>
              <a:buSzPts val="1400"/>
              <a:buNone/>
              <a:defRPr sz="1867" b="1"/>
            </a:lvl3pPr>
            <a:lvl4pPr marL="2438339" lvl="3" indent="-304792" algn="l" rtl="0">
              <a:lnSpc>
                <a:spcPct val="90000"/>
              </a:lnSpc>
              <a:spcBef>
                <a:spcPts val="533"/>
              </a:spcBef>
              <a:spcAft>
                <a:spcPts val="0"/>
              </a:spcAft>
              <a:buClr>
                <a:schemeClr val="dk1"/>
              </a:buClr>
              <a:buSzPts val="1200"/>
              <a:buNone/>
              <a:defRPr sz="1600" b="1"/>
            </a:lvl4pPr>
            <a:lvl5pPr marL="3047924" lvl="4" indent="-304792" algn="l" rtl="0">
              <a:lnSpc>
                <a:spcPct val="90000"/>
              </a:lnSpc>
              <a:spcBef>
                <a:spcPts val="533"/>
              </a:spcBef>
              <a:spcAft>
                <a:spcPts val="0"/>
              </a:spcAft>
              <a:buClr>
                <a:schemeClr val="dk1"/>
              </a:buClr>
              <a:buSzPts val="1200"/>
              <a:buNone/>
              <a:defRPr sz="1600" b="1"/>
            </a:lvl5pPr>
            <a:lvl6pPr marL="3657509" lvl="5" indent="-304792" algn="l" rtl="0">
              <a:lnSpc>
                <a:spcPct val="90000"/>
              </a:lnSpc>
              <a:spcBef>
                <a:spcPts val="533"/>
              </a:spcBef>
              <a:spcAft>
                <a:spcPts val="0"/>
              </a:spcAft>
              <a:buClr>
                <a:schemeClr val="dk1"/>
              </a:buClr>
              <a:buSzPts val="1200"/>
              <a:buNone/>
              <a:defRPr sz="1600" b="1"/>
            </a:lvl6pPr>
            <a:lvl7pPr marL="4267093" lvl="6" indent="-304792" algn="l" rtl="0">
              <a:lnSpc>
                <a:spcPct val="90000"/>
              </a:lnSpc>
              <a:spcBef>
                <a:spcPts val="533"/>
              </a:spcBef>
              <a:spcAft>
                <a:spcPts val="0"/>
              </a:spcAft>
              <a:buClr>
                <a:schemeClr val="dk1"/>
              </a:buClr>
              <a:buSzPts val="1200"/>
              <a:buNone/>
              <a:defRPr sz="1600" b="1"/>
            </a:lvl7pPr>
            <a:lvl8pPr marL="4876678" lvl="7" indent="-304792" algn="l" rtl="0">
              <a:lnSpc>
                <a:spcPct val="90000"/>
              </a:lnSpc>
              <a:spcBef>
                <a:spcPts val="533"/>
              </a:spcBef>
              <a:spcAft>
                <a:spcPts val="0"/>
              </a:spcAft>
              <a:buClr>
                <a:schemeClr val="dk1"/>
              </a:buClr>
              <a:buSzPts val="1200"/>
              <a:buNone/>
              <a:defRPr sz="1600" b="1"/>
            </a:lvl8pPr>
            <a:lvl9pPr marL="5486263" lvl="8" indent="-304792" algn="l" rtl="0">
              <a:lnSpc>
                <a:spcPct val="90000"/>
              </a:lnSpc>
              <a:spcBef>
                <a:spcPts val="533"/>
              </a:spcBef>
              <a:spcAft>
                <a:spcPts val="0"/>
              </a:spcAft>
              <a:buClr>
                <a:schemeClr val="dk1"/>
              </a:buClr>
              <a:buSzPts val="1200"/>
              <a:buNone/>
              <a:defRPr sz="1600" b="1"/>
            </a:lvl9pPr>
          </a:lstStyle>
          <a:p>
            <a:endParaRPr/>
          </a:p>
        </p:txBody>
      </p:sp>
      <p:sp>
        <p:nvSpPr>
          <p:cNvPr id="310" name="Google Shape;310;g8a97fee8b0_0_1062"/>
          <p:cNvSpPr txBox="1">
            <a:spLocks noGrp="1"/>
          </p:cNvSpPr>
          <p:nvPr>
            <p:ph type="body" idx="2"/>
          </p:nvPr>
        </p:nvSpPr>
        <p:spPr>
          <a:xfrm>
            <a:off x="839788" y="2505075"/>
            <a:ext cx="5158000" cy="368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11" name="Google Shape;311;g8a97fee8b0_0_1062"/>
          <p:cNvSpPr txBox="1">
            <a:spLocks noGrp="1"/>
          </p:cNvSpPr>
          <p:nvPr>
            <p:ph type="body" idx="3"/>
          </p:nvPr>
        </p:nvSpPr>
        <p:spPr>
          <a:xfrm>
            <a:off x="6172200" y="1681163"/>
            <a:ext cx="5183200" cy="824000"/>
          </a:xfrm>
          <a:prstGeom prst="rect">
            <a:avLst/>
          </a:prstGeom>
          <a:noFill/>
          <a:ln>
            <a:noFill/>
          </a:ln>
        </p:spPr>
        <p:txBody>
          <a:bodyPr spcFirstLastPara="1" wrap="square" lIns="68575" tIns="34275" rIns="68575" bIns="34275" anchor="b" anchorCtr="0">
            <a:noAutofit/>
          </a:bodyPr>
          <a:lstStyle>
            <a:lvl1pPr marL="609585" lvl="0" indent="-304792" algn="l" rtl="0">
              <a:lnSpc>
                <a:spcPct val="90000"/>
              </a:lnSpc>
              <a:spcBef>
                <a:spcPts val="1067"/>
              </a:spcBef>
              <a:spcAft>
                <a:spcPts val="0"/>
              </a:spcAft>
              <a:buClr>
                <a:schemeClr val="dk1"/>
              </a:buClr>
              <a:buSzPts val="1800"/>
              <a:buNone/>
              <a:defRPr sz="2400" b="1"/>
            </a:lvl1pPr>
            <a:lvl2pPr marL="1219170" lvl="1" indent="-304792" algn="l" rtl="0">
              <a:lnSpc>
                <a:spcPct val="90000"/>
              </a:lnSpc>
              <a:spcBef>
                <a:spcPts val="533"/>
              </a:spcBef>
              <a:spcAft>
                <a:spcPts val="0"/>
              </a:spcAft>
              <a:buClr>
                <a:schemeClr val="dk1"/>
              </a:buClr>
              <a:buSzPts val="1500"/>
              <a:buNone/>
              <a:defRPr sz="2000" b="1"/>
            </a:lvl2pPr>
            <a:lvl3pPr marL="1828754" lvl="2" indent="-304792" algn="l" rtl="0">
              <a:lnSpc>
                <a:spcPct val="90000"/>
              </a:lnSpc>
              <a:spcBef>
                <a:spcPts val="533"/>
              </a:spcBef>
              <a:spcAft>
                <a:spcPts val="0"/>
              </a:spcAft>
              <a:buClr>
                <a:schemeClr val="dk1"/>
              </a:buClr>
              <a:buSzPts val="1400"/>
              <a:buNone/>
              <a:defRPr sz="1867" b="1"/>
            </a:lvl3pPr>
            <a:lvl4pPr marL="2438339" lvl="3" indent="-304792" algn="l" rtl="0">
              <a:lnSpc>
                <a:spcPct val="90000"/>
              </a:lnSpc>
              <a:spcBef>
                <a:spcPts val="533"/>
              </a:spcBef>
              <a:spcAft>
                <a:spcPts val="0"/>
              </a:spcAft>
              <a:buClr>
                <a:schemeClr val="dk1"/>
              </a:buClr>
              <a:buSzPts val="1200"/>
              <a:buNone/>
              <a:defRPr sz="1600" b="1"/>
            </a:lvl4pPr>
            <a:lvl5pPr marL="3047924" lvl="4" indent="-304792" algn="l" rtl="0">
              <a:lnSpc>
                <a:spcPct val="90000"/>
              </a:lnSpc>
              <a:spcBef>
                <a:spcPts val="533"/>
              </a:spcBef>
              <a:spcAft>
                <a:spcPts val="0"/>
              </a:spcAft>
              <a:buClr>
                <a:schemeClr val="dk1"/>
              </a:buClr>
              <a:buSzPts val="1200"/>
              <a:buNone/>
              <a:defRPr sz="1600" b="1"/>
            </a:lvl5pPr>
            <a:lvl6pPr marL="3657509" lvl="5" indent="-304792" algn="l" rtl="0">
              <a:lnSpc>
                <a:spcPct val="90000"/>
              </a:lnSpc>
              <a:spcBef>
                <a:spcPts val="533"/>
              </a:spcBef>
              <a:spcAft>
                <a:spcPts val="0"/>
              </a:spcAft>
              <a:buClr>
                <a:schemeClr val="dk1"/>
              </a:buClr>
              <a:buSzPts val="1200"/>
              <a:buNone/>
              <a:defRPr sz="1600" b="1"/>
            </a:lvl6pPr>
            <a:lvl7pPr marL="4267093" lvl="6" indent="-304792" algn="l" rtl="0">
              <a:lnSpc>
                <a:spcPct val="90000"/>
              </a:lnSpc>
              <a:spcBef>
                <a:spcPts val="533"/>
              </a:spcBef>
              <a:spcAft>
                <a:spcPts val="0"/>
              </a:spcAft>
              <a:buClr>
                <a:schemeClr val="dk1"/>
              </a:buClr>
              <a:buSzPts val="1200"/>
              <a:buNone/>
              <a:defRPr sz="1600" b="1"/>
            </a:lvl7pPr>
            <a:lvl8pPr marL="4876678" lvl="7" indent="-304792" algn="l" rtl="0">
              <a:lnSpc>
                <a:spcPct val="90000"/>
              </a:lnSpc>
              <a:spcBef>
                <a:spcPts val="533"/>
              </a:spcBef>
              <a:spcAft>
                <a:spcPts val="0"/>
              </a:spcAft>
              <a:buClr>
                <a:schemeClr val="dk1"/>
              </a:buClr>
              <a:buSzPts val="1200"/>
              <a:buNone/>
              <a:defRPr sz="1600" b="1"/>
            </a:lvl8pPr>
            <a:lvl9pPr marL="5486263" lvl="8" indent="-304792" algn="l" rtl="0">
              <a:lnSpc>
                <a:spcPct val="90000"/>
              </a:lnSpc>
              <a:spcBef>
                <a:spcPts val="533"/>
              </a:spcBef>
              <a:spcAft>
                <a:spcPts val="0"/>
              </a:spcAft>
              <a:buClr>
                <a:schemeClr val="dk1"/>
              </a:buClr>
              <a:buSzPts val="1200"/>
              <a:buNone/>
              <a:defRPr sz="1600" b="1"/>
            </a:lvl9pPr>
          </a:lstStyle>
          <a:p>
            <a:endParaRPr/>
          </a:p>
        </p:txBody>
      </p:sp>
      <p:sp>
        <p:nvSpPr>
          <p:cNvPr id="312" name="Google Shape;312;g8a97fee8b0_0_1062"/>
          <p:cNvSpPr txBox="1">
            <a:spLocks noGrp="1"/>
          </p:cNvSpPr>
          <p:nvPr>
            <p:ph type="body" idx="4"/>
          </p:nvPr>
        </p:nvSpPr>
        <p:spPr>
          <a:xfrm>
            <a:off x="6172200" y="2505075"/>
            <a:ext cx="5183200" cy="368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13" name="Google Shape;313;g8a97fee8b0_0_1062"/>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4" name="Google Shape;314;g8a97fee8b0_0_1062"/>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5" name="Google Shape;315;g8a97fee8b0_0_1062"/>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264483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16"/>
        <p:cNvGrpSpPr/>
        <p:nvPr/>
      </p:nvGrpSpPr>
      <p:grpSpPr>
        <a:xfrm>
          <a:off x="0" y="0"/>
          <a:ext cx="0" cy="0"/>
          <a:chOff x="0" y="0"/>
          <a:chExt cx="0" cy="0"/>
        </a:xfrm>
      </p:grpSpPr>
      <p:sp>
        <p:nvSpPr>
          <p:cNvPr id="317" name="Google Shape;317;g8a97fee8b0_0_107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18" name="Google Shape;318;g8a97fee8b0_0_107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19" name="Google Shape;319;g8a97fee8b0_0_107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0" name="Google Shape;320;g8a97fee8b0_0_107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879179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1"/>
        <p:cNvGrpSpPr/>
        <p:nvPr/>
      </p:nvGrpSpPr>
      <p:grpSpPr>
        <a:xfrm>
          <a:off x="0" y="0"/>
          <a:ext cx="0" cy="0"/>
          <a:chOff x="0" y="0"/>
          <a:chExt cx="0" cy="0"/>
        </a:xfrm>
      </p:grpSpPr>
      <p:sp>
        <p:nvSpPr>
          <p:cNvPr id="322" name="Google Shape;322;g8a97fee8b0_0_1076"/>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3" name="Google Shape;323;g8a97fee8b0_0_1076"/>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24" name="Google Shape;324;g8a97fee8b0_0_1076"/>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029306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325"/>
        <p:cNvGrpSpPr/>
        <p:nvPr/>
      </p:nvGrpSpPr>
      <p:grpSpPr>
        <a:xfrm>
          <a:off x="0" y="0"/>
          <a:ext cx="0" cy="0"/>
          <a:chOff x="0" y="0"/>
          <a:chExt cx="0" cy="0"/>
        </a:xfrm>
      </p:grpSpPr>
      <p:sp>
        <p:nvSpPr>
          <p:cNvPr id="326" name="Google Shape;326;g8a97fee8b0_0_1080"/>
          <p:cNvSpPr txBox="1">
            <a:spLocks noGrp="1"/>
          </p:cNvSpPr>
          <p:nvPr>
            <p:ph type="title"/>
          </p:nvPr>
        </p:nvSpPr>
        <p:spPr>
          <a:xfrm>
            <a:off x="839788" y="457200"/>
            <a:ext cx="3932000" cy="16004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2400"/>
              <a:buFont typeface="Calibri"/>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27" name="Google Shape;327;g8a97fee8b0_0_1080"/>
          <p:cNvSpPr txBox="1">
            <a:spLocks noGrp="1"/>
          </p:cNvSpPr>
          <p:nvPr>
            <p:ph type="body" idx="1"/>
          </p:nvPr>
        </p:nvSpPr>
        <p:spPr>
          <a:xfrm>
            <a:off x="5183188" y="987425"/>
            <a:ext cx="6172400" cy="4873600"/>
          </a:xfrm>
          <a:prstGeom prst="rect">
            <a:avLst/>
          </a:prstGeom>
          <a:noFill/>
          <a:ln>
            <a:noFill/>
          </a:ln>
        </p:spPr>
        <p:txBody>
          <a:bodyPr spcFirstLastPara="1" wrap="square" lIns="68575" tIns="34275" rIns="68575" bIns="34275" anchor="t" anchorCtr="0">
            <a:noAutofit/>
          </a:bodyPr>
          <a:lstStyle>
            <a:lvl1pPr marL="609585" lvl="0" indent="-507987" algn="l" rtl="0">
              <a:lnSpc>
                <a:spcPct val="90000"/>
              </a:lnSpc>
              <a:spcBef>
                <a:spcPts val="1067"/>
              </a:spcBef>
              <a:spcAft>
                <a:spcPts val="0"/>
              </a:spcAft>
              <a:buClr>
                <a:schemeClr val="dk1"/>
              </a:buClr>
              <a:buSzPts val="2400"/>
              <a:buChar char="•"/>
              <a:defRPr sz="3200"/>
            </a:lvl1pPr>
            <a:lvl2pPr marL="1219170" lvl="1" indent="-482588" algn="l" rtl="0">
              <a:lnSpc>
                <a:spcPct val="90000"/>
              </a:lnSpc>
              <a:spcBef>
                <a:spcPts val="533"/>
              </a:spcBef>
              <a:spcAft>
                <a:spcPts val="0"/>
              </a:spcAft>
              <a:buClr>
                <a:schemeClr val="dk1"/>
              </a:buClr>
              <a:buSzPts val="2100"/>
              <a:buChar char="•"/>
              <a:defRPr sz="2800"/>
            </a:lvl2pPr>
            <a:lvl3pPr marL="1828754" lvl="2" indent="-457189" algn="l" rtl="0">
              <a:lnSpc>
                <a:spcPct val="90000"/>
              </a:lnSpc>
              <a:spcBef>
                <a:spcPts val="533"/>
              </a:spcBef>
              <a:spcAft>
                <a:spcPts val="0"/>
              </a:spcAft>
              <a:buClr>
                <a:schemeClr val="dk1"/>
              </a:buClr>
              <a:buSzPts val="1800"/>
              <a:buChar char="•"/>
              <a:defRPr sz="2400"/>
            </a:lvl3pPr>
            <a:lvl4pPr marL="2438339" lvl="3" indent="-431789" algn="l" rtl="0">
              <a:lnSpc>
                <a:spcPct val="90000"/>
              </a:lnSpc>
              <a:spcBef>
                <a:spcPts val="533"/>
              </a:spcBef>
              <a:spcAft>
                <a:spcPts val="0"/>
              </a:spcAft>
              <a:buClr>
                <a:schemeClr val="dk1"/>
              </a:buClr>
              <a:buSzPts val="1500"/>
              <a:buChar char="•"/>
              <a:defRPr sz="2000"/>
            </a:lvl4pPr>
            <a:lvl5pPr marL="3047924" lvl="4" indent="-431789" algn="l" rtl="0">
              <a:lnSpc>
                <a:spcPct val="90000"/>
              </a:lnSpc>
              <a:spcBef>
                <a:spcPts val="533"/>
              </a:spcBef>
              <a:spcAft>
                <a:spcPts val="0"/>
              </a:spcAft>
              <a:buClr>
                <a:schemeClr val="dk1"/>
              </a:buClr>
              <a:buSzPts val="1500"/>
              <a:buChar char="•"/>
              <a:defRPr sz="2000"/>
            </a:lvl5pPr>
            <a:lvl6pPr marL="3657509" lvl="5" indent="-431789" algn="l" rtl="0">
              <a:lnSpc>
                <a:spcPct val="90000"/>
              </a:lnSpc>
              <a:spcBef>
                <a:spcPts val="533"/>
              </a:spcBef>
              <a:spcAft>
                <a:spcPts val="0"/>
              </a:spcAft>
              <a:buClr>
                <a:schemeClr val="dk1"/>
              </a:buClr>
              <a:buSzPts val="1500"/>
              <a:buChar char="•"/>
              <a:defRPr sz="2000"/>
            </a:lvl6pPr>
            <a:lvl7pPr marL="4267093" lvl="6" indent="-431789" algn="l" rtl="0">
              <a:lnSpc>
                <a:spcPct val="90000"/>
              </a:lnSpc>
              <a:spcBef>
                <a:spcPts val="533"/>
              </a:spcBef>
              <a:spcAft>
                <a:spcPts val="0"/>
              </a:spcAft>
              <a:buClr>
                <a:schemeClr val="dk1"/>
              </a:buClr>
              <a:buSzPts val="1500"/>
              <a:buChar char="•"/>
              <a:defRPr sz="2000"/>
            </a:lvl7pPr>
            <a:lvl8pPr marL="4876678" lvl="7" indent="-431789" algn="l" rtl="0">
              <a:lnSpc>
                <a:spcPct val="90000"/>
              </a:lnSpc>
              <a:spcBef>
                <a:spcPts val="533"/>
              </a:spcBef>
              <a:spcAft>
                <a:spcPts val="0"/>
              </a:spcAft>
              <a:buClr>
                <a:schemeClr val="dk1"/>
              </a:buClr>
              <a:buSzPts val="1500"/>
              <a:buChar char="•"/>
              <a:defRPr sz="2000"/>
            </a:lvl8pPr>
            <a:lvl9pPr marL="5486263" lvl="8" indent="-431789" algn="l" rtl="0">
              <a:lnSpc>
                <a:spcPct val="90000"/>
              </a:lnSpc>
              <a:spcBef>
                <a:spcPts val="533"/>
              </a:spcBef>
              <a:spcAft>
                <a:spcPts val="0"/>
              </a:spcAft>
              <a:buClr>
                <a:schemeClr val="dk1"/>
              </a:buClr>
              <a:buSzPts val="1500"/>
              <a:buChar char="•"/>
              <a:defRPr sz="2000"/>
            </a:lvl9pPr>
          </a:lstStyle>
          <a:p>
            <a:endParaRPr/>
          </a:p>
        </p:txBody>
      </p:sp>
      <p:sp>
        <p:nvSpPr>
          <p:cNvPr id="328" name="Google Shape;328;g8a97fee8b0_0_1080"/>
          <p:cNvSpPr txBox="1">
            <a:spLocks noGrp="1"/>
          </p:cNvSpPr>
          <p:nvPr>
            <p:ph type="body" idx="2"/>
          </p:nvPr>
        </p:nvSpPr>
        <p:spPr>
          <a:xfrm>
            <a:off x="839788" y="2057400"/>
            <a:ext cx="3932000" cy="38116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chemeClr val="dk1"/>
              </a:buClr>
              <a:buSzPts val="1200"/>
              <a:buNone/>
              <a:defRPr sz="1600"/>
            </a:lvl1pPr>
            <a:lvl2pPr marL="1219170" lvl="1" indent="-304792" algn="l" rtl="0">
              <a:lnSpc>
                <a:spcPct val="90000"/>
              </a:lnSpc>
              <a:spcBef>
                <a:spcPts val="533"/>
              </a:spcBef>
              <a:spcAft>
                <a:spcPts val="0"/>
              </a:spcAft>
              <a:buClr>
                <a:schemeClr val="dk1"/>
              </a:buClr>
              <a:buSzPts val="1100"/>
              <a:buNone/>
              <a:defRPr sz="1467"/>
            </a:lvl2pPr>
            <a:lvl3pPr marL="1828754" lvl="2" indent="-304792" algn="l" rtl="0">
              <a:lnSpc>
                <a:spcPct val="90000"/>
              </a:lnSpc>
              <a:spcBef>
                <a:spcPts val="533"/>
              </a:spcBef>
              <a:spcAft>
                <a:spcPts val="0"/>
              </a:spcAft>
              <a:buClr>
                <a:schemeClr val="dk1"/>
              </a:buClr>
              <a:buSzPts val="900"/>
              <a:buNone/>
              <a:defRPr sz="1200"/>
            </a:lvl3pPr>
            <a:lvl4pPr marL="2438339" lvl="3" indent="-304792" algn="l" rtl="0">
              <a:lnSpc>
                <a:spcPct val="90000"/>
              </a:lnSpc>
              <a:spcBef>
                <a:spcPts val="533"/>
              </a:spcBef>
              <a:spcAft>
                <a:spcPts val="0"/>
              </a:spcAft>
              <a:buClr>
                <a:schemeClr val="dk1"/>
              </a:buClr>
              <a:buSzPts val="800"/>
              <a:buNone/>
              <a:defRPr sz="1067"/>
            </a:lvl4pPr>
            <a:lvl5pPr marL="3047924" lvl="4" indent="-304792" algn="l" rtl="0">
              <a:lnSpc>
                <a:spcPct val="90000"/>
              </a:lnSpc>
              <a:spcBef>
                <a:spcPts val="533"/>
              </a:spcBef>
              <a:spcAft>
                <a:spcPts val="0"/>
              </a:spcAft>
              <a:buClr>
                <a:schemeClr val="dk1"/>
              </a:buClr>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329" name="Google Shape;329;g8a97fee8b0_0_1080"/>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0" name="Google Shape;330;g8a97fee8b0_0_1080"/>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1" name="Google Shape;331;g8a97fee8b0_0_1080"/>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1885592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32"/>
        <p:cNvGrpSpPr/>
        <p:nvPr/>
      </p:nvGrpSpPr>
      <p:grpSpPr>
        <a:xfrm>
          <a:off x="0" y="0"/>
          <a:ext cx="0" cy="0"/>
          <a:chOff x="0" y="0"/>
          <a:chExt cx="0" cy="0"/>
        </a:xfrm>
      </p:grpSpPr>
      <p:sp>
        <p:nvSpPr>
          <p:cNvPr id="333" name="Google Shape;333;g8a97fee8b0_0_1087"/>
          <p:cNvSpPr txBox="1">
            <a:spLocks noGrp="1"/>
          </p:cNvSpPr>
          <p:nvPr>
            <p:ph type="title"/>
          </p:nvPr>
        </p:nvSpPr>
        <p:spPr>
          <a:xfrm>
            <a:off x="839788" y="457200"/>
            <a:ext cx="3932000" cy="1600400"/>
          </a:xfrm>
          <a:prstGeom prst="rect">
            <a:avLst/>
          </a:prstGeom>
          <a:noFill/>
          <a:ln>
            <a:noFill/>
          </a:ln>
        </p:spPr>
        <p:txBody>
          <a:bodyPr spcFirstLastPara="1" wrap="square" lIns="68575" tIns="34275" rIns="68575" bIns="34275" anchor="b" anchorCtr="0">
            <a:noAutofit/>
          </a:bodyPr>
          <a:lstStyle>
            <a:lvl1pPr lvl="0" algn="l" rtl="0">
              <a:lnSpc>
                <a:spcPct val="90000"/>
              </a:lnSpc>
              <a:spcBef>
                <a:spcPts val="0"/>
              </a:spcBef>
              <a:spcAft>
                <a:spcPts val="0"/>
              </a:spcAft>
              <a:buClr>
                <a:schemeClr val="dk1"/>
              </a:buClr>
              <a:buSzPts val="2400"/>
              <a:buFont typeface="Calibri"/>
              <a:buNone/>
              <a:defRPr sz="32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34" name="Google Shape;334;g8a97fee8b0_0_1087"/>
          <p:cNvSpPr>
            <a:spLocks noGrp="1"/>
          </p:cNvSpPr>
          <p:nvPr>
            <p:ph type="pic" idx="2"/>
          </p:nvPr>
        </p:nvSpPr>
        <p:spPr>
          <a:xfrm>
            <a:off x="5183188" y="987425"/>
            <a:ext cx="6172400" cy="4873600"/>
          </a:xfrm>
          <a:prstGeom prst="rect">
            <a:avLst/>
          </a:prstGeom>
          <a:noFill/>
          <a:ln>
            <a:noFill/>
          </a:ln>
        </p:spPr>
        <p:txBody>
          <a:bodyPr spcFirstLastPara="1" wrap="square" lIns="68575" tIns="34275" rIns="68575" bIns="34275" anchor="t" anchorCtr="0">
            <a:noAutofit/>
          </a:bodyPr>
          <a:lstStyle>
            <a:lvl1pPr marR="0" lvl="0" algn="l" rtl="0">
              <a:lnSpc>
                <a:spcPct val="90000"/>
              </a:lnSpc>
              <a:spcBef>
                <a:spcPts val="1067"/>
              </a:spcBef>
              <a:spcAft>
                <a:spcPts val="0"/>
              </a:spcAft>
              <a:buClr>
                <a:schemeClr val="dk1"/>
              </a:buClr>
              <a:buSzPts val="24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33"/>
              </a:spcBef>
              <a:spcAft>
                <a:spcPts val="0"/>
              </a:spcAft>
              <a:buClr>
                <a:schemeClr val="dk1"/>
              </a:buClr>
              <a:buSzPts val="21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33"/>
              </a:spcBef>
              <a:spcAft>
                <a:spcPts val="0"/>
              </a:spcAft>
              <a:buClr>
                <a:schemeClr val="dk1"/>
              </a:buClr>
              <a:buSzPts val="18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33"/>
              </a:spcBef>
              <a:spcAft>
                <a:spcPts val="0"/>
              </a:spcAft>
              <a:buClr>
                <a:schemeClr val="dk1"/>
              </a:buClr>
              <a:buSzPts val="15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335" name="Google Shape;335;g8a97fee8b0_0_1087"/>
          <p:cNvSpPr txBox="1">
            <a:spLocks noGrp="1"/>
          </p:cNvSpPr>
          <p:nvPr>
            <p:ph type="body" idx="1"/>
          </p:nvPr>
        </p:nvSpPr>
        <p:spPr>
          <a:xfrm>
            <a:off x="839788" y="2057400"/>
            <a:ext cx="3932000" cy="3811600"/>
          </a:xfrm>
          <a:prstGeom prst="rect">
            <a:avLst/>
          </a:prstGeom>
          <a:noFill/>
          <a:ln>
            <a:noFill/>
          </a:ln>
        </p:spPr>
        <p:txBody>
          <a:bodyPr spcFirstLastPara="1" wrap="square" lIns="68575" tIns="34275" rIns="68575" bIns="34275" anchor="t" anchorCtr="0">
            <a:noAutofit/>
          </a:bodyPr>
          <a:lstStyle>
            <a:lvl1pPr marL="609585" lvl="0" indent="-304792" algn="l" rtl="0">
              <a:lnSpc>
                <a:spcPct val="90000"/>
              </a:lnSpc>
              <a:spcBef>
                <a:spcPts val="1067"/>
              </a:spcBef>
              <a:spcAft>
                <a:spcPts val="0"/>
              </a:spcAft>
              <a:buClr>
                <a:schemeClr val="dk1"/>
              </a:buClr>
              <a:buSzPts val="1200"/>
              <a:buNone/>
              <a:defRPr sz="1600"/>
            </a:lvl1pPr>
            <a:lvl2pPr marL="1219170" lvl="1" indent="-304792" algn="l" rtl="0">
              <a:lnSpc>
                <a:spcPct val="90000"/>
              </a:lnSpc>
              <a:spcBef>
                <a:spcPts val="533"/>
              </a:spcBef>
              <a:spcAft>
                <a:spcPts val="0"/>
              </a:spcAft>
              <a:buClr>
                <a:schemeClr val="dk1"/>
              </a:buClr>
              <a:buSzPts val="1100"/>
              <a:buNone/>
              <a:defRPr sz="1467"/>
            </a:lvl2pPr>
            <a:lvl3pPr marL="1828754" lvl="2" indent="-304792" algn="l" rtl="0">
              <a:lnSpc>
                <a:spcPct val="90000"/>
              </a:lnSpc>
              <a:spcBef>
                <a:spcPts val="533"/>
              </a:spcBef>
              <a:spcAft>
                <a:spcPts val="0"/>
              </a:spcAft>
              <a:buClr>
                <a:schemeClr val="dk1"/>
              </a:buClr>
              <a:buSzPts val="900"/>
              <a:buNone/>
              <a:defRPr sz="1200"/>
            </a:lvl3pPr>
            <a:lvl4pPr marL="2438339" lvl="3" indent="-304792" algn="l" rtl="0">
              <a:lnSpc>
                <a:spcPct val="90000"/>
              </a:lnSpc>
              <a:spcBef>
                <a:spcPts val="533"/>
              </a:spcBef>
              <a:spcAft>
                <a:spcPts val="0"/>
              </a:spcAft>
              <a:buClr>
                <a:schemeClr val="dk1"/>
              </a:buClr>
              <a:buSzPts val="800"/>
              <a:buNone/>
              <a:defRPr sz="1067"/>
            </a:lvl4pPr>
            <a:lvl5pPr marL="3047924" lvl="4" indent="-304792" algn="l" rtl="0">
              <a:lnSpc>
                <a:spcPct val="90000"/>
              </a:lnSpc>
              <a:spcBef>
                <a:spcPts val="533"/>
              </a:spcBef>
              <a:spcAft>
                <a:spcPts val="0"/>
              </a:spcAft>
              <a:buClr>
                <a:schemeClr val="dk1"/>
              </a:buClr>
              <a:buSzPts val="800"/>
              <a:buNone/>
              <a:defRPr sz="1067"/>
            </a:lvl5pPr>
            <a:lvl6pPr marL="3657509" lvl="5" indent="-304792" algn="l" rtl="0">
              <a:lnSpc>
                <a:spcPct val="90000"/>
              </a:lnSpc>
              <a:spcBef>
                <a:spcPts val="533"/>
              </a:spcBef>
              <a:spcAft>
                <a:spcPts val="0"/>
              </a:spcAft>
              <a:buClr>
                <a:schemeClr val="dk1"/>
              </a:buClr>
              <a:buSzPts val="800"/>
              <a:buNone/>
              <a:defRPr sz="1067"/>
            </a:lvl6pPr>
            <a:lvl7pPr marL="4267093" lvl="6" indent="-304792" algn="l" rtl="0">
              <a:lnSpc>
                <a:spcPct val="90000"/>
              </a:lnSpc>
              <a:spcBef>
                <a:spcPts val="533"/>
              </a:spcBef>
              <a:spcAft>
                <a:spcPts val="0"/>
              </a:spcAft>
              <a:buClr>
                <a:schemeClr val="dk1"/>
              </a:buClr>
              <a:buSzPts val="800"/>
              <a:buNone/>
              <a:defRPr sz="1067"/>
            </a:lvl7pPr>
            <a:lvl8pPr marL="4876678" lvl="7" indent="-304792" algn="l" rtl="0">
              <a:lnSpc>
                <a:spcPct val="90000"/>
              </a:lnSpc>
              <a:spcBef>
                <a:spcPts val="533"/>
              </a:spcBef>
              <a:spcAft>
                <a:spcPts val="0"/>
              </a:spcAft>
              <a:buClr>
                <a:schemeClr val="dk1"/>
              </a:buClr>
              <a:buSzPts val="800"/>
              <a:buNone/>
              <a:defRPr sz="1067"/>
            </a:lvl8pPr>
            <a:lvl9pPr marL="5486263" lvl="8" indent="-304792" algn="l" rtl="0">
              <a:lnSpc>
                <a:spcPct val="90000"/>
              </a:lnSpc>
              <a:spcBef>
                <a:spcPts val="533"/>
              </a:spcBef>
              <a:spcAft>
                <a:spcPts val="0"/>
              </a:spcAft>
              <a:buClr>
                <a:schemeClr val="dk1"/>
              </a:buClr>
              <a:buSzPts val="800"/>
              <a:buNone/>
              <a:defRPr sz="1067"/>
            </a:lvl9pPr>
          </a:lstStyle>
          <a:p>
            <a:endParaRPr/>
          </a:p>
        </p:txBody>
      </p:sp>
      <p:sp>
        <p:nvSpPr>
          <p:cNvPr id="336" name="Google Shape;336;g8a97fee8b0_0_1087"/>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7" name="Google Shape;337;g8a97fee8b0_0_1087"/>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38" name="Google Shape;338;g8a97fee8b0_0_1087"/>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486673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339"/>
        <p:cNvGrpSpPr/>
        <p:nvPr/>
      </p:nvGrpSpPr>
      <p:grpSpPr>
        <a:xfrm>
          <a:off x="0" y="0"/>
          <a:ext cx="0" cy="0"/>
          <a:chOff x="0" y="0"/>
          <a:chExt cx="0" cy="0"/>
        </a:xfrm>
      </p:grpSpPr>
      <p:sp>
        <p:nvSpPr>
          <p:cNvPr id="340" name="Google Shape;340;g8a97fee8b0_0_1094"/>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41" name="Google Shape;341;g8a97fee8b0_0_1094"/>
          <p:cNvSpPr txBox="1">
            <a:spLocks noGrp="1"/>
          </p:cNvSpPr>
          <p:nvPr>
            <p:ph type="body" idx="1"/>
          </p:nvPr>
        </p:nvSpPr>
        <p:spPr>
          <a:xfrm rot="5400000">
            <a:off x="3920400" y="-1256575"/>
            <a:ext cx="4351200" cy="105156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42" name="Google Shape;342;g8a97fee8b0_0_1094"/>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3" name="Google Shape;343;g8a97fee8b0_0_1094"/>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4" name="Google Shape;344;g8a97fee8b0_0_1094"/>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3027129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345"/>
        <p:cNvGrpSpPr/>
        <p:nvPr/>
      </p:nvGrpSpPr>
      <p:grpSpPr>
        <a:xfrm>
          <a:off x="0" y="0"/>
          <a:ext cx="0" cy="0"/>
          <a:chOff x="0" y="0"/>
          <a:chExt cx="0" cy="0"/>
        </a:xfrm>
      </p:grpSpPr>
      <p:sp>
        <p:nvSpPr>
          <p:cNvPr id="346" name="Google Shape;346;g8a97fee8b0_0_1100"/>
          <p:cNvSpPr txBox="1">
            <a:spLocks noGrp="1"/>
          </p:cNvSpPr>
          <p:nvPr>
            <p:ph type="title"/>
          </p:nvPr>
        </p:nvSpPr>
        <p:spPr>
          <a:xfrm rot="5400000">
            <a:off x="7133400" y="1956725"/>
            <a:ext cx="5812000" cy="26288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347" name="Google Shape;347;g8a97fee8b0_0_1100"/>
          <p:cNvSpPr txBox="1">
            <a:spLocks noGrp="1"/>
          </p:cNvSpPr>
          <p:nvPr>
            <p:ph type="body" idx="1"/>
          </p:nvPr>
        </p:nvSpPr>
        <p:spPr>
          <a:xfrm rot="5400000">
            <a:off x="1799300" y="-596075"/>
            <a:ext cx="5812000" cy="77344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348" name="Google Shape;348;g8a97fee8b0_0_1100"/>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49" name="Google Shape;349;g8a97fee8b0_0_1100"/>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100"/>
              <a:buNone/>
              <a:defRPr/>
            </a:lvl1pPr>
            <a:lvl2pPr lvl="1" algn="l" rtl="0">
              <a:spcBef>
                <a:spcPts val="0"/>
              </a:spcBef>
              <a:spcAft>
                <a:spcPts val="0"/>
              </a:spcAft>
              <a:buSzPts val="1100"/>
              <a:buNone/>
              <a:defRPr/>
            </a:lvl2pPr>
            <a:lvl3pPr lvl="2" algn="l" rtl="0">
              <a:spcBef>
                <a:spcPts val="0"/>
              </a:spcBef>
              <a:spcAft>
                <a:spcPts val="0"/>
              </a:spcAft>
              <a:buSzPts val="1100"/>
              <a:buNone/>
              <a:defRPr/>
            </a:lvl3pPr>
            <a:lvl4pPr lvl="3" algn="l" rtl="0">
              <a:spcBef>
                <a:spcPts val="0"/>
              </a:spcBef>
              <a:spcAft>
                <a:spcPts val="0"/>
              </a:spcAft>
              <a:buSzPts val="1100"/>
              <a:buNone/>
              <a:defRPr/>
            </a:lvl4pPr>
            <a:lvl5pPr lvl="4" algn="l" rtl="0">
              <a:spcBef>
                <a:spcPts val="0"/>
              </a:spcBef>
              <a:spcAft>
                <a:spcPts val="0"/>
              </a:spcAft>
              <a:buSzPts val="1100"/>
              <a:buNone/>
              <a:defRPr/>
            </a:lvl5pPr>
            <a:lvl6pPr lvl="5" algn="l" rtl="0">
              <a:spcBef>
                <a:spcPts val="0"/>
              </a:spcBef>
              <a:spcAft>
                <a:spcPts val="0"/>
              </a:spcAft>
              <a:buSzPts val="1100"/>
              <a:buNone/>
              <a:defRPr/>
            </a:lvl6pPr>
            <a:lvl7pPr lvl="6" algn="l" rtl="0">
              <a:spcBef>
                <a:spcPts val="0"/>
              </a:spcBef>
              <a:spcAft>
                <a:spcPts val="0"/>
              </a:spcAft>
              <a:buSzPts val="1100"/>
              <a:buNone/>
              <a:defRPr/>
            </a:lvl7pPr>
            <a:lvl8pPr lvl="7" algn="l" rtl="0">
              <a:spcBef>
                <a:spcPts val="0"/>
              </a:spcBef>
              <a:spcAft>
                <a:spcPts val="0"/>
              </a:spcAft>
              <a:buSzPts val="1100"/>
              <a:buNone/>
              <a:defRPr/>
            </a:lvl8pPr>
            <a:lvl9pPr lvl="8" algn="l" rtl="0">
              <a:spcBef>
                <a:spcPts val="0"/>
              </a:spcBef>
              <a:spcAft>
                <a:spcPts val="0"/>
              </a:spcAft>
              <a:buSzPts val="1100"/>
              <a:buNone/>
              <a:defRPr/>
            </a:lvl9pPr>
          </a:lstStyle>
          <a:p>
            <a:endParaRPr/>
          </a:p>
        </p:txBody>
      </p:sp>
      <p:sp>
        <p:nvSpPr>
          <p:cNvPr id="350" name="Google Shape;350;g8a97fee8b0_0_1100"/>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85847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theme" Target="../theme/theme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69240322"/>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31650092"/>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6"/>
        <p:cNvGrpSpPr/>
        <p:nvPr/>
      </p:nvGrpSpPr>
      <p:grpSpPr>
        <a:xfrm>
          <a:off x="0" y="0"/>
          <a:ext cx="0" cy="0"/>
          <a:chOff x="0" y="0"/>
          <a:chExt cx="0" cy="0"/>
        </a:xfrm>
      </p:grpSpPr>
      <p:sp>
        <p:nvSpPr>
          <p:cNvPr id="97" name="Google Shape;97;p8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98" name="Google Shape;98;p8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99" name="Google Shape;99;p8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66721806"/>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51"/>
        <p:cNvGrpSpPr/>
        <p:nvPr/>
      </p:nvGrpSpPr>
      <p:grpSpPr>
        <a:xfrm>
          <a:off x="0" y="0"/>
          <a:ext cx="0" cy="0"/>
          <a:chOff x="0" y="0"/>
          <a:chExt cx="0" cy="0"/>
        </a:xfrm>
      </p:grpSpPr>
      <p:sp>
        <p:nvSpPr>
          <p:cNvPr id="352" name="Google Shape;352;g8a97fee8b0_0_110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353" name="Google Shape;353;g8a97fee8b0_0_1106"/>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354" name="Google Shape;354;g8a97fee8b0_0_110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479689"/>
      </p:ext>
    </p:extLst>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D8D8D8"/>
        </a:solidFill>
        <a:effectLst/>
      </p:bgPr>
    </p:bg>
    <p:spTree>
      <p:nvGrpSpPr>
        <p:cNvPr id="1" name="Shape 276"/>
        <p:cNvGrpSpPr/>
        <p:nvPr/>
      </p:nvGrpSpPr>
      <p:grpSpPr>
        <a:xfrm>
          <a:off x="0" y="0"/>
          <a:ext cx="0" cy="0"/>
          <a:chOff x="0" y="0"/>
          <a:chExt cx="0" cy="0"/>
        </a:xfrm>
      </p:grpSpPr>
      <p:sp>
        <p:nvSpPr>
          <p:cNvPr id="277" name="Google Shape;277;g8a97fee8b0_0_1031"/>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a:endParaRPr/>
          </a:p>
        </p:txBody>
      </p:sp>
      <p:sp>
        <p:nvSpPr>
          <p:cNvPr id="278" name="Google Shape;278;g8a97fee8b0_0_1031"/>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457200" marR="0" lvl="0" indent="-36195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
        <p:nvSpPr>
          <p:cNvPr id="279" name="Google Shape;279;g8a97fee8b0_0_1031"/>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80" name="Google Shape;280;g8a97fee8b0_0_1031"/>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2pPr>
            <a:lvl3pPr marR="0" lvl="2"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3pPr>
            <a:lvl4pPr marR="0" lvl="3"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4pPr>
            <a:lvl5pPr marR="0" lvl="4"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5pPr>
            <a:lvl6pPr marR="0" lvl="5"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6pPr>
            <a:lvl7pPr marR="0" lvl="6"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7pPr>
            <a:lvl8pPr marR="0" lvl="7"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8pPr>
            <a:lvl9pPr marR="0" lvl="8" algn="l" rtl="0">
              <a:spcBef>
                <a:spcPts val="0"/>
              </a:spcBef>
              <a:spcAft>
                <a:spcPts val="0"/>
              </a:spcAft>
              <a:buSzPts val="1100"/>
              <a:buNone/>
              <a:defRPr sz="1867" b="0" i="0" u="none" strike="noStrike" cap="none">
                <a:solidFill>
                  <a:schemeClr val="dk1"/>
                </a:solidFill>
                <a:latin typeface="Calibri"/>
                <a:ea typeface="Calibri"/>
                <a:cs typeface="Calibri"/>
                <a:sym typeface="Calibri"/>
              </a:defRPr>
            </a:lvl9pPr>
          </a:lstStyle>
          <a:p>
            <a:endParaRPr/>
          </a:p>
        </p:txBody>
      </p:sp>
      <p:sp>
        <p:nvSpPr>
          <p:cNvPr id="281" name="Google Shape;281;g8a97fee8b0_0_1031"/>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57640302"/>
      </p:ext>
    </p:extLst>
  </p:cSld>
  <p:clrMap bg1="lt1" tx1="dk1" bg2="dk2"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3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3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8.xml"/><Relationship Id="rId1" Type="http://schemas.openxmlformats.org/officeDocument/2006/relationships/slideLayout" Target="../slideLayouts/slideLayout32.xml"/><Relationship Id="rId4" Type="http://schemas.openxmlformats.org/officeDocument/2006/relationships/hyperlink" Target="https://youtu.be/HtHjB6rRmQc"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3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10.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44.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32.xml"/><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3" Type="http://schemas.openxmlformats.org/officeDocument/2006/relationships/hyperlink" Target="https://app.gonoodle.com/activities/the-pirate-life?s=Channel&amp;t=Moose%20Tube&amp;sid=18&amp;cs=moose-tube" TargetMode="External"/><Relationship Id="rId2" Type="http://schemas.openxmlformats.org/officeDocument/2006/relationships/notesSlide" Target="../notesSlides/notesSlide28.xml"/><Relationship Id="rId1" Type="http://schemas.openxmlformats.org/officeDocument/2006/relationships/slideLayout" Target="../slideLayouts/slideLayout43.xml"/><Relationship Id="rId4" Type="http://schemas.openxmlformats.org/officeDocument/2006/relationships/hyperlink" Target="https://app.gonoodle.com/activities/peanut-butter-in-a-cup?s=Channel&amp;t=Moose%20Tube&amp;sid=18&amp;cs=moose-tube"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32.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1.xml"/><Relationship Id="rId1" Type="http://schemas.openxmlformats.org/officeDocument/2006/relationships/slideLayout" Target="../slideLayouts/slideLayout32.xml"/><Relationship Id="rId4" Type="http://schemas.openxmlformats.org/officeDocument/2006/relationships/image" Target="../media/image41.png"/></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32"/>
        <p:cNvGrpSpPr/>
        <p:nvPr/>
      </p:nvGrpSpPr>
      <p:grpSpPr>
        <a:xfrm>
          <a:off x="0" y="0"/>
          <a:ext cx="0" cy="0"/>
          <a:chOff x="0" y="0"/>
          <a:chExt cx="0" cy="0"/>
        </a:xfrm>
      </p:grpSpPr>
      <p:sp>
        <p:nvSpPr>
          <p:cNvPr id="633" name="Google Shape;633;p1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7</a:t>
            </a:r>
            <a:r>
              <a:rPr lang="en-GB" u="sng" baseline="30000"/>
              <a:t>th</a:t>
            </a:r>
            <a:r>
              <a:rPr lang="en-GB" u="sng"/>
              <a:t> July</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634" name="Google Shape;634;p12"/>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3578806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sp>
        <p:nvSpPr>
          <p:cNvPr id="639" name="Google Shape;639;p27"/>
          <p:cNvSpPr/>
          <p:nvPr/>
        </p:nvSpPr>
        <p:spPr>
          <a:xfrm>
            <a:off x="198800" y="523200"/>
            <a:ext cx="6138800" cy="3883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640" name="Google Shape;640;p2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How many threes in 24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Write a calculation statement for this part-whole model: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753 - 435</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32 x 8</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23cm 9 mm =	           .	       cm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6. Which of these pentagons has two right angles?</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641" name="Google Shape;641;p2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07.07.20</a:t>
            </a:r>
            <a:endParaRPr sz="2400" b="1" u="sng" kern="0">
              <a:solidFill>
                <a:srgbClr val="000000"/>
              </a:solidFill>
              <a:latin typeface="Arial"/>
              <a:ea typeface="Arial"/>
              <a:cs typeface="Arial"/>
              <a:sym typeface="Arial"/>
            </a:endParaRPr>
          </a:p>
        </p:txBody>
      </p:sp>
      <p:sp>
        <p:nvSpPr>
          <p:cNvPr id="642" name="Google Shape;642;p27"/>
          <p:cNvSpPr txBox="1"/>
          <p:nvPr/>
        </p:nvSpPr>
        <p:spPr>
          <a:xfrm>
            <a:off x="66497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I face South-West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then make a 1/2 anticlockwise turn.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What direction am I now facing?</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What was the time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15 minutes before this?</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9.Mr Rush travels 80km every</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hour. Mr Happy lives 100km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away. How long will it take</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Mr Rush to get to him?</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I am a 3D shape. I have six faces, 12 edges and 8 vertices.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What am I?</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p:txBody>
      </p:sp>
      <p:sp>
        <p:nvSpPr>
          <p:cNvPr id="643" name="Google Shape;643;p27"/>
          <p:cNvSpPr/>
          <p:nvPr/>
        </p:nvSpPr>
        <p:spPr>
          <a:xfrm>
            <a:off x="3771400" y="19167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endParaRPr sz="1067" kern="0">
              <a:solidFill>
                <a:srgbClr val="000000"/>
              </a:solidFill>
              <a:latin typeface="Arial"/>
              <a:ea typeface="Arial"/>
              <a:cs typeface="Arial"/>
              <a:sym typeface="Arial"/>
            </a:endParaRPr>
          </a:p>
        </p:txBody>
      </p:sp>
      <p:sp>
        <p:nvSpPr>
          <p:cNvPr id="644" name="Google Shape;644;p27"/>
          <p:cNvSpPr/>
          <p:nvPr/>
        </p:nvSpPr>
        <p:spPr>
          <a:xfrm>
            <a:off x="4548133" y="1660000"/>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32</a:t>
            </a:r>
            <a:endParaRPr sz="1067" kern="0">
              <a:solidFill>
                <a:srgbClr val="000000"/>
              </a:solidFill>
              <a:latin typeface="Arial"/>
              <a:ea typeface="Arial"/>
              <a:cs typeface="Arial"/>
              <a:sym typeface="Arial"/>
            </a:endParaRPr>
          </a:p>
        </p:txBody>
      </p:sp>
      <p:sp>
        <p:nvSpPr>
          <p:cNvPr id="645" name="Google Shape;645;p27"/>
          <p:cNvSpPr/>
          <p:nvPr/>
        </p:nvSpPr>
        <p:spPr>
          <a:xfrm>
            <a:off x="4548133" y="23345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52</a:t>
            </a:r>
            <a:endParaRPr sz="1067" kern="0">
              <a:solidFill>
                <a:srgbClr val="000000"/>
              </a:solidFill>
              <a:latin typeface="Arial"/>
              <a:ea typeface="Arial"/>
              <a:cs typeface="Arial"/>
              <a:sym typeface="Arial"/>
            </a:endParaRPr>
          </a:p>
        </p:txBody>
      </p:sp>
      <p:cxnSp>
        <p:nvCxnSpPr>
          <p:cNvPr id="646" name="Google Shape;646;p27"/>
          <p:cNvCxnSpPr>
            <a:stCxn id="643" idx="7"/>
            <a:endCxn id="644" idx="2"/>
          </p:cNvCxnSpPr>
          <p:nvPr/>
        </p:nvCxnSpPr>
        <p:spPr>
          <a:xfrm rot="10800000" flipH="1">
            <a:off x="4286264" y="1938275"/>
            <a:ext cx="262000" cy="60000"/>
          </a:xfrm>
          <a:prstGeom prst="straightConnector1">
            <a:avLst/>
          </a:prstGeom>
          <a:noFill/>
          <a:ln w="9525" cap="flat" cmpd="sng">
            <a:solidFill>
              <a:schemeClr val="dk2"/>
            </a:solidFill>
            <a:prstDash val="solid"/>
            <a:round/>
            <a:headEnd type="none" w="sm" len="sm"/>
            <a:tailEnd type="none" w="sm" len="sm"/>
          </a:ln>
        </p:spPr>
      </p:cxnSp>
      <p:cxnSp>
        <p:nvCxnSpPr>
          <p:cNvPr id="647" name="Google Shape;647;p27"/>
          <p:cNvCxnSpPr>
            <a:stCxn id="643" idx="5"/>
            <a:endCxn id="645" idx="2"/>
          </p:cNvCxnSpPr>
          <p:nvPr/>
        </p:nvCxnSpPr>
        <p:spPr>
          <a:xfrm>
            <a:off x="4286264" y="2391992"/>
            <a:ext cx="262000" cy="220800"/>
          </a:xfrm>
          <a:prstGeom prst="straightConnector1">
            <a:avLst/>
          </a:prstGeom>
          <a:noFill/>
          <a:ln w="9525" cap="flat" cmpd="sng">
            <a:solidFill>
              <a:schemeClr val="dk2"/>
            </a:solidFill>
            <a:prstDash val="solid"/>
            <a:round/>
            <a:headEnd type="none" w="sm" len="sm"/>
            <a:tailEnd type="none" w="sm" len="sm"/>
          </a:ln>
        </p:spPr>
      </p:cxnSp>
      <p:sp>
        <p:nvSpPr>
          <p:cNvPr id="648" name="Google Shape;648;p27"/>
          <p:cNvSpPr/>
          <p:nvPr/>
        </p:nvSpPr>
        <p:spPr>
          <a:xfrm>
            <a:off x="2636033" y="3854500"/>
            <a:ext cx="757200" cy="390400"/>
          </a:xfrm>
          <a:prstGeom prst="rect">
            <a:avLst/>
          </a:prstGeom>
          <a:solidFill>
            <a:schemeClr val="lt2"/>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649" name="Google Shape;649;p27"/>
          <p:cNvSpPr/>
          <p:nvPr/>
        </p:nvSpPr>
        <p:spPr>
          <a:xfrm>
            <a:off x="3716900" y="3867067"/>
            <a:ext cx="429200" cy="390400"/>
          </a:xfrm>
          <a:prstGeom prst="rect">
            <a:avLst/>
          </a:prstGeom>
          <a:solidFill>
            <a:schemeClr val="lt2"/>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650" name="Google Shape;650;p27"/>
          <p:cNvSpPr txBox="1"/>
          <p:nvPr/>
        </p:nvSpPr>
        <p:spPr>
          <a:xfrm>
            <a:off x="918100" y="5320467"/>
            <a:ext cx="332000" cy="39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a</a:t>
            </a:r>
            <a:endParaRPr sz="1867" kern="0">
              <a:solidFill>
                <a:srgbClr val="000000"/>
              </a:solidFill>
              <a:latin typeface="Arial"/>
              <a:ea typeface="Arial"/>
              <a:cs typeface="Arial"/>
              <a:sym typeface="Arial"/>
            </a:endParaRPr>
          </a:p>
        </p:txBody>
      </p:sp>
      <p:sp>
        <p:nvSpPr>
          <p:cNvPr id="651" name="Google Shape;651;p27"/>
          <p:cNvSpPr txBox="1"/>
          <p:nvPr/>
        </p:nvSpPr>
        <p:spPr>
          <a:xfrm>
            <a:off x="2925551" y="5007484"/>
            <a:ext cx="349200" cy="39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b</a:t>
            </a:r>
            <a:endParaRPr sz="1867" kern="0">
              <a:solidFill>
                <a:srgbClr val="000000"/>
              </a:solidFill>
              <a:latin typeface="Arial"/>
              <a:ea typeface="Arial"/>
              <a:cs typeface="Arial"/>
              <a:sym typeface="Arial"/>
            </a:endParaRPr>
          </a:p>
        </p:txBody>
      </p:sp>
      <p:sp>
        <p:nvSpPr>
          <p:cNvPr id="652" name="Google Shape;652;p27"/>
          <p:cNvSpPr txBox="1"/>
          <p:nvPr/>
        </p:nvSpPr>
        <p:spPr>
          <a:xfrm>
            <a:off x="4414200" y="4841100"/>
            <a:ext cx="332000" cy="55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a:t>
            </a:r>
            <a:endParaRPr sz="1867" kern="0">
              <a:solidFill>
                <a:srgbClr val="000000"/>
              </a:solidFill>
              <a:latin typeface="Arial"/>
              <a:ea typeface="Arial"/>
              <a:cs typeface="Arial"/>
              <a:sym typeface="Arial"/>
            </a:endParaRPr>
          </a:p>
        </p:txBody>
      </p:sp>
      <p:pic>
        <p:nvPicPr>
          <p:cNvPr id="653" name="Google Shape;653;p27"/>
          <p:cNvPicPr preferRelativeResize="0"/>
          <p:nvPr/>
        </p:nvPicPr>
        <p:blipFill rotWithShape="1">
          <a:blip r:embed="rId3">
            <a:alphaModFix/>
          </a:blip>
          <a:srcRect/>
          <a:stretch/>
        </p:blipFill>
        <p:spPr>
          <a:xfrm>
            <a:off x="10326590" y="1067423"/>
            <a:ext cx="1060733" cy="1060733"/>
          </a:xfrm>
          <a:prstGeom prst="rect">
            <a:avLst/>
          </a:prstGeom>
          <a:noFill/>
          <a:ln>
            <a:noFill/>
          </a:ln>
        </p:spPr>
      </p:pic>
      <p:pic>
        <p:nvPicPr>
          <p:cNvPr id="654" name="Google Shape;654;p27"/>
          <p:cNvPicPr preferRelativeResize="0"/>
          <p:nvPr/>
        </p:nvPicPr>
        <p:blipFill rotWithShape="1">
          <a:blip r:embed="rId4">
            <a:alphaModFix/>
          </a:blip>
          <a:srcRect/>
          <a:stretch/>
        </p:blipFill>
        <p:spPr>
          <a:xfrm>
            <a:off x="2526601" y="5442162"/>
            <a:ext cx="1931233" cy="1129839"/>
          </a:xfrm>
          <a:prstGeom prst="rect">
            <a:avLst/>
          </a:prstGeom>
          <a:noFill/>
          <a:ln>
            <a:noFill/>
          </a:ln>
        </p:spPr>
      </p:pic>
      <p:pic>
        <p:nvPicPr>
          <p:cNvPr id="655" name="Google Shape;655;p27"/>
          <p:cNvPicPr preferRelativeResize="0"/>
          <p:nvPr/>
        </p:nvPicPr>
        <p:blipFill rotWithShape="1">
          <a:blip r:embed="rId5">
            <a:alphaModFix/>
          </a:blip>
          <a:srcRect/>
          <a:stretch/>
        </p:blipFill>
        <p:spPr>
          <a:xfrm>
            <a:off x="1250101" y="5337134"/>
            <a:ext cx="1260567" cy="1260567"/>
          </a:xfrm>
          <a:prstGeom prst="rect">
            <a:avLst/>
          </a:prstGeom>
          <a:noFill/>
          <a:ln>
            <a:noFill/>
          </a:ln>
        </p:spPr>
      </p:pic>
      <p:pic>
        <p:nvPicPr>
          <p:cNvPr id="656" name="Google Shape;656;p27"/>
          <p:cNvPicPr preferRelativeResize="0"/>
          <p:nvPr/>
        </p:nvPicPr>
        <p:blipFill rotWithShape="1">
          <a:blip r:embed="rId6">
            <a:alphaModFix/>
          </a:blip>
          <a:srcRect/>
          <a:stretch/>
        </p:blipFill>
        <p:spPr>
          <a:xfrm>
            <a:off x="4746194" y="5062567"/>
            <a:ext cx="1392620" cy="1809700"/>
          </a:xfrm>
          <a:prstGeom prst="rect">
            <a:avLst/>
          </a:prstGeom>
          <a:noFill/>
          <a:ln>
            <a:noFill/>
          </a:ln>
        </p:spPr>
      </p:pic>
      <p:pic>
        <p:nvPicPr>
          <p:cNvPr id="657" name="Google Shape;657;p27"/>
          <p:cNvPicPr preferRelativeResize="0"/>
          <p:nvPr/>
        </p:nvPicPr>
        <p:blipFill rotWithShape="1">
          <a:blip r:embed="rId7">
            <a:alphaModFix/>
          </a:blip>
          <a:srcRect/>
          <a:stretch/>
        </p:blipFill>
        <p:spPr>
          <a:xfrm>
            <a:off x="10100594" y="2463567"/>
            <a:ext cx="1512733" cy="1930867"/>
          </a:xfrm>
          <a:prstGeom prst="rect">
            <a:avLst/>
          </a:prstGeom>
          <a:noFill/>
          <a:ln>
            <a:noFill/>
          </a:ln>
        </p:spPr>
      </p:pic>
      <p:pic>
        <p:nvPicPr>
          <p:cNvPr id="658" name="Google Shape;658;p27"/>
          <p:cNvPicPr preferRelativeResize="0"/>
          <p:nvPr/>
        </p:nvPicPr>
        <p:blipFill rotWithShape="1">
          <a:blip r:embed="rId8">
            <a:alphaModFix/>
          </a:blip>
          <a:srcRect/>
          <a:stretch/>
        </p:blipFill>
        <p:spPr>
          <a:xfrm>
            <a:off x="7233222" y="3961000"/>
            <a:ext cx="1004700" cy="780133"/>
          </a:xfrm>
          <a:prstGeom prst="rect">
            <a:avLst/>
          </a:prstGeom>
          <a:noFill/>
          <a:ln>
            <a:noFill/>
          </a:ln>
        </p:spPr>
      </p:pic>
      <p:pic>
        <p:nvPicPr>
          <p:cNvPr id="659" name="Google Shape;659;p27"/>
          <p:cNvPicPr preferRelativeResize="0"/>
          <p:nvPr/>
        </p:nvPicPr>
        <p:blipFill rotWithShape="1">
          <a:blip r:embed="rId9">
            <a:alphaModFix/>
          </a:blip>
          <a:srcRect/>
          <a:stretch/>
        </p:blipFill>
        <p:spPr>
          <a:xfrm>
            <a:off x="10031398" y="5397900"/>
            <a:ext cx="1651137" cy="1334133"/>
          </a:xfrm>
          <a:prstGeom prst="rect">
            <a:avLst/>
          </a:prstGeom>
          <a:noFill/>
          <a:ln>
            <a:noFill/>
          </a:ln>
        </p:spPr>
      </p:pic>
    </p:spTree>
    <p:extLst>
      <p:ext uri="{BB962C8B-B14F-4D97-AF65-F5344CB8AC3E}">
        <p14:creationId xmlns:p14="http://schemas.microsoft.com/office/powerpoint/2010/main" val="3644720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63"/>
        <p:cNvGrpSpPr/>
        <p:nvPr/>
      </p:nvGrpSpPr>
      <p:grpSpPr>
        <a:xfrm>
          <a:off x="0" y="0"/>
          <a:ext cx="0" cy="0"/>
          <a:chOff x="0" y="0"/>
          <a:chExt cx="0" cy="0"/>
        </a:xfrm>
      </p:grpSpPr>
      <p:sp>
        <p:nvSpPr>
          <p:cNvPr id="664" name="Google Shape;664;g865b909767_0_0"/>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84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318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256</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23.9cm</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b</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NE</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9.55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 hour 25 minutes</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Cube or Cuboid</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136578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68"/>
        <p:cNvGrpSpPr/>
        <p:nvPr/>
      </p:nvGrpSpPr>
      <p:grpSpPr>
        <a:xfrm>
          <a:off x="0" y="0"/>
          <a:ext cx="0" cy="0"/>
          <a:chOff x="0" y="0"/>
          <a:chExt cx="0" cy="0"/>
        </a:xfrm>
      </p:grpSpPr>
      <p:sp>
        <p:nvSpPr>
          <p:cNvPr id="669" name="Google Shape;669;p1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670" name="Google Shape;670;p1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671" name="Google Shape;671;p1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672" name="Google Shape;672;p1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374684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76"/>
        <p:cNvGrpSpPr/>
        <p:nvPr/>
      </p:nvGrpSpPr>
      <p:grpSpPr>
        <a:xfrm>
          <a:off x="0" y="0"/>
          <a:ext cx="0" cy="0"/>
          <a:chOff x="0" y="0"/>
          <a:chExt cx="0" cy="0"/>
        </a:xfrm>
      </p:grpSpPr>
      <p:sp>
        <p:nvSpPr>
          <p:cNvPr id="677" name="Google Shape;677;g8b02f6d609_0_67"/>
          <p:cNvSpPr txBox="1"/>
          <p:nvPr/>
        </p:nvSpPr>
        <p:spPr>
          <a:xfrm>
            <a:off x="949033" y="1629433"/>
            <a:ext cx="10582400" cy="179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133" u="sng" kern="0">
                <a:solidFill>
                  <a:srgbClr val="000000"/>
                </a:solidFill>
                <a:latin typeface="Arial"/>
                <a:cs typeface="Arial"/>
                <a:sym typeface="Arial"/>
              </a:rPr>
              <a:t>WALT: divide by 1 digit numbers.</a:t>
            </a:r>
            <a:endParaRPr sz="4133" u="sng" kern="0">
              <a:solidFill>
                <a:srgbClr val="000000"/>
              </a:solidFill>
              <a:latin typeface="Arial"/>
              <a:cs typeface="Arial"/>
              <a:sym typeface="Arial"/>
            </a:endParaRPr>
          </a:p>
        </p:txBody>
      </p:sp>
    </p:spTree>
    <p:extLst>
      <p:ext uri="{BB962C8B-B14F-4D97-AF65-F5344CB8AC3E}">
        <p14:creationId xmlns:p14="http://schemas.microsoft.com/office/powerpoint/2010/main" val="2281194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81"/>
        <p:cNvGrpSpPr/>
        <p:nvPr/>
      </p:nvGrpSpPr>
      <p:grpSpPr>
        <a:xfrm>
          <a:off x="0" y="0"/>
          <a:ext cx="0" cy="0"/>
          <a:chOff x="0" y="0"/>
          <a:chExt cx="0" cy="0"/>
        </a:xfrm>
      </p:grpSpPr>
      <p:pic>
        <p:nvPicPr>
          <p:cNvPr id="682" name="Google Shape;682;g8b02f6d609_0_77"/>
          <p:cNvPicPr preferRelativeResize="0"/>
          <p:nvPr/>
        </p:nvPicPr>
        <p:blipFill rotWithShape="1">
          <a:blip r:embed="rId3">
            <a:alphaModFix/>
          </a:blip>
          <a:srcRect b="19244"/>
          <a:stretch/>
        </p:blipFill>
        <p:spPr>
          <a:xfrm>
            <a:off x="77867" y="77867"/>
            <a:ext cx="9376501" cy="1510767"/>
          </a:xfrm>
          <a:prstGeom prst="rect">
            <a:avLst/>
          </a:prstGeom>
          <a:noFill/>
          <a:ln>
            <a:noFill/>
          </a:ln>
        </p:spPr>
      </p:pic>
      <p:pic>
        <p:nvPicPr>
          <p:cNvPr id="683" name="Google Shape;683;g8b02f6d609_0_77"/>
          <p:cNvPicPr preferRelativeResize="0"/>
          <p:nvPr/>
        </p:nvPicPr>
        <p:blipFill>
          <a:blip r:embed="rId4">
            <a:alphaModFix/>
          </a:blip>
          <a:stretch>
            <a:fillRect/>
          </a:stretch>
        </p:blipFill>
        <p:spPr>
          <a:xfrm>
            <a:off x="77867" y="1499134"/>
            <a:ext cx="9376500" cy="5224215"/>
          </a:xfrm>
          <a:prstGeom prst="rect">
            <a:avLst/>
          </a:prstGeom>
          <a:noFill/>
          <a:ln>
            <a:noFill/>
          </a:ln>
        </p:spPr>
      </p:pic>
    </p:spTree>
    <p:extLst>
      <p:ext uri="{BB962C8B-B14F-4D97-AF65-F5344CB8AC3E}">
        <p14:creationId xmlns:p14="http://schemas.microsoft.com/office/powerpoint/2010/main" val="2514867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87"/>
        <p:cNvGrpSpPr/>
        <p:nvPr/>
      </p:nvGrpSpPr>
      <p:grpSpPr>
        <a:xfrm>
          <a:off x="0" y="0"/>
          <a:ext cx="0" cy="0"/>
          <a:chOff x="0" y="0"/>
          <a:chExt cx="0" cy="0"/>
        </a:xfrm>
      </p:grpSpPr>
      <p:pic>
        <p:nvPicPr>
          <p:cNvPr id="688" name="Google Shape;688;g8b02f6d609_0_74"/>
          <p:cNvPicPr preferRelativeResize="0"/>
          <p:nvPr/>
        </p:nvPicPr>
        <p:blipFill>
          <a:blip r:embed="rId3">
            <a:alphaModFix/>
          </a:blip>
          <a:stretch>
            <a:fillRect/>
          </a:stretch>
        </p:blipFill>
        <p:spPr>
          <a:xfrm>
            <a:off x="1606567" y="382234"/>
            <a:ext cx="8978900" cy="3340100"/>
          </a:xfrm>
          <a:prstGeom prst="rect">
            <a:avLst/>
          </a:prstGeom>
          <a:noFill/>
          <a:ln>
            <a:noFill/>
          </a:ln>
        </p:spPr>
      </p:pic>
      <p:pic>
        <p:nvPicPr>
          <p:cNvPr id="689" name="Google Shape;689;g8b02f6d609_0_74"/>
          <p:cNvPicPr preferRelativeResize="0"/>
          <p:nvPr/>
        </p:nvPicPr>
        <p:blipFill>
          <a:blip r:embed="rId4">
            <a:alphaModFix/>
          </a:blip>
          <a:stretch>
            <a:fillRect/>
          </a:stretch>
        </p:blipFill>
        <p:spPr>
          <a:xfrm>
            <a:off x="838217" y="3638667"/>
            <a:ext cx="10515600" cy="1257300"/>
          </a:xfrm>
          <a:prstGeom prst="rect">
            <a:avLst/>
          </a:prstGeom>
          <a:noFill/>
          <a:ln>
            <a:noFill/>
          </a:ln>
        </p:spPr>
      </p:pic>
    </p:spTree>
    <p:extLst>
      <p:ext uri="{BB962C8B-B14F-4D97-AF65-F5344CB8AC3E}">
        <p14:creationId xmlns:p14="http://schemas.microsoft.com/office/powerpoint/2010/main" val="2870774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93"/>
        <p:cNvGrpSpPr/>
        <p:nvPr/>
      </p:nvGrpSpPr>
      <p:grpSpPr>
        <a:xfrm>
          <a:off x="0" y="0"/>
          <a:ext cx="0" cy="0"/>
          <a:chOff x="0" y="0"/>
          <a:chExt cx="0" cy="0"/>
        </a:xfrm>
      </p:grpSpPr>
      <p:pic>
        <p:nvPicPr>
          <p:cNvPr id="694" name="Google Shape;694;g8b02f6d609_0_83"/>
          <p:cNvPicPr preferRelativeResize="0"/>
          <p:nvPr/>
        </p:nvPicPr>
        <p:blipFill>
          <a:blip r:embed="rId3">
            <a:alphaModFix/>
          </a:blip>
          <a:stretch>
            <a:fillRect/>
          </a:stretch>
        </p:blipFill>
        <p:spPr>
          <a:xfrm>
            <a:off x="2190118" y="77867"/>
            <a:ext cx="7811764" cy="3351133"/>
          </a:xfrm>
          <a:prstGeom prst="rect">
            <a:avLst/>
          </a:prstGeom>
          <a:noFill/>
          <a:ln>
            <a:noFill/>
          </a:ln>
        </p:spPr>
      </p:pic>
      <p:pic>
        <p:nvPicPr>
          <p:cNvPr id="695" name="Google Shape;695;g8b02f6d609_0_83"/>
          <p:cNvPicPr preferRelativeResize="0"/>
          <p:nvPr/>
        </p:nvPicPr>
        <p:blipFill>
          <a:blip r:embed="rId4">
            <a:alphaModFix/>
          </a:blip>
          <a:stretch>
            <a:fillRect/>
          </a:stretch>
        </p:blipFill>
        <p:spPr>
          <a:xfrm>
            <a:off x="2190134" y="3339467"/>
            <a:ext cx="7811732" cy="3350989"/>
          </a:xfrm>
          <a:prstGeom prst="rect">
            <a:avLst/>
          </a:prstGeom>
          <a:noFill/>
          <a:ln>
            <a:noFill/>
          </a:ln>
        </p:spPr>
      </p:pic>
    </p:spTree>
    <p:extLst>
      <p:ext uri="{BB962C8B-B14F-4D97-AF65-F5344CB8AC3E}">
        <p14:creationId xmlns:p14="http://schemas.microsoft.com/office/powerpoint/2010/main" val="4059417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99"/>
        <p:cNvGrpSpPr/>
        <p:nvPr/>
      </p:nvGrpSpPr>
      <p:grpSpPr>
        <a:xfrm>
          <a:off x="0" y="0"/>
          <a:ext cx="0" cy="0"/>
          <a:chOff x="0" y="0"/>
          <a:chExt cx="0" cy="0"/>
        </a:xfrm>
      </p:grpSpPr>
      <p:pic>
        <p:nvPicPr>
          <p:cNvPr id="700" name="Google Shape;700;g8b02f6d609_0_91"/>
          <p:cNvPicPr preferRelativeResize="0"/>
          <p:nvPr/>
        </p:nvPicPr>
        <p:blipFill>
          <a:blip r:embed="rId3">
            <a:alphaModFix/>
          </a:blip>
          <a:stretch>
            <a:fillRect/>
          </a:stretch>
        </p:blipFill>
        <p:spPr>
          <a:xfrm>
            <a:off x="730251" y="615934"/>
            <a:ext cx="10731500" cy="5626100"/>
          </a:xfrm>
          <a:prstGeom prst="rect">
            <a:avLst/>
          </a:prstGeom>
          <a:noFill/>
          <a:ln>
            <a:noFill/>
          </a:ln>
        </p:spPr>
      </p:pic>
    </p:spTree>
    <p:extLst>
      <p:ext uri="{BB962C8B-B14F-4D97-AF65-F5344CB8AC3E}">
        <p14:creationId xmlns:p14="http://schemas.microsoft.com/office/powerpoint/2010/main" val="828745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04"/>
        <p:cNvGrpSpPr/>
        <p:nvPr/>
      </p:nvGrpSpPr>
      <p:grpSpPr>
        <a:xfrm>
          <a:off x="0" y="0"/>
          <a:ext cx="0" cy="0"/>
          <a:chOff x="0" y="0"/>
          <a:chExt cx="0" cy="0"/>
        </a:xfrm>
      </p:grpSpPr>
      <p:pic>
        <p:nvPicPr>
          <p:cNvPr id="705" name="Google Shape;705;g8b02f6d609_0_101"/>
          <p:cNvPicPr preferRelativeResize="0"/>
          <p:nvPr/>
        </p:nvPicPr>
        <p:blipFill>
          <a:blip r:embed="rId3">
            <a:alphaModFix/>
          </a:blip>
          <a:stretch>
            <a:fillRect/>
          </a:stretch>
        </p:blipFill>
        <p:spPr>
          <a:xfrm>
            <a:off x="730251" y="615934"/>
            <a:ext cx="10731500" cy="5626100"/>
          </a:xfrm>
          <a:prstGeom prst="rect">
            <a:avLst/>
          </a:prstGeom>
          <a:noFill/>
          <a:ln>
            <a:noFill/>
          </a:ln>
        </p:spPr>
      </p:pic>
      <p:cxnSp>
        <p:nvCxnSpPr>
          <p:cNvPr id="706" name="Google Shape;706;g8b02f6d609_0_101"/>
          <p:cNvCxnSpPr/>
          <p:nvPr/>
        </p:nvCxnSpPr>
        <p:spPr>
          <a:xfrm>
            <a:off x="7126600" y="2112900"/>
            <a:ext cx="1164000" cy="18000"/>
          </a:xfrm>
          <a:prstGeom prst="straightConnector1">
            <a:avLst/>
          </a:prstGeom>
          <a:noFill/>
          <a:ln w="38100" cap="flat" cmpd="sng">
            <a:solidFill>
              <a:schemeClr val="dk2"/>
            </a:solidFill>
            <a:prstDash val="solid"/>
            <a:round/>
            <a:headEnd type="none" w="med" len="med"/>
            <a:tailEnd type="none" w="med" len="med"/>
          </a:ln>
        </p:spPr>
      </p:cxnSp>
      <p:cxnSp>
        <p:nvCxnSpPr>
          <p:cNvPr id="707" name="Google Shape;707;g8b02f6d609_0_101"/>
          <p:cNvCxnSpPr/>
          <p:nvPr/>
        </p:nvCxnSpPr>
        <p:spPr>
          <a:xfrm>
            <a:off x="7043300" y="3712767"/>
            <a:ext cx="1229200" cy="1498000"/>
          </a:xfrm>
          <a:prstGeom prst="straightConnector1">
            <a:avLst/>
          </a:prstGeom>
          <a:noFill/>
          <a:ln w="38100" cap="flat" cmpd="sng">
            <a:solidFill>
              <a:schemeClr val="dk2"/>
            </a:solidFill>
            <a:prstDash val="solid"/>
            <a:round/>
            <a:headEnd type="none" w="med" len="med"/>
            <a:tailEnd type="none" w="med" len="med"/>
          </a:ln>
        </p:spPr>
      </p:cxnSp>
      <p:cxnSp>
        <p:nvCxnSpPr>
          <p:cNvPr id="708" name="Google Shape;708;g8b02f6d609_0_101"/>
          <p:cNvCxnSpPr/>
          <p:nvPr/>
        </p:nvCxnSpPr>
        <p:spPr>
          <a:xfrm flipH="1">
            <a:off x="7108767" y="3742367"/>
            <a:ext cx="1128000" cy="1593600"/>
          </a:xfrm>
          <a:prstGeom prst="straightConnector1">
            <a:avLst/>
          </a:prstGeom>
          <a:noFill/>
          <a:ln w="3810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2257750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12"/>
        <p:cNvGrpSpPr/>
        <p:nvPr/>
      </p:nvGrpSpPr>
      <p:grpSpPr>
        <a:xfrm>
          <a:off x="0" y="0"/>
          <a:ext cx="0" cy="0"/>
          <a:chOff x="0" y="0"/>
          <a:chExt cx="0" cy="0"/>
        </a:xfrm>
      </p:grpSpPr>
      <p:pic>
        <p:nvPicPr>
          <p:cNvPr id="713" name="Google Shape;713;g8b02f6d609_0_97"/>
          <p:cNvPicPr preferRelativeResize="0"/>
          <p:nvPr/>
        </p:nvPicPr>
        <p:blipFill rotWithShape="1">
          <a:blip r:embed="rId3">
            <a:alphaModFix/>
          </a:blip>
          <a:srcRect r="3540" b="17945"/>
          <a:stretch/>
        </p:blipFill>
        <p:spPr>
          <a:xfrm>
            <a:off x="3305784" y="264118"/>
            <a:ext cx="5580429" cy="6329769"/>
          </a:xfrm>
          <a:prstGeom prst="rect">
            <a:avLst/>
          </a:prstGeom>
          <a:noFill/>
          <a:ln>
            <a:noFill/>
          </a:ln>
        </p:spPr>
      </p:pic>
    </p:spTree>
    <p:extLst>
      <p:ext uri="{BB962C8B-B14F-4D97-AF65-F5344CB8AC3E}">
        <p14:creationId xmlns:p14="http://schemas.microsoft.com/office/powerpoint/2010/main" val="403570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17"/>
        <p:cNvGrpSpPr/>
        <p:nvPr/>
      </p:nvGrpSpPr>
      <p:grpSpPr>
        <a:xfrm>
          <a:off x="0" y="0"/>
          <a:ext cx="0" cy="0"/>
          <a:chOff x="0" y="0"/>
          <a:chExt cx="0" cy="0"/>
        </a:xfrm>
      </p:grpSpPr>
      <p:pic>
        <p:nvPicPr>
          <p:cNvPr id="718" name="Google Shape;718;g8b02f6d609_0_110"/>
          <p:cNvPicPr preferRelativeResize="0"/>
          <p:nvPr/>
        </p:nvPicPr>
        <p:blipFill rotWithShape="1">
          <a:blip r:embed="rId3">
            <a:alphaModFix/>
          </a:blip>
          <a:srcRect r="3540" b="17945"/>
          <a:stretch/>
        </p:blipFill>
        <p:spPr>
          <a:xfrm>
            <a:off x="515584" y="264101"/>
            <a:ext cx="5580429" cy="6329769"/>
          </a:xfrm>
          <a:prstGeom prst="rect">
            <a:avLst/>
          </a:prstGeom>
          <a:noFill/>
          <a:ln>
            <a:noFill/>
          </a:ln>
        </p:spPr>
      </p:pic>
      <p:sp>
        <p:nvSpPr>
          <p:cNvPr id="719" name="Google Shape;719;g8b02f6d609_0_110"/>
          <p:cNvSpPr txBox="1"/>
          <p:nvPr/>
        </p:nvSpPr>
        <p:spPr>
          <a:xfrm>
            <a:off x="6517800" y="376033"/>
            <a:ext cx="5228400" cy="607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3)	16</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4) 	11</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5) 	12</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6) 	11</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7) 	14</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8) 	39</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9) 	15</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10)	 14</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11)	 27</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12) 	13</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13) 	12</a:t>
            </a:r>
            <a:endParaRPr sz="2667" kern="0">
              <a:solidFill>
                <a:srgbClr val="000000"/>
              </a:solidFill>
              <a:latin typeface="Arial"/>
              <a:cs typeface="Arial"/>
              <a:sym typeface="Arial"/>
            </a:endParaRPr>
          </a:p>
          <a:p>
            <a:pPr defTabSz="1219170">
              <a:buClr>
                <a:srgbClr val="000000"/>
              </a:buClr>
            </a:pPr>
            <a:r>
              <a:rPr lang="en-GB" sz="2667" kern="0">
                <a:solidFill>
                  <a:srgbClr val="000000"/>
                </a:solidFill>
                <a:latin typeface="Arial"/>
                <a:cs typeface="Arial"/>
                <a:sym typeface="Arial"/>
              </a:rPr>
              <a:t>14) 	16</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2440487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723"/>
        <p:cNvGrpSpPr/>
        <p:nvPr/>
      </p:nvGrpSpPr>
      <p:grpSpPr>
        <a:xfrm>
          <a:off x="0" y="0"/>
          <a:ext cx="0" cy="0"/>
          <a:chOff x="0" y="0"/>
          <a:chExt cx="0" cy="0"/>
        </a:xfrm>
      </p:grpSpPr>
      <p:sp>
        <p:nvSpPr>
          <p:cNvPr id="724" name="Google Shape;724;p1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725" name="Google Shape;725;p15"/>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726" name="Google Shape;726;p1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904970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30"/>
        <p:cNvGrpSpPr/>
        <p:nvPr/>
      </p:nvGrpSpPr>
      <p:grpSpPr>
        <a:xfrm>
          <a:off x="0" y="0"/>
          <a:ext cx="0" cy="0"/>
          <a:chOff x="0" y="0"/>
          <a:chExt cx="0" cy="0"/>
        </a:xfrm>
      </p:grpSpPr>
      <p:pic>
        <p:nvPicPr>
          <p:cNvPr id="731" name="Google Shape;731;g8926769a31_0_108"/>
          <p:cNvPicPr preferRelativeResize="0"/>
          <p:nvPr/>
        </p:nvPicPr>
        <p:blipFill>
          <a:blip r:embed="rId3">
            <a:alphaModFix/>
          </a:blip>
          <a:stretch>
            <a:fillRect/>
          </a:stretch>
        </p:blipFill>
        <p:spPr>
          <a:xfrm>
            <a:off x="278167" y="2208167"/>
            <a:ext cx="6489700" cy="2095500"/>
          </a:xfrm>
          <a:prstGeom prst="rect">
            <a:avLst/>
          </a:prstGeom>
          <a:noFill/>
          <a:ln>
            <a:noFill/>
          </a:ln>
        </p:spPr>
      </p:pic>
      <p:pic>
        <p:nvPicPr>
          <p:cNvPr id="732" name="Google Shape;732;g8926769a31_0_108"/>
          <p:cNvPicPr preferRelativeResize="0"/>
          <p:nvPr/>
        </p:nvPicPr>
        <p:blipFill>
          <a:blip r:embed="rId4">
            <a:alphaModFix/>
          </a:blip>
          <a:stretch>
            <a:fillRect/>
          </a:stretch>
        </p:blipFill>
        <p:spPr>
          <a:xfrm>
            <a:off x="6692901" y="2208167"/>
            <a:ext cx="4229100" cy="2095500"/>
          </a:xfrm>
          <a:prstGeom prst="rect">
            <a:avLst/>
          </a:prstGeom>
          <a:noFill/>
          <a:ln>
            <a:noFill/>
          </a:ln>
        </p:spPr>
      </p:pic>
      <p:sp>
        <p:nvSpPr>
          <p:cNvPr id="733" name="Google Shape;733;g8926769a31_0_108"/>
          <p:cNvSpPr txBox="1"/>
          <p:nvPr/>
        </p:nvSpPr>
        <p:spPr>
          <a:xfrm>
            <a:off x="1084900" y="1137367"/>
            <a:ext cx="7553200" cy="107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These pictures tell the traditional story of the Three Billy Goats Gruff.</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What is wrong with the story? Can you order it correctly?</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734" name="Google Shape;734;g8926769a31_0_108"/>
          <p:cNvSpPr txBox="1"/>
          <p:nvPr/>
        </p:nvSpPr>
        <p:spPr>
          <a:xfrm>
            <a:off x="391600" y="4303667"/>
            <a:ext cx="1948800" cy="242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The middle sized billy goat went across the bridge. “Don’t eat me, the next goat will make a bigger meal,” she said.</a:t>
            </a:r>
            <a:endParaRPr sz="1867" kern="0">
              <a:solidFill>
                <a:srgbClr val="000000"/>
              </a:solidFill>
              <a:latin typeface="Arial"/>
              <a:cs typeface="Arial"/>
              <a:sym typeface="Arial"/>
            </a:endParaRPr>
          </a:p>
        </p:txBody>
      </p:sp>
      <p:sp>
        <p:nvSpPr>
          <p:cNvPr id="735" name="Google Shape;735;g8926769a31_0_108"/>
          <p:cNvSpPr txBox="1"/>
          <p:nvPr/>
        </p:nvSpPr>
        <p:spPr>
          <a:xfrm>
            <a:off x="4744100" y="4303667"/>
            <a:ext cx="1948800" cy="242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The littlest billy goat went across the bridge. “Who is that trip trapping over my bridge?” roared the troll.</a:t>
            </a:r>
            <a:endParaRPr sz="1867" kern="0">
              <a:solidFill>
                <a:srgbClr val="000000"/>
              </a:solidFill>
              <a:latin typeface="Arial"/>
              <a:cs typeface="Arial"/>
              <a:sym typeface="Arial"/>
            </a:endParaRPr>
          </a:p>
        </p:txBody>
      </p:sp>
      <p:sp>
        <p:nvSpPr>
          <p:cNvPr id="736" name="Google Shape;736;g8926769a31_0_108"/>
          <p:cNvSpPr txBox="1"/>
          <p:nvPr/>
        </p:nvSpPr>
        <p:spPr>
          <a:xfrm>
            <a:off x="8988267" y="4403333"/>
            <a:ext cx="2123200" cy="232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The largest billy goat went across the bridge. “I’m not going to be anyone’s dinner,” he said.</a:t>
            </a:r>
            <a:endParaRPr sz="1867" kern="0">
              <a:solidFill>
                <a:srgbClr val="000000"/>
              </a:solidFill>
              <a:latin typeface="Arial"/>
              <a:cs typeface="Arial"/>
              <a:sym typeface="Arial"/>
            </a:endParaRPr>
          </a:p>
        </p:txBody>
      </p:sp>
      <p:sp>
        <p:nvSpPr>
          <p:cNvPr id="737" name="Google Shape;737;g8926769a31_0_108"/>
          <p:cNvSpPr txBox="1"/>
          <p:nvPr/>
        </p:nvSpPr>
        <p:spPr>
          <a:xfrm>
            <a:off x="6778984" y="4467467"/>
            <a:ext cx="2123200" cy="209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The largest billy goat quickly used his horns to butt the troll and he fell over the bridge.</a:t>
            </a:r>
            <a:endParaRPr sz="1867" kern="0">
              <a:solidFill>
                <a:srgbClr val="000000"/>
              </a:solidFill>
              <a:latin typeface="Arial"/>
              <a:cs typeface="Arial"/>
              <a:sym typeface="Arial"/>
            </a:endParaRPr>
          </a:p>
        </p:txBody>
      </p:sp>
      <p:sp>
        <p:nvSpPr>
          <p:cNvPr id="738" name="Google Shape;738;g8926769a31_0_108"/>
          <p:cNvSpPr txBox="1"/>
          <p:nvPr/>
        </p:nvSpPr>
        <p:spPr>
          <a:xfrm>
            <a:off x="2480667" y="4303667"/>
            <a:ext cx="2123200" cy="242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The three billy goats saw the beautiful green grass on the other side of the river.</a:t>
            </a:r>
            <a:endParaRPr sz="1867" kern="0">
              <a:solidFill>
                <a:srgbClr val="000000"/>
              </a:solidFill>
              <a:latin typeface="Arial"/>
              <a:cs typeface="Arial"/>
              <a:sym typeface="Arial"/>
            </a:endParaRPr>
          </a:p>
        </p:txBody>
      </p:sp>
      <p:sp>
        <p:nvSpPr>
          <p:cNvPr id="739" name="Google Shape;739;g8926769a31_0_108"/>
          <p:cNvSpPr txBox="1"/>
          <p:nvPr/>
        </p:nvSpPr>
        <p:spPr>
          <a:xfrm>
            <a:off x="337267" y="299800"/>
            <a:ext cx="11298800" cy="82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000" u="sng" kern="0">
                <a:solidFill>
                  <a:srgbClr val="000000"/>
                </a:solidFill>
                <a:latin typeface="Arial"/>
                <a:cs typeface="Arial"/>
                <a:sym typeface="Arial"/>
              </a:rPr>
              <a:t>WALT: explore the structure of a traditional story.</a:t>
            </a:r>
            <a:endParaRPr sz="4000" u="sng" kern="0">
              <a:solidFill>
                <a:srgbClr val="000000"/>
              </a:solidFill>
              <a:latin typeface="Arial"/>
              <a:cs typeface="Arial"/>
              <a:sym typeface="Arial"/>
            </a:endParaRPr>
          </a:p>
        </p:txBody>
      </p:sp>
    </p:spTree>
    <p:extLst>
      <p:ext uri="{BB962C8B-B14F-4D97-AF65-F5344CB8AC3E}">
        <p14:creationId xmlns:p14="http://schemas.microsoft.com/office/powerpoint/2010/main" val="14337428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43"/>
        <p:cNvGrpSpPr/>
        <p:nvPr/>
      </p:nvGrpSpPr>
      <p:grpSpPr>
        <a:xfrm>
          <a:off x="0" y="0"/>
          <a:ext cx="0" cy="0"/>
          <a:chOff x="0" y="0"/>
          <a:chExt cx="0" cy="0"/>
        </a:xfrm>
      </p:grpSpPr>
      <p:pic>
        <p:nvPicPr>
          <p:cNvPr id="744" name="Google Shape;744;g8926769a31_0_120"/>
          <p:cNvPicPr preferRelativeResize="0"/>
          <p:nvPr/>
        </p:nvPicPr>
        <p:blipFill>
          <a:blip r:embed="rId3">
            <a:alphaModFix/>
          </a:blip>
          <a:stretch>
            <a:fillRect/>
          </a:stretch>
        </p:blipFill>
        <p:spPr>
          <a:xfrm>
            <a:off x="203201" y="203200"/>
            <a:ext cx="1951633" cy="3988133"/>
          </a:xfrm>
          <a:prstGeom prst="rect">
            <a:avLst/>
          </a:prstGeom>
          <a:noFill/>
          <a:ln>
            <a:noFill/>
          </a:ln>
        </p:spPr>
      </p:pic>
      <p:pic>
        <p:nvPicPr>
          <p:cNvPr id="745" name="Google Shape;745;g8926769a31_0_120"/>
          <p:cNvPicPr preferRelativeResize="0"/>
          <p:nvPr/>
        </p:nvPicPr>
        <p:blipFill>
          <a:blip r:embed="rId4">
            <a:alphaModFix/>
          </a:blip>
          <a:stretch>
            <a:fillRect/>
          </a:stretch>
        </p:blipFill>
        <p:spPr>
          <a:xfrm>
            <a:off x="2462301" y="203201"/>
            <a:ext cx="1951633" cy="4155639"/>
          </a:xfrm>
          <a:prstGeom prst="rect">
            <a:avLst/>
          </a:prstGeom>
          <a:noFill/>
          <a:ln>
            <a:noFill/>
          </a:ln>
        </p:spPr>
      </p:pic>
      <p:pic>
        <p:nvPicPr>
          <p:cNvPr id="746" name="Google Shape;746;g8926769a31_0_120"/>
          <p:cNvPicPr preferRelativeResize="0"/>
          <p:nvPr/>
        </p:nvPicPr>
        <p:blipFill>
          <a:blip r:embed="rId5">
            <a:alphaModFix/>
          </a:blip>
          <a:stretch>
            <a:fillRect/>
          </a:stretch>
        </p:blipFill>
        <p:spPr>
          <a:xfrm>
            <a:off x="4834301" y="304804"/>
            <a:ext cx="1767100" cy="3988133"/>
          </a:xfrm>
          <a:prstGeom prst="rect">
            <a:avLst/>
          </a:prstGeom>
          <a:noFill/>
          <a:ln>
            <a:noFill/>
          </a:ln>
        </p:spPr>
      </p:pic>
      <p:pic>
        <p:nvPicPr>
          <p:cNvPr id="747" name="Google Shape;747;g8926769a31_0_120"/>
          <p:cNvPicPr preferRelativeResize="0"/>
          <p:nvPr/>
        </p:nvPicPr>
        <p:blipFill>
          <a:blip r:embed="rId6">
            <a:alphaModFix/>
          </a:blip>
          <a:stretch>
            <a:fillRect/>
          </a:stretch>
        </p:blipFill>
        <p:spPr>
          <a:xfrm>
            <a:off x="9280868" y="373167"/>
            <a:ext cx="1951633" cy="4214140"/>
          </a:xfrm>
          <a:prstGeom prst="rect">
            <a:avLst/>
          </a:prstGeom>
          <a:noFill/>
          <a:ln>
            <a:noFill/>
          </a:ln>
        </p:spPr>
      </p:pic>
      <p:pic>
        <p:nvPicPr>
          <p:cNvPr id="748" name="Google Shape;748;g8926769a31_0_120"/>
          <p:cNvPicPr preferRelativeResize="0"/>
          <p:nvPr/>
        </p:nvPicPr>
        <p:blipFill>
          <a:blip r:embed="rId7">
            <a:alphaModFix/>
          </a:blip>
          <a:stretch>
            <a:fillRect/>
          </a:stretch>
        </p:blipFill>
        <p:spPr>
          <a:xfrm>
            <a:off x="7101334" y="347233"/>
            <a:ext cx="1951633" cy="3903267"/>
          </a:xfrm>
          <a:prstGeom prst="rect">
            <a:avLst/>
          </a:prstGeom>
          <a:noFill/>
          <a:ln>
            <a:noFill/>
          </a:ln>
        </p:spPr>
      </p:pic>
      <p:sp>
        <p:nvSpPr>
          <p:cNvPr id="749" name="Google Shape;749;g8926769a31_0_120"/>
          <p:cNvSpPr txBox="1"/>
          <p:nvPr/>
        </p:nvSpPr>
        <p:spPr>
          <a:xfrm>
            <a:off x="374767" y="4871800"/>
            <a:ext cx="11055200" cy="159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When you tell a traditional story, the narrative is always in the correct order. It has a clear beginning, middle and end.</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661361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53"/>
        <p:cNvGrpSpPr/>
        <p:nvPr/>
      </p:nvGrpSpPr>
      <p:grpSpPr>
        <a:xfrm>
          <a:off x="0" y="0"/>
          <a:ext cx="0" cy="0"/>
          <a:chOff x="0" y="0"/>
          <a:chExt cx="0" cy="0"/>
        </a:xfrm>
      </p:grpSpPr>
      <p:sp>
        <p:nvSpPr>
          <p:cNvPr id="754" name="Google Shape;754;g8926769a31_0_129"/>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Where is the story set?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Who is/are the main characters?</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55" name="Google Shape;755;g8926769a31_0_129"/>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main character has a problem.</a:t>
            </a:r>
            <a:endParaRPr sz="1867" kern="0">
              <a:solidFill>
                <a:srgbClr val="000000"/>
              </a:solidFill>
              <a:latin typeface="Arial"/>
              <a:cs typeface="Arial"/>
              <a:sym typeface="Arial"/>
            </a:endParaRPr>
          </a:p>
        </p:txBody>
      </p:sp>
      <p:sp>
        <p:nvSpPr>
          <p:cNvPr id="756" name="Google Shape;756;g8926769a31_0_129"/>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problem is solved.</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57" name="Google Shape;757;g8926769a31_0_129"/>
          <p:cNvSpPr txBox="1"/>
          <p:nvPr/>
        </p:nvSpPr>
        <p:spPr>
          <a:xfrm>
            <a:off x="8891633"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In a traditional tale character from opening usually lives happily.</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58" name="Google Shape;758;g8926769a31_0_129"/>
          <p:cNvSpPr txBox="1"/>
          <p:nvPr/>
        </p:nvSpPr>
        <p:spPr>
          <a:xfrm>
            <a:off x="4253333" y="1007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This is the most exciting part of the story.</a:t>
            </a:r>
            <a:endParaRPr sz="1867" kern="0">
              <a:solidFill>
                <a:srgbClr val="000000"/>
              </a:solidFill>
              <a:latin typeface="Arial"/>
              <a:cs typeface="Arial"/>
              <a:sym typeface="Arial"/>
            </a:endParaRPr>
          </a:p>
        </p:txBody>
      </p:sp>
      <p:sp>
        <p:nvSpPr>
          <p:cNvPr id="759" name="Google Shape;759;g8926769a31_0_129"/>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This is a story mountain.</a:t>
            </a:r>
            <a:endParaRPr sz="1867" b="1"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We had been using these at school to plan a story.</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9038957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63"/>
        <p:cNvGrpSpPr/>
        <p:nvPr/>
      </p:nvGrpSpPr>
      <p:grpSpPr>
        <a:xfrm>
          <a:off x="0" y="0"/>
          <a:ext cx="0" cy="0"/>
          <a:chOff x="0" y="0"/>
          <a:chExt cx="0" cy="0"/>
        </a:xfrm>
      </p:grpSpPr>
      <p:sp>
        <p:nvSpPr>
          <p:cNvPr id="764" name="Google Shape;764;g8926769a31_0_138"/>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family of three goats live in the fields by a river. There is a bridge across the river and the grass on the other side looks tasty.</a:t>
            </a:r>
            <a:endParaRPr sz="1867" u="sng" kern="0">
              <a:solidFill>
                <a:srgbClr val="000000"/>
              </a:solidFill>
              <a:latin typeface="Arial"/>
              <a:cs typeface="Arial"/>
              <a:sym typeface="Arial"/>
            </a:endParaRPr>
          </a:p>
        </p:txBody>
      </p:sp>
      <p:sp>
        <p:nvSpPr>
          <p:cNvPr id="765" name="Google Shape;765;g8926769a31_0_138"/>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goats have to cross the bridge to get to the other side but there is a troll living under the bridge.</a:t>
            </a:r>
            <a:endParaRPr sz="1867" kern="0">
              <a:solidFill>
                <a:srgbClr val="000000"/>
              </a:solidFill>
              <a:latin typeface="Arial"/>
              <a:cs typeface="Arial"/>
              <a:sym typeface="Arial"/>
            </a:endParaRPr>
          </a:p>
        </p:txBody>
      </p:sp>
      <p:sp>
        <p:nvSpPr>
          <p:cNvPr id="766" name="Google Shape;766;g8926769a31_0_138"/>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largest billy goat uses his strong horns to push the troll over the bridge.</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67" name="Google Shape;767;g8926769a31_0_138"/>
          <p:cNvSpPr txBox="1"/>
          <p:nvPr/>
        </p:nvSpPr>
        <p:spPr>
          <a:xfrm>
            <a:off x="8891633"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All three goats have safely crossed to the other side of the river and get a tasty meal of grass.</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68" name="Google Shape;768;g8926769a31_0_138"/>
          <p:cNvSpPr txBox="1"/>
          <p:nvPr/>
        </p:nvSpPr>
        <p:spPr>
          <a:xfrm>
            <a:off x="4253333" y="1007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largest billy goat is about to be eaten by the hungry troll,who roars at him. </a:t>
            </a:r>
            <a:endParaRPr sz="1867" kern="0">
              <a:solidFill>
                <a:srgbClr val="000000"/>
              </a:solidFill>
              <a:latin typeface="Arial"/>
              <a:cs typeface="Arial"/>
              <a:sym typeface="Arial"/>
            </a:endParaRPr>
          </a:p>
        </p:txBody>
      </p:sp>
      <p:sp>
        <p:nvSpPr>
          <p:cNvPr id="769" name="Google Shape;769;g8926769a31_0_138"/>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This is a story mountain for </a:t>
            </a:r>
            <a:endParaRPr sz="1867" b="1"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Three Billy Goats Gruff.</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267350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73"/>
        <p:cNvGrpSpPr/>
        <p:nvPr/>
      </p:nvGrpSpPr>
      <p:grpSpPr>
        <a:xfrm>
          <a:off x="0" y="0"/>
          <a:ext cx="0" cy="0"/>
          <a:chOff x="0" y="0"/>
          <a:chExt cx="0" cy="0"/>
        </a:xfrm>
      </p:grpSpPr>
      <p:sp>
        <p:nvSpPr>
          <p:cNvPr id="774" name="Google Shape;774;g8926769a31_0_147"/>
          <p:cNvSpPr txBox="1"/>
          <p:nvPr/>
        </p:nvSpPr>
        <p:spPr>
          <a:xfrm>
            <a:off x="121933" y="209000"/>
            <a:ext cx="11774000" cy="7836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2800" kern="0">
                <a:solidFill>
                  <a:srgbClr val="000000"/>
                </a:solidFill>
                <a:latin typeface="Arial"/>
                <a:cs typeface="Arial"/>
                <a:sym typeface="Arial"/>
              </a:rPr>
              <a:t>Click on the link and listen to the story of The three Little Pigs.</a:t>
            </a:r>
            <a:endParaRPr sz="1867" kern="0">
              <a:solidFill>
                <a:srgbClr val="000000"/>
              </a:solidFill>
              <a:latin typeface="Arial"/>
              <a:cs typeface="Arial"/>
              <a:sym typeface="Arial"/>
            </a:endParaRPr>
          </a:p>
        </p:txBody>
      </p:sp>
      <p:sp>
        <p:nvSpPr>
          <p:cNvPr id="775" name="Google Shape;775;g8926769a31_0_147"/>
          <p:cNvSpPr txBox="1"/>
          <p:nvPr/>
        </p:nvSpPr>
        <p:spPr>
          <a:xfrm>
            <a:off x="209000" y="5759300"/>
            <a:ext cx="11774000" cy="783600"/>
          </a:xfrm>
          <a:prstGeom prst="rect">
            <a:avLst/>
          </a:prstGeom>
          <a:solidFill>
            <a:srgbClr val="C9DAF8"/>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When you have heard the story complete a story mountain using the one on the next slide to help you.</a:t>
            </a:r>
            <a:endParaRPr sz="1867" kern="0">
              <a:solidFill>
                <a:srgbClr val="000000"/>
              </a:solidFill>
              <a:latin typeface="Arial"/>
              <a:cs typeface="Arial"/>
              <a:sym typeface="Arial"/>
            </a:endParaRPr>
          </a:p>
        </p:txBody>
      </p:sp>
      <p:sp>
        <p:nvSpPr>
          <p:cNvPr id="776" name="Google Shape;776;g8926769a31_0_147"/>
          <p:cNvSpPr txBox="1"/>
          <p:nvPr/>
        </p:nvSpPr>
        <p:spPr>
          <a:xfrm>
            <a:off x="7778000" y="1254500"/>
            <a:ext cx="4000000" cy="566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97A7"/>
                </a:solidFill>
                <a:latin typeface="Arial"/>
                <a:cs typeface="Arial"/>
                <a:sym typeface="Arial"/>
                <a:hlinkClick r:id="rId4"/>
              </a:rPr>
              <a:t>https://youtu.be/HtHjB6rRmQc</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273043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780"/>
        <p:cNvGrpSpPr/>
        <p:nvPr/>
      </p:nvGrpSpPr>
      <p:grpSpPr>
        <a:xfrm>
          <a:off x="0" y="0"/>
          <a:ext cx="0" cy="0"/>
          <a:chOff x="0" y="0"/>
          <a:chExt cx="0" cy="0"/>
        </a:xfrm>
      </p:grpSpPr>
      <p:sp>
        <p:nvSpPr>
          <p:cNvPr id="781" name="Google Shape;781;g8926769a31_0_153"/>
          <p:cNvSpPr txBox="1"/>
          <p:nvPr/>
        </p:nvSpPr>
        <p:spPr>
          <a:xfrm>
            <a:off x="206100"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Where is the story set?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Who is/are the main characters?</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82" name="Google Shape;782;g8926769a31_0_153"/>
          <p:cNvSpPr txBox="1"/>
          <p:nvPr/>
        </p:nvSpPr>
        <p:spPr>
          <a:xfrm>
            <a:off x="1030533" y="22182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main character has a problem.</a:t>
            </a:r>
            <a:endParaRPr sz="1867" kern="0">
              <a:solidFill>
                <a:srgbClr val="000000"/>
              </a:solidFill>
              <a:latin typeface="Arial"/>
              <a:cs typeface="Arial"/>
              <a:sym typeface="Arial"/>
            </a:endParaRPr>
          </a:p>
        </p:txBody>
      </p:sp>
      <p:sp>
        <p:nvSpPr>
          <p:cNvPr id="783" name="Google Shape;783;g8926769a31_0_153"/>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problem is solved.</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84" name="Google Shape;784;g8926769a31_0_153"/>
          <p:cNvSpPr txBox="1"/>
          <p:nvPr/>
        </p:nvSpPr>
        <p:spPr>
          <a:xfrm>
            <a:off x="8891633"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In a traditional tale character from opening usually lives happily.</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85" name="Google Shape;785;g8926769a31_0_153"/>
          <p:cNvSpPr txBox="1"/>
          <p:nvPr/>
        </p:nvSpPr>
        <p:spPr>
          <a:xfrm>
            <a:off x="4253333" y="1007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This is the most exciting part of the story.</a:t>
            </a:r>
            <a:endParaRPr sz="1867" kern="0">
              <a:solidFill>
                <a:srgbClr val="000000"/>
              </a:solidFill>
              <a:latin typeface="Arial"/>
              <a:cs typeface="Arial"/>
              <a:sym typeface="Arial"/>
            </a:endParaRPr>
          </a:p>
        </p:txBody>
      </p:sp>
      <p:sp>
        <p:nvSpPr>
          <p:cNvPr id="786" name="Google Shape;786;g8926769a31_0_153"/>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This is a story mountain for</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r>
              <a:rPr lang="en-GB" sz="1867" b="1" kern="0">
                <a:solidFill>
                  <a:srgbClr val="000000"/>
                </a:solidFill>
                <a:latin typeface="Arial"/>
                <a:cs typeface="Arial"/>
                <a:sym typeface="Arial"/>
              </a:rPr>
              <a:t>The Three Little Pigs.</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42075914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790"/>
        <p:cNvGrpSpPr/>
        <p:nvPr/>
      </p:nvGrpSpPr>
      <p:grpSpPr>
        <a:xfrm>
          <a:off x="0" y="0"/>
          <a:ext cx="0" cy="0"/>
          <a:chOff x="0" y="0"/>
          <a:chExt cx="0" cy="0"/>
        </a:xfrm>
      </p:grpSpPr>
      <p:sp>
        <p:nvSpPr>
          <p:cNvPr id="791" name="Google Shape;791;g8926769a31_0_162"/>
          <p:cNvSpPr txBox="1"/>
          <p:nvPr/>
        </p:nvSpPr>
        <p:spPr>
          <a:xfrm>
            <a:off x="206100" y="4928000"/>
            <a:ext cx="46240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Opening.</a:t>
            </a:r>
            <a:endParaRPr sz="1867" u="sng"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The mother pig is at home and she tells her three little pigs they need to go and build their own houses.</a:t>
            </a:r>
            <a:endParaRPr sz="2267" kern="0">
              <a:solidFill>
                <a:srgbClr val="000000"/>
              </a:solidFill>
              <a:latin typeface="Arial"/>
              <a:cs typeface="Arial"/>
              <a:sym typeface="Arial"/>
            </a:endParaRPr>
          </a:p>
        </p:txBody>
      </p:sp>
      <p:sp>
        <p:nvSpPr>
          <p:cNvPr id="792" name="Google Shape;792;g8926769a31_0_162"/>
          <p:cNvSpPr txBox="1"/>
          <p:nvPr/>
        </p:nvSpPr>
        <p:spPr>
          <a:xfrm>
            <a:off x="1030533" y="2218200"/>
            <a:ext cx="3222800" cy="21948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Build Up.</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mother warns them to be careful of the wolf who will eat them and they set off on a journey. They meet men selling straw, sticks and bricks.</a:t>
            </a:r>
            <a:endParaRPr sz="1867" kern="0">
              <a:solidFill>
                <a:srgbClr val="000000"/>
              </a:solidFill>
              <a:latin typeface="Arial"/>
              <a:cs typeface="Arial"/>
              <a:sym typeface="Arial"/>
            </a:endParaRPr>
          </a:p>
        </p:txBody>
      </p:sp>
      <p:sp>
        <p:nvSpPr>
          <p:cNvPr id="793" name="Google Shape;793;g8926769a31_0_162"/>
          <p:cNvSpPr txBox="1"/>
          <p:nvPr/>
        </p:nvSpPr>
        <p:spPr>
          <a:xfrm>
            <a:off x="8145067" y="19183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Resolution.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They build a fire and put a big cooking pot on it. The wolf falls in the pot.</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94" name="Google Shape;794;g8926769a31_0_162"/>
          <p:cNvSpPr txBox="1"/>
          <p:nvPr/>
        </p:nvSpPr>
        <p:spPr>
          <a:xfrm>
            <a:off x="8891633" y="4928000"/>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Conclusion.</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pigs have a safe home to live in.</a:t>
            </a:r>
            <a:endParaRPr sz="1867" kern="0">
              <a:solidFill>
                <a:srgbClr val="000000"/>
              </a:solidFill>
              <a:latin typeface="Arial"/>
              <a:cs typeface="Arial"/>
              <a:sym typeface="Arial"/>
            </a:endParaRPr>
          </a:p>
          <a:p>
            <a:pPr defTabSz="1219170">
              <a:buClr>
                <a:srgbClr val="000000"/>
              </a:buClr>
            </a:pPr>
            <a:endParaRPr sz="1867" u="sng" kern="0">
              <a:solidFill>
                <a:srgbClr val="000000"/>
              </a:solidFill>
              <a:latin typeface="Arial"/>
              <a:cs typeface="Arial"/>
              <a:sym typeface="Arial"/>
            </a:endParaRPr>
          </a:p>
        </p:txBody>
      </p:sp>
      <p:sp>
        <p:nvSpPr>
          <p:cNvPr id="795" name="Google Shape;795;g8926769a31_0_162"/>
          <p:cNvSpPr txBox="1"/>
          <p:nvPr/>
        </p:nvSpPr>
        <p:spPr>
          <a:xfrm>
            <a:off x="4253333" y="100767"/>
            <a:ext cx="3222800" cy="18176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u="sng" kern="0">
                <a:solidFill>
                  <a:srgbClr val="000000"/>
                </a:solidFill>
                <a:latin typeface="Arial"/>
                <a:cs typeface="Arial"/>
                <a:sym typeface="Arial"/>
              </a:rPr>
              <a:t>Climax.</a:t>
            </a:r>
            <a:endParaRPr sz="1867"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The wolf has all three pigs trapped in the house of bricks. He can’t blow it down so he climbs the chimney.</a:t>
            </a:r>
            <a:endParaRPr sz="1867" kern="0">
              <a:solidFill>
                <a:srgbClr val="000000"/>
              </a:solidFill>
              <a:latin typeface="Arial"/>
              <a:cs typeface="Arial"/>
              <a:sym typeface="Arial"/>
            </a:endParaRPr>
          </a:p>
        </p:txBody>
      </p:sp>
      <p:sp>
        <p:nvSpPr>
          <p:cNvPr id="796" name="Google Shape;796;g8926769a31_0_162"/>
          <p:cNvSpPr txBox="1"/>
          <p:nvPr/>
        </p:nvSpPr>
        <p:spPr>
          <a:xfrm>
            <a:off x="112433" y="224867"/>
            <a:ext cx="3672400" cy="1218000"/>
          </a:xfrm>
          <a:prstGeom prst="rect">
            <a:avLst/>
          </a:prstGeom>
          <a:solidFill>
            <a:srgbClr val="F4CCCC"/>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This is a story mountain for</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a:p>
            <a:pPr defTabSz="1219170">
              <a:buClr>
                <a:srgbClr val="000000"/>
              </a:buClr>
            </a:pPr>
            <a:r>
              <a:rPr lang="en-GB" sz="1867" b="1" kern="0">
                <a:solidFill>
                  <a:srgbClr val="000000"/>
                </a:solidFill>
                <a:latin typeface="Arial"/>
                <a:cs typeface="Arial"/>
                <a:sym typeface="Arial"/>
              </a:rPr>
              <a:t>The Three Little Pigs.</a:t>
            </a:r>
            <a:endParaRPr sz="1867" b="1" kern="0">
              <a:solidFill>
                <a:srgbClr val="000000"/>
              </a:solidFill>
              <a:latin typeface="Arial"/>
              <a:cs typeface="Arial"/>
              <a:sym typeface="Arial"/>
            </a:endParaRPr>
          </a:p>
          <a:p>
            <a:pPr defTabSz="1219170">
              <a:buClr>
                <a:srgbClr val="000000"/>
              </a:buClr>
            </a:pPr>
            <a:endParaRPr sz="1867" b="1" kern="0">
              <a:solidFill>
                <a:srgbClr val="000000"/>
              </a:solidFill>
              <a:latin typeface="Arial"/>
              <a:cs typeface="Arial"/>
              <a:sym typeface="Arial"/>
            </a:endParaRPr>
          </a:p>
        </p:txBody>
      </p:sp>
    </p:spTree>
    <p:extLst>
      <p:ext uri="{BB962C8B-B14F-4D97-AF65-F5344CB8AC3E}">
        <p14:creationId xmlns:p14="http://schemas.microsoft.com/office/powerpoint/2010/main" val="7554153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00"/>
        <p:cNvGrpSpPr/>
        <p:nvPr/>
      </p:nvGrpSpPr>
      <p:grpSpPr>
        <a:xfrm>
          <a:off x="0" y="0"/>
          <a:ext cx="0" cy="0"/>
          <a:chOff x="0" y="0"/>
          <a:chExt cx="0" cy="0"/>
        </a:xfrm>
      </p:grpSpPr>
      <p:sp>
        <p:nvSpPr>
          <p:cNvPr id="801" name="Google Shape;801;g88c631554b_0_152"/>
          <p:cNvSpPr txBox="1">
            <a:spLocks noGrp="1"/>
          </p:cNvSpPr>
          <p:nvPr>
            <p:ph type="ctrTitle"/>
          </p:nvPr>
        </p:nvSpPr>
        <p:spPr>
          <a:xfrm>
            <a:off x="51000" y="2302767"/>
            <a:ext cx="12090000" cy="3946000"/>
          </a:xfrm>
          <a:prstGeom prst="rect">
            <a:avLst/>
          </a:prstGeom>
        </p:spPr>
        <p:txBody>
          <a:bodyPr spcFirstLastPara="1" wrap="square" lIns="121900" tIns="121900" rIns="121900" bIns="121900" anchor="b" anchorCtr="0">
            <a:noAutofit/>
          </a:bodyPr>
          <a:lstStyle/>
          <a:p>
            <a:r>
              <a:rPr lang="en-GB" sz="4000"/>
              <a:t>Spell words from the ‘ee’ sound family.</a:t>
            </a:r>
            <a:endParaRPr sz="4000"/>
          </a:p>
          <a:p>
            <a:endParaRPr sz="4000"/>
          </a:p>
          <a:p>
            <a:r>
              <a:rPr lang="en-GB" sz="4000"/>
              <a:t>Today we will practise the spellings from yesterday and use them in sentences.</a:t>
            </a:r>
            <a:endParaRPr sz="4000"/>
          </a:p>
          <a:p>
            <a:endParaRPr sz="4000"/>
          </a:p>
          <a:p>
            <a:endParaRPr sz="4000"/>
          </a:p>
          <a:p>
            <a:pPr algn="l"/>
            <a:endParaRPr sz="3200"/>
          </a:p>
        </p:txBody>
      </p:sp>
      <p:sp>
        <p:nvSpPr>
          <p:cNvPr id="802" name="Google Shape;802;g88c631554b_0_152"/>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803" name="Google Shape;803;g88c631554b_0_152"/>
          <p:cNvPicPr preferRelativeResize="0"/>
          <p:nvPr/>
        </p:nvPicPr>
        <p:blipFill>
          <a:blip r:embed="rId3">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9936574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07"/>
        <p:cNvGrpSpPr/>
        <p:nvPr/>
      </p:nvGrpSpPr>
      <p:grpSpPr>
        <a:xfrm>
          <a:off x="0" y="0"/>
          <a:ext cx="0" cy="0"/>
          <a:chOff x="0" y="0"/>
          <a:chExt cx="0" cy="0"/>
        </a:xfrm>
      </p:grpSpPr>
      <p:pic>
        <p:nvPicPr>
          <p:cNvPr id="808" name="Google Shape;808;g88c631554b_0_158"/>
          <p:cNvPicPr preferRelativeResize="0"/>
          <p:nvPr/>
        </p:nvPicPr>
        <p:blipFill>
          <a:blip r:embed="rId3">
            <a:alphaModFix/>
          </a:blip>
          <a:stretch>
            <a:fillRect/>
          </a:stretch>
        </p:blipFill>
        <p:spPr>
          <a:xfrm>
            <a:off x="4402403" y="2861670"/>
            <a:ext cx="6691700" cy="2575933"/>
          </a:xfrm>
          <a:prstGeom prst="rect">
            <a:avLst/>
          </a:prstGeom>
          <a:noFill/>
          <a:ln>
            <a:noFill/>
          </a:ln>
        </p:spPr>
      </p:pic>
      <p:sp>
        <p:nvSpPr>
          <p:cNvPr id="809" name="Google Shape;809;g88c631554b_0_158"/>
          <p:cNvSpPr txBox="1"/>
          <p:nvPr/>
        </p:nvSpPr>
        <p:spPr>
          <a:xfrm>
            <a:off x="6586533" y="344767"/>
            <a:ext cx="5379600" cy="1914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980000"/>
                </a:solidFill>
                <a:latin typeface="Arial"/>
                <a:cs typeface="Arial"/>
                <a:sym typeface="Arial"/>
              </a:rPr>
              <a:t>Now practise the spellings from yesterday using pyramid writing.</a:t>
            </a:r>
            <a:endParaRPr sz="1867" kern="0">
              <a:solidFill>
                <a:srgbClr val="980000"/>
              </a:solidFill>
              <a:latin typeface="Arial"/>
              <a:cs typeface="Arial"/>
              <a:sym typeface="Arial"/>
            </a:endParaRPr>
          </a:p>
        </p:txBody>
      </p:sp>
      <p:graphicFrame>
        <p:nvGraphicFramePr>
          <p:cNvPr id="810" name="Google Shape;810;g88c631554b_0_158"/>
          <p:cNvGraphicFramePr/>
          <p:nvPr/>
        </p:nvGraphicFramePr>
        <p:xfrm>
          <a:off x="1270000" y="381000"/>
          <a:ext cx="2323933" cy="6339360"/>
        </p:xfrm>
        <a:graphic>
          <a:graphicData uri="http://schemas.openxmlformats.org/drawingml/2006/table">
            <a:tbl>
              <a:tblPr>
                <a:noFill/>
              </a:tblPr>
              <a:tblGrid>
                <a:gridCol w="2323933">
                  <a:extLst>
                    <a:ext uri="{9D8B030D-6E8A-4147-A177-3AD203B41FA5}">
                      <a16:colId xmlns:a16="http://schemas.microsoft.com/office/drawing/2014/main" val="20000"/>
                    </a:ext>
                  </a:extLst>
                </a:gridCol>
              </a:tblGrid>
              <a:tr h="623192">
                <a:tc>
                  <a:txBody>
                    <a:bodyPr/>
                    <a:lstStyle/>
                    <a:p>
                      <a:pPr marL="0" lvl="0" indent="0" algn="l" rtl="0">
                        <a:spcBef>
                          <a:spcPts val="0"/>
                        </a:spcBef>
                        <a:spcAft>
                          <a:spcPts val="0"/>
                        </a:spcAft>
                        <a:buNone/>
                      </a:pPr>
                      <a:r>
                        <a:rPr lang="en-GB" sz="2500"/>
                        <a:t>feet</a:t>
                      </a:r>
                      <a:endParaRPr sz="2500"/>
                    </a:p>
                  </a:txBody>
                  <a:tcPr marL="121900" marR="121900" marT="121900" marB="121900"/>
                </a:tc>
                <a:extLst>
                  <a:ext uri="{0D108BD9-81ED-4DB2-BD59-A6C34878D82A}">
                    <a16:rowId xmlns:a16="http://schemas.microsoft.com/office/drawing/2014/main" val="10000"/>
                  </a:ext>
                </a:extLst>
              </a:tr>
              <a:tr h="623192">
                <a:tc>
                  <a:txBody>
                    <a:bodyPr/>
                    <a:lstStyle/>
                    <a:p>
                      <a:pPr marL="0" lvl="0" indent="0" algn="l" rtl="0">
                        <a:spcBef>
                          <a:spcPts val="0"/>
                        </a:spcBef>
                        <a:spcAft>
                          <a:spcPts val="0"/>
                        </a:spcAft>
                        <a:buNone/>
                      </a:pPr>
                      <a:r>
                        <a:rPr lang="en-GB" sz="2500"/>
                        <a:t>queen</a:t>
                      </a:r>
                      <a:endParaRPr sz="2500"/>
                    </a:p>
                  </a:txBody>
                  <a:tcPr marL="121900" marR="121900" marT="121900" marB="121900"/>
                </a:tc>
                <a:extLst>
                  <a:ext uri="{0D108BD9-81ED-4DB2-BD59-A6C34878D82A}">
                    <a16:rowId xmlns:a16="http://schemas.microsoft.com/office/drawing/2014/main" val="10001"/>
                  </a:ext>
                </a:extLst>
              </a:tr>
              <a:tr h="623192">
                <a:tc>
                  <a:txBody>
                    <a:bodyPr/>
                    <a:lstStyle/>
                    <a:p>
                      <a:pPr marL="0" lvl="0" indent="0" algn="l" rtl="0">
                        <a:spcBef>
                          <a:spcPts val="0"/>
                        </a:spcBef>
                        <a:spcAft>
                          <a:spcPts val="0"/>
                        </a:spcAft>
                        <a:buNone/>
                      </a:pPr>
                      <a:r>
                        <a:rPr lang="en-GB" sz="2500"/>
                        <a:t>sleeve</a:t>
                      </a:r>
                      <a:endParaRPr sz="2500"/>
                    </a:p>
                  </a:txBody>
                  <a:tcPr marL="121900" marR="121900" marT="121900" marB="121900"/>
                </a:tc>
                <a:extLst>
                  <a:ext uri="{0D108BD9-81ED-4DB2-BD59-A6C34878D82A}">
                    <a16:rowId xmlns:a16="http://schemas.microsoft.com/office/drawing/2014/main" val="10002"/>
                  </a:ext>
                </a:extLst>
              </a:tr>
              <a:tr h="623192">
                <a:tc>
                  <a:txBody>
                    <a:bodyPr/>
                    <a:lstStyle/>
                    <a:p>
                      <a:pPr marL="0" lvl="0" indent="0" algn="l" rtl="0">
                        <a:spcBef>
                          <a:spcPts val="0"/>
                        </a:spcBef>
                        <a:spcAft>
                          <a:spcPts val="0"/>
                        </a:spcAft>
                        <a:buNone/>
                      </a:pPr>
                      <a:r>
                        <a:rPr lang="en-GB" sz="2500"/>
                        <a:t>meat</a:t>
                      </a:r>
                      <a:endParaRPr sz="2500"/>
                    </a:p>
                  </a:txBody>
                  <a:tcPr marL="121900" marR="121900" marT="121900" marB="121900"/>
                </a:tc>
                <a:extLst>
                  <a:ext uri="{0D108BD9-81ED-4DB2-BD59-A6C34878D82A}">
                    <a16:rowId xmlns:a16="http://schemas.microsoft.com/office/drawing/2014/main" val="10003"/>
                  </a:ext>
                </a:extLst>
              </a:tr>
              <a:tr h="623192">
                <a:tc>
                  <a:txBody>
                    <a:bodyPr/>
                    <a:lstStyle/>
                    <a:p>
                      <a:pPr marL="0" lvl="0" indent="0" algn="l" rtl="0">
                        <a:spcBef>
                          <a:spcPts val="0"/>
                        </a:spcBef>
                        <a:spcAft>
                          <a:spcPts val="0"/>
                        </a:spcAft>
                        <a:buNone/>
                      </a:pPr>
                      <a:r>
                        <a:rPr lang="en-GB" sz="2500"/>
                        <a:t>bleach</a:t>
                      </a:r>
                      <a:endParaRPr sz="2500"/>
                    </a:p>
                  </a:txBody>
                  <a:tcPr marL="121900" marR="121900" marT="121900" marB="121900"/>
                </a:tc>
                <a:extLst>
                  <a:ext uri="{0D108BD9-81ED-4DB2-BD59-A6C34878D82A}">
                    <a16:rowId xmlns:a16="http://schemas.microsoft.com/office/drawing/2014/main" val="10004"/>
                  </a:ext>
                </a:extLst>
              </a:tr>
              <a:tr h="623192">
                <a:tc>
                  <a:txBody>
                    <a:bodyPr/>
                    <a:lstStyle/>
                    <a:p>
                      <a:pPr marL="0" lvl="0" indent="0" algn="l" rtl="0">
                        <a:spcBef>
                          <a:spcPts val="0"/>
                        </a:spcBef>
                        <a:spcAft>
                          <a:spcPts val="0"/>
                        </a:spcAft>
                        <a:buNone/>
                      </a:pPr>
                      <a:r>
                        <a:rPr lang="en-GB" sz="2500"/>
                        <a:t>athlete</a:t>
                      </a:r>
                      <a:endParaRPr sz="2500"/>
                    </a:p>
                  </a:txBody>
                  <a:tcPr marL="121900" marR="121900" marT="121900" marB="121900"/>
                </a:tc>
                <a:extLst>
                  <a:ext uri="{0D108BD9-81ED-4DB2-BD59-A6C34878D82A}">
                    <a16:rowId xmlns:a16="http://schemas.microsoft.com/office/drawing/2014/main" val="10005"/>
                  </a:ext>
                </a:extLst>
              </a:tr>
              <a:tr h="623192">
                <a:tc>
                  <a:txBody>
                    <a:bodyPr/>
                    <a:lstStyle/>
                    <a:p>
                      <a:pPr marL="0" lvl="0" indent="0" algn="l" rtl="0">
                        <a:spcBef>
                          <a:spcPts val="0"/>
                        </a:spcBef>
                        <a:spcAft>
                          <a:spcPts val="0"/>
                        </a:spcAft>
                        <a:buNone/>
                      </a:pPr>
                      <a:r>
                        <a:rPr lang="en-GB" sz="2500"/>
                        <a:t>thief</a:t>
                      </a:r>
                      <a:endParaRPr sz="2500"/>
                    </a:p>
                  </a:txBody>
                  <a:tcPr marL="121900" marR="121900" marT="121900" marB="121900"/>
                </a:tc>
                <a:extLst>
                  <a:ext uri="{0D108BD9-81ED-4DB2-BD59-A6C34878D82A}">
                    <a16:rowId xmlns:a16="http://schemas.microsoft.com/office/drawing/2014/main" val="10006"/>
                  </a:ext>
                </a:extLst>
              </a:tr>
              <a:tr h="623192">
                <a:tc>
                  <a:txBody>
                    <a:bodyPr/>
                    <a:lstStyle/>
                    <a:p>
                      <a:pPr marL="0" lvl="0" indent="0" algn="l" rtl="0">
                        <a:spcBef>
                          <a:spcPts val="0"/>
                        </a:spcBef>
                        <a:spcAft>
                          <a:spcPts val="0"/>
                        </a:spcAft>
                        <a:buNone/>
                      </a:pPr>
                      <a:r>
                        <a:rPr lang="en-GB" sz="2500"/>
                        <a:t>field</a:t>
                      </a:r>
                      <a:endParaRPr sz="2500"/>
                    </a:p>
                  </a:txBody>
                  <a:tcPr marL="121900" marR="121900" marT="121900" marB="121900"/>
                </a:tc>
                <a:extLst>
                  <a:ext uri="{0D108BD9-81ED-4DB2-BD59-A6C34878D82A}">
                    <a16:rowId xmlns:a16="http://schemas.microsoft.com/office/drawing/2014/main" val="10007"/>
                  </a:ext>
                </a:extLst>
              </a:tr>
              <a:tr h="623192">
                <a:tc>
                  <a:txBody>
                    <a:bodyPr/>
                    <a:lstStyle/>
                    <a:p>
                      <a:pPr marL="0" lvl="0" indent="0" algn="l" rtl="0">
                        <a:spcBef>
                          <a:spcPts val="0"/>
                        </a:spcBef>
                        <a:spcAft>
                          <a:spcPts val="0"/>
                        </a:spcAft>
                        <a:buNone/>
                      </a:pPr>
                      <a:r>
                        <a:rPr lang="en-GB" sz="2500"/>
                        <a:t>baby</a:t>
                      </a:r>
                      <a:endParaRPr sz="2500"/>
                    </a:p>
                  </a:txBody>
                  <a:tcPr marL="121900" marR="121900" marT="121900" marB="121900"/>
                </a:tc>
                <a:extLst>
                  <a:ext uri="{0D108BD9-81ED-4DB2-BD59-A6C34878D82A}">
                    <a16:rowId xmlns:a16="http://schemas.microsoft.com/office/drawing/2014/main" val="10008"/>
                  </a:ext>
                </a:extLst>
              </a:tr>
              <a:tr h="623192">
                <a:tc>
                  <a:txBody>
                    <a:bodyPr/>
                    <a:lstStyle/>
                    <a:p>
                      <a:pPr marL="0" lvl="0" indent="0" algn="l" rtl="0">
                        <a:spcBef>
                          <a:spcPts val="0"/>
                        </a:spcBef>
                        <a:spcAft>
                          <a:spcPts val="0"/>
                        </a:spcAft>
                        <a:buNone/>
                      </a:pPr>
                      <a:r>
                        <a:rPr lang="en-GB" sz="2500"/>
                        <a:t>money</a:t>
                      </a:r>
                      <a:endParaRPr sz="2500"/>
                    </a:p>
                  </a:txBody>
                  <a:tcPr marL="121900" marR="121900" marT="121900" marB="121900"/>
                </a:tc>
                <a:extLst>
                  <a:ext uri="{0D108BD9-81ED-4DB2-BD59-A6C34878D82A}">
                    <a16:rowId xmlns:a16="http://schemas.microsoft.com/office/drawing/2014/main" val="10009"/>
                  </a:ext>
                </a:extLst>
              </a:tr>
              <a:tr h="623192">
                <a:tc>
                  <a:txBody>
                    <a:bodyPr/>
                    <a:lstStyle/>
                    <a:p>
                      <a:pPr marL="0" lvl="0" indent="0" algn="l" rtl="0">
                        <a:spcBef>
                          <a:spcPts val="0"/>
                        </a:spcBef>
                        <a:spcAft>
                          <a:spcPts val="0"/>
                        </a:spcAft>
                        <a:buNone/>
                      </a:pPr>
                      <a:r>
                        <a:rPr lang="en-GB" sz="2500"/>
                        <a:t>turkey</a:t>
                      </a:r>
                      <a:endParaRPr sz="2500"/>
                    </a:p>
                  </a:txBody>
                  <a:tcPr marL="121900" marR="121900" marT="121900" marB="121900"/>
                </a:tc>
                <a:extLst>
                  <a:ext uri="{0D108BD9-81ED-4DB2-BD59-A6C34878D82A}">
                    <a16:rowId xmlns:a16="http://schemas.microsoft.com/office/drawing/2014/main" val="10010"/>
                  </a:ext>
                </a:extLst>
              </a:tr>
              <a:tr h="623192">
                <a:tc>
                  <a:txBody>
                    <a:bodyPr/>
                    <a:lstStyle/>
                    <a:p>
                      <a:pPr marL="0" lvl="0" indent="0" algn="l" rtl="0">
                        <a:spcBef>
                          <a:spcPts val="0"/>
                        </a:spcBef>
                        <a:spcAft>
                          <a:spcPts val="0"/>
                        </a:spcAft>
                        <a:buNone/>
                      </a:pPr>
                      <a:r>
                        <a:rPr lang="en-GB" sz="2500"/>
                        <a:t>parsley</a:t>
                      </a:r>
                      <a:endParaRPr sz="2500"/>
                    </a:p>
                  </a:txBody>
                  <a:tcPr marL="121900" marR="121900" marT="121900" marB="121900"/>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8405261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14"/>
        <p:cNvGrpSpPr/>
        <p:nvPr/>
      </p:nvGrpSpPr>
      <p:grpSpPr>
        <a:xfrm>
          <a:off x="0" y="0"/>
          <a:ext cx="0" cy="0"/>
          <a:chOff x="0" y="0"/>
          <a:chExt cx="0" cy="0"/>
        </a:xfrm>
      </p:grpSpPr>
      <p:sp>
        <p:nvSpPr>
          <p:cNvPr id="815" name="Google Shape;815;g88c631554b_0_164"/>
          <p:cNvSpPr txBox="1">
            <a:spLocks noGrp="1"/>
          </p:cNvSpPr>
          <p:nvPr>
            <p:ph type="ctrTitle"/>
          </p:nvPr>
        </p:nvSpPr>
        <p:spPr>
          <a:xfrm>
            <a:off x="415600" y="2278700"/>
            <a:ext cx="11360800" cy="4252000"/>
          </a:xfrm>
          <a:prstGeom prst="rect">
            <a:avLst/>
          </a:prstGeom>
        </p:spPr>
        <p:txBody>
          <a:bodyPr spcFirstLastPara="1" wrap="square" lIns="121900" tIns="121900" rIns="121900" bIns="121900" anchor="b" anchorCtr="0">
            <a:noAutofit/>
          </a:bodyPr>
          <a:lstStyle/>
          <a:p>
            <a:r>
              <a:rPr lang="en-GB" sz="2267">
                <a:latin typeface="Comic Sans MS"/>
                <a:ea typeface="Comic Sans MS"/>
                <a:cs typeface="Comic Sans MS"/>
                <a:sym typeface="Comic Sans MS"/>
              </a:rPr>
              <a:t>Use the spellings you have been practising to complete the sentences. Remember to spell the words accurately.</a:t>
            </a:r>
            <a:endParaRPr sz="2267">
              <a:latin typeface="Comic Sans MS"/>
              <a:ea typeface="Comic Sans MS"/>
              <a:cs typeface="Comic Sans MS"/>
              <a:sym typeface="Comic Sans MS"/>
            </a:endParaRPr>
          </a:p>
          <a:p>
            <a:endParaRPr sz="3200">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My mother stitched the  _________ of my shirt.</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She was frightened the _______ would return to steal more of her belongings.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________ is used to clean and kill germs.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I paid with my pocket ________ to see the _______ compete at the stadium.</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chef used __________ to garnish the potatoes that were served with my roast __________.</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________ lives in Buckingham Palace which is in London.</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newborn _________ has incredibly small _______.</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Carnivores are ________ eaters.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sheep shelter around the edges of the ______ below the hedgerows.</a:t>
            </a:r>
            <a:endParaRPr sz="2533">
              <a:latin typeface="Comic Sans MS"/>
              <a:ea typeface="Comic Sans MS"/>
              <a:cs typeface="Comic Sans MS"/>
              <a:sym typeface="Comic Sans MS"/>
            </a:endParaRPr>
          </a:p>
        </p:txBody>
      </p:sp>
    </p:spTree>
    <p:extLst>
      <p:ext uri="{BB962C8B-B14F-4D97-AF65-F5344CB8AC3E}">
        <p14:creationId xmlns:p14="http://schemas.microsoft.com/office/powerpoint/2010/main" val="17525914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19"/>
        <p:cNvGrpSpPr/>
        <p:nvPr/>
      </p:nvGrpSpPr>
      <p:grpSpPr>
        <a:xfrm>
          <a:off x="0" y="0"/>
          <a:ext cx="0" cy="0"/>
          <a:chOff x="0" y="0"/>
          <a:chExt cx="0" cy="0"/>
        </a:xfrm>
      </p:grpSpPr>
      <p:sp>
        <p:nvSpPr>
          <p:cNvPr id="820" name="Google Shape;820;g88c631554b_0_168"/>
          <p:cNvSpPr txBox="1">
            <a:spLocks noGrp="1"/>
          </p:cNvSpPr>
          <p:nvPr>
            <p:ph type="ctrTitle"/>
          </p:nvPr>
        </p:nvSpPr>
        <p:spPr>
          <a:xfrm>
            <a:off x="415600" y="2278700"/>
            <a:ext cx="11360800" cy="4252000"/>
          </a:xfrm>
          <a:prstGeom prst="rect">
            <a:avLst/>
          </a:prstGeom>
        </p:spPr>
        <p:txBody>
          <a:bodyPr spcFirstLastPara="1" wrap="square" lIns="121900" tIns="121900" rIns="121900" bIns="121900" anchor="b" anchorCtr="0">
            <a:noAutofit/>
          </a:bodyPr>
          <a:lstStyle/>
          <a:p>
            <a:r>
              <a:rPr lang="en-GB" sz="2267">
                <a:latin typeface="Comic Sans MS"/>
                <a:ea typeface="Comic Sans MS"/>
                <a:cs typeface="Comic Sans MS"/>
                <a:sym typeface="Comic Sans MS"/>
              </a:rPr>
              <a:t>Use the spellings you have been practising to complete the sentences. Remember to spell the words accurately.</a:t>
            </a:r>
            <a:endParaRPr sz="2267">
              <a:latin typeface="Comic Sans MS"/>
              <a:ea typeface="Comic Sans MS"/>
              <a:cs typeface="Comic Sans MS"/>
              <a:sym typeface="Comic Sans MS"/>
            </a:endParaRPr>
          </a:p>
          <a:p>
            <a:endParaRPr sz="3200">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My mother stitched the  </a:t>
            </a:r>
            <a:r>
              <a:rPr lang="en-GB" sz="2533">
                <a:solidFill>
                  <a:srgbClr val="FF0000"/>
                </a:solidFill>
                <a:latin typeface="Comic Sans MS"/>
                <a:ea typeface="Comic Sans MS"/>
                <a:cs typeface="Comic Sans MS"/>
                <a:sym typeface="Comic Sans MS"/>
              </a:rPr>
              <a:t>sleeve</a:t>
            </a:r>
            <a:r>
              <a:rPr lang="en-GB" sz="2533">
                <a:latin typeface="Comic Sans MS"/>
                <a:ea typeface="Comic Sans MS"/>
                <a:cs typeface="Comic Sans MS"/>
                <a:sym typeface="Comic Sans MS"/>
              </a:rPr>
              <a:t> of my shirt.</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She was frightened the </a:t>
            </a:r>
            <a:r>
              <a:rPr lang="en-GB" sz="2533">
                <a:solidFill>
                  <a:srgbClr val="FF0000"/>
                </a:solidFill>
                <a:latin typeface="Comic Sans MS"/>
                <a:ea typeface="Comic Sans MS"/>
                <a:cs typeface="Comic Sans MS"/>
                <a:sym typeface="Comic Sans MS"/>
              </a:rPr>
              <a:t>thief </a:t>
            </a:r>
            <a:r>
              <a:rPr lang="en-GB" sz="2533">
                <a:latin typeface="Comic Sans MS"/>
                <a:ea typeface="Comic Sans MS"/>
                <a:cs typeface="Comic Sans MS"/>
                <a:sym typeface="Comic Sans MS"/>
              </a:rPr>
              <a:t>would return to steal more of her belongings.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solidFill>
                  <a:srgbClr val="FF0000"/>
                </a:solidFill>
                <a:latin typeface="Comic Sans MS"/>
                <a:ea typeface="Comic Sans MS"/>
                <a:cs typeface="Comic Sans MS"/>
                <a:sym typeface="Comic Sans MS"/>
              </a:rPr>
              <a:t>Bleach</a:t>
            </a:r>
            <a:r>
              <a:rPr lang="en-GB" sz="2533">
                <a:latin typeface="Comic Sans MS"/>
                <a:ea typeface="Comic Sans MS"/>
                <a:cs typeface="Comic Sans MS"/>
                <a:sym typeface="Comic Sans MS"/>
              </a:rPr>
              <a:t> is used to clean and kill germs.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I paid with my pocket </a:t>
            </a:r>
            <a:r>
              <a:rPr lang="en-GB" sz="2533">
                <a:solidFill>
                  <a:srgbClr val="FF0000"/>
                </a:solidFill>
                <a:latin typeface="Comic Sans MS"/>
                <a:ea typeface="Comic Sans MS"/>
                <a:cs typeface="Comic Sans MS"/>
                <a:sym typeface="Comic Sans MS"/>
              </a:rPr>
              <a:t>money </a:t>
            </a:r>
            <a:r>
              <a:rPr lang="en-GB" sz="2533">
                <a:latin typeface="Comic Sans MS"/>
                <a:ea typeface="Comic Sans MS"/>
                <a:cs typeface="Comic Sans MS"/>
                <a:sym typeface="Comic Sans MS"/>
              </a:rPr>
              <a:t>to see the </a:t>
            </a:r>
            <a:r>
              <a:rPr lang="en-GB" sz="2533">
                <a:solidFill>
                  <a:srgbClr val="FF0000"/>
                </a:solidFill>
                <a:latin typeface="Comic Sans MS"/>
                <a:ea typeface="Comic Sans MS"/>
                <a:cs typeface="Comic Sans MS"/>
                <a:sym typeface="Comic Sans MS"/>
              </a:rPr>
              <a:t>athlete</a:t>
            </a:r>
            <a:r>
              <a:rPr lang="en-GB" sz="2533">
                <a:latin typeface="Comic Sans MS"/>
                <a:ea typeface="Comic Sans MS"/>
                <a:cs typeface="Comic Sans MS"/>
                <a:sym typeface="Comic Sans MS"/>
              </a:rPr>
              <a:t> compete at the stadium.</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chef used </a:t>
            </a:r>
            <a:r>
              <a:rPr lang="en-GB" sz="2533">
                <a:solidFill>
                  <a:srgbClr val="FF0000"/>
                </a:solidFill>
                <a:latin typeface="Comic Sans MS"/>
                <a:ea typeface="Comic Sans MS"/>
                <a:cs typeface="Comic Sans MS"/>
                <a:sym typeface="Comic Sans MS"/>
              </a:rPr>
              <a:t>parsley </a:t>
            </a:r>
            <a:r>
              <a:rPr lang="en-GB" sz="2533">
                <a:latin typeface="Comic Sans MS"/>
                <a:ea typeface="Comic Sans MS"/>
                <a:cs typeface="Comic Sans MS"/>
                <a:sym typeface="Comic Sans MS"/>
              </a:rPr>
              <a:t>to garnish the potatoes that were served with my roast </a:t>
            </a:r>
            <a:r>
              <a:rPr lang="en-GB" sz="2533">
                <a:solidFill>
                  <a:srgbClr val="FF0000"/>
                </a:solidFill>
                <a:latin typeface="Comic Sans MS"/>
                <a:ea typeface="Comic Sans MS"/>
                <a:cs typeface="Comic Sans MS"/>
                <a:sym typeface="Comic Sans MS"/>
              </a:rPr>
              <a:t>turkey</a:t>
            </a:r>
            <a:r>
              <a:rPr lang="en-GB" sz="2533">
                <a:latin typeface="Comic Sans MS"/>
                <a:ea typeface="Comic Sans MS"/>
                <a:cs typeface="Comic Sans MS"/>
                <a:sym typeface="Comic Sans MS"/>
              </a:rPr>
              <a:t>.</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a:t>
            </a:r>
            <a:r>
              <a:rPr lang="en-GB" sz="2533">
                <a:solidFill>
                  <a:srgbClr val="FF0000"/>
                </a:solidFill>
                <a:latin typeface="Comic Sans MS"/>
                <a:ea typeface="Comic Sans MS"/>
                <a:cs typeface="Comic Sans MS"/>
                <a:sym typeface="Comic Sans MS"/>
              </a:rPr>
              <a:t>queen</a:t>
            </a:r>
            <a:r>
              <a:rPr lang="en-GB" sz="2533">
                <a:latin typeface="Comic Sans MS"/>
                <a:ea typeface="Comic Sans MS"/>
                <a:cs typeface="Comic Sans MS"/>
                <a:sym typeface="Comic Sans MS"/>
              </a:rPr>
              <a:t> lives in Buckingham Palace which is in London.</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newborn </a:t>
            </a:r>
            <a:r>
              <a:rPr lang="en-GB" sz="2533">
                <a:solidFill>
                  <a:srgbClr val="FF0000"/>
                </a:solidFill>
                <a:latin typeface="Comic Sans MS"/>
                <a:ea typeface="Comic Sans MS"/>
                <a:cs typeface="Comic Sans MS"/>
                <a:sym typeface="Comic Sans MS"/>
              </a:rPr>
              <a:t>baby</a:t>
            </a:r>
            <a:r>
              <a:rPr lang="en-GB" sz="2533">
                <a:latin typeface="Comic Sans MS"/>
                <a:ea typeface="Comic Sans MS"/>
                <a:cs typeface="Comic Sans MS"/>
                <a:sym typeface="Comic Sans MS"/>
              </a:rPr>
              <a:t> has incredibly small </a:t>
            </a:r>
            <a:r>
              <a:rPr lang="en-GB" sz="2533">
                <a:solidFill>
                  <a:srgbClr val="FF0000"/>
                </a:solidFill>
                <a:latin typeface="Comic Sans MS"/>
                <a:ea typeface="Comic Sans MS"/>
                <a:cs typeface="Comic Sans MS"/>
                <a:sym typeface="Comic Sans MS"/>
              </a:rPr>
              <a:t>feet</a:t>
            </a:r>
            <a:r>
              <a:rPr lang="en-GB" sz="2533">
                <a:latin typeface="Comic Sans MS"/>
                <a:ea typeface="Comic Sans MS"/>
                <a:cs typeface="Comic Sans MS"/>
                <a:sym typeface="Comic Sans MS"/>
              </a:rPr>
              <a:t>.</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Carnivores are </a:t>
            </a:r>
            <a:r>
              <a:rPr lang="en-GB" sz="2533">
                <a:solidFill>
                  <a:srgbClr val="FF0000"/>
                </a:solidFill>
                <a:latin typeface="Comic Sans MS"/>
                <a:ea typeface="Comic Sans MS"/>
                <a:cs typeface="Comic Sans MS"/>
                <a:sym typeface="Comic Sans MS"/>
              </a:rPr>
              <a:t>meat</a:t>
            </a:r>
            <a:r>
              <a:rPr lang="en-GB" sz="2533">
                <a:latin typeface="Comic Sans MS"/>
                <a:ea typeface="Comic Sans MS"/>
                <a:cs typeface="Comic Sans MS"/>
                <a:sym typeface="Comic Sans MS"/>
              </a:rPr>
              <a:t> eaters.</a:t>
            </a:r>
            <a:endParaRPr sz="2533">
              <a:latin typeface="Comic Sans MS"/>
              <a:ea typeface="Comic Sans MS"/>
              <a:cs typeface="Comic Sans MS"/>
              <a:sym typeface="Comic Sans MS"/>
            </a:endParaRPr>
          </a:p>
          <a:p>
            <a:pPr marL="609585" indent="-465655" algn="l">
              <a:buSzPts val="1900"/>
              <a:buFont typeface="Comic Sans MS"/>
              <a:buAutoNum type="arabicPeriod"/>
            </a:pPr>
            <a:r>
              <a:rPr lang="en-GB" sz="2533">
                <a:latin typeface="Comic Sans MS"/>
                <a:ea typeface="Comic Sans MS"/>
                <a:cs typeface="Comic Sans MS"/>
                <a:sym typeface="Comic Sans MS"/>
              </a:rPr>
              <a:t>The sheep shelter around the edges of the </a:t>
            </a:r>
            <a:r>
              <a:rPr lang="en-GB" sz="2533">
                <a:solidFill>
                  <a:srgbClr val="FF0000"/>
                </a:solidFill>
                <a:latin typeface="Comic Sans MS"/>
                <a:ea typeface="Comic Sans MS"/>
                <a:cs typeface="Comic Sans MS"/>
                <a:sym typeface="Comic Sans MS"/>
              </a:rPr>
              <a:t>field </a:t>
            </a:r>
            <a:r>
              <a:rPr lang="en-GB" sz="2533">
                <a:latin typeface="Comic Sans MS"/>
                <a:ea typeface="Comic Sans MS"/>
                <a:cs typeface="Comic Sans MS"/>
                <a:sym typeface="Comic Sans MS"/>
              </a:rPr>
              <a:t>below the hedgerows.</a:t>
            </a:r>
            <a:endParaRPr sz="2533">
              <a:latin typeface="Comic Sans MS"/>
              <a:ea typeface="Comic Sans MS"/>
              <a:cs typeface="Comic Sans MS"/>
              <a:sym typeface="Comic Sans MS"/>
            </a:endParaRPr>
          </a:p>
        </p:txBody>
      </p:sp>
    </p:spTree>
    <p:extLst>
      <p:ext uri="{BB962C8B-B14F-4D97-AF65-F5344CB8AC3E}">
        <p14:creationId xmlns:p14="http://schemas.microsoft.com/office/powerpoint/2010/main" val="34580616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824"/>
        <p:cNvGrpSpPr/>
        <p:nvPr/>
      </p:nvGrpSpPr>
      <p:grpSpPr>
        <a:xfrm>
          <a:off x="0" y="0"/>
          <a:ext cx="0" cy="0"/>
          <a:chOff x="0" y="0"/>
          <a:chExt cx="0" cy="0"/>
        </a:xfrm>
      </p:grpSpPr>
      <p:sp>
        <p:nvSpPr>
          <p:cNvPr id="825" name="Google Shape;825;p16"/>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826" name="Google Shape;826;p16"/>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827" name="Google Shape;827;p16"/>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9556767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1"/>
        <p:cNvGrpSpPr/>
        <p:nvPr/>
      </p:nvGrpSpPr>
      <p:grpSpPr>
        <a:xfrm>
          <a:off x="0" y="0"/>
          <a:ext cx="0" cy="0"/>
          <a:chOff x="0" y="0"/>
          <a:chExt cx="0" cy="0"/>
        </a:xfrm>
      </p:grpSpPr>
      <p:pic>
        <p:nvPicPr>
          <p:cNvPr id="832" name="Google Shape;832;g8a97fee8b0_0_396" descr="Image result for well being"/>
          <p:cNvPicPr preferRelativeResize="0"/>
          <p:nvPr/>
        </p:nvPicPr>
        <p:blipFill rotWithShape="1">
          <a:blip r:embed="rId3">
            <a:alphaModFix/>
          </a:blip>
          <a:srcRect/>
          <a:stretch/>
        </p:blipFill>
        <p:spPr>
          <a:xfrm>
            <a:off x="-688487" y="-675249"/>
            <a:ext cx="9145829" cy="6858000"/>
          </a:xfrm>
          <a:prstGeom prst="rect">
            <a:avLst/>
          </a:prstGeom>
          <a:noFill/>
          <a:ln>
            <a:noFill/>
          </a:ln>
        </p:spPr>
      </p:pic>
      <p:sp>
        <p:nvSpPr>
          <p:cNvPr id="833" name="Google Shape;833;g8a97fee8b0_0_396"/>
          <p:cNvSpPr txBox="1"/>
          <p:nvPr/>
        </p:nvSpPr>
        <p:spPr>
          <a:xfrm>
            <a:off x="7554352" y="436097"/>
            <a:ext cx="4637600" cy="3785600"/>
          </a:xfrm>
          <a:prstGeom prst="rect">
            <a:avLst/>
          </a:prstGeom>
          <a:noFill/>
          <a:ln>
            <a:noFill/>
          </a:ln>
        </p:spPr>
        <p:txBody>
          <a:bodyPr spcFirstLastPara="1" wrap="square" lIns="91433" tIns="45700" rIns="91433" bIns="45700" anchor="t" anchorCtr="0">
            <a:noAutofit/>
          </a:bodyPr>
          <a:lstStyle/>
          <a:p>
            <a:pPr algn="ctr" defTabSz="1219170">
              <a:buClr>
                <a:srgbClr val="000000"/>
              </a:buClr>
            </a:pPr>
            <a:r>
              <a:rPr lang="en-GB" sz="8000" kern="0">
                <a:solidFill>
                  <a:srgbClr val="000000"/>
                </a:solidFill>
                <a:latin typeface="Comic Sans MS"/>
                <a:ea typeface="Comic Sans MS"/>
                <a:cs typeface="Comic Sans MS"/>
                <a:sym typeface="Comic Sans MS"/>
              </a:rPr>
              <a:t>The five ways to wellbeing</a:t>
            </a:r>
            <a:endParaRPr sz="80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9203225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837"/>
        <p:cNvGrpSpPr/>
        <p:nvPr/>
      </p:nvGrpSpPr>
      <p:grpSpPr>
        <a:xfrm>
          <a:off x="0" y="0"/>
          <a:ext cx="0" cy="0"/>
          <a:chOff x="0" y="0"/>
          <a:chExt cx="0" cy="0"/>
        </a:xfrm>
      </p:grpSpPr>
      <p:pic>
        <p:nvPicPr>
          <p:cNvPr id="838" name="Google Shape;838;g8a97fee8b0_0_401"/>
          <p:cNvPicPr preferRelativeResize="0"/>
          <p:nvPr/>
        </p:nvPicPr>
        <p:blipFill>
          <a:blip r:embed="rId3">
            <a:alphaModFix/>
          </a:blip>
          <a:stretch>
            <a:fillRect/>
          </a:stretch>
        </p:blipFill>
        <p:spPr>
          <a:xfrm>
            <a:off x="203200" y="203200"/>
            <a:ext cx="1981200" cy="1828800"/>
          </a:xfrm>
          <a:prstGeom prst="rect">
            <a:avLst/>
          </a:prstGeom>
          <a:noFill/>
          <a:ln>
            <a:noFill/>
          </a:ln>
        </p:spPr>
      </p:pic>
      <p:sp>
        <p:nvSpPr>
          <p:cNvPr id="839" name="Google Shape;839;g8a97fee8b0_0_401"/>
          <p:cNvSpPr txBox="1"/>
          <p:nvPr/>
        </p:nvSpPr>
        <p:spPr>
          <a:xfrm>
            <a:off x="2342100" y="312000"/>
            <a:ext cx="9680800" cy="1611200"/>
          </a:xfrm>
          <a:prstGeom prst="rect">
            <a:avLst/>
          </a:prstGeom>
          <a:noFill/>
          <a:ln>
            <a:noFill/>
          </a:ln>
        </p:spPr>
        <p:txBody>
          <a:bodyPr spcFirstLastPara="1" wrap="square" lIns="121900" tIns="121900" rIns="121900" bIns="121900" anchor="t" anchorCtr="0">
            <a:noAutofit/>
          </a:bodyPr>
          <a:lstStyle/>
          <a:p>
            <a:pPr algn="ctr" defTabSz="1219170">
              <a:lnSpc>
                <a:spcPct val="90000"/>
              </a:lnSpc>
              <a:buClr>
                <a:srgbClr val="000000"/>
              </a:buClr>
            </a:pPr>
            <a:r>
              <a:rPr lang="en-GB" sz="3333" kern="0">
                <a:solidFill>
                  <a:srgbClr val="000000"/>
                </a:solidFill>
                <a:latin typeface="Comic Sans MS"/>
                <a:ea typeface="Comic Sans MS"/>
                <a:cs typeface="Comic Sans MS"/>
                <a:sym typeface="Comic Sans MS"/>
              </a:rPr>
              <a:t>How can being active help your well being?</a:t>
            </a:r>
            <a:endParaRPr sz="3333" kern="0">
              <a:solidFill>
                <a:srgbClr val="000000"/>
              </a:solidFill>
              <a:latin typeface="Comic Sans MS"/>
              <a:ea typeface="Comic Sans MS"/>
              <a:cs typeface="Comic Sans MS"/>
              <a:sym typeface="Comic Sans MS"/>
            </a:endParaRPr>
          </a:p>
          <a:p>
            <a:pPr algn="ctr" defTabSz="1219170">
              <a:lnSpc>
                <a:spcPct val="90000"/>
              </a:lnSpc>
              <a:buClr>
                <a:srgbClr val="000000"/>
              </a:buClr>
            </a:pPr>
            <a:endParaRPr sz="3333" kern="0">
              <a:solidFill>
                <a:srgbClr val="000000"/>
              </a:solidFill>
              <a:latin typeface="Comic Sans MS"/>
              <a:ea typeface="Comic Sans MS"/>
              <a:cs typeface="Comic Sans MS"/>
              <a:sym typeface="Comic Sans MS"/>
            </a:endParaRPr>
          </a:p>
          <a:p>
            <a:pPr algn="ctr" defTabSz="1219170">
              <a:lnSpc>
                <a:spcPct val="90000"/>
              </a:lnSpc>
              <a:buClr>
                <a:srgbClr val="000000"/>
              </a:buClr>
            </a:pPr>
            <a:endParaRPr sz="3333" kern="0">
              <a:solidFill>
                <a:srgbClr val="000000"/>
              </a:solidFill>
              <a:latin typeface="Comic Sans MS"/>
              <a:ea typeface="Comic Sans MS"/>
              <a:cs typeface="Comic Sans MS"/>
              <a:sym typeface="Comic Sans MS"/>
            </a:endParaRPr>
          </a:p>
          <a:p>
            <a:pPr algn="ctr" defTabSz="1219170">
              <a:lnSpc>
                <a:spcPct val="90000"/>
              </a:lnSpc>
              <a:spcBef>
                <a:spcPts val="1333"/>
              </a:spcBef>
              <a:buClr>
                <a:srgbClr val="000000"/>
              </a:buClr>
            </a:pPr>
            <a:endParaRPr sz="1467" kern="0">
              <a:solidFill>
                <a:srgbClr val="000000"/>
              </a:solidFill>
              <a:latin typeface="Arial"/>
              <a:cs typeface="Arial"/>
              <a:sym typeface="Arial"/>
            </a:endParaRPr>
          </a:p>
        </p:txBody>
      </p:sp>
      <p:pic>
        <p:nvPicPr>
          <p:cNvPr id="840" name="Google Shape;840;g8a97fee8b0_0_401"/>
          <p:cNvPicPr preferRelativeResize="0"/>
          <p:nvPr/>
        </p:nvPicPr>
        <p:blipFill>
          <a:blip r:embed="rId4">
            <a:alphaModFix/>
          </a:blip>
          <a:stretch>
            <a:fillRect/>
          </a:stretch>
        </p:blipFill>
        <p:spPr>
          <a:xfrm>
            <a:off x="3423100" y="1357068"/>
            <a:ext cx="7303333" cy="1361633"/>
          </a:xfrm>
          <a:prstGeom prst="rect">
            <a:avLst/>
          </a:prstGeom>
          <a:noFill/>
          <a:ln>
            <a:noFill/>
          </a:ln>
        </p:spPr>
      </p:pic>
      <p:sp>
        <p:nvSpPr>
          <p:cNvPr id="841" name="Google Shape;841;g8a97fee8b0_0_401"/>
          <p:cNvSpPr txBox="1"/>
          <p:nvPr/>
        </p:nvSpPr>
        <p:spPr>
          <a:xfrm>
            <a:off x="627000" y="3274433"/>
            <a:ext cx="11234000" cy="170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600" kern="0">
                <a:solidFill>
                  <a:srgbClr val="000000"/>
                </a:solidFill>
                <a:latin typeface="Arial"/>
                <a:cs typeface="Arial"/>
                <a:sym typeface="Arial"/>
              </a:rPr>
              <a:t>Try the go noodle activities on the next slide to get you active.</a:t>
            </a:r>
            <a:endParaRPr sz="3600" kern="0">
              <a:solidFill>
                <a:srgbClr val="000000"/>
              </a:solidFill>
              <a:latin typeface="Arial"/>
              <a:cs typeface="Arial"/>
              <a:sym typeface="Arial"/>
            </a:endParaRPr>
          </a:p>
        </p:txBody>
      </p:sp>
    </p:spTree>
    <p:extLst>
      <p:ext uri="{BB962C8B-B14F-4D97-AF65-F5344CB8AC3E}">
        <p14:creationId xmlns:p14="http://schemas.microsoft.com/office/powerpoint/2010/main" val="38772334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45"/>
        <p:cNvGrpSpPr/>
        <p:nvPr/>
      </p:nvGrpSpPr>
      <p:grpSpPr>
        <a:xfrm>
          <a:off x="0" y="0"/>
          <a:ext cx="0" cy="0"/>
          <a:chOff x="0" y="0"/>
          <a:chExt cx="0" cy="0"/>
        </a:xfrm>
      </p:grpSpPr>
      <p:sp>
        <p:nvSpPr>
          <p:cNvPr id="846" name="Google Shape;846;g8a97fee8b0_0_408"/>
          <p:cNvSpPr txBox="1">
            <a:spLocks noGrp="1"/>
          </p:cNvSpPr>
          <p:nvPr>
            <p:ph type="title"/>
          </p:nvPr>
        </p:nvSpPr>
        <p:spPr>
          <a:xfrm>
            <a:off x="838200" y="365125"/>
            <a:ext cx="10515600" cy="1325600"/>
          </a:xfrm>
          <a:prstGeom prst="rect">
            <a:avLst/>
          </a:prstGeom>
          <a:noFill/>
          <a:ln>
            <a:noFill/>
          </a:ln>
        </p:spPr>
        <p:txBody>
          <a:bodyPr spcFirstLastPara="1" wrap="square" lIns="91433" tIns="45700" rIns="91433" bIns="45700" anchor="ctr" anchorCtr="0">
            <a:noAutofit/>
          </a:bodyPr>
          <a:lstStyle/>
          <a:p>
            <a:pPr algn="ctr">
              <a:buSzPts val="7200"/>
            </a:pPr>
            <a:r>
              <a:rPr lang="en-GB" sz="9600">
                <a:latin typeface="Comic Sans MS"/>
                <a:ea typeface="Comic Sans MS"/>
                <a:cs typeface="Comic Sans MS"/>
                <a:sym typeface="Comic Sans MS"/>
              </a:rPr>
              <a:t>Be Active</a:t>
            </a:r>
            <a:endParaRPr sz="9600">
              <a:latin typeface="Comic Sans MS"/>
              <a:ea typeface="Comic Sans MS"/>
              <a:cs typeface="Comic Sans MS"/>
              <a:sym typeface="Comic Sans MS"/>
            </a:endParaRPr>
          </a:p>
        </p:txBody>
      </p:sp>
      <p:sp>
        <p:nvSpPr>
          <p:cNvPr id="847" name="Google Shape;847;g8a97fee8b0_0_408"/>
          <p:cNvSpPr txBox="1">
            <a:spLocks noGrp="1"/>
          </p:cNvSpPr>
          <p:nvPr>
            <p:ph type="body" idx="1"/>
          </p:nvPr>
        </p:nvSpPr>
        <p:spPr>
          <a:xfrm>
            <a:off x="838200" y="1825625"/>
            <a:ext cx="10515600" cy="4351200"/>
          </a:xfrm>
          <a:prstGeom prst="rect">
            <a:avLst/>
          </a:prstGeom>
          <a:noFill/>
          <a:ln>
            <a:noFill/>
          </a:ln>
        </p:spPr>
        <p:txBody>
          <a:bodyPr spcFirstLastPara="1" wrap="square" lIns="91433" tIns="45700" rIns="91433" bIns="45700" anchor="t" anchorCtr="0">
            <a:noAutofit/>
          </a:bodyPr>
          <a:lstStyle/>
          <a:p>
            <a:pPr marL="0" indent="0" algn="ctr">
              <a:lnSpc>
                <a:spcPct val="70000"/>
              </a:lnSpc>
              <a:spcBef>
                <a:spcPts val="0"/>
              </a:spcBef>
              <a:buSzPts val="2800"/>
              <a:buNone/>
            </a:pPr>
            <a:r>
              <a:rPr lang="en-GB" sz="3733">
                <a:latin typeface="Comic Sans MS"/>
                <a:ea typeface="Comic Sans MS"/>
                <a:cs typeface="Comic Sans MS"/>
                <a:sym typeface="Comic Sans MS"/>
              </a:rPr>
              <a:t>Go Noodle</a:t>
            </a:r>
            <a:endParaRPr/>
          </a:p>
          <a:p>
            <a:pPr marL="0" indent="0" algn="ctr">
              <a:lnSpc>
                <a:spcPct val="70000"/>
              </a:lnSpc>
              <a:buSzPts val="2800"/>
              <a:buNone/>
            </a:pPr>
            <a:r>
              <a:rPr lang="en-GB" sz="3733" u="sng">
                <a:solidFill>
                  <a:schemeClr val="hlink"/>
                </a:solidFill>
                <a:hlinkClick r:id="rId3"/>
              </a:rPr>
              <a:t>https://app.gonoodle.com/activities/the-pirate-life?s=Channel&amp;t=Moose%20Tube&amp;sid=18&amp;cs=moose-tube</a:t>
            </a:r>
            <a:endParaRPr sz="3733"/>
          </a:p>
          <a:p>
            <a:pPr marL="0" indent="0" algn="ctr">
              <a:lnSpc>
                <a:spcPct val="70000"/>
              </a:lnSpc>
              <a:buSzPts val="2800"/>
              <a:buNone/>
            </a:pPr>
            <a:endParaRPr sz="3733">
              <a:latin typeface="Comic Sans MS"/>
              <a:ea typeface="Comic Sans MS"/>
              <a:cs typeface="Comic Sans MS"/>
              <a:sym typeface="Comic Sans MS"/>
            </a:endParaRPr>
          </a:p>
          <a:p>
            <a:pPr marL="0" indent="0" algn="ctr">
              <a:lnSpc>
                <a:spcPct val="70000"/>
              </a:lnSpc>
              <a:spcAft>
                <a:spcPts val="2133"/>
              </a:spcAft>
              <a:buSzPts val="2800"/>
              <a:buNone/>
            </a:pPr>
            <a:r>
              <a:rPr lang="en-GB" sz="3733" u="sng">
                <a:solidFill>
                  <a:schemeClr val="hlink"/>
                </a:solidFill>
                <a:hlinkClick r:id="rId4"/>
              </a:rPr>
              <a:t>https://app.gonoodle.com/activities/peanut-butter-in-a-cup?s=Channel&amp;t=Moose%20Tube&amp;sid=18&amp;cs=moose-tube</a:t>
            </a:r>
            <a:endParaRPr sz="3733">
              <a:latin typeface="Comic Sans MS"/>
              <a:ea typeface="Comic Sans MS"/>
              <a:cs typeface="Comic Sans MS"/>
              <a:sym typeface="Comic Sans MS"/>
            </a:endParaRPr>
          </a:p>
        </p:txBody>
      </p:sp>
    </p:spTree>
    <p:extLst>
      <p:ext uri="{BB962C8B-B14F-4D97-AF65-F5344CB8AC3E}">
        <p14:creationId xmlns:p14="http://schemas.microsoft.com/office/powerpoint/2010/main" val="40106540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851"/>
        <p:cNvGrpSpPr/>
        <p:nvPr/>
      </p:nvGrpSpPr>
      <p:grpSpPr>
        <a:xfrm>
          <a:off x="0" y="0"/>
          <a:ext cx="0" cy="0"/>
          <a:chOff x="0" y="0"/>
          <a:chExt cx="0" cy="0"/>
        </a:xfrm>
      </p:grpSpPr>
      <p:pic>
        <p:nvPicPr>
          <p:cNvPr id="852" name="Google Shape;852;g8a97fee8b0_0_413"/>
          <p:cNvPicPr preferRelativeResize="0"/>
          <p:nvPr/>
        </p:nvPicPr>
        <p:blipFill>
          <a:blip r:embed="rId3">
            <a:alphaModFix/>
          </a:blip>
          <a:stretch>
            <a:fillRect/>
          </a:stretch>
        </p:blipFill>
        <p:spPr>
          <a:xfrm>
            <a:off x="6699800" y="203200"/>
            <a:ext cx="4440851" cy="6451600"/>
          </a:xfrm>
          <a:prstGeom prst="rect">
            <a:avLst/>
          </a:prstGeom>
          <a:noFill/>
          <a:ln>
            <a:noFill/>
          </a:ln>
        </p:spPr>
      </p:pic>
      <p:sp>
        <p:nvSpPr>
          <p:cNvPr id="853" name="Google Shape;853;g8a97fee8b0_0_413"/>
          <p:cNvSpPr txBox="1"/>
          <p:nvPr/>
        </p:nvSpPr>
        <p:spPr>
          <a:xfrm>
            <a:off x="400600" y="278667"/>
            <a:ext cx="5399200" cy="1541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533" kern="0">
                <a:solidFill>
                  <a:srgbClr val="000000"/>
                </a:solidFill>
                <a:latin typeface="Arial"/>
                <a:cs typeface="Arial"/>
                <a:sym typeface="Arial"/>
              </a:rPr>
              <a:t>Now try some yoga moves that as well as being active help you to strengthen and calm your mind.</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34985775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857"/>
        <p:cNvGrpSpPr/>
        <p:nvPr/>
      </p:nvGrpSpPr>
      <p:grpSpPr>
        <a:xfrm>
          <a:off x="0" y="0"/>
          <a:ext cx="0" cy="0"/>
          <a:chOff x="0" y="0"/>
          <a:chExt cx="0" cy="0"/>
        </a:xfrm>
      </p:grpSpPr>
      <p:pic>
        <p:nvPicPr>
          <p:cNvPr id="858" name="Google Shape;858;g8a97fee8b0_0_418"/>
          <p:cNvPicPr preferRelativeResize="0"/>
          <p:nvPr/>
        </p:nvPicPr>
        <p:blipFill>
          <a:blip r:embed="rId3">
            <a:alphaModFix/>
          </a:blip>
          <a:stretch>
            <a:fillRect/>
          </a:stretch>
        </p:blipFill>
        <p:spPr>
          <a:xfrm>
            <a:off x="6699767" y="203201"/>
            <a:ext cx="4347816" cy="6451599"/>
          </a:xfrm>
          <a:prstGeom prst="rect">
            <a:avLst/>
          </a:prstGeom>
          <a:noFill/>
          <a:ln>
            <a:noFill/>
          </a:ln>
        </p:spPr>
      </p:pic>
      <p:pic>
        <p:nvPicPr>
          <p:cNvPr id="859" name="Google Shape;859;g8a97fee8b0_0_418"/>
          <p:cNvPicPr preferRelativeResize="0"/>
          <p:nvPr/>
        </p:nvPicPr>
        <p:blipFill>
          <a:blip r:embed="rId4">
            <a:alphaModFix/>
          </a:blip>
          <a:stretch>
            <a:fillRect/>
          </a:stretch>
        </p:blipFill>
        <p:spPr>
          <a:xfrm>
            <a:off x="823885" y="203201"/>
            <a:ext cx="4485707" cy="6451599"/>
          </a:xfrm>
          <a:prstGeom prst="rect">
            <a:avLst/>
          </a:prstGeom>
          <a:noFill/>
          <a:ln>
            <a:noFill/>
          </a:ln>
        </p:spPr>
      </p:pic>
    </p:spTree>
    <p:extLst>
      <p:ext uri="{BB962C8B-B14F-4D97-AF65-F5344CB8AC3E}">
        <p14:creationId xmlns:p14="http://schemas.microsoft.com/office/powerpoint/2010/main" val="41072749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863"/>
        <p:cNvGrpSpPr/>
        <p:nvPr/>
      </p:nvGrpSpPr>
      <p:grpSpPr>
        <a:xfrm>
          <a:off x="0" y="0"/>
          <a:ext cx="0" cy="0"/>
          <a:chOff x="0" y="0"/>
          <a:chExt cx="0" cy="0"/>
        </a:xfrm>
      </p:grpSpPr>
      <p:pic>
        <p:nvPicPr>
          <p:cNvPr id="864" name="Google Shape;864;g8a97fee8b0_0_423"/>
          <p:cNvPicPr preferRelativeResize="0"/>
          <p:nvPr/>
        </p:nvPicPr>
        <p:blipFill>
          <a:blip r:embed="rId3">
            <a:alphaModFix/>
          </a:blip>
          <a:stretch>
            <a:fillRect/>
          </a:stretch>
        </p:blipFill>
        <p:spPr>
          <a:xfrm>
            <a:off x="6699767" y="203200"/>
            <a:ext cx="4522659" cy="6451600"/>
          </a:xfrm>
          <a:prstGeom prst="rect">
            <a:avLst/>
          </a:prstGeom>
          <a:noFill/>
          <a:ln>
            <a:noFill/>
          </a:ln>
        </p:spPr>
      </p:pic>
      <p:pic>
        <p:nvPicPr>
          <p:cNvPr id="865" name="Google Shape;865;g8a97fee8b0_0_423"/>
          <p:cNvPicPr preferRelativeResize="0"/>
          <p:nvPr/>
        </p:nvPicPr>
        <p:blipFill>
          <a:blip r:embed="rId4">
            <a:alphaModFix/>
          </a:blip>
          <a:stretch>
            <a:fillRect/>
          </a:stretch>
        </p:blipFill>
        <p:spPr>
          <a:xfrm>
            <a:off x="905683" y="406400"/>
            <a:ext cx="4419940" cy="6451600"/>
          </a:xfrm>
          <a:prstGeom prst="rect">
            <a:avLst/>
          </a:prstGeom>
          <a:noFill/>
          <a:ln>
            <a:noFill/>
          </a:ln>
        </p:spPr>
      </p:pic>
    </p:spTree>
    <p:extLst>
      <p:ext uri="{BB962C8B-B14F-4D97-AF65-F5344CB8AC3E}">
        <p14:creationId xmlns:p14="http://schemas.microsoft.com/office/powerpoint/2010/main" val="26020809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869"/>
        <p:cNvGrpSpPr/>
        <p:nvPr/>
      </p:nvGrpSpPr>
      <p:grpSpPr>
        <a:xfrm>
          <a:off x="0" y="0"/>
          <a:ext cx="0" cy="0"/>
          <a:chOff x="0" y="0"/>
          <a:chExt cx="0" cy="0"/>
        </a:xfrm>
      </p:grpSpPr>
      <p:sp>
        <p:nvSpPr>
          <p:cNvPr id="870" name="Google Shape;870;p17"/>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871" name="Google Shape;871;p17"/>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212745088"/>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1255</Words>
  <Application>Microsoft Office PowerPoint</Application>
  <PresentationFormat>Widescreen</PresentationFormat>
  <Paragraphs>223</Paragraphs>
  <Slides>32</Slides>
  <Notes>32</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32</vt:i4>
      </vt:variant>
    </vt:vector>
  </HeadingPairs>
  <TitlesOfParts>
    <vt:vector size="40" baseType="lpstr">
      <vt:lpstr>Arial</vt:lpstr>
      <vt:lpstr>Calibri</vt:lpstr>
      <vt:lpstr>Comic Sans MS</vt:lpstr>
      <vt:lpstr>Simple Light</vt:lpstr>
      <vt:lpstr>1_Simple Light</vt:lpstr>
      <vt:lpstr>2_Simple Light</vt:lpstr>
      <vt:lpstr>3_Simple Light</vt:lpstr>
      <vt:lpstr>Office Theme</vt:lpstr>
      <vt:lpstr>Tuesday 7th July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Spell words from the ‘ee’ sound family.  Today we will practise the spellings from yesterday and use them in sentences.   </vt:lpstr>
      <vt:lpstr>PowerPoint Presentation</vt:lpstr>
      <vt:lpstr>Use the spellings you have been practising to complete the sentences. Remember to spell the words accurately.  My mother stitched the  _________ of my shirt. She was frightened the _______ would return to steal more of her belongings. ________ is used to clean and kill germs. I paid with my pocket ________ to see the _______ compete at the stadium. The chef used __________ to garnish the potatoes that were served with my roast __________. The ________ lives in Buckingham Palace which is in London. The newborn _________ has incredibly small _______. Carnivores are ________ eaters. The sheep shelter around the edges of the ______ below the hedgerows.</vt:lpstr>
      <vt:lpstr>Use the spellings you have been practising to complete the sentences. Remember to spell the words accurately.  My mother stitched the  sleeve of my shirt. She was frightened the thief would return to steal more of her belongings. Bleach is used to clean and kill germs. I paid with my pocket money to see the athlete compete at the stadium. The chef used parsley to garnish the potatoes that were served with my roast turkey. The queen lives in Buckingham Palace which is in London. The newborn baby has incredibly small feet. Carnivores are meat eaters. The sheep shelter around the edges of the field below the hedgerows.</vt:lpstr>
      <vt:lpstr>Your morning lessons are completed.      Time for lunch.   Then come back this afternoon for your curriculum activity. </vt:lpstr>
      <vt:lpstr>PowerPoint Presentation</vt:lpstr>
      <vt:lpstr>PowerPoint Presentation</vt:lpstr>
      <vt:lpstr>Be Active</vt:lpstr>
      <vt:lpstr>PowerPoint Presentation</vt:lpstr>
      <vt:lpstr>PowerPoint Presentation</vt:lpstr>
      <vt:lpstr>PowerPoint Presentation</vt:lpstr>
      <vt:lpstr>We hope you had fun today.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6th July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2</cp:revision>
  <dcterms:created xsi:type="dcterms:W3CDTF">2020-07-03T09:23:06Z</dcterms:created>
  <dcterms:modified xsi:type="dcterms:W3CDTF">2020-07-03T09:25:10Z</dcterms:modified>
</cp:coreProperties>
</file>