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theme/theme4.xml" ContentType="application/vnd.openxmlformats-officedocument.theme+xml"/>
  <Override PartName="/ppt/slideLayouts/slideLayout46.xml" ContentType="application/vnd.openxmlformats-officedocument.presentationml.slideLayout+xml"/>
  <Override PartName="/ppt/theme/theme5.xml" ContentType="application/vnd.openxmlformats-officedocument.theme+xml"/>
  <Override PartName="/ppt/slideLayouts/slideLayout47.xml" ContentType="application/vnd.openxmlformats-officedocument.presentationml.slideLayout+xml"/>
  <Override PartName="/ppt/theme/theme6.xml" ContentType="application/vnd.openxmlformats-officedocument.theme+xml"/>
  <Override PartName="/ppt/theme/theme7.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 id="2147483684" r:id="rId4"/>
    <p:sldMasterId id="2147483697" r:id="rId5"/>
    <p:sldMasterId id="2147483699" r:id="rId6"/>
  </p:sldMasterIdLst>
  <p:notesMasterIdLst>
    <p:notesMasterId r:id="rId53"/>
  </p:notes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 id="282" r:id="rId33"/>
    <p:sldId id="283" r:id="rId34"/>
    <p:sldId id="284" r:id="rId35"/>
    <p:sldId id="285" r:id="rId36"/>
    <p:sldId id="286" r:id="rId37"/>
    <p:sldId id="287" r:id="rId38"/>
    <p:sldId id="288" r:id="rId39"/>
    <p:sldId id="289" r:id="rId40"/>
    <p:sldId id="290" r:id="rId41"/>
    <p:sldId id="291" r:id="rId42"/>
    <p:sldId id="292" r:id="rId43"/>
    <p:sldId id="293" r:id="rId44"/>
    <p:sldId id="294" r:id="rId45"/>
    <p:sldId id="295" r:id="rId46"/>
    <p:sldId id="296" r:id="rId47"/>
    <p:sldId id="297" r:id="rId48"/>
    <p:sldId id="298" r:id="rId49"/>
    <p:sldId id="299" r:id="rId50"/>
    <p:sldId id="300" r:id="rId51"/>
    <p:sldId id="301" r:id="rId5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3" d="100"/>
          <a:sy n="73" d="100"/>
        </p:scale>
        <p:origin x="618"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slide" Target="slides/slide33.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slide" Target="slides/slide36.xml"/><Relationship Id="rId47" Type="http://schemas.openxmlformats.org/officeDocument/2006/relationships/slide" Target="slides/slide41.xml"/><Relationship Id="rId50" Type="http://schemas.openxmlformats.org/officeDocument/2006/relationships/slide" Target="slides/slide44.xml"/><Relationship Id="rId55" Type="http://schemas.openxmlformats.org/officeDocument/2006/relationships/viewProps" Target="viewProps.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slide" Target="slides/slide40.xml"/><Relationship Id="rId2" Type="http://schemas.openxmlformats.org/officeDocument/2006/relationships/slideMaster" Target="slideMasters/slideMaster2.xml"/><Relationship Id="rId16" Type="http://schemas.openxmlformats.org/officeDocument/2006/relationships/slide" Target="slides/slide10.xml"/><Relationship Id="rId20" Type="http://schemas.openxmlformats.org/officeDocument/2006/relationships/slide" Target="slides/slide14.xml"/><Relationship Id="rId29" Type="http://schemas.openxmlformats.org/officeDocument/2006/relationships/slide" Target="slides/slide23.xml"/><Relationship Id="rId41" Type="http://schemas.openxmlformats.org/officeDocument/2006/relationships/slide" Target="slides/slide35.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slide" Target="slides/slide34.xml"/><Relationship Id="rId45" Type="http://schemas.openxmlformats.org/officeDocument/2006/relationships/slide" Target="slides/slide39.xml"/><Relationship Id="rId53" Type="http://schemas.openxmlformats.org/officeDocument/2006/relationships/notesMaster" Target="notesMasters/notesMaster1.xml"/><Relationship Id="rId5" Type="http://schemas.openxmlformats.org/officeDocument/2006/relationships/slideMaster" Target="slideMasters/slideMaster5.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openxmlformats.org/officeDocument/2006/relationships/slide" Target="slides/slide43.xml"/><Relationship Id="rId57" Type="http://schemas.openxmlformats.org/officeDocument/2006/relationships/tableStyles" Target="tableStyles.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4" Type="http://schemas.openxmlformats.org/officeDocument/2006/relationships/slide" Target="slides/slide38.xml"/><Relationship Id="rId52" Type="http://schemas.openxmlformats.org/officeDocument/2006/relationships/slide" Target="slides/slide46.xml"/><Relationship Id="rId4" Type="http://schemas.openxmlformats.org/officeDocument/2006/relationships/slideMaster" Target="slideMasters/slideMaster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slide" Target="slides/slide37.xml"/><Relationship Id="rId48" Type="http://schemas.openxmlformats.org/officeDocument/2006/relationships/slide" Target="slides/slide42.xml"/><Relationship Id="rId56" Type="http://schemas.openxmlformats.org/officeDocument/2006/relationships/theme" Target="theme/theme1.xml"/><Relationship Id="rId8" Type="http://schemas.openxmlformats.org/officeDocument/2006/relationships/slide" Target="slides/slide2.xml"/><Relationship Id="rId51" Type="http://schemas.openxmlformats.org/officeDocument/2006/relationships/slide" Target="slides/slide45.xml"/><Relationship Id="rId3" Type="http://schemas.openxmlformats.org/officeDocument/2006/relationships/slideMaster" Target="slideMasters/slideMaster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8193B3B-6ED0-4F28-80AD-ABC20CC12D75}" type="datetimeFigureOut">
              <a:rPr lang="en-US" smtClean="0"/>
              <a:t>6/19/2020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54C998B-A191-4E4B-8520-16AAE1755D00}" type="slidenum">
              <a:rPr lang="en-US" smtClean="0"/>
              <a:t>‹#›</a:t>
            </a:fld>
            <a:endParaRPr lang="en-US"/>
          </a:p>
        </p:txBody>
      </p:sp>
    </p:spTree>
    <p:extLst>
      <p:ext uri="{BB962C8B-B14F-4D97-AF65-F5344CB8AC3E}">
        <p14:creationId xmlns:p14="http://schemas.microsoft.com/office/powerpoint/2010/main" val="224925112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6"/>
        <p:cNvGrpSpPr/>
        <p:nvPr/>
      </p:nvGrpSpPr>
      <p:grpSpPr>
        <a:xfrm>
          <a:off x="0" y="0"/>
          <a:ext cx="0" cy="0"/>
          <a:chOff x="0" y="0"/>
          <a:chExt cx="0" cy="0"/>
        </a:xfrm>
      </p:grpSpPr>
      <p:sp>
        <p:nvSpPr>
          <p:cNvPr id="337" name="Google Shape;337;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38" name="Google Shape;338;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2409752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2"/>
        <p:cNvGrpSpPr/>
        <p:nvPr/>
      </p:nvGrpSpPr>
      <p:grpSpPr>
        <a:xfrm>
          <a:off x="0" y="0"/>
          <a:ext cx="0" cy="0"/>
          <a:chOff x="0" y="0"/>
          <a:chExt cx="0" cy="0"/>
        </a:xfrm>
      </p:grpSpPr>
      <p:sp>
        <p:nvSpPr>
          <p:cNvPr id="343" name="Google Shape;343;p6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44" name="Google Shape;344;p6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3858562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9"/>
        <p:cNvGrpSpPr/>
        <p:nvPr/>
      </p:nvGrpSpPr>
      <p:grpSpPr>
        <a:xfrm>
          <a:off x="0" y="0"/>
          <a:ext cx="0" cy="0"/>
          <a:chOff x="0" y="0"/>
          <a:chExt cx="0" cy="0"/>
        </a:xfrm>
      </p:grpSpPr>
      <p:sp>
        <p:nvSpPr>
          <p:cNvPr id="360" name="Google Shape;360;g865108e490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61" name="Google Shape;361;g865108e490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75860672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4"/>
        <p:cNvGrpSpPr/>
        <p:nvPr/>
      </p:nvGrpSpPr>
      <p:grpSpPr>
        <a:xfrm>
          <a:off x="0" y="0"/>
          <a:ext cx="0" cy="0"/>
          <a:chOff x="0" y="0"/>
          <a:chExt cx="0" cy="0"/>
        </a:xfrm>
      </p:grpSpPr>
      <p:sp>
        <p:nvSpPr>
          <p:cNvPr id="365" name="Google Shape;365;p4: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366" name="Google Shape;366;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41401380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2"/>
        <p:cNvGrpSpPr/>
        <p:nvPr/>
      </p:nvGrpSpPr>
      <p:grpSpPr>
        <a:xfrm>
          <a:off x="0" y="0"/>
          <a:ext cx="0" cy="0"/>
          <a:chOff x="0" y="0"/>
          <a:chExt cx="0" cy="0"/>
        </a:xfrm>
      </p:grpSpPr>
      <p:sp>
        <p:nvSpPr>
          <p:cNvPr id="373" name="Google Shape;373;g891042b179_0_8: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374" name="Google Shape;374;g891042b179_0_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55553644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7"/>
        <p:cNvGrpSpPr/>
        <p:nvPr/>
      </p:nvGrpSpPr>
      <p:grpSpPr>
        <a:xfrm>
          <a:off x="0" y="0"/>
          <a:ext cx="0" cy="0"/>
          <a:chOff x="0" y="0"/>
          <a:chExt cx="0" cy="0"/>
        </a:xfrm>
      </p:grpSpPr>
      <p:sp>
        <p:nvSpPr>
          <p:cNvPr id="378" name="Google Shape;378;g891042b179_0_0: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379" name="Google Shape;379;g891042b179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64379015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4"/>
        <p:cNvGrpSpPr/>
        <p:nvPr/>
      </p:nvGrpSpPr>
      <p:grpSpPr>
        <a:xfrm>
          <a:off x="0" y="0"/>
          <a:ext cx="0" cy="0"/>
          <a:chOff x="0" y="0"/>
          <a:chExt cx="0" cy="0"/>
        </a:xfrm>
      </p:grpSpPr>
      <p:sp>
        <p:nvSpPr>
          <p:cNvPr id="385" name="Google Shape;385;g891042b179_0_12: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386" name="Google Shape;386;g891042b179_0_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9143962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7"/>
        <p:cNvGrpSpPr/>
        <p:nvPr/>
      </p:nvGrpSpPr>
      <p:grpSpPr>
        <a:xfrm>
          <a:off x="0" y="0"/>
          <a:ext cx="0" cy="0"/>
          <a:chOff x="0" y="0"/>
          <a:chExt cx="0" cy="0"/>
        </a:xfrm>
      </p:grpSpPr>
      <p:sp>
        <p:nvSpPr>
          <p:cNvPr id="408" name="Google Shape;408;g891042b179_0_17: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409" name="Google Shape;409;g891042b179_0_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27451760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4"/>
        <p:cNvGrpSpPr/>
        <p:nvPr/>
      </p:nvGrpSpPr>
      <p:grpSpPr>
        <a:xfrm>
          <a:off x="0" y="0"/>
          <a:ext cx="0" cy="0"/>
          <a:chOff x="0" y="0"/>
          <a:chExt cx="0" cy="0"/>
        </a:xfrm>
      </p:grpSpPr>
      <p:sp>
        <p:nvSpPr>
          <p:cNvPr id="425" name="Google Shape;425;g891042b179_0_20: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426" name="Google Shape;426;g891042b179_0_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04576008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0"/>
        <p:cNvGrpSpPr/>
        <p:nvPr/>
      </p:nvGrpSpPr>
      <p:grpSpPr>
        <a:xfrm>
          <a:off x="0" y="0"/>
          <a:ext cx="0" cy="0"/>
          <a:chOff x="0" y="0"/>
          <a:chExt cx="0" cy="0"/>
        </a:xfrm>
      </p:grpSpPr>
      <p:sp>
        <p:nvSpPr>
          <p:cNvPr id="441" name="Google Shape;441;g891042b179_0_72: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442" name="Google Shape;442;g891042b179_0_7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49221843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5"/>
        <p:cNvGrpSpPr/>
        <p:nvPr/>
      </p:nvGrpSpPr>
      <p:grpSpPr>
        <a:xfrm>
          <a:off x="0" y="0"/>
          <a:ext cx="0" cy="0"/>
          <a:chOff x="0" y="0"/>
          <a:chExt cx="0" cy="0"/>
        </a:xfrm>
      </p:grpSpPr>
      <p:sp>
        <p:nvSpPr>
          <p:cNvPr id="446" name="Google Shape;446;g891042b179_0_91: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447" name="Google Shape;447;g891042b179_0_9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91137033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1"/>
        <p:cNvGrpSpPr/>
        <p:nvPr/>
      </p:nvGrpSpPr>
      <p:grpSpPr>
        <a:xfrm>
          <a:off x="0" y="0"/>
          <a:ext cx="0" cy="0"/>
          <a:chOff x="0" y="0"/>
          <a:chExt cx="0" cy="0"/>
        </a:xfrm>
      </p:grpSpPr>
      <p:sp>
        <p:nvSpPr>
          <p:cNvPr id="452" name="Google Shape;452;g891042b179_0_87: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453" name="Google Shape;453;g891042b179_0_8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424062948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6"/>
        <p:cNvGrpSpPr/>
        <p:nvPr/>
      </p:nvGrpSpPr>
      <p:grpSpPr>
        <a:xfrm>
          <a:off x="0" y="0"/>
          <a:ext cx="0" cy="0"/>
          <a:chOff x="0" y="0"/>
          <a:chExt cx="0" cy="0"/>
        </a:xfrm>
      </p:grpSpPr>
      <p:sp>
        <p:nvSpPr>
          <p:cNvPr id="457" name="Google Shape;457;g891042b179_0_100: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458" name="Google Shape;458;g891042b179_0_10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47232991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4"/>
        <p:cNvGrpSpPr/>
        <p:nvPr/>
      </p:nvGrpSpPr>
      <p:grpSpPr>
        <a:xfrm>
          <a:off x="0" y="0"/>
          <a:ext cx="0" cy="0"/>
          <a:chOff x="0" y="0"/>
          <a:chExt cx="0" cy="0"/>
        </a:xfrm>
      </p:grpSpPr>
      <p:sp>
        <p:nvSpPr>
          <p:cNvPr id="465" name="Google Shape;465;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66" name="Google Shape;466;p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24213089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0"/>
        <p:cNvGrpSpPr/>
        <p:nvPr/>
      </p:nvGrpSpPr>
      <p:grpSpPr>
        <a:xfrm>
          <a:off x="0" y="0"/>
          <a:ext cx="0" cy="0"/>
          <a:chOff x="0" y="0"/>
          <a:chExt cx="0" cy="0"/>
        </a:xfrm>
      </p:grpSpPr>
      <p:sp>
        <p:nvSpPr>
          <p:cNvPr id="471" name="Google Shape;471;g81dc1f8f80_0_7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72" name="Google Shape;472;g81dc1f8f80_0_7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12178258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5"/>
        <p:cNvGrpSpPr/>
        <p:nvPr/>
      </p:nvGrpSpPr>
      <p:grpSpPr>
        <a:xfrm>
          <a:off x="0" y="0"/>
          <a:ext cx="0" cy="0"/>
          <a:chOff x="0" y="0"/>
          <a:chExt cx="0" cy="0"/>
        </a:xfrm>
      </p:grpSpPr>
      <p:sp>
        <p:nvSpPr>
          <p:cNvPr id="476" name="Google Shape;476;g81dc1f8f80_0_7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77" name="Google Shape;477;g81dc1f8f80_0_7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75321717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0"/>
        <p:cNvGrpSpPr/>
        <p:nvPr/>
      </p:nvGrpSpPr>
      <p:grpSpPr>
        <a:xfrm>
          <a:off x="0" y="0"/>
          <a:ext cx="0" cy="0"/>
          <a:chOff x="0" y="0"/>
          <a:chExt cx="0" cy="0"/>
        </a:xfrm>
      </p:grpSpPr>
      <p:sp>
        <p:nvSpPr>
          <p:cNvPr id="481" name="Google Shape;481;g81dc1f8f80_0_8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82" name="Google Shape;482;g81dc1f8f80_0_8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7363777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0"/>
        <p:cNvGrpSpPr/>
        <p:nvPr/>
      </p:nvGrpSpPr>
      <p:grpSpPr>
        <a:xfrm>
          <a:off x="0" y="0"/>
          <a:ext cx="0" cy="0"/>
          <a:chOff x="0" y="0"/>
          <a:chExt cx="0" cy="0"/>
        </a:xfrm>
      </p:grpSpPr>
      <p:sp>
        <p:nvSpPr>
          <p:cNvPr id="491" name="Google Shape;491;g81dc1f8f80_0_8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92" name="Google Shape;492;g81dc1f8f80_0_8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0541434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5"/>
        <p:cNvGrpSpPr/>
        <p:nvPr/>
      </p:nvGrpSpPr>
      <p:grpSpPr>
        <a:xfrm>
          <a:off x="0" y="0"/>
          <a:ext cx="0" cy="0"/>
          <a:chOff x="0" y="0"/>
          <a:chExt cx="0" cy="0"/>
        </a:xfrm>
      </p:grpSpPr>
      <p:sp>
        <p:nvSpPr>
          <p:cNvPr id="496" name="Google Shape;496;g81dc1f8f80_0_9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97" name="Google Shape;497;g81dc1f8f80_0_9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32504598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0"/>
        <p:cNvGrpSpPr/>
        <p:nvPr/>
      </p:nvGrpSpPr>
      <p:grpSpPr>
        <a:xfrm>
          <a:off x="0" y="0"/>
          <a:ext cx="0" cy="0"/>
          <a:chOff x="0" y="0"/>
          <a:chExt cx="0" cy="0"/>
        </a:xfrm>
      </p:grpSpPr>
      <p:sp>
        <p:nvSpPr>
          <p:cNvPr id="501" name="Google Shape;501;g89bb98d5df_0_9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02" name="Google Shape;502;g89bb98d5df_0_9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6614603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7"/>
        <p:cNvGrpSpPr/>
        <p:nvPr/>
      </p:nvGrpSpPr>
      <p:grpSpPr>
        <a:xfrm>
          <a:off x="0" y="0"/>
          <a:ext cx="0" cy="0"/>
          <a:chOff x="0" y="0"/>
          <a:chExt cx="0" cy="0"/>
        </a:xfrm>
      </p:grpSpPr>
      <p:sp>
        <p:nvSpPr>
          <p:cNvPr id="508" name="Google Shape;508;g89bb98d5df_0_10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09" name="Google Shape;509;g89bb98d5df_0_10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84808961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5"/>
        <p:cNvGrpSpPr/>
        <p:nvPr/>
      </p:nvGrpSpPr>
      <p:grpSpPr>
        <a:xfrm>
          <a:off x="0" y="0"/>
          <a:ext cx="0" cy="0"/>
          <a:chOff x="0" y="0"/>
          <a:chExt cx="0" cy="0"/>
        </a:xfrm>
      </p:grpSpPr>
      <p:sp>
        <p:nvSpPr>
          <p:cNvPr id="516" name="Google Shape;516;g89bb98d5df_0_1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17" name="Google Shape;517;g89bb98d5df_0_1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61655175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9"/>
        <p:cNvGrpSpPr/>
        <p:nvPr/>
      </p:nvGrpSpPr>
      <p:grpSpPr>
        <a:xfrm>
          <a:off x="0" y="0"/>
          <a:ext cx="0" cy="0"/>
          <a:chOff x="0" y="0"/>
          <a:chExt cx="0" cy="0"/>
        </a:xfrm>
      </p:grpSpPr>
      <p:sp>
        <p:nvSpPr>
          <p:cNvPr id="530" name="Google Shape;530;g89bb98d5df_0_1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31" name="Google Shape;531;g89bb98d5df_0_12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25584826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5"/>
        <p:cNvGrpSpPr/>
        <p:nvPr/>
      </p:nvGrpSpPr>
      <p:grpSpPr>
        <a:xfrm>
          <a:off x="0" y="0"/>
          <a:ext cx="0" cy="0"/>
          <a:chOff x="0" y="0"/>
          <a:chExt cx="0" cy="0"/>
        </a:xfrm>
      </p:grpSpPr>
      <p:sp>
        <p:nvSpPr>
          <p:cNvPr id="536" name="Google Shape;536;g89bb98d5df_0_1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37" name="Google Shape;537;g89bb98d5df_0_12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86723292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2"/>
        <p:cNvGrpSpPr/>
        <p:nvPr/>
      </p:nvGrpSpPr>
      <p:grpSpPr>
        <a:xfrm>
          <a:off x="0" y="0"/>
          <a:ext cx="0" cy="0"/>
          <a:chOff x="0" y="0"/>
          <a:chExt cx="0" cy="0"/>
        </a:xfrm>
      </p:grpSpPr>
      <p:sp>
        <p:nvSpPr>
          <p:cNvPr id="543" name="Google Shape;543;g89bb98d5df_0_13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44" name="Google Shape;544;g89bb98d5df_0_13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71789673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8"/>
        <p:cNvGrpSpPr/>
        <p:nvPr/>
      </p:nvGrpSpPr>
      <p:grpSpPr>
        <a:xfrm>
          <a:off x="0" y="0"/>
          <a:ext cx="0" cy="0"/>
          <a:chOff x="0" y="0"/>
          <a:chExt cx="0" cy="0"/>
        </a:xfrm>
      </p:grpSpPr>
      <p:sp>
        <p:nvSpPr>
          <p:cNvPr id="549" name="Google Shape;549;g89bb98d5df_0_13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50" name="Google Shape;550;g89bb98d5df_0_13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30152039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3"/>
        <p:cNvGrpSpPr/>
        <p:nvPr/>
      </p:nvGrpSpPr>
      <p:grpSpPr>
        <a:xfrm>
          <a:off x="0" y="0"/>
          <a:ext cx="0" cy="0"/>
          <a:chOff x="0" y="0"/>
          <a:chExt cx="0" cy="0"/>
        </a:xfrm>
      </p:grpSpPr>
      <p:sp>
        <p:nvSpPr>
          <p:cNvPr id="554" name="Google Shape;554;p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55" name="Google Shape;555;p1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404881120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0"/>
        <p:cNvGrpSpPr/>
        <p:nvPr/>
      </p:nvGrpSpPr>
      <p:grpSpPr>
        <a:xfrm>
          <a:off x="0" y="0"/>
          <a:ext cx="0" cy="0"/>
          <a:chOff x="0" y="0"/>
          <a:chExt cx="0" cy="0"/>
        </a:xfrm>
      </p:grpSpPr>
      <p:sp>
        <p:nvSpPr>
          <p:cNvPr id="561" name="Google Shape;561;g89c7664ed4_0_2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562" name="Google Shape;562;g89c7664ed4_0_2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95698189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4"/>
        <p:cNvGrpSpPr/>
        <p:nvPr/>
      </p:nvGrpSpPr>
      <p:grpSpPr>
        <a:xfrm>
          <a:off x="0" y="0"/>
          <a:ext cx="0" cy="0"/>
          <a:chOff x="0" y="0"/>
          <a:chExt cx="0" cy="0"/>
        </a:xfrm>
      </p:grpSpPr>
      <p:sp>
        <p:nvSpPr>
          <p:cNvPr id="565" name="Google Shape;565;g89c7664ed4_0_20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566" name="Google Shape;566;g89c7664ed4_0_20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9556414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1"/>
        <p:cNvGrpSpPr/>
        <p:nvPr/>
      </p:nvGrpSpPr>
      <p:grpSpPr>
        <a:xfrm>
          <a:off x="0" y="0"/>
          <a:ext cx="0" cy="0"/>
          <a:chOff x="0" y="0"/>
          <a:chExt cx="0" cy="0"/>
        </a:xfrm>
      </p:grpSpPr>
      <p:sp>
        <p:nvSpPr>
          <p:cNvPr id="572" name="Google Shape;572;g89c7664ed4_0_2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573" name="Google Shape;573;g89c7664ed4_0_2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82741379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81"/>
        <p:cNvGrpSpPr/>
        <p:nvPr/>
      </p:nvGrpSpPr>
      <p:grpSpPr>
        <a:xfrm>
          <a:off x="0" y="0"/>
          <a:ext cx="0" cy="0"/>
          <a:chOff x="0" y="0"/>
          <a:chExt cx="0" cy="0"/>
        </a:xfrm>
      </p:grpSpPr>
      <p:sp>
        <p:nvSpPr>
          <p:cNvPr id="582" name="Google Shape;582;g89c7664ed4_0_2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583" name="Google Shape;583;g89c7664ed4_0_2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4334228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0"/>
        <p:cNvGrpSpPr/>
        <p:nvPr/>
      </p:nvGrpSpPr>
      <p:grpSpPr>
        <a:xfrm>
          <a:off x="0" y="0"/>
          <a:ext cx="0" cy="0"/>
          <a:chOff x="0" y="0"/>
          <a:chExt cx="0" cy="0"/>
        </a:xfrm>
      </p:grpSpPr>
      <p:sp>
        <p:nvSpPr>
          <p:cNvPr id="591" name="Google Shape;591;g89c7664ed4_0_23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592" name="Google Shape;592;g89c7664ed4_0_23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8363933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9"/>
        <p:cNvGrpSpPr/>
        <p:nvPr/>
      </p:nvGrpSpPr>
      <p:grpSpPr>
        <a:xfrm>
          <a:off x="0" y="0"/>
          <a:ext cx="0" cy="0"/>
          <a:chOff x="0" y="0"/>
          <a:chExt cx="0" cy="0"/>
        </a:xfrm>
      </p:grpSpPr>
      <p:sp>
        <p:nvSpPr>
          <p:cNvPr id="600" name="Google Shape;600;g89c7664ed4_0_23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601" name="Google Shape;601;g89c7664ed4_0_23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06330090"/>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1"/>
        <p:cNvGrpSpPr/>
        <p:nvPr/>
      </p:nvGrpSpPr>
      <p:grpSpPr>
        <a:xfrm>
          <a:off x="0" y="0"/>
          <a:ext cx="0" cy="0"/>
          <a:chOff x="0" y="0"/>
          <a:chExt cx="0" cy="0"/>
        </a:xfrm>
      </p:grpSpPr>
      <p:sp>
        <p:nvSpPr>
          <p:cNvPr id="612" name="Google Shape;612;g89c7664ed4_0_24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613" name="Google Shape;613;g89c7664ed4_0_24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2376600"/>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22"/>
        <p:cNvGrpSpPr/>
        <p:nvPr/>
      </p:nvGrpSpPr>
      <p:grpSpPr>
        <a:xfrm>
          <a:off x="0" y="0"/>
          <a:ext cx="0" cy="0"/>
          <a:chOff x="0" y="0"/>
          <a:chExt cx="0" cy="0"/>
        </a:xfrm>
      </p:grpSpPr>
      <p:sp>
        <p:nvSpPr>
          <p:cNvPr id="623" name="Google Shape;623;g89c7664ed4_0_25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624" name="Google Shape;624;g89c7664ed4_0_25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07575518"/>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3"/>
        <p:cNvGrpSpPr/>
        <p:nvPr/>
      </p:nvGrpSpPr>
      <p:grpSpPr>
        <a:xfrm>
          <a:off x="0" y="0"/>
          <a:ext cx="0" cy="0"/>
          <a:chOff x="0" y="0"/>
          <a:chExt cx="0" cy="0"/>
        </a:xfrm>
      </p:grpSpPr>
      <p:sp>
        <p:nvSpPr>
          <p:cNvPr id="634" name="Google Shape;634;g89c7664ed4_0_26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635" name="Google Shape;635;g89c7664ed4_0_26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518415"/>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3"/>
        <p:cNvGrpSpPr/>
        <p:nvPr/>
      </p:nvGrpSpPr>
      <p:grpSpPr>
        <a:xfrm>
          <a:off x="0" y="0"/>
          <a:ext cx="0" cy="0"/>
          <a:chOff x="0" y="0"/>
          <a:chExt cx="0" cy="0"/>
        </a:xfrm>
      </p:grpSpPr>
      <p:sp>
        <p:nvSpPr>
          <p:cNvPr id="654" name="Google Shape;654;g89c7664ed4_0_28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655" name="Google Shape;655;g89c7664ed4_0_28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0200890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73"/>
        <p:cNvGrpSpPr/>
        <p:nvPr/>
      </p:nvGrpSpPr>
      <p:grpSpPr>
        <a:xfrm>
          <a:off x="0" y="0"/>
          <a:ext cx="0" cy="0"/>
          <a:chOff x="0" y="0"/>
          <a:chExt cx="0" cy="0"/>
        </a:xfrm>
      </p:grpSpPr>
      <p:sp>
        <p:nvSpPr>
          <p:cNvPr id="674" name="Google Shape;674;g89c7664ed4_0_30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675" name="Google Shape;675;g89c7664ed4_0_30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88234954"/>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84"/>
        <p:cNvGrpSpPr/>
        <p:nvPr/>
      </p:nvGrpSpPr>
      <p:grpSpPr>
        <a:xfrm>
          <a:off x="0" y="0"/>
          <a:ext cx="0" cy="0"/>
          <a:chOff x="0" y="0"/>
          <a:chExt cx="0" cy="0"/>
        </a:xfrm>
      </p:grpSpPr>
      <p:sp>
        <p:nvSpPr>
          <p:cNvPr id="685" name="Google Shape;685;g89c7664ed4_0_3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686" name="Google Shape;686;g89c7664ed4_0_3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3463230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96"/>
        <p:cNvGrpSpPr/>
        <p:nvPr/>
      </p:nvGrpSpPr>
      <p:grpSpPr>
        <a:xfrm>
          <a:off x="0" y="0"/>
          <a:ext cx="0" cy="0"/>
          <a:chOff x="0" y="0"/>
          <a:chExt cx="0" cy="0"/>
        </a:xfrm>
      </p:grpSpPr>
      <p:sp>
        <p:nvSpPr>
          <p:cNvPr id="697" name="Google Shape;697;g89c7664ed4_0_32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698" name="Google Shape;698;g89c7664ed4_0_3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3967260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6"/>
        <p:cNvGrpSpPr/>
        <p:nvPr/>
      </p:nvGrpSpPr>
      <p:grpSpPr>
        <a:xfrm>
          <a:off x="0" y="0"/>
          <a:ext cx="0" cy="0"/>
          <a:chOff x="0" y="0"/>
          <a:chExt cx="0" cy="0"/>
        </a:xfrm>
      </p:grpSpPr>
      <p:sp>
        <p:nvSpPr>
          <p:cNvPr id="707" name="Google Shape;707;g89c7664ed4_0_33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708" name="Google Shape;708;g89c7664ed4_0_33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80649494"/>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14"/>
        <p:cNvGrpSpPr/>
        <p:nvPr/>
      </p:nvGrpSpPr>
      <p:grpSpPr>
        <a:xfrm>
          <a:off x="0" y="0"/>
          <a:ext cx="0" cy="0"/>
          <a:chOff x="0" y="0"/>
          <a:chExt cx="0" cy="0"/>
        </a:xfrm>
      </p:grpSpPr>
      <p:sp>
        <p:nvSpPr>
          <p:cNvPr id="715" name="Google Shape;715;g89c7664ed4_0_34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716" name="Google Shape;716;g89c7664ed4_0_34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32889907"/>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1"/>
        <p:cNvGrpSpPr/>
        <p:nvPr/>
      </p:nvGrpSpPr>
      <p:grpSpPr>
        <a:xfrm>
          <a:off x="0" y="0"/>
          <a:ext cx="0" cy="0"/>
          <a:chOff x="0" y="0"/>
          <a:chExt cx="0" cy="0"/>
        </a:xfrm>
      </p:grpSpPr>
      <p:sp>
        <p:nvSpPr>
          <p:cNvPr id="732" name="Google Shape;732;g89c7664ed4_0_37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733" name="Google Shape;733;g89c7664ed4_0_37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25485055"/>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8"/>
        <p:cNvGrpSpPr/>
        <p:nvPr/>
      </p:nvGrpSpPr>
      <p:grpSpPr>
        <a:xfrm>
          <a:off x="0" y="0"/>
          <a:ext cx="0" cy="0"/>
          <a:chOff x="0" y="0"/>
          <a:chExt cx="0" cy="0"/>
        </a:xfrm>
      </p:grpSpPr>
      <p:sp>
        <p:nvSpPr>
          <p:cNvPr id="739" name="Google Shape;739;g89c7664ed4_0_37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740" name="Google Shape;740;g89c7664ed4_0_37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788942045"/>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47"/>
        <p:cNvGrpSpPr/>
        <p:nvPr/>
      </p:nvGrpSpPr>
      <p:grpSpPr>
        <a:xfrm>
          <a:off x="0" y="0"/>
          <a:ext cx="0" cy="0"/>
          <a:chOff x="0" y="0"/>
          <a:chExt cx="0" cy="0"/>
        </a:xfrm>
      </p:grpSpPr>
      <p:sp>
        <p:nvSpPr>
          <p:cNvPr id="748" name="Google Shape;748;g89c7664ed4_0_38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749" name="Google Shape;749;g89c7664ed4_0_38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8228989"/>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54"/>
        <p:cNvGrpSpPr/>
        <p:nvPr/>
      </p:nvGrpSpPr>
      <p:grpSpPr>
        <a:xfrm>
          <a:off x="0" y="0"/>
          <a:ext cx="0" cy="0"/>
          <a:chOff x="0" y="0"/>
          <a:chExt cx="0" cy="0"/>
        </a:xfrm>
      </p:grpSpPr>
      <p:sp>
        <p:nvSpPr>
          <p:cNvPr id="755" name="Google Shape;755;p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756" name="Google Shape;756;p1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59429333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93BB6BE4-8609-4983-BECC-BCFE72B2CBBF}" type="datetimeFigureOut">
              <a:rPr lang="en-US" smtClean="0"/>
              <a:t>6/19/2020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19F9117-23C4-46F7-B6AE-01AD87BE7C1D}" type="slidenum">
              <a:rPr lang="en-US" smtClean="0"/>
              <a:t>‹#›</a:t>
            </a:fld>
            <a:endParaRPr lang="en-US"/>
          </a:p>
        </p:txBody>
      </p:sp>
    </p:spTree>
    <p:extLst>
      <p:ext uri="{BB962C8B-B14F-4D97-AF65-F5344CB8AC3E}">
        <p14:creationId xmlns:p14="http://schemas.microsoft.com/office/powerpoint/2010/main" val="24106333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3BB6BE4-8609-4983-BECC-BCFE72B2CBBF}" type="datetimeFigureOut">
              <a:rPr lang="en-US" smtClean="0"/>
              <a:t>6/19/2020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19F9117-23C4-46F7-B6AE-01AD87BE7C1D}" type="slidenum">
              <a:rPr lang="en-US" smtClean="0"/>
              <a:t>‹#›</a:t>
            </a:fld>
            <a:endParaRPr lang="en-US"/>
          </a:p>
        </p:txBody>
      </p:sp>
    </p:spTree>
    <p:extLst>
      <p:ext uri="{BB962C8B-B14F-4D97-AF65-F5344CB8AC3E}">
        <p14:creationId xmlns:p14="http://schemas.microsoft.com/office/powerpoint/2010/main" val="33451291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93BB6BE4-8609-4983-BECC-BCFE72B2CBBF}" type="datetimeFigureOut">
              <a:rPr lang="en-US" smtClean="0"/>
              <a:t>6/19/2020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19F9117-23C4-46F7-B6AE-01AD87BE7C1D}" type="slidenum">
              <a:rPr lang="en-US" smtClean="0"/>
              <a:t>‹#›</a:t>
            </a:fld>
            <a:endParaRPr lang="en-US"/>
          </a:p>
        </p:txBody>
      </p:sp>
    </p:spTree>
    <p:extLst>
      <p:ext uri="{BB962C8B-B14F-4D97-AF65-F5344CB8AC3E}">
        <p14:creationId xmlns:p14="http://schemas.microsoft.com/office/powerpoint/2010/main" val="17079955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93BB6BE4-8609-4983-BECC-BCFE72B2CBBF}" type="datetimeFigureOut">
              <a:rPr lang="en-US" smtClean="0"/>
              <a:t>6/19/2020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19F9117-23C4-46F7-B6AE-01AD87BE7C1D}" type="slidenum">
              <a:rPr lang="en-US" smtClean="0"/>
              <a:t>‹#›</a:t>
            </a:fld>
            <a:endParaRPr lang="en-US"/>
          </a:p>
        </p:txBody>
      </p:sp>
    </p:spTree>
    <p:extLst>
      <p:ext uri="{BB962C8B-B14F-4D97-AF65-F5344CB8AC3E}">
        <p14:creationId xmlns:p14="http://schemas.microsoft.com/office/powerpoint/2010/main" val="4878305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93BB6BE4-8609-4983-BECC-BCFE72B2CBBF}" type="datetimeFigureOut">
              <a:rPr lang="en-US" smtClean="0"/>
              <a:t>6/19/2020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19F9117-23C4-46F7-B6AE-01AD87BE7C1D}" type="slidenum">
              <a:rPr lang="en-US" smtClean="0"/>
              <a:t>‹#›</a:t>
            </a:fld>
            <a:endParaRPr lang="en-US"/>
          </a:p>
        </p:txBody>
      </p:sp>
    </p:spTree>
    <p:extLst>
      <p:ext uri="{BB962C8B-B14F-4D97-AF65-F5344CB8AC3E}">
        <p14:creationId xmlns:p14="http://schemas.microsoft.com/office/powerpoint/2010/main" val="2119414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93BB6BE4-8609-4983-BECC-BCFE72B2CBBF}" type="datetimeFigureOut">
              <a:rPr lang="en-US" smtClean="0"/>
              <a:t>6/19/2020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19F9117-23C4-46F7-B6AE-01AD87BE7C1D}" type="slidenum">
              <a:rPr lang="en-US" smtClean="0"/>
              <a:t>‹#›</a:t>
            </a:fld>
            <a:endParaRPr lang="en-US"/>
          </a:p>
        </p:txBody>
      </p:sp>
    </p:spTree>
    <p:extLst>
      <p:ext uri="{BB962C8B-B14F-4D97-AF65-F5344CB8AC3E}">
        <p14:creationId xmlns:p14="http://schemas.microsoft.com/office/powerpoint/2010/main" val="155754220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3BB6BE4-8609-4983-BECC-BCFE72B2CBBF}" type="datetimeFigureOut">
              <a:rPr lang="en-US" smtClean="0"/>
              <a:t>6/19/2020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E19F9117-23C4-46F7-B6AE-01AD87BE7C1D}" type="slidenum">
              <a:rPr lang="en-US" smtClean="0"/>
              <a:t>‹#›</a:t>
            </a:fld>
            <a:endParaRPr lang="en-US"/>
          </a:p>
        </p:txBody>
      </p:sp>
    </p:spTree>
    <p:extLst>
      <p:ext uri="{BB962C8B-B14F-4D97-AF65-F5344CB8AC3E}">
        <p14:creationId xmlns:p14="http://schemas.microsoft.com/office/powerpoint/2010/main" val="35127071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93BB6BE4-8609-4983-BECC-BCFE72B2CBBF}" type="datetimeFigureOut">
              <a:rPr lang="en-US" smtClean="0"/>
              <a:t>6/19/2020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19F9117-23C4-46F7-B6AE-01AD87BE7C1D}" type="slidenum">
              <a:rPr lang="en-US" smtClean="0"/>
              <a:t>‹#›</a:t>
            </a:fld>
            <a:endParaRPr lang="en-US"/>
          </a:p>
        </p:txBody>
      </p:sp>
    </p:spTree>
    <p:extLst>
      <p:ext uri="{BB962C8B-B14F-4D97-AF65-F5344CB8AC3E}">
        <p14:creationId xmlns:p14="http://schemas.microsoft.com/office/powerpoint/2010/main" val="2560079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93BB6BE4-8609-4983-BECC-BCFE72B2CBBF}" type="datetimeFigureOut">
              <a:rPr lang="en-US" smtClean="0"/>
              <a:t>6/19/2020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19F9117-23C4-46F7-B6AE-01AD87BE7C1D}" type="slidenum">
              <a:rPr lang="en-US" smtClean="0"/>
              <a:t>‹#›</a:t>
            </a:fld>
            <a:endParaRPr lang="en-US"/>
          </a:p>
        </p:txBody>
      </p:sp>
    </p:spTree>
    <p:extLst>
      <p:ext uri="{BB962C8B-B14F-4D97-AF65-F5344CB8AC3E}">
        <p14:creationId xmlns:p14="http://schemas.microsoft.com/office/powerpoint/2010/main" val="14993290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3BB6BE4-8609-4983-BECC-BCFE72B2CBBF}" type="datetimeFigureOut">
              <a:rPr lang="en-US" smtClean="0"/>
              <a:t>6/19/2020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19F9117-23C4-46F7-B6AE-01AD87BE7C1D}" type="slidenum">
              <a:rPr lang="en-US" smtClean="0"/>
              <a:t>‹#›</a:t>
            </a:fld>
            <a:endParaRPr lang="en-US"/>
          </a:p>
        </p:txBody>
      </p:sp>
    </p:spTree>
    <p:extLst>
      <p:ext uri="{BB962C8B-B14F-4D97-AF65-F5344CB8AC3E}">
        <p14:creationId xmlns:p14="http://schemas.microsoft.com/office/powerpoint/2010/main" val="17541279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3BB6BE4-8609-4983-BECC-BCFE72B2CBBF}" type="datetimeFigureOut">
              <a:rPr lang="en-US" smtClean="0"/>
              <a:t>6/19/2020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19F9117-23C4-46F7-B6AE-01AD87BE7C1D}" type="slidenum">
              <a:rPr lang="en-US" smtClean="0"/>
              <a:t>‹#›</a:t>
            </a:fld>
            <a:endParaRPr lang="en-US"/>
          </a:p>
        </p:txBody>
      </p:sp>
    </p:spTree>
    <p:extLst>
      <p:ext uri="{BB962C8B-B14F-4D97-AF65-F5344CB8AC3E}">
        <p14:creationId xmlns:p14="http://schemas.microsoft.com/office/powerpoint/2010/main" val="3338220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9"/>
        <p:cNvGrpSpPr/>
        <p:nvPr/>
      </p:nvGrpSpPr>
      <p:grpSpPr>
        <a:xfrm>
          <a:off x="0" y="0"/>
          <a:ext cx="0" cy="0"/>
          <a:chOff x="0" y="0"/>
          <a:chExt cx="0" cy="0"/>
        </a:xfrm>
      </p:grpSpPr>
      <p:sp>
        <p:nvSpPr>
          <p:cNvPr id="10" name="Google Shape;10;p64"/>
          <p:cNvSpPr txBox="1">
            <a:spLocks noGrp="1"/>
          </p:cNvSpPr>
          <p:nvPr>
            <p:ph type="ctrTitle"/>
          </p:nvPr>
        </p:nvSpPr>
        <p:spPr>
          <a:xfrm>
            <a:off x="415611" y="992767"/>
            <a:ext cx="11360800" cy="27368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5200"/>
              <a:buNone/>
              <a:defRPr sz="6933"/>
            </a:lvl1pPr>
            <a:lvl2pPr lvl="1" algn="ctr">
              <a:lnSpc>
                <a:spcPct val="100000"/>
              </a:lnSpc>
              <a:spcBef>
                <a:spcPts val="0"/>
              </a:spcBef>
              <a:spcAft>
                <a:spcPts val="0"/>
              </a:spcAft>
              <a:buSzPts val="5200"/>
              <a:buNone/>
              <a:defRPr sz="6933"/>
            </a:lvl2pPr>
            <a:lvl3pPr lvl="2" algn="ctr">
              <a:lnSpc>
                <a:spcPct val="100000"/>
              </a:lnSpc>
              <a:spcBef>
                <a:spcPts val="0"/>
              </a:spcBef>
              <a:spcAft>
                <a:spcPts val="0"/>
              </a:spcAft>
              <a:buSzPts val="5200"/>
              <a:buNone/>
              <a:defRPr sz="6933"/>
            </a:lvl3pPr>
            <a:lvl4pPr lvl="3" algn="ctr">
              <a:lnSpc>
                <a:spcPct val="100000"/>
              </a:lnSpc>
              <a:spcBef>
                <a:spcPts val="0"/>
              </a:spcBef>
              <a:spcAft>
                <a:spcPts val="0"/>
              </a:spcAft>
              <a:buSzPts val="5200"/>
              <a:buNone/>
              <a:defRPr sz="6933"/>
            </a:lvl4pPr>
            <a:lvl5pPr lvl="4" algn="ctr">
              <a:lnSpc>
                <a:spcPct val="100000"/>
              </a:lnSpc>
              <a:spcBef>
                <a:spcPts val="0"/>
              </a:spcBef>
              <a:spcAft>
                <a:spcPts val="0"/>
              </a:spcAft>
              <a:buSzPts val="5200"/>
              <a:buNone/>
              <a:defRPr sz="6933"/>
            </a:lvl5pPr>
            <a:lvl6pPr lvl="5" algn="ctr">
              <a:lnSpc>
                <a:spcPct val="100000"/>
              </a:lnSpc>
              <a:spcBef>
                <a:spcPts val="0"/>
              </a:spcBef>
              <a:spcAft>
                <a:spcPts val="0"/>
              </a:spcAft>
              <a:buSzPts val="5200"/>
              <a:buNone/>
              <a:defRPr sz="6933"/>
            </a:lvl6pPr>
            <a:lvl7pPr lvl="6" algn="ctr">
              <a:lnSpc>
                <a:spcPct val="100000"/>
              </a:lnSpc>
              <a:spcBef>
                <a:spcPts val="0"/>
              </a:spcBef>
              <a:spcAft>
                <a:spcPts val="0"/>
              </a:spcAft>
              <a:buSzPts val="5200"/>
              <a:buNone/>
              <a:defRPr sz="6933"/>
            </a:lvl7pPr>
            <a:lvl8pPr lvl="7" algn="ctr">
              <a:lnSpc>
                <a:spcPct val="100000"/>
              </a:lnSpc>
              <a:spcBef>
                <a:spcPts val="0"/>
              </a:spcBef>
              <a:spcAft>
                <a:spcPts val="0"/>
              </a:spcAft>
              <a:buSzPts val="5200"/>
              <a:buNone/>
              <a:defRPr sz="6933"/>
            </a:lvl8pPr>
            <a:lvl9pPr lvl="8" algn="ctr">
              <a:lnSpc>
                <a:spcPct val="100000"/>
              </a:lnSpc>
              <a:spcBef>
                <a:spcPts val="0"/>
              </a:spcBef>
              <a:spcAft>
                <a:spcPts val="0"/>
              </a:spcAft>
              <a:buSzPts val="5200"/>
              <a:buNone/>
              <a:defRPr sz="6933"/>
            </a:lvl9pPr>
          </a:lstStyle>
          <a:p>
            <a:endParaRPr/>
          </a:p>
        </p:txBody>
      </p:sp>
      <p:sp>
        <p:nvSpPr>
          <p:cNvPr id="11" name="Google Shape;11;p64"/>
          <p:cNvSpPr txBox="1">
            <a:spLocks noGrp="1"/>
          </p:cNvSpPr>
          <p:nvPr>
            <p:ph type="subTitle" idx="1"/>
          </p:nvPr>
        </p:nvSpPr>
        <p:spPr>
          <a:xfrm>
            <a:off x="415600" y="3778833"/>
            <a:ext cx="11360800" cy="10568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3733"/>
            </a:lvl1pPr>
            <a:lvl2pPr lvl="1" algn="ctr">
              <a:lnSpc>
                <a:spcPct val="100000"/>
              </a:lnSpc>
              <a:spcBef>
                <a:spcPts val="0"/>
              </a:spcBef>
              <a:spcAft>
                <a:spcPts val="0"/>
              </a:spcAft>
              <a:buSzPts val="2800"/>
              <a:buNone/>
              <a:defRPr sz="3733"/>
            </a:lvl2pPr>
            <a:lvl3pPr lvl="2" algn="ctr">
              <a:lnSpc>
                <a:spcPct val="100000"/>
              </a:lnSpc>
              <a:spcBef>
                <a:spcPts val="0"/>
              </a:spcBef>
              <a:spcAft>
                <a:spcPts val="0"/>
              </a:spcAft>
              <a:buSzPts val="2800"/>
              <a:buNone/>
              <a:defRPr sz="3733"/>
            </a:lvl3pPr>
            <a:lvl4pPr lvl="3" algn="ctr">
              <a:lnSpc>
                <a:spcPct val="100000"/>
              </a:lnSpc>
              <a:spcBef>
                <a:spcPts val="0"/>
              </a:spcBef>
              <a:spcAft>
                <a:spcPts val="0"/>
              </a:spcAft>
              <a:buSzPts val="2800"/>
              <a:buNone/>
              <a:defRPr sz="3733"/>
            </a:lvl4pPr>
            <a:lvl5pPr lvl="4" algn="ctr">
              <a:lnSpc>
                <a:spcPct val="100000"/>
              </a:lnSpc>
              <a:spcBef>
                <a:spcPts val="0"/>
              </a:spcBef>
              <a:spcAft>
                <a:spcPts val="0"/>
              </a:spcAft>
              <a:buSzPts val="2800"/>
              <a:buNone/>
              <a:defRPr sz="3733"/>
            </a:lvl5pPr>
            <a:lvl6pPr lvl="5" algn="ctr">
              <a:lnSpc>
                <a:spcPct val="100000"/>
              </a:lnSpc>
              <a:spcBef>
                <a:spcPts val="0"/>
              </a:spcBef>
              <a:spcAft>
                <a:spcPts val="0"/>
              </a:spcAft>
              <a:buSzPts val="2800"/>
              <a:buNone/>
              <a:defRPr sz="3733"/>
            </a:lvl6pPr>
            <a:lvl7pPr lvl="6" algn="ctr">
              <a:lnSpc>
                <a:spcPct val="100000"/>
              </a:lnSpc>
              <a:spcBef>
                <a:spcPts val="0"/>
              </a:spcBef>
              <a:spcAft>
                <a:spcPts val="0"/>
              </a:spcAft>
              <a:buSzPts val="2800"/>
              <a:buNone/>
              <a:defRPr sz="3733"/>
            </a:lvl7pPr>
            <a:lvl8pPr lvl="7" algn="ctr">
              <a:lnSpc>
                <a:spcPct val="100000"/>
              </a:lnSpc>
              <a:spcBef>
                <a:spcPts val="0"/>
              </a:spcBef>
              <a:spcAft>
                <a:spcPts val="0"/>
              </a:spcAft>
              <a:buSzPts val="2800"/>
              <a:buNone/>
              <a:defRPr sz="3733"/>
            </a:lvl8pPr>
            <a:lvl9pPr lvl="8" algn="ctr">
              <a:lnSpc>
                <a:spcPct val="100000"/>
              </a:lnSpc>
              <a:spcBef>
                <a:spcPts val="0"/>
              </a:spcBef>
              <a:spcAft>
                <a:spcPts val="0"/>
              </a:spcAft>
              <a:buSzPts val="2800"/>
              <a:buNone/>
              <a:defRPr sz="3733"/>
            </a:lvl9pPr>
          </a:lstStyle>
          <a:p>
            <a:endParaRPr/>
          </a:p>
        </p:txBody>
      </p:sp>
      <p:sp>
        <p:nvSpPr>
          <p:cNvPr id="12" name="Google Shape;12;p64"/>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8077730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itle and Content" type="obj">
  <p:cSld name="Title and Content">
    <p:spTree>
      <p:nvGrpSpPr>
        <p:cNvPr id="1" name="Shape 13"/>
        <p:cNvGrpSpPr/>
        <p:nvPr/>
      </p:nvGrpSpPr>
      <p:grpSpPr>
        <a:xfrm>
          <a:off x="0" y="0"/>
          <a:ext cx="0" cy="0"/>
          <a:chOff x="0" y="0"/>
          <a:chExt cx="0" cy="0"/>
        </a:xfrm>
      </p:grpSpPr>
      <p:sp>
        <p:nvSpPr>
          <p:cNvPr id="14" name="Google Shape;14;p65"/>
          <p:cNvSpPr txBox="1">
            <a:spLocks noGrp="1"/>
          </p:cNvSpPr>
          <p:nvPr>
            <p:ph type="title"/>
          </p:nvPr>
        </p:nvSpPr>
        <p:spPr>
          <a:xfrm>
            <a:off x="838200" y="365125"/>
            <a:ext cx="10515600" cy="1325600"/>
          </a:xfrm>
          <a:prstGeom prst="rect">
            <a:avLst/>
          </a:prstGeom>
          <a:noFill/>
          <a:ln>
            <a:noFill/>
          </a:ln>
        </p:spPr>
        <p:txBody>
          <a:bodyPr spcFirstLastPara="1" wrap="square" lIns="68575" tIns="34275" rIns="68575" bIns="34275" anchor="ctr" anchorCtr="0">
            <a:noAutofit/>
          </a:bodyPr>
          <a:lstStyle>
            <a:lvl1pPr lvl="0" algn="l">
              <a:lnSpc>
                <a:spcPct val="90000"/>
              </a:lnSpc>
              <a:spcBef>
                <a:spcPts val="0"/>
              </a:spcBef>
              <a:spcAft>
                <a:spcPts val="0"/>
              </a:spcAft>
              <a:buClr>
                <a:schemeClr val="dk1"/>
              </a:buClr>
              <a:buSzPts val="14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15" name="Google Shape;15;p65"/>
          <p:cNvSpPr txBox="1">
            <a:spLocks noGrp="1"/>
          </p:cNvSpPr>
          <p:nvPr>
            <p:ph type="body" idx="1"/>
          </p:nvPr>
        </p:nvSpPr>
        <p:spPr>
          <a:xfrm>
            <a:off x="838200" y="1825625"/>
            <a:ext cx="10515600" cy="4351200"/>
          </a:xfrm>
          <a:prstGeom prst="rect">
            <a:avLst/>
          </a:prstGeom>
          <a:noFill/>
          <a:ln>
            <a:noFill/>
          </a:ln>
        </p:spPr>
        <p:txBody>
          <a:bodyPr spcFirstLastPara="1" wrap="square" lIns="68575" tIns="34275" rIns="68575" bIns="34275" anchor="t" anchorCtr="0">
            <a:noAutofit/>
          </a:bodyPr>
          <a:lstStyle>
            <a:lvl1pPr marL="609585" lvl="0" indent="-423323" algn="l">
              <a:lnSpc>
                <a:spcPct val="90000"/>
              </a:lnSpc>
              <a:spcBef>
                <a:spcPts val="1067"/>
              </a:spcBef>
              <a:spcAft>
                <a:spcPts val="0"/>
              </a:spcAft>
              <a:buClr>
                <a:schemeClr val="dk1"/>
              </a:buClr>
              <a:buSzPts val="1400"/>
              <a:buChar char="•"/>
              <a:defRPr/>
            </a:lvl1pPr>
            <a:lvl2pPr marL="1219170" lvl="1" indent="-423323" algn="l">
              <a:lnSpc>
                <a:spcPct val="90000"/>
              </a:lnSpc>
              <a:spcBef>
                <a:spcPts val="533"/>
              </a:spcBef>
              <a:spcAft>
                <a:spcPts val="0"/>
              </a:spcAft>
              <a:buClr>
                <a:schemeClr val="dk1"/>
              </a:buClr>
              <a:buSzPts val="1400"/>
              <a:buChar char="•"/>
              <a:defRPr/>
            </a:lvl2pPr>
            <a:lvl3pPr marL="1828754" lvl="2" indent="-423323" algn="l">
              <a:lnSpc>
                <a:spcPct val="90000"/>
              </a:lnSpc>
              <a:spcBef>
                <a:spcPts val="533"/>
              </a:spcBef>
              <a:spcAft>
                <a:spcPts val="0"/>
              </a:spcAft>
              <a:buClr>
                <a:schemeClr val="dk1"/>
              </a:buClr>
              <a:buSzPts val="1400"/>
              <a:buChar char="•"/>
              <a:defRPr/>
            </a:lvl3pPr>
            <a:lvl4pPr marL="2438339" lvl="3" indent="-423323" algn="l">
              <a:lnSpc>
                <a:spcPct val="90000"/>
              </a:lnSpc>
              <a:spcBef>
                <a:spcPts val="533"/>
              </a:spcBef>
              <a:spcAft>
                <a:spcPts val="0"/>
              </a:spcAft>
              <a:buClr>
                <a:schemeClr val="dk1"/>
              </a:buClr>
              <a:buSzPts val="1400"/>
              <a:buChar char="•"/>
              <a:defRPr/>
            </a:lvl4pPr>
            <a:lvl5pPr marL="3047924" lvl="4" indent="-423323" algn="l">
              <a:lnSpc>
                <a:spcPct val="90000"/>
              </a:lnSpc>
              <a:spcBef>
                <a:spcPts val="533"/>
              </a:spcBef>
              <a:spcAft>
                <a:spcPts val="0"/>
              </a:spcAft>
              <a:buClr>
                <a:schemeClr val="dk1"/>
              </a:buClr>
              <a:buSzPts val="1400"/>
              <a:buChar char="•"/>
              <a:defRPr/>
            </a:lvl5pPr>
            <a:lvl6pPr marL="3657509" lvl="5" indent="-423323" algn="l">
              <a:lnSpc>
                <a:spcPct val="90000"/>
              </a:lnSpc>
              <a:spcBef>
                <a:spcPts val="533"/>
              </a:spcBef>
              <a:spcAft>
                <a:spcPts val="0"/>
              </a:spcAft>
              <a:buClr>
                <a:schemeClr val="dk1"/>
              </a:buClr>
              <a:buSzPts val="1400"/>
              <a:buChar char="•"/>
              <a:defRPr/>
            </a:lvl6pPr>
            <a:lvl7pPr marL="4267093" lvl="6" indent="-423323" algn="l">
              <a:lnSpc>
                <a:spcPct val="90000"/>
              </a:lnSpc>
              <a:spcBef>
                <a:spcPts val="533"/>
              </a:spcBef>
              <a:spcAft>
                <a:spcPts val="0"/>
              </a:spcAft>
              <a:buClr>
                <a:schemeClr val="dk1"/>
              </a:buClr>
              <a:buSzPts val="1400"/>
              <a:buChar char="•"/>
              <a:defRPr/>
            </a:lvl7pPr>
            <a:lvl8pPr marL="4876678" lvl="7" indent="-423323" algn="l">
              <a:lnSpc>
                <a:spcPct val="90000"/>
              </a:lnSpc>
              <a:spcBef>
                <a:spcPts val="533"/>
              </a:spcBef>
              <a:spcAft>
                <a:spcPts val="0"/>
              </a:spcAft>
              <a:buClr>
                <a:schemeClr val="dk1"/>
              </a:buClr>
              <a:buSzPts val="1400"/>
              <a:buChar char="•"/>
              <a:defRPr/>
            </a:lvl8pPr>
            <a:lvl9pPr marL="5486263" lvl="8" indent="-423323" algn="l">
              <a:lnSpc>
                <a:spcPct val="90000"/>
              </a:lnSpc>
              <a:spcBef>
                <a:spcPts val="533"/>
              </a:spcBef>
              <a:spcAft>
                <a:spcPts val="0"/>
              </a:spcAft>
              <a:buClr>
                <a:schemeClr val="dk1"/>
              </a:buClr>
              <a:buSzPts val="1400"/>
              <a:buChar char="•"/>
              <a:defRPr/>
            </a:lvl9pPr>
          </a:lstStyle>
          <a:p>
            <a:endParaRPr/>
          </a:p>
        </p:txBody>
      </p:sp>
      <p:sp>
        <p:nvSpPr>
          <p:cNvPr id="16" name="Google Shape;16;p65"/>
          <p:cNvSpPr txBox="1">
            <a:spLocks noGrp="1"/>
          </p:cNvSpPr>
          <p:nvPr>
            <p:ph type="dt" idx="10"/>
          </p:nvPr>
        </p:nvSpPr>
        <p:spPr>
          <a:xfrm>
            <a:off x="838200" y="6356351"/>
            <a:ext cx="2743200" cy="365200"/>
          </a:xfrm>
          <a:prstGeom prst="rect">
            <a:avLst/>
          </a:prstGeom>
          <a:noFill/>
          <a:ln>
            <a:noFill/>
          </a:ln>
        </p:spPr>
        <p:txBody>
          <a:bodyPr spcFirstLastPara="1" wrap="square" lIns="68575" tIns="34275" rIns="68575" bIns="34275" anchor="ctr" anchorCtr="0">
            <a:noAutofit/>
          </a:bodyPr>
          <a:lstStyle>
            <a:lvl1pPr marR="0" lvl="0"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9pPr>
          </a:lstStyle>
          <a:p>
            <a:endParaRPr/>
          </a:p>
        </p:txBody>
      </p:sp>
      <p:sp>
        <p:nvSpPr>
          <p:cNvPr id="17" name="Google Shape;17;p65"/>
          <p:cNvSpPr txBox="1">
            <a:spLocks noGrp="1"/>
          </p:cNvSpPr>
          <p:nvPr>
            <p:ph type="ftr" idx="11"/>
          </p:nvPr>
        </p:nvSpPr>
        <p:spPr>
          <a:xfrm>
            <a:off x="4038600" y="6356351"/>
            <a:ext cx="4114800" cy="365200"/>
          </a:xfrm>
          <a:prstGeom prst="rect">
            <a:avLst/>
          </a:prstGeom>
          <a:noFill/>
          <a:ln>
            <a:noFill/>
          </a:ln>
        </p:spPr>
        <p:txBody>
          <a:bodyPr spcFirstLastPara="1" wrap="square" lIns="68575" tIns="34275" rIns="68575" bIns="34275" anchor="ctr" anchorCtr="0">
            <a:noAutofit/>
          </a:bodyPr>
          <a:lstStyle>
            <a:lvl1pPr marR="0" lvl="0" algn="ctr"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9pPr>
          </a:lstStyle>
          <a:p>
            <a:endParaRPr/>
          </a:p>
        </p:txBody>
      </p:sp>
      <p:sp>
        <p:nvSpPr>
          <p:cNvPr id="18" name="Google Shape;18;p65"/>
          <p:cNvSpPr txBox="1">
            <a:spLocks noGrp="1"/>
          </p:cNvSpPr>
          <p:nvPr>
            <p:ph type="sldNum" idx="12"/>
          </p:nvPr>
        </p:nvSpPr>
        <p:spPr>
          <a:xfrm>
            <a:off x="8610600" y="6356351"/>
            <a:ext cx="2743200" cy="365200"/>
          </a:xfrm>
          <a:prstGeom prst="rect">
            <a:avLst/>
          </a:prstGeom>
          <a:noFill/>
          <a:ln>
            <a:noFill/>
          </a:ln>
        </p:spPr>
        <p:txBody>
          <a:bodyPr spcFirstLastPara="1" wrap="square" lIns="68575" tIns="34275" rIns="68575" bIns="34275" anchor="ctr" anchorCtr="0">
            <a:noAutofit/>
          </a:bodyPr>
          <a:lstStyle>
            <a:lvl1pPr marL="0" marR="0" lvl="0"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01388483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19"/>
        <p:cNvGrpSpPr/>
        <p:nvPr/>
      </p:nvGrpSpPr>
      <p:grpSpPr>
        <a:xfrm>
          <a:off x="0" y="0"/>
          <a:ext cx="0" cy="0"/>
          <a:chOff x="0" y="0"/>
          <a:chExt cx="0" cy="0"/>
        </a:xfrm>
      </p:grpSpPr>
      <p:sp>
        <p:nvSpPr>
          <p:cNvPr id="20" name="Google Shape;20;p67"/>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1" name="Google Shape;21;p67"/>
          <p:cNvSpPr txBox="1">
            <a:spLocks noGrp="1"/>
          </p:cNvSpPr>
          <p:nvPr>
            <p:ph type="body" idx="1"/>
          </p:nvPr>
        </p:nvSpPr>
        <p:spPr>
          <a:xfrm>
            <a:off x="415600" y="1536633"/>
            <a:ext cx="5333200" cy="4555200"/>
          </a:xfrm>
          <a:prstGeom prst="rect">
            <a:avLst/>
          </a:prstGeom>
          <a:noFill/>
          <a:ln>
            <a:noFill/>
          </a:ln>
        </p:spPr>
        <p:txBody>
          <a:bodyPr spcFirstLastPara="1" wrap="square" lIns="91425" tIns="91425" rIns="91425" bIns="91425" anchor="t" anchorCtr="0">
            <a:noAutofit/>
          </a:bodyPr>
          <a:lstStyle>
            <a:lvl1pPr marL="609585" lvl="0" indent="-423323" algn="l">
              <a:lnSpc>
                <a:spcPct val="115000"/>
              </a:lnSpc>
              <a:spcBef>
                <a:spcPts val="0"/>
              </a:spcBef>
              <a:spcAft>
                <a:spcPts val="0"/>
              </a:spcAft>
              <a:buSzPts val="1400"/>
              <a:buChar char="●"/>
              <a:defRPr sz="1867"/>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22" name="Google Shape;22;p67"/>
          <p:cNvSpPr txBox="1">
            <a:spLocks noGrp="1"/>
          </p:cNvSpPr>
          <p:nvPr>
            <p:ph type="body" idx="2"/>
          </p:nvPr>
        </p:nvSpPr>
        <p:spPr>
          <a:xfrm>
            <a:off x="6443200" y="1536633"/>
            <a:ext cx="5333200" cy="4555200"/>
          </a:xfrm>
          <a:prstGeom prst="rect">
            <a:avLst/>
          </a:prstGeom>
          <a:noFill/>
          <a:ln>
            <a:noFill/>
          </a:ln>
        </p:spPr>
        <p:txBody>
          <a:bodyPr spcFirstLastPara="1" wrap="square" lIns="91425" tIns="91425" rIns="91425" bIns="91425" anchor="t" anchorCtr="0">
            <a:noAutofit/>
          </a:bodyPr>
          <a:lstStyle>
            <a:lvl1pPr marL="609585" lvl="0" indent="-423323" algn="l">
              <a:lnSpc>
                <a:spcPct val="115000"/>
              </a:lnSpc>
              <a:spcBef>
                <a:spcPts val="0"/>
              </a:spcBef>
              <a:spcAft>
                <a:spcPts val="0"/>
              </a:spcAft>
              <a:buSzPts val="1400"/>
              <a:buChar char="●"/>
              <a:defRPr sz="1867"/>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23" name="Google Shape;23;p67"/>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88090853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24"/>
        <p:cNvGrpSpPr/>
        <p:nvPr/>
      </p:nvGrpSpPr>
      <p:grpSpPr>
        <a:xfrm>
          <a:off x="0" y="0"/>
          <a:ext cx="0" cy="0"/>
          <a:chOff x="0" y="0"/>
          <a:chExt cx="0" cy="0"/>
        </a:xfrm>
      </p:grpSpPr>
      <p:sp>
        <p:nvSpPr>
          <p:cNvPr id="25" name="Google Shape;25;p68"/>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6" name="Google Shape;26;p68"/>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75855196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27"/>
        <p:cNvGrpSpPr/>
        <p:nvPr/>
      </p:nvGrpSpPr>
      <p:grpSpPr>
        <a:xfrm>
          <a:off x="0" y="0"/>
          <a:ext cx="0" cy="0"/>
          <a:chOff x="0" y="0"/>
          <a:chExt cx="0" cy="0"/>
        </a:xfrm>
      </p:grpSpPr>
      <p:sp>
        <p:nvSpPr>
          <p:cNvPr id="28" name="Google Shape;28;p69"/>
          <p:cNvSpPr txBox="1">
            <a:spLocks noGrp="1"/>
          </p:cNvSpPr>
          <p:nvPr>
            <p:ph type="title"/>
          </p:nvPr>
        </p:nvSpPr>
        <p:spPr>
          <a:xfrm>
            <a:off x="415600" y="740800"/>
            <a:ext cx="3744000" cy="1007600"/>
          </a:xfrm>
          <a:prstGeom prst="rect">
            <a:avLst/>
          </a:prstGeom>
          <a:noFill/>
          <a:ln>
            <a:noFill/>
          </a:ln>
        </p:spPr>
        <p:txBody>
          <a:bodyPr spcFirstLastPara="1" wrap="square" lIns="91425" tIns="91425" rIns="91425" bIns="91425" anchor="b" anchorCtr="0">
            <a:noAutofit/>
          </a:bodyPr>
          <a:lstStyle>
            <a:lvl1pPr lvl="0" algn="l">
              <a:lnSpc>
                <a:spcPct val="100000"/>
              </a:lnSpc>
              <a:spcBef>
                <a:spcPts val="0"/>
              </a:spcBef>
              <a:spcAft>
                <a:spcPts val="0"/>
              </a:spcAft>
              <a:buSzPts val="2400"/>
              <a:buNone/>
              <a:defRPr sz="3200"/>
            </a:lvl1pPr>
            <a:lvl2pPr lvl="1" algn="l">
              <a:lnSpc>
                <a:spcPct val="100000"/>
              </a:lnSpc>
              <a:spcBef>
                <a:spcPts val="0"/>
              </a:spcBef>
              <a:spcAft>
                <a:spcPts val="0"/>
              </a:spcAft>
              <a:buSzPts val="2400"/>
              <a:buNone/>
              <a:defRPr sz="3200"/>
            </a:lvl2pPr>
            <a:lvl3pPr lvl="2" algn="l">
              <a:lnSpc>
                <a:spcPct val="100000"/>
              </a:lnSpc>
              <a:spcBef>
                <a:spcPts val="0"/>
              </a:spcBef>
              <a:spcAft>
                <a:spcPts val="0"/>
              </a:spcAft>
              <a:buSzPts val="2400"/>
              <a:buNone/>
              <a:defRPr sz="3200"/>
            </a:lvl3pPr>
            <a:lvl4pPr lvl="3" algn="l">
              <a:lnSpc>
                <a:spcPct val="100000"/>
              </a:lnSpc>
              <a:spcBef>
                <a:spcPts val="0"/>
              </a:spcBef>
              <a:spcAft>
                <a:spcPts val="0"/>
              </a:spcAft>
              <a:buSzPts val="2400"/>
              <a:buNone/>
              <a:defRPr sz="3200"/>
            </a:lvl4pPr>
            <a:lvl5pPr lvl="4" algn="l">
              <a:lnSpc>
                <a:spcPct val="100000"/>
              </a:lnSpc>
              <a:spcBef>
                <a:spcPts val="0"/>
              </a:spcBef>
              <a:spcAft>
                <a:spcPts val="0"/>
              </a:spcAft>
              <a:buSzPts val="2400"/>
              <a:buNone/>
              <a:defRPr sz="3200"/>
            </a:lvl5pPr>
            <a:lvl6pPr lvl="5" algn="l">
              <a:lnSpc>
                <a:spcPct val="100000"/>
              </a:lnSpc>
              <a:spcBef>
                <a:spcPts val="0"/>
              </a:spcBef>
              <a:spcAft>
                <a:spcPts val="0"/>
              </a:spcAft>
              <a:buSzPts val="2400"/>
              <a:buNone/>
              <a:defRPr sz="3200"/>
            </a:lvl6pPr>
            <a:lvl7pPr lvl="6" algn="l">
              <a:lnSpc>
                <a:spcPct val="100000"/>
              </a:lnSpc>
              <a:spcBef>
                <a:spcPts val="0"/>
              </a:spcBef>
              <a:spcAft>
                <a:spcPts val="0"/>
              </a:spcAft>
              <a:buSzPts val="2400"/>
              <a:buNone/>
              <a:defRPr sz="3200"/>
            </a:lvl7pPr>
            <a:lvl8pPr lvl="7" algn="l">
              <a:lnSpc>
                <a:spcPct val="100000"/>
              </a:lnSpc>
              <a:spcBef>
                <a:spcPts val="0"/>
              </a:spcBef>
              <a:spcAft>
                <a:spcPts val="0"/>
              </a:spcAft>
              <a:buSzPts val="2400"/>
              <a:buNone/>
              <a:defRPr sz="3200"/>
            </a:lvl8pPr>
            <a:lvl9pPr lvl="8" algn="l">
              <a:lnSpc>
                <a:spcPct val="100000"/>
              </a:lnSpc>
              <a:spcBef>
                <a:spcPts val="0"/>
              </a:spcBef>
              <a:spcAft>
                <a:spcPts val="0"/>
              </a:spcAft>
              <a:buSzPts val="2400"/>
              <a:buNone/>
              <a:defRPr sz="3200"/>
            </a:lvl9pPr>
          </a:lstStyle>
          <a:p>
            <a:endParaRPr/>
          </a:p>
        </p:txBody>
      </p:sp>
      <p:sp>
        <p:nvSpPr>
          <p:cNvPr id="29" name="Google Shape;29;p69"/>
          <p:cNvSpPr txBox="1">
            <a:spLocks noGrp="1"/>
          </p:cNvSpPr>
          <p:nvPr>
            <p:ph type="body" idx="1"/>
          </p:nvPr>
        </p:nvSpPr>
        <p:spPr>
          <a:xfrm>
            <a:off x="415600" y="1852800"/>
            <a:ext cx="3744000" cy="4239200"/>
          </a:xfrm>
          <a:prstGeom prst="rect">
            <a:avLst/>
          </a:prstGeom>
          <a:noFill/>
          <a:ln>
            <a:noFill/>
          </a:ln>
        </p:spPr>
        <p:txBody>
          <a:bodyPr spcFirstLastPara="1" wrap="square" lIns="91425" tIns="91425" rIns="91425" bIns="91425" anchor="t" anchorCtr="0">
            <a:noAutofit/>
          </a:bodyPr>
          <a:lstStyle>
            <a:lvl1pPr marL="609585" lvl="0" indent="-406390" algn="l">
              <a:lnSpc>
                <a:spcPct val="115000"/>
              </a:lnSpc>
              <a:spcBef>
                <a:spcPts val="0"/>
              </a:spcBef>
              <a:spcAft>
                <a:spcPts val="0"/>
              </a:spcAft>
              <a:buSzPts val="1200"/>
              <a:buChar char="●"/>
              <a:defRPr sz="1600"/>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30" name="Google Shape;30;p69"/>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40658317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Main point">
  <p:cSld name="Main point">
    <p:spTree>
      <p:nvGrpSpPr>
        <p:cNvPr id="1" name="Shape 31"/>
        <p:cNvGrpSpPr/>
        <p:nvPr/>
      </p:nvGrpSpPr>
      <p:grpSpPr>
        <a:xfrm>
          <a:off x="0" y="0"/>
          <a:ext cx="0" cy="0"/>
          <a:chOff x="0" y="0"/>
          <a:chExt cx="0" cy="0"/>
        </a:xfrm>
      </p:grpSpPr>
      <p:sp>
        <p:nvSpPr>
          <p:cNvPr id="32" name="Google Shape;32;p70"/>
          <p:cNvSpPr txBox="1">
            <a:spLocks noGrp="1"/>
          </p:cNvSpPr>
          <p:nvPr>
            <p:ph type="title"/>
          </p:nvPr>
        </p:nvSpPr>
        <p:spPr>
          <a:xfrm>
            <a:off x="653667" y="600200"/>
            <a:ext cx="8490400" cy="5454400"/>
          </a:xfrm>
          <a:prstGeom prst="rect">
            <a:avLst/>
          </a:prstGeom>
          <a:noFill/>
          <a:ln>
            <a:noFill/>
          </a:ln>
        </p:spPr>
        <p:txBody>
          <a:bodyPr spcFirstLastPara="1" wrap="square" lIns="91425" tIns="91425" rIns="91425" bIns="91425" anchor="ctr" anchorCtr="0">
            <a:noAutofit/>
          </a:bodyPr>
          <a:lstStyle>
            <a:lvl1pPr lvl="0" algn="l">
              <a:lnSpc>
                <a:spcPct val="100000"/>
              </a:lnSpc>
              <a:spcBef>
                <a:spcPts val="0"/>
              </a:spcBef>
              <a:spcAft>
                <a:spcPts val="0"/>
              </a:spcAft>
              <a:buSzPts val="4800"/>
              <a:buNone/>
              <a:defRPr sz="6400"/>
            </a:lvl1pPr>
            <a:lvl2pPr lvl="1" algn="l">
              <a:lnSpc>
                <a:spcPct val="100000"/>
              </a:lnSpc>
              <a:spcBef>
                <a:spcPts val="0"/>
              </a:spcBef>
              <a:spcAft>
                <a:spcPts val="0"/>
              </a:spcAft>
              <a:buSzPts val="4800"/>
              <a:buNone/>
              <a:defRPr sz="6400"/>
            </a:lvl2pPr>
            <a:lvl3pPr lvl="2" algn="l">
              <a:lnSpc>
                <a:spcPct val="100000"/>
              </a:lnSpc>
              <a:spcBef>
                <a:spcPts val="0"/>
              </a:spcBef>
              <a:spcAft>
                <a:spcPts val="0"/>
              </a:spcAft>
              <a:buSzPts val="4800"/>
              <a:buNone/>
              <a:defRPr sz="6400"/>
            </a:lvl3pPr>
            <a:lvl4pPr lvl="3" algn="l">
              <a:lnSpc>
                <a:spcPct val="100000"/>
              </a:lnSpc>
              <a:spcBef>
                <a:spcPts val="0"/>
              </a:spcBef>
              <a:spcAft>
                <a:spcPts val="0"/>
              </a:spcAft>
              <a:buSzPts val="4800"/>
              <a:buNone/>
              <a:defRPr sz="6400"/>
            </a:lvl4pPr>
            <a:lvl5pPr lvl="4" algn="l">
              <a:lnSpc>
                <a:spcPct val="100000"/>
              </a:lnSpc>
              <a:spcBef>
                <a:spcPts val="0"/>
              </a:spcBef>
              <a:spcAft>
                <a:spcPts val="0"/>
              </a:spcAft>
              <a:buSzPts val="4800"/>
              <a:buNone/>
              <a:defRPr sz="6400"/>
            </a:lvl5pPr>
            <a:lvl6pPr lvl="5" algn="l">
              <a:lnSpc>
                <a:spcPct val="100000"/>
              </a:lnSpc>
              <a:spcBef>
                <a:spcPts val="0"/>
              </a:spcBef>
              <a:spcAft>
                <a:spcPts val="0"/>
              </a:spcAft>
              <a:buSzPts val="4800"/>
              <a:buNone/>
              <a:defRPr sz="6400"/>
            </a:lvl6pPr>
            <a:lvl7pPr lvl="6" algn="l">
              <a:lnSpc>
                <a:spcPct val="100000"/>
              </a:lnSpc>
              <a:spcBef>
                <a:spcPts val="0"/>
              </a:spcBef>
              <a:spcAft>
                <a:spcPts val="0"/>
              </a:spcAft>
              <a:buSzPts val="4800"/>
              <a:buNone/>
              <a:defRPr sz="6400"/>
            </a:lvl7pPr>
            <a:lvl8pPr lvl="7" algn="l">
              <a:lnSpc>
                <a:spcPct val="100000"/>
              </a:lnSpc>
              <a:spcBef>
                <a:spcPts val="0"/>
              </a:spcBef>
              <a:spcAft>
                <a:spcPts val="0"/>
              </a:spcAft>
              <a:buSzPts val="4800"/>
              <a:buNone/>
              <a:defRPr sz="6400"/>
            </a:lvl8pPr>
            <a:lvl9pPr lvl="8" algn="l">
              <a:lnSpc>
                <a:spcPct val="100000"/>
              </a:lnSpc>
              <a:spcBef>
                <a:spcPts val="0"/>
              </a:spcBef>
              <a:spcAft>
                <a:spcPts val="0"/>
              </a:spcAft>
              <a:buSzPts val="4800"/>
              <a:buNone/>
              <a:defRPr sz="6400"/>
            </a:lvl9pPr>
          </a:lstStyle>
          <a:p>
            <a:endParaRPr/>
          </a:p>
        </p:txBody>
      </p:sp>
      <p:sp>
        <p:nvSpPr>
          <p:cNvPr id="33" name="Google Shape;33;p70"/>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13836431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34"/>
        <p:cNvGrpSpPr/>
        <p:nvPr/>
      </p:nvGrpSpPr>
      <p:grpSpPr>
        <a:xfrm>
          <a:off x="0" y="0"/>
          <a:ext cx="0" cy="0"/>
          <a:chOff x="0" y="0"/>
          <a:chExt cx="0" cy="0"/>
        </a:xfrm>
      </p:grpSpPr>
      <p:sp>
        <p:nvSpPr>
          <p:cNvPr id="35" name="Google Shape;35;p71"/>
          <p:cNvSpPr/>
          <p:nvPr/>
        </p:nvSpPr>
        <p:spPr>
          <a:xfrm>
            <a:off x="6096000" y="-167"/>
            <a:ext cx="6096000" cy="6858000"/>
          </a:xfrm>
          <a:prstGeom prst="rect">
            <a:avLst/>
          </a:prstGeom>
          <a:solidFill>
            <a:schemeClr val="lt2"/>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sp>
        <p:nvSpPr>
          <p:cNvPr id="36" name="Google Shape;36;p71"/>
          <p:cNvSpPr txBox="1">
            <a:spLocks noGrp="1"/>
          </p:cNvSpPr>
          <p:nvPr>
            <p:ph type="title"/>
          </p:nvPr>
        </p:nvSpPr>
        <p:spPr>
          <a:xfrm>
            <a:off x="354000" y="1644233"/>
            <a:ext cx="5393600" cy="19764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4200"/>
              <a:buNone/>
              <a:defRPr sz="5600"/>
            </a:lvl1pPr>
            <a:lvl2pPr lvl="1" algn="ctr">
              <a:lnSpc>
                <a:spcPct val="100000"/>
              </a:lnSpc>
              <a:spcBef>
                <a:spcPts val="0"/>
              </a:spcBef>
              <a:spcAft>
                <a:spcPts val="0"/>
              </a:spcAft>
              <a:buSzPts val="4200"/>
              <a:buNone/>
              <a:defRPr sz="5600"/>
            </a:lvl2pPr>
            <a:lvl3pPr lvl="2" algn="ctr">
              <a:lnSpc>
                <a:spcPct val="100000"/>
              </a:lnSpc>
              <a:spcBef>
                <a:spcPts val="0"/>
              </a:spcBef>
              <a:spcAft>
                <a:spcPts val="0"/>
              </a:spcAft>
              <a:buSzPts val="4200"/>
              <a:buNone/>
              <a:defRPr sz="5600"/>
            </a:lvl3pPr>
            <a:lvl4pPr lvl="3" algn="ctr">
              <a:lnSpc>
                <a:spcPct val="100000"/>
              </a:lnSpc>
              <a:spcBef>
                <a:spcPts val="0"/>
              </a:spcBef>
              <a:spcAft>
                <a:spcPts val="0"/>
              </a:spcAft>
              <a:buSzPts val="4200"/>
              <a:buNone/>
              <a:defRPr sz="5600"/>
            </a:lvl4pPr>
            <a:lvl5pPr lvl="4" algn="ctr">
              <a:lnSpc>
                <a:spcPct val="100000"/>
              </a:lnSpc>
              <a:spcBef>
                <a:spcPts val="0"/>
              </a:spcBef>
              <a:spcAft>
                <a:spcPts val="0"/>
              </a:spcAft>
              <a:buSzPts val="4200"/>
              <a:buNone/>
              <a:defRPr sz="5600"/>
            </a:lvl5pPr>
            <a:lvl6pPr lvl="5" algn="ctr">
              <a:lnSpc>
                <a:spcPct val="100000"/>
              </a:lnSpc>
              <a:spcBef>
                <a:spcPts val="0"/>
              </a:spcBef>
              <a:spcAft>
                <a:spcPts val="0"/>
              </a:spcAft>
              <a:buSzPts val="4200"/>
              <a:buNone/>
              <a:defRPr sz="5600"/>
            </a:lvl6pPr>
            <a:lvl7pPr lvl="6" algn="ctr">
              <a:lnSpc>
                <a:spcPct val="100000"/>
              </a:lnSpc>
              <a:spcBef>
                <a:spcPts val="0"/>
              </a:spcBef>
              <a:spcAft>
                <a:spcPts val="0"/>
              </a:spcAft>
              <a:buSzPts val="4200"/>
              <a:buNone/>
              <a:defRPr sz="5600"/>
            </a:lvl7pPr>
            <a:lvl8pPr lvl="7" algn="ctr">
              <a:lnSpc>
                <a:spcPct val="100000"/>
              </a:lnSpc>
              <a:spcBef>
                <a:spcPts val="0"/>
              </a:spcBef>
              <a:spcAft>
                <a:spcPts val="0"/>
              </a:spcAft>
              <a:buSzPts val="4200"/>
              <a:buNone/>
              <a:defRPr sz="5600"/>
            </a:lvl8pPr>
            <a:lvl9pPr lvl="8" algn="ctr">
              <a:lnSpc>
                <a:spcPct val="100000"/>
              </a:lnSpc>
              <a:spcBef>
                <a:spcPts val="0"/>
              </a:spcBef>
              <a:spcAft>
                <a:spcPts val="0"/>
              </a:spcAft>
              <a:buSzPts val="4200"/>
              <a:buNone/>
              <a:defRPr sz="5600"/>
            </a:lvl9pPr>
          </a:lstStyle>
          <a:p>
            <a:endParaRPr/>
          </a:p>
        </p:txBody>
      </p:sp>
      <p:sp>
        <p:nvSpPr>
          <p:cNvPr id="37" name="Google Shape;37;p71"/>
          <p:cNvSpPr txBox="1">
            <a:spLocks noGrp="1"/>
          </p:cNvSpPr>
          <p:nvPr>
            <p:ph type="subTitle" idx="1"/>
          </p:nvPr>
        </p:nvSpPr>
        <p:spPr>
          <a:xfrm>
            <a:off x="354000" y="3737433"/>
            <a:ext cx="5393600" cy="16468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800"/>
            </a:lvl1pPr>
            <a:lvl2pPr lvl="1" algn="ctr">
              <a:lnSpc>
                <a:spcPct val="100000"/>
              </a:lnSpc>
              <a:spcBef>
                <a:spcPts val="0"/>
              </a:spcBef>
              <a:spcAft>
                <a:spcPts val="0"/>
              </a:spcAft>
              <a:buSzPts val="2100"/>
              <a:buNone/>
              <a:defRPr sz="2800"/>
            </a:lvl2pPr>
            <a:lvl3pPr lvl="2" algn="ctr">
              <a:lnSpc>
                <a:spcPct val="100000"/>
              </a:lnSpc>
              <a:spcBef>
                <a:spcPts val="0"/>
              </a:spcBef>
              <a:spcAft>
                <a:spcPts val="0"/>
              </a:spcAft>
              <a:buSzPts val="2100"/>
              <a:buNone/>
              <a:defRPr sz="2800"/>
            </a:lvl3pPr>
            <a:lvl4pPr lvl="3" algn="ctr">
              <a:lnSpc>
                <a:spcPct val="100000"/>
              </a:lnSpc>
              <a:spcBef>
                <a:spcPts val="0"/>
              </a:spcBef>
              <a:spcAft>
                <a:spcPts val="0"/>
              </a:spcAft>
              <a:buSzPts val="2100"/>
              <a:buNone/>
              <a:defRPr sz="2800"/>
            </a:lvl4pPr>
            <a:lvl5pPr lvl="4" algn="ctr">
              <a:lnSpc>
                <a:spcPct val="100000"/>
              </a:lnSpc>
              <a:spcBef>
                <a:spcPts val="0"/>
              </a:spcBef>
              <a:spcAft>
                <a:spcPts val="0"/>
              </a:spcAft>
              <a:buSzPts val="2100"/>
              <a:buNone/>
              <a:defRPr sz="2800"/>
            </a:lvl5pPr>
            <a:lvl6pPr lvl="5" algn="ctr">
              <a:lnSpc>
                <a:spcPct val="100000"/>
              </a:lnSpc>
              <a:spcBef>
                <a:spcPts val="0"/>
              </a:spcBef>
              <a:spcAft>
                <a:spcPts val="0"/>
              </a:spcAft>
              <a:buSzPts val="2100"/>
              <a:buNone/>
              <a:defRPr sz="2800"/>
            </a:lvl6pPr>
            <a:lvl7pPr lvl="6" algn="ctr">
              <a:lnSpc>
                <a:spcPct val="100000"/>
              </a:lnSpc>
              <a:spcBef>
                <a:spcPts val="0"/>
              </a:spcBef>
              <a:spcAft>
                <a:spcPts val="0"/>
              </a:spcAft>
              <a:buSzPts val="2100"/>
              <a:buNone/>
              <a:defRPr sz="2800"/>
            </a:lvl7pPr>
            <a:lvl8pPr lvl="7" algn="ctr">
              <a:lnSpc>
                <a:spcPct val="100000"/>
              </a:lnSpc>
              <a:spcBef>
                <a:spcPts val="0"/>
              </a:spcBef>
              <a:spcAft>
                <a:spcPts val="0"/>
              </a:spcAft>
              <a:buSzPts val="2100"/>
              <a:buNone/>
              <a:defRPr sz="2800"/>
            </a:lvl8pPr>
            <a:lvl9pPr lvl="8" algn="ctr">
              <a:lnSpc>
                <a:spcPct val="100000"/>
              </a:lnSpc>
              <a:spcBef>
                <a:spcPts val="0"/>
              </a:spcBef>
              <a:spcAft>
                <a:spcPts val="0"/>
              </a:spcAft>
              <a:buSzPts val="2100"/>
              <a:buNone/>
              <a:defRPr sz="2800"/>
            </a:lvl9pPr>
          </a:lstStyle>
          <a:p>
            <a:endParaRPr/>
          </a:p>
        </p:txBody>
      </p:sp>
      <p:sp>
        <p:nvSpPr>
          <p:cNvPr id="38" name="Google Shape;38;p71"/>
          <p:cNvSpPr txBox="1">
            <a:spLocks noGrp="1"/>
          </p:cNvSpPr>
          <p:nvPr>
            <p:ph type="body" idx="2"/>
          </p:nvPr>
        </p:nvSpPr>
        <p:spPr>
          <a:xfrm>
            <a:off x="6586000" y="965433"/>
            <a:ext cx="5116000" cy="4926800"/>
          </a:xfrm>
          <a:prstGeom prst="rect">
            <a:avLst/>
          </a:prstGeom>
          <a:noFill/>
          <a:ln>
            <a:noFill/>
          </a:ln>
        </p:spPr>
        <p:txBody>
          <a:bodyPr spcFirstLastPara="1" wrap="square" lIns="91425" tIns="91425" rIns="91425" bIns="91425" anchor="ctr" anchorCtr="0">
            <a:noAutofit/>
          </a:bodyPr>
          <a:lstStyle>
            <a:lvl1pPr marL="609585" lvl="0" indent="-457189" algn="l">
              <a:lnSpc>
                <a:spcPct val="115000"/>
              </a:lnSpc>
              <a:spcBef>
                <a:spcPts val="0"/>
              </a:spcBef>
              <a:spcAft>
                <a:spcPts val="0"/>
              </a:spcAft>
              <a:buSzPts val="1800"/>
              <a:buChar char="●"/>
              <a:defRPr/>
            </a:lvl1pPr>
            <a:lvl2pPr marL="1219170" lvl="1" indent="-423323" algn="l">
              <a:lnSpc>
                <a:spcPct val="115000"/>
              </a:lnSpc>
              <a:spcBef>
                <a:spcPts val="2133"/>
              </a:spcBef>
              <a:spcAft>
                <a:spcPts val="0"/>
              </a:spcAft>
              <a:buSzPts val="1400"/>
              <a:buChar char="○"/>
              <a:defRPr/>
            </a:lvl2pPr>
            <a:lvl3pPr marL="1828754" lvl="2" indent="-423323" algn="l">
              <a:lnSpc>
                <a:spcPct val="115000"/>
              </a:lnSpc>
              <a:spcBef>
                <a:spcPts val="2133"/>
              </a:spcBef>
              <a:spcAft>
                <a:spcPts val="0"/>
              </a:spcAft>
              <a:buSzPts val="1400"/>
              <a:buChar char="■"/>
              <a:defRPr/>
            </a:lvl3pPr>
            <a:lvl4pPr marL="2438339" lvl="3" indent="-423323" algn="l">
              <a:lnSpc>
                <a:spcPct val="115000"/>
              </a:lnSpc>
              <a:spcBef>
                <a:spcPts val="2133"/>
              </a:spcBef>
              <a:spcAft>
                <a:spcPts val="0"/>
              </a:spcAft>
              <a:buSzPts val="1400"/>
              <a:buChar char="●"/>
              <a:defRPr/>
            </a:lvl4pPr>
            <a:lvl5pPr marL="3047924" lvl="4" indent="-423323" algn="l">
              <a:lnSpc>
                <a:spcPct val="115000"/>
              </a:lnSpc>
              <a:spcBef>
                <a:spcPts val="2133"/>
              </a:spcBef>
              <a:spcAft>
                <a:spcPts val="0"/>
              </a:spcAft>
              <a:buSzPts val="1400"/>
              <a:buChar char="○"/>
              <a:defRPr/>
            </a:lvl5pPr>
            <a:lvl6pPr marL="3657509" lvl="5" indent="-423323" algn="l">
              <a:lnSpc>
                <a:spcPct val="115000"/>
              </a:lnSpc>
              <a:spcBef>
                <a:spcPts val="2133"/>
              </a:spcBef>
              <a:spcAft>
                <a:spcPts val="0"/>
              </a:spcAft>
              <a:buSzPts val="1400"/>
              <a:buChar char="■"/>
              <a:defRPr/>
            </a:lvl6pPr>
            <a:lvl7pPr marL="4267093" lvl="6" indent="-423323" algn="l">
              <a:lnSpc>
                <a:spcPct val="115000"/>
              </a:lnSpc>
              <a:spcBef>
                <a:spcPts val="2133"/>
              </a:spcBef>
              <a:spcAft>
                <a:spcPts val="0"/>
              </a:spcAft>
              <a:buSzPts val="1400"/>
              <a:buChar char="●"/>
              <a:defRPr/>
            </a:lvl7pPr>
            <a:lvl8pPr marL="4876678" lvl="7" indent="-423323" algn="l">
              <a:lnSpc>
                <a:spcPct val="115000"/>
              </a:lnSpc>
              <a:spcBef>
                <a:spcPts val="2133"/>
              </a:spcBef>
              <a:spcAft>
                <a:spcPts val="0"/>
              </a:spcAft>
              <a:buSzPts val="1400"/>
              <a:buChar char="○"/>
              <a:defRPr/>
            </a:lvl8pPr>
            <a:lvl9pPr marL="5486263" lvl="8" indent="-423323" algn="l">
              <a:lnSpc>
                <a:spcPct val="115000"/>
              </a:lnSpc>
              <a:spcBef>
                <a:spcPts val="2133"/>
              </a:spcBef>
              <a:spcAft>
                <a:spcPts val="2133"/>
              </a:spcAft>
              <a:buSzPts val="1400"/>
              <a:buChar char="■"/>
              <a:defRPr/>
            </a:lvl9pPr>
          </a:lstStyle>
          <a:p>
            <a:endParaRPr/>
          </a:p>
        </p:txBody>
      </p:sp>
      <p:sp>
        <p:nvSpPr>
          <p:cNvPr id="39" name="Google Shape;39;p71"/>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93395446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40"/>
        <p:cNvGrpSpPr/>
        <p:nvPr/>
      </p:nvGrpSpPr>
      <p:grpSpPr>
        <a:xfrm>
          <a:off x="0" y="0"/>
          <a:ext cx="0" cy="0"/>
          <a:chOff x="0" y="0"/>
          <a:chExt cx="0" cy="0"/>
        </a:xfrm>
      </p:grpSpPr>
      <p:sp>
        <p:nvSpPr>
          <p:cNvPr id="41" name="Google Shape;41;p72"/>
          <p:cNvSpPr txBox="1">
            <a:spLocks noGrp="1"/>
          </p:cNvSpPr>
          <p:nvPr>
            <p:ph type="body" idx="1"/>
          </p:nvPr>
        </p:nvSpPr>
        <p:spPr>
          <a:xfrm>
            <a:off x="415600" y="5640767"/>
            <a:ext cx="7998400" cy="806800"/>
          </a:xfrm>
          <a:prstGeom prst="rect">
            <a:avLst/>
          </a:prstGeom>
          <a:noFill/>
          <a:ln>
            <a:noFill/>
          </a:ln>
        </p:spPr>
        <p:txBody>
          <a:bodyPr spcFirstLastPara="1" wrap="square" lIns="91425" tIns="91425" rIns="91425" bIns="91425" anchor="ctr" anchorCtr="0">
            <a:noAutofit/>
          </a:bodyPr>
          <a:lstStyle>
            <a:lvl1pPr marL="609585" lvl="0" indent="-304792" algn="l">
              <a:lnSpc>
                <a:spcPct val="100000"/>
              </a:lnSpc>
              <a:spcBef>
                <a:spcPts val="0"/>
              </a:spcBef>
              <a:spcAft>
                <a:spcPts val="0"/>
              </a:spcAft>
              <a:buSzPts val="1800"/>
              <a:buNone/>
              <a:defRPr/>
            </a:lvl1pPr>
          </a:lstStyle>
          <a:p>
            <a:endParaRPr/>
          </a:p>
        </p:txBody>
      </p:sp>
      <p:sp>
        <p:nvSpPr>
          <p:cNvPr id="42" name="Google Shape;42;p72"/>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90046108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43"/>
        <p:cNvGrpSpPr/>
        <p:nvPr/>
      </p:nvGrpSpPr>
      <p:grpSpPr>
        <a:xfrm>
          <a:off x="0" y="0"/>
          <a:ext cx="0" cy="0"/>
          <a:chOff x="0" y="0"/>
          <a:chExt cx="0" cy="0"/>
        </a:xfrm>
      </p:grpSpPr>
      <p:sp>
        <p:nvSpPr>
          <p:cNvPr id="44" name="Google Shape;44;p73"/>
          <p:cNvSpPr txBox="1">
            <a:spLocks noGrp="1"/>
          </p:cNvSpPr>
          <p:nvPr>
            <p:ph type="title" hasCustomPrompt="1"/>
          </p:nvPr>
        </p:nvSpPr>
        <p:spPr>
          <a:xfrm>
            <a:off x="415600" y="1474833"/>
            <a:ext cx="11360800" cy="26180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12000"/>
              <a:buNone/>
              <a:defRPr sz="16000"/>
            </a:lvl1pPr>
            <a:lvl2pPr lvl="1" algn="ctr">
              <a:lnSpc>
                <a:spcPct val="100000"/>
              </a:lnSpc>
              <a:spcBef>
                <a:spcPts val="0"/>
              </a:spcBef>
              <a:spcAft>
                <a:spcPts val="0"/>
              </a:spcAft>
              <a:buSzPts val="12000"/>
              <a:buNone/>
              <a:defRPr sz="16000"/>
            </a:lvl2pPr>
            <a:lvl3pPr lvl="2" algn="ctr">
              <a:lnSpc>
                <a:spcPct val="100000"/>
              </a:lnSpc>
              <a:spcBef>
                <a:spcPts val="0"/>
              </a:spcBef>
              <a:spcAft>
                <a:spcPts val="0"/>
              </a:spcAft>
              <a:buSzPts val="12000"/>
              <a:buNone/>
              <a:defRPr sz="16000"/>
            </a:lvl3pPr>
            <a:lvl4pPr lvl="3" algn="ctr">
              <a:lnSpc>
                <a:spcPct val="100000"/>
              </a:lnSpc>
              <a:spcBef>
                <a:spcPts val="0"/>
              </a:spcBef>
              <a:spcAft>
                <a:spcPts val="0"/>
              </a:spcAft>
              <a:buSzPts val="12000"/>
              <a:buNone/>
              <a:defRPr sz="16000"/>
            </a:lvl4pPr>
            <a:lvl5pPr lvl="4" algn="ctr">
              <a:lnSpc>
                <a:spcPct val="100000"/>
              </a:lnSpc>
              <a:spcBef>
                <a:spcPts val="0"/>
              </a:spcBef>
              <a:spcAft>
                <a:spcPts val="0"/>
              </a:spcAft>
              <a:buSzPts val="12000"/>
              <a:buNone/>
              <a:defRPr sz="16000"/>
            </a:lvl5pPr>
            <a:lvl6pPr lvl="5" algn="ctr">
              <a:lnSpc>
                <a:spcPct val="100000"/>
              </a:lnSpc>
              <a:spcBef>
                <a:spcPts val="0"/>
              </a:spcBef>
              <a:spcAft>
                <a:spcPts val="0"/>
              </a:spcAft>
              <a:buSzPts val="12000"/>
              <a:buNone/>
              <a:defRPr sz="16000"/>
            </a:lvl6pPr>
            <a:lvl7pPr lvl="6" algn="ctr">
              <a:lnSpc>
                <a:spcPct val="100000"/>
              </a:lnSpc>
              <a:spcBef>
                <a:spcPts val="0"/>
              </a:spcBef>
              <a:spcAft>
                <a:spcPts val="0"/>
              </a:spcAft>
              <a:buSzPts val="12000"/>
              <a:buNone/>
              <a:defRPr sz="16000"/>
            </a:lvl7pPr>
            <a:lvl8pPr lvl="7" algn="ctr">
              <a:lnSpc>
                <a:spcPct val="100000"/>
              </a:lnSpc>
              <a:spcBef>
                <a:spcPts val="0"/>
              </a:spcBef>
              <a:spcAft>
                <a:spcPts val="0"/>
              </a:spcAft>
              <a:buSzPts val="12000"/>
              <a:buNone/>
              <a:defRPr sz="16000"/>
            </a:lvl8pPr>
            <a:lvl9pPr lvl="8" algn="ctr">
              <a:lnSpc>
                <a:spcPct val="100000"/>
              </a:lnSpc>
              <a:spcBef>
                <a:spcPts val="0"/>
              </a:spcBef>
              <a:spcAft>
                <a:spcPts val="0"/>
              </a:spcAft>
              <a:buSzPts val="12000"/>
              <a:buNone/>
              <a:defRPr sz="16000"/>
            </a:lvl9pPr>
          </a:lstStyle>
          <a:p>
            <a:r>
              <a:t>xx%</a:t>
            </a:r>
          </a:p>
        </p:txBody>
      </p:sp>
      <p:sp>
        <p:nvSpPr>
          <p:cNvPr id="45" name="Google Shape;45;p73"/>
          <p:cNvSpPr txBox="1">
            <a:spLocks noGrp="1"/>
          </p:cNvSpPr>
          <p:nvPr>
            <p:ph type="body" idx="1"/>
          </p:nvPr>
        </p:nvSpPr>
        <p:spPr>
          <a:xfrm>
            <a:off x="415600" y="4202967"/>
            <a:ext cx="11360800" cy="1734400"/>
          </a:xfrm>
          <a:prstGeom prst="rect">
            <a:avLst/>
          </a:prstGeom>
          <a:noFill/>
          <a:ln>
            <a:noFill/>
          </a:ln>
        </p:spPr>
        <p:txBody>
          <a:bodyPr spcFirstLastPara="1" wrap="square" lIns="91425" tIns="91425" rIns="91425" bIns="91425" anchor="t" anchorCtr="0">
            <a:noAutofit/>
          </a:bodyPr>
          <a:lstStyle>
            <a:lvl1pPr marL="609585" lvl="0" indent="-457189" algn="ctr">
              <a:lnSpc>
                <a:spcPct val="115000"/>
              </a:lnSpc>
              <a:spcBef>
                <a:spcPts val="0"/>
              </a:spcBef>
              <a:spcAft>
                <a:spcPts val="0"/>
              </a:spcAft>
              <a:buSzPts val="1800"/>
              <a:buChar char="●"/>
              <a:defRPr/>
            </a:lvl1pPr>
            <a:lvl2pPr marL="1219170" lvl="1" indent="-423323" algn="ctr">
              <a:lnSpc>
                <a:spcPct val="115000"/>
              </a:lnSpc>
              <a:spcBef>
                <a:spcPts val="2133"/>
              </a:spcBef>
              <a:spcAft>
                <a:spcPts val="0"/>
              </a:spcAft>
              <a:buSzPts val="1400"/>
              <a:buChar char="○"/>
              <a:defRPr/>
            </a:lvl2pPr>
            <a:lvl3pPr marL="1828754" lvl="2" indent="-423323" algn="ctr">
              <a:lnSpc>
                <a:spcPct val="115000"/>
              </a:lnSpc>
              <a:spcBef>
                <a:spcPts val="2133"/>
              </a:spcBef>
              <a:spcAft>
                <a:spcPts val="0"/>
              </a:spcAft>
              <a:buSzPts val="1400"/>
              <a:buChar char="■"/>
              <a:defRPr/>
            </a:lvl3pPr>
            <a:lvl4pPr marL="2438339" lvl="3" indent="-423323" algn="ctr">
              <a:lnSpc>
                <a:spcPct val="115000"/>
              </a:lnSpc>
              <a:spcBef>
                <a:spcPts val="2133"/>
              </a:spcBef>
              <a:spcAft>
                <a:spcPts val="0"/>
              </a:spcAft>
              <a:buSzPts val="1400"/>
              <a:buChar char="●"/>
              <a:defRPr/>
            </a:lvl4pPr>
            <a:lvl5pPr marL="3047924" lvl="4" indent="-423323" algn="ctr">
              <a:lnSpc>
                <a:spcPct val="115000"/>
              </a:lnSpc>
              <a:spcBef>
                <a:spcPts val="2133"/>
              </a:spcBef>
              <a:spcAft>
                <a:spcPts val="0"/>
              </a:spcAft>
              <a:buSzPts val="1400"/>
              <a:buChar char="○"/>
              <a:defRPr/>
            </a:lvl5pPr>
            <a:lvl6pPr marL="3657509" lvl="5" indent="-423323" algn="ctr">
              <a:lnSpc>
                <a:spcPct val="115000"/>
              </a:lnSpc>
              <a:spcBef>
                <a:spcPts val="2133"/>
              </a:spcBef>
              <a:spcAft>
                <a:spcPts val="0"/>
              </a:spcAft>
              <a:buSzPts val="1400"/>
              <a:buChar char="■"/>
              <a:defRPr/>
            </a:lvl6pPr>
            <a:lvl7pPr marL="4267093" lvl="6" indent="-423323" algn="ctr">
              <a:lnSpc>
                <a:spcPct val="115000"/>
              </a:lnSpc>
              <a:spcBef>
                <a:spcPts val="2133"/>
              </a:spcBef>
              <a:spcAft>
                <a:spcPts val="0"/>
              </a:spcAft>
              <a:buSzPts val="1400"/>
              <a:buChar char="●"/>
              <a:defRPr/>
            </a:lvl7pPr>
            <a:lvl8pPr marL="4876678" lvl="7" indent="-423323" algn="ctr">
              <a:lnSpc>
                <a:spcPct val="115000"/>
              </a:lnSpc>
              <a:spcBef>
                <a:spcPts val="2133"/>
              </a:spcBef>
              <a:spcAft>
                <a:spcPts val="0"/>
              </a:spcAft>
              <a:buSzPts val="1400"/>
              <a:buChar char="○"/>
              <a:defRPr/>
            </a:lvl8pPr>
            <a:lvl9pPr marL="5486263" lvl="8" indent="-423323" algn="ctr">
              <a:lnSpc>
                <a:spcPct val="115000"/>
              </a:lnSpc>
              <a:spcBef>
                <a:spcPts val="2133"/>
              </a:spcBef>
              <a:spcAft>
                <a:spcPts val="2133"/>
              </a:spcAft>
              <a:buSzPts val="1400"/>
              <a:buChar char="■"/>
              <a:defRPr/>
            </a:lvl9pPr>
          </a:lstStyle>
          <a:p>
            <a:endParaRPr/>
          </a:p>
        </p:txBody>
      </p:sp>
      <p:sp>
        <p:nvSpPr>
          <p:cNvPr id="46" name="Google Shape;46;p73"/>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22950024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7"/>
        <p:cNvGrpSpPr/>
        <p:nvPr/>
      </p:nvGrpSpPr>
      <p:grpSpPr>
        <a:xfrm>
          <a:off x="0" y="0"/>
          <a:ext cx="0" cy="0"/>
          <a:chOff x="0" y="0"/>
          <a:chExt cx="0" cy="0"/>
        </a:xfrm>
      </p:grpSpPr>
      <p:sp>
        <p:nvSpPr>
          <p:cNvPr id="48" name="Google Shape;48;p74"/>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52024083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Title Slide">
  <p:cSld name="1_Title Slide">
    <p:bg>
      <p:bgPr>
        <a:blipFill>
          <a:blip r:embed="rId2">
            <a:alphaModFix/>
          </a:blip>
          <a:stretch>
            <a:fillRect/>
          </a:stretch>
        </a:blipFill>
        <a:effectLst/>
      </p:bgPr>
    </p:bg>
    <p:spTree>
      <p:nvGrpSpPr>
        <p:cNvPr id="1" name="Shape 49"/>
        <p:cNvGrpSpPr/>
        <p:nvPr/>
      </p:nvGrpSpPr>
      <p:grpSpPr>
        <a:xfrm>
          <a:off x="0" y="0"/>
          <a:ext cx="0" cy="0"/>
          <a:chOff x="0" y="0"/>
          <a:chExt cx="0" cy="0"/>
        </a:xfrm>
      </p:grpSpPr>
      <p:pic>
        <p:nvPicPr>
          <p:cNvPr id="50" name="Google Shape;50;p75"/>
          <p:cNvPicPr preferRelativeResize="0"/>
          <p:nvPr/>
        </p:nvPicPr>
        <p:blipFill rotWithShape="1">
          <a:blip r:embed="rId3">
            <a:alphaModFix/>
          </a:blip>
          <a:srcRect/>
          <a:stretch/>
        </p:blipFill>
        <p:spPr>
          <a:xfrm>
            <a:off x="11363690" y="6196126"/>
            <a:ext cx="576495" cy="580719"/>
          </a:xfrm>
          <a:prstGeom prst="rect">
            <a:avLst/>
          </a:prstGeom>
          <a:noFill/>
          <a:ln>
            <a:noFill/>
          </a:ln>
        </p:spPr>
      </p:pic>
    </p:spTree>
    <p:extLst>
      <p:ext uri="{BB962C8B-B14F-4D97-AF65-F5344CB8AC3E}">
        <p14:creationId xmlns:p14="http://schemas.microsoft.com/office/powerpoint/2010/main" val="341847870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55"/>
        <p:cNvGrpSpPr/>
        <p:nvPr/>
      </p:nvGrpSpPr>
      <p:grpSpPr>
        <a:xfrm>
          <a:off x="0" y="0"/>
          <a:ext cx="0" cy="0"/>
          <a:chOff x="0" y="0"/>
          <a:chExt cx="0" cy="0"/>
        </a:xfrm>
      </p:grpSpPr>
      <p:sp>
        <p:nvSpPr>
          <p:cNvPr id="56" name="Google Shape;56;p80"/>
          <p:cNvSpPr txBox="1">
            <a:spLocks noGrp="1"/>
          </p:cNvSpPr>
          <p:nvPr>
            <p:ph type="ctrTitle"/>
          </p:nvPr>
        </p:nvSpPr>
        <p:spPr>
          <a:xfrm>
            <a:off x="415611" y="992767"/>
            <a:ext cx="11360800" cy="27368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5200"/>
              <a:buNone/>
              <a:defRPr sz="6933"/>
            </a:lvl1pPr>
            <a:lvl2pPr lvl="1" algn="ctr">
              <a:lnSpc>
                <a:spcPct val="100000"/>
              </a:lnSpc>
              <a:spcBef>
                <a:spcPts val="0"/>
              </a:spcBef>
              <a:spcAft>
                <a:spcPts val="0"/>
              </a:spcAft>
              <a:buSzPts val="5200"/>
              <a:buNone/>
              <a:defRPr sz="6933"/>
            </a:lvl2pPr>
            <a:lvl3pPr lvl="2" algn="ctr">
              <a:lnSpc>
                <a:spcPct val="100000"/>
              </a:lnSpc>
              <a:spcBef>
                <a:spcPts val="0"/>
              </a:spcBef>
              <a:spcAft>
                <a:spcPts val="0"/>
              </a:spcAft>
              <a:buSzPts val="5200"/>
              <a:buNone/>
              <a:defRPr sz="6933"/>
            </a:lvl3pPr>
            <a:lvl4pPr lvl="3" algn="ctr">
              <a:lnSpc>
                <a:spcPct val="100000"/>
              </a:lnSpc>
              <a:spcBef>
                <a:spcPts val="0"/>
              </a:spcBef>
              <a:spcAft>
                <a:spcPts val="0"/>
              </a:spcAft>
              <a:buSzPts val="5200"/>
              <a:buNone/>
              <a:defRPr sz="6933"/>
            </a:lvl4pPr>
            <a:lvl5pPr lvl="4" algn="ctr">
              <a:lnSpc>
                <a:spcPct val="100000"/>
              </a:lnSpc>
              <a:spcBef>
                <a:spcPts val="0"/>
              </a:spcBef>
              <a:spcAft>
                <a:spcPts val="0"/>
              </a:spcAft>
              <a:buSzPts val="5200"/>
              <a:buNone/>
              <a:defRPr sz="6933"/>
            </a:lvl5pPr>
            <a:lvl6pPr lvl="5" algn="ctr">
              <a:lnSpc>
                <a:spcPct val="100000"/>
              </a:lnSpc>
              <a:spcBef>
                <a:spcPts val="0"/>
              </a:spcBef>
              <a:spcAft>
                <a:spcPts val="0"/>
              </a:spcAft>
              <a:buSzPts val="5200"/>
              <a:buNone/>
              <a:defRPr sz="6933"/>
            </a:lvl6pPr>
            <a:lvl7pPr lvl="6" algn="ctr">
              <a:lnSpc>
                <a:spcPct val="100000"/>
              </a:lnSpc>
              <a:spcBef>
                <a:spcPts val="0"/>
              </a:spcBef>
              <a:spcAft>
                <a:spcPts val="0"/>
              </a:spcAft>
              <a:buSzPts val="5200"/>
              <a:buNone/>
              <a:defRPr sz="6933"/>
            </a:lvl7pPr>
            <a:lvl8pPr lvl="7" algn="ctr">
              <a:lnSpc>
                <a:spcPct val="100000"/>
              </a:lnSpc>
              <a:spcBef>
                <a:spcPts val="0"/>
              </a:spcBef>
              <a:spcAft>
                <a:spcPts val="0"/>
              </a:spcAft>
              <a:buSzPts val="5200"/>
              <a:buNone/>
              <a:defRPr sz="6933"/>
            </a:lvl8pPr>
            <a:lvl9pPr lvl="8" algn="ctr">
              <a:lnSpc>
                <a:spcPct val="100000"/>
              </a:lnSpc>
              <a:spcBef>
                <a:spcPts val="0"/>
              </a:spcBef>
              <a:spcAft>
                <a:spcPts val="0"/>
              </a:spcAft>
              <a:buSzPts val="5200"/>
              <a:buNone/>
              <a:defRPr sz="6933"/>
            </a:lvl9pPr>
          </a:lstStyle>
          <a:p>
            <a:endParaRPr/>
          </a:p>
        </p:txBody>
      </p:sp>
      <p:sp>
        <p:nvSpPr>
          <p:cNvPr id="57" name="Google Shape;57;p80"/>
          <p:cNvSpPr txBox="1">
            <a:spLocks noGrp="1"/>
          </p:cNvSpPr>
          <p:nvPr>
            <p:ph type="subTitle" idx="1"/>
          </p:nvPr>
        </p:nvSpPr>
        <p:spPr>
          <a:xfrm>
            <a:off x="415600" y="3778833"/>
            <a:ext cx="11360800" cy="10568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3733"/>
            </a:lvl1pPr>
            <a:lvl2pPr lvl="1" algn="ctr">
              <a:lnSpc>
                <a:spcPct val="100000"/>
              </a:lnSpc>
              <a:spcBef>
                <a:spcPts val="0"/>
              </a:spcBef>
              <a:spcAft>
                <a:spcPts val="0"/>
              </a:spcAft>
              <a:buSzPts val="2800"/>
              <a:buNone/>
              <a:defRPr sz="3733"/>
            </a:lvl2pPr>
            <a:lvl3pPr lvl="2" algn="ctr">
              <a:lnSpc>
                <a:spcPct val="100000"/>
              </a:lnSpc>
              <a:spcBef>
                <a:spcPts val="0"/>
              </a:spcBef>
              <a:spcAft>
                <a:spcPts val="0"/>
              </a:spcAft>
              <a:buSzPts val="2800"/>
              <a:buNone/>
              <a:defRPr sz="3733"/>
            </a:lvl3pPr>
            <a:lvl4pPr lvl="3" algn="ctr">
              <a:lnSpc>
                <a:spcPct val="100000"/>
              </a:lnSpc>
              <a:spcBef>
                <a:spcPts val="0"/>
              </a:spcBef>
              <a:spcAft>
                <a:spcPts val="0"/>
              </a:spcAft>
              <a:buSzPts val="2800"/>
              <a:buNone/>
              <a:defRPr sz="3733"/>
            </a:lvl4pPr>
            <a:lvl5pPr lvl="4" algn="ctr">
              <a:lnSpc>
                <a:spcPct val="100000"/>
              </a:lnSpc>
              <a:spcBef>
                <a:spcPts val="0"/>
              </a:spcBef>
              <a:spcAft>
                <a:spcPts val="0"/>
              </a:spcAft>
              <a:buSzPts val="2800"/>
              <a:buNone/>
              <a:defRPr sz="3733"/>
            </a:lvl5pPr>
            <a:lvl6pPr lvl="5" algn="ctr">
              <a:lnSpc>
                <a:spcPct val="100000"/>
              </a:lnSpc>
              <a:spcBef>
                <a:spcPts val="0"/>
              </a:spcBef>
              <a:spcAft>
                <a:spcPts val="0"/>
              </a:spcAft>
              <a:buSzPts val="2800"/>
              <a:buNone/>
              <a:defRPr sz="3733"/>
            </a:lvl6pPr>
            <a:lvl7pPr lvl="6" algn="ctr">
              <a:lnSpc>
                <a:spcPct val="100000"/>
              </a:lnSpc>
              <a:spcBef>
                <a:spcPts val="0"/>
              </a:spcBef>
              <a:spcAft>
                <a:spcPts val="0"/>
              </a:spcAft>
              <a:buSzPts val="2800"/>
              <a:buNone/>
              <a:defRPr sz="3733"/>
            </a:lvl7pPr>
            <a:lvl8pPr lvl="7" algn="ctr">
              <a:lnSpc>
                <a:spcPct val="100000"/>
              </a:lnSpc>
              <a:spcBef>
                <a:spcPts val="0"/>
              </a:spcBef>
              <a:spcAft>
                <a:spcPts val="0"/>
              </a:spcAft>
              <a:buSzPts val="2800"/>
              <a:buNone/>
              <a:defRPr sz="3733"/>
            </a:lvl8pPr>
            <a:lvl9pPr lvl="8" algn="ctr">
              <a:lnSpc>
                <a:spcPct val="100000"/>
              </a:lnSpc>
              <a:spcBef>
                <a:spcPts val="0"/>
              </a:spcBef>
              <a:spcAft>
                <a:spcPts val="0"/>
              </a:spcAft>
              <a:buSzPts val="2800"/>
              <a:buNone/>
              <a:defRPr sz="3733"/>
            </a:lvl9pPr>
          </a:lstStyle>
          <a:p>
            <a:endParaRPr/>
          </a:p>
        </p:txBody>
      </p:sp>
      <p:sp>
        <p:nvSpPr>
          <p:cNvPr id="58" name="Google Shape;58;p80"/>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86913223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59"/>
        <p:cNvGrpSpPr/>
        <p:nvPr/>
      </p:nvGrpSpPr>
      <p:grpSpPr>
        <a:xfrm>
          <a:off x="0" y="0"/>
          <a:ext cx="0" cy="0"/>
          <a:chOff x="0" y="0"/>
          <a:chExt cx="0" cy="0"/>
        </a:xfrm>
      </p:grpSpPr>
      <p:sp>
        <p:nvSpPr>
          <p:cNvPr id="60" name="Google Shape;60;p89"/>
          <p:cNvSpPr txBox="1">
            <a:spLocks noGrp="1"/>
          </p:cNvSpPr>
          <p:nvPr>
            <p:ph type="title"/>
          </p:nvPr>
        </p:nvSpPr>
        <p:spPr>
          <a:xfrm>
            <a:off x="415600" y="2867800"/>
            <a:ext cx="11360800" cy="11224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3600"/>
              <a:buNone/>
              <a:defRPr sz="4800"/>
            </a:lvl1pPr>
            <a:lvl2pPr lvl="1" algn="ctr">
              <a:lnSpc>
                <a:spcPct val="100000"/>
              </a:lnSpc>
              <a:spcBef>
                <a:spcPts val="0"/>
              </a:spcBef>
              <a:spcAft>
                <a:spcPts val="0"/>
              </a:spcAft>
              <a:buSzPts val="3600"/>
              <a:buNone/>
              <a:defRPr sz="4800"/>
            </a:lvl2pPr>
            <a:lvl3pPr lvl="2" algn="ctr">
              <a:lnSpc>
                <a:spcPct val="100000"/>
              </a:lnSpc>
              <a:spcBef>
                <a:spcPts val="0"/>
              </a:spcBef>
              <a:spcAft>
                <a:spcPts val="0"/>
              </a:spcAft>
              <a:buSzPts val="3600"/>
              <a:buNone/>
              <a:defRPr sz="4800"/>
            </a:lvl3pPr>
            <a:lvl4pPr lvl="3" algn="ctr">
              <a:lnSpc>
                <a:spcPct val="100000"/>
              </a:lnSpc>
              <a:spcBef>
                <a:spcPts val="0"/>
              </a:spcBef>
              <a:spcAft>
                <a:spcPts val="0"/>
              </a:spcAft>
              <a:buSzPts val="3600"/>
              <a:buNone/>
              <a:defRPr sz="4800"/>
            </a:lvl4pPr>
            <a:lvl5pPr lvl="4" algn="ctr">
              <a:lnSpc>
                <a:spcPct val="100000"/>
              </a:lnSpc>
              <a:spcBef>
                <a:spcPts val="0"/>
              </a:spcBef>
              <a:spcAft>
                <a:spcPts val="0"/>
              </a:spcAft>
              <a:buSzPts val="3600"/>
              <a:buNone/>
              <a:defRPr sz="4800"/>
            </a:lvl5pPr>
            <a:lvl6pPr lvl="5" algn="ctr">
              <a:lnSpc>
                <a:spcPct val="100000"/>
              </a:lnSpc>
              <a:spcBef>
                <a:spcPts val="0"/>
              </a:spcBef>
              <a:spcAft>
                <a:spcPts val="0"/>
              </a:spcAft>
              <a:buSzPts val="3600"/>
              <a:buNone/>
              <a:defRPr sz="4800"/>
            </a:lvl6pPr>
            <a:lvl7pPr lvl="6" algn="ctr">
              <a:lnSpc>
                <a:spcPct val="100000"/>
              </a:lnSpc>
              <a:spcBef>
                <a:spcPts val="0"/>
              </a:spcBef>
              <a:spcAft>
                <a:spcPts val="0"/>
              </a:spcAft>
              <a:buSzPts val="3600"/>
              <a:buNone/>
              <a:defRPr sz="4800"/>
            </a:lvl7pPr>
            <a:lvl8pPr lvl="7" algn="ctr">
              <a:lnSpc>
                <a:spcPct val="100000"/>
              </a:lnSpc>
              <a:spcBef>
                <a:spcPts val="0"/>
              </a:spcBef>
              <a:spcAft>
                <a:spcPts val="0"/>
              </a:spcAft>
              <a:buSzPts val="3600"/>
              <a:buNone/>
              <a:defRPr sz="4800"/>
            </a:lvl8pPr>
            <a:lvl9pPr lvl="8" algn="ctr">
              <a:lnSpc>
                <a:spcPct val="100000"/>
              </a:lnSpc>
              <a:spcBef>
                <a:spcPts val="0"/>
              </a:spcBef>
              <a:spcAft>
                <a:spcPts val="0"/>
              </a:spcAft>
              <a:buSzPts val="3600"/>
              <a:buNone/>
              <a:defRPr sz="4800"/>
            </a:lvl9pPr>
          </a:lstStyle>
          <a:p>
            <a:endParaRPr/>
          </a:p>
        </p:txBody>
      </p:sp>
      <p:sp>
        <p:nvSpPr>
          <p:cNvPr id="61" name="Google Shape;61;p89"/>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72606331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62"/>
        <p:cNvGrpSpPr/>
        <p:nvPr/>
      </p:nvGrpSpPr>
      <p:grpSpPr>
        <a:xfrm>
          <a:off x="0" y="0"/>
          <a:ext cx="0" cy="0"/>
          <a:chOff x="0" y="0"/>
          <a:chExt cx="0" cy="0"/>
        </a:xfrm>
      </p:grpSpPr>
      <p:sp>
        <p:nvSpPr>
          <p:cNvPr id="63" name="Google Shape;63;p90"/>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64" name="Google Shape;64;p90"/>
          <p:cNvSpPr txBox="1">
            <a:spLocks noGrp="1"/>
          </p:cNvSpPr>
          <p:nvPr>
            <p:ph type="body" idx="1"/>
          </p:nvPr>
        </p:nvSpPr>
        <p:spPr>
          <a:xfrm>
            <a:off x="415600" y="1536633"/>
            <a:ext cx="11360800" cy="4555200"/>
          </a:xfrm>
          <a:prstGeom prst="rect">
            <a:avLst/>
          </a:prstGeom>
          <a:noFill/>
          <a:ln>
            <a:noFill/>
          </a:ln>
        </p:spPr>
        <p:txBody>
          <a:bodyPr spcFirstLastPara="1" wrap="square" lIns="91425" tIns="91425" rIns="91425" bIns="91425" anchor="t" anchorCtr="0">
            <a:noAutofit/>
          </a:bodyPr>
          <a:lstStyle>
            <a:lvl1pPr marL="609585" lvl="0" indent="-457189" algn="l">
              <a:lnSpc>
                <a:spcPct val="115000"/>
              </a:lnSpc>
              <a:spcBef>
                <a:spcPts val="0"/>
              </a:spcBef>
              <a:spcAft>
                <a:spcPts val="0"/>
              </a:spcAft>
              <a:buSzPts val="1800"/>
              <a:buChar char="●"/>
              <a:defRPr/>
            </a:lvl1pPr>
            <a:lvl2pPr marL="1219170" lvl="1" indent="-423323" algn="l">
              <a:lnSpc>
                <a:spcPct val="115000"/>
              </a:lnSpc>
              <a:spcBef>
                <a:spcPts val="2133"/>
              </a:spcBef>
              <a:spcAft>
                <a:spcPts val="0"/>
              </a:spcAft>
              <a:buSzPts val="1400"/>
              <a:buChar char="○"/>
              <a:defRPr/>
            </a:lvl2pPr>
            <a:lvl3pPr marL="1828754" lvl="2" indent="-423323" algn="l">
              <a:lnSpc>
                <a:spcPct val="115000"/>
              </a:lnSpc>
              <a:spcBef>
                <a:spcPts val="2133"/>
              </a:spcBef>
              <a:spcAft>
                <a:spcPts val="0"/>
              </a:spcAft>
              <a:buSzPts val="1400"/>
              <a:buChar char="■"/>
              <a:defRPr/>
            </a:lvl3pPr>
            <a:lvl4pPr marL="2438339" lvl="3" indent="-423323" algn="l">
              <a:lnSpc>
                <a:spcPct val="115000"/>
              </a:lnSpc>
              <a:spcBef>
                <a:spcPts val="2133"/>
              </a:spcBef>
              <a:spcAft>
                <a:spcPts val="0"/>
              </a:spcAft>
              <a:buSzPts val="1400"/>
              <a:buChar char="●"/>
              <a:defRPr/>
            </a:lvl4pPr>
            <a:lvl5pPr marL="3047924" lvl="4" indent="-423323" algn="l">
              <a:lnSpc>
                <a:spcPct val="115000"/>
              </a:lnSpc>
              <a:spcBef>
                <a:spcPts val="2133"/>
              </a:spcBef>
              <a:spcAft>
                <a:spcPts val="0"/>
              </a:spcAft>
              <a:buSzPts val="1400"/>
              <a:buChar char="○"/>
              <a:defRPr/>
            </a:lvl5pPr>
            <a:lvl6pPr marL="3657509" lvl="5" indent="-423323" algn="l">
              <a:lnSpc>
                <a:spcPct val="115000"/>
              </a:lnSpc>
              <a:spcBef>
                <a:spcPts val="2133"/>
              </a:spcBef>
              <a:spcAft>
                <a:spcPts val="0"/>
              </a:spcAft>
              <a:buSzPts val="1400"/>
              <a:buChar char="■"/>
              <a:defRPr/>
            </a:lvl6pPr>
            <a:lvl7pPr marL="4267093" lvl="6" indent="-423323" algn="l">
              <a:lnSpc>
                <a:spcPct val="115000"/>
              </a:lnSpc>
              <a:spcBef>
                <a:spcPts val="2133"/>
              </a:spcBef>
              <a:spcAft>
                <a:spcPts val="0"/>
              </a:spcAft>
              <a:buSzPts val="1400"/>
              <a:buChar char="●"/>
              <a:defRPr/>
            </a:lvl7pPr>
            <a:lvl8pPr marL="4876678" lvl="7" indent="-423323" algn="l">
              <a:lnSpc>
                <a:spcPct val="115000"/>
              </a:lnSpc>
              <a:spcBef>
                <a:spcPts val="2133"/>
              </a:spcBef>
              <a:spcAft>
                <a:spcPts val="0"/>
              </a:spcAft>
              <a:buSzPts val="1400"/>
              <a:buChar char="○"/>
              <a:defRPr/>
            </a:lvl8pPr>
            <a:lvl9pPr marL="5486263" lvl="8" indent="-423323" algn="l">
              <a:lnSpc>
                <a:spcPct val="115000"/>
              </a:lnSpc>
              <a:spcBef>
                <a:spcPts val="2133"/>
              </a:spcBef>
              <a:spcAft>
                <a:spcPts val="2133"/>
              </a:spcAft>
              <a:buSzPts val="1400"/>
              <a:buChar char="■"/>
              <a:defRPr/>
            </a:lvl9pPr>
          </a:lstStyle>
          <a:p>
            <a:endParaRPr/>
          </a:p>
        </p:txBody>
      </p:sp>
      <p:sp>
        <p:nvSpPr>
          <p:cNvPr id="65" name="Google Shape;65;p90"/>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66056900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66"/>
        <p:cNvGrpSpPr/>
        <p:nvPr/>
      </p:nvGrpSpPr>
      <p:grpSpPr>
        <a:xfrm>
          <a:off x="0" y="0"/>
          <a:ext cx="0" cy="0"/>
          <a:chOff x="0" y="0"/>
          <a:chExt cx="0" cy="0"/>
        </a:xfrm>
      </p:grpSpPr>
      <p:sp>
        <p:nvSpPr>
          <p:cNvPr id="67" name="Google Shape;67;p91"/>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68" name="Google Shape;68;p91"/>
          <p:cNvSpPr txBox="1">
            <a:spLocks noGrp="1"/>
          </p:cNvSpPr>
          <p:nvPr>
            <p:ph type="body" idx="1"/>
          </p:nvPr>
        </p:nvSpPr>
        <p:spPr>
          <a:xfrm>
            <a:off x="415600" y="1536633"/>
            <a:ext cx="5333200" cy="4555200"/>
          </a:xfrm>
          <a:prstGeom prst="rect">
            <a:avLst/>
          </a:prstGeom>
          <a:noFill/>
          <a:ln>
            <a:noFill/>
          </a:ln>
        </p:spPr>
        <p:txBody>
          <a:bodyPr spcFirstLastPara="1" wrap="square" lIns="91425" tIns="91425" rIns="91425" bIns="91425" anchor="t" anchorCtr="0">
            <a:noAutofit/>
          </a:bodyPr>
          <a:lstStyle>
            <a:lvl1pPr marL="609585" lvl="0" indent="-423323" algn="l">
              <a:lnSpc>
                <a:spcPct val="115000"/>
              </a:lnSpc>
              <a:spcBef>
                <a:spcPts val="0"/>
              </a:spcBef>
              <a:spcAft>
                <a:spcPts val="0"/>
              </a:spcAft>
              <a:buSzPts val="1400"/>
              <a:buChar char="●"/>
              <a:defRPr sz="1867"/>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69" name="Google Shape;69;p91"/>
          <p:cNvSpPr txBox="1">
            <a:spLocks noGrp="1"/>
          </p:cNvSpPr>
          <p:nvPr>
            <p:ph type="body" idx="2"/>
          </p:nvPr>
        </p:nvSpPr>
        <p:spPr>
          <a:xfrm>
            <a:off x="6443200" y="1536633"/>
            <a:ext cx="5333200" cy="4555200"/>
          </a:xfrm>
          <a:prstGeom prst="rect">
            <a:avLst/>
          </a:prstGeom>
          <a:noFill/>
          <a:ln>
            <a:noFill/>
          </a:ln>
        </p:spPr>
        <p:txBody>
          <a:bodyPr spcFirstLastPara="1" wrap="square" lIns="91425" tIns="91425" rIns="91425" bIns="91425" anchor="t" anchorCtr="0">
            <a:noAutofit/>
          </a:bodyPr>
          <a:lstStyle>
            <a:lvl1pPr marL="609585" lvl="0" indent="-423323" algn="l">
              <a:lnSpc>
                <a:spcPct val="115000"/>
              </a:lnSpc>
              <a:spcBef>
                <a:spcPts val="0"/>
              </a:spcBef>
              <a:spcAft>
                <a:spcPts val="0"/>
              </a:spcAft>
              <a:buSzPts val="1400"/>
              <a:buChar char="●"/>
              <a:defRPr sz="1867"/>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70" name="Google Shape;70;p91"/>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57548752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71"/>
        <p:cNvGrpSpPr/>
        <p:nvPr/>
      </p:nvGrpSpPr>
      <p:grpSpPr>
        <a:xfrm>
          <a:off x="0" y="0"/>
          <a:ext cx="0" cy="0"/>
          <a:chOff x="0" y="0"/>
          <a:chExt cx="0" cy="0"/>
        </a:xfrm>
      </p:grpSpPr>
      <p:sp>
        <p:nvSpPr>
          <p:cNvPr id="72" name="Google Shape;72;p92"/>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73" name="Google Shape;73;p92"/>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2251451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74"/>
        <p:cNvGrpSpPr/>
        <p:nvPr/>
      </p:nvGrpSpPr>
      <p:grpSpPr>
        <a:xfrm>
          <a:off x="0" y="0"/>
          <a:ext cx="0" cy="0"/>
          <a:chOff x="0" y="0"/>
          <a:chExt cx="0" cy="0"/>
        </a:xfrm>
      </p:grpSpPr>
      <p:sp>
        <p:nvSpPr>
          <p:cNvPr id="75" name="Google Shape;75;p93"/>
          <p:cNvSpPr txBox="1">
            <a:spLocks noGrp="1"/>
          </p:cNvSpPr>
          <p:nvPr>
            <p:ph type="title"/>
          </p:nvPr>
        </p:nvSpPr>
        <p:spPr>
          <a:xfrm>
            <a:off x="415600" y="740800"/>
            <a:ext cx="3744000" cy="1007600"/>
          </a:xfrm>
          <a:prstGeom prst="rect">
            <a:avLst/>
          </a:prstGeom>
          <a:noFill/>
          <a:ln>
            <a:noFill/>
          </a:ln>
        </p:spPr>
        <p:txBody>
          <a:bodyPr spcFirstLastPara="1" wrap="square" lIns="91425" tIns="91425" rIns="91425" bIns="91425" anchor="b" anchorCtr="0">
            <a:noAutofit/>
          </a:bodyPr>
          <a:lstStyle>
            <a:lvl1pPr lvl="0" algn="l">
              <a:lnSpc>
                <a:spcPct val="100000"/>
              </a:lnSpc>
              <a:spcBef>
                <a:spcPts val="0"/>
              </a:spcBef>
              <a:spcAft>
                <a:spcPts val="0"/>
              </a:spcAft>
              <a:buSzPts val="2400"/>
              <a:buNone/>
              <a:defRPr sz="3200"/>
            </a:lvl1pPr>
            <a:lvl2pPr lvl="1" algn="l">
              <a:lnSpc>
                <a:spcPct val="100000"/>
              </a:lnSpc>
              <a:spcBef>
                <a:spcPts val="0"/>
              </a:spcBef>
              <a:spcAft>
                <a:spcPts val="0"/>
              </a:spcAft>
              <a:buSzPts val="2400"/>
              <a:buNone/>
              <a:defRPr sz="3200"/>
            </a:lvl2pPr>
            <a:lvl3pPr lvl="2" algn="l">
              <a:lnSpc>
                <a:spcPct val="100000"/>
              </a:lnSpc>
              <a:spcBef>
                <a:spcPts val="0"/>
              </a:spcBef>
              <a:spcAft>
                <a:spcPts val="0"/>
              </a:spcAft>
              <a:buSzPts val="2400"/>
              <a:buNone/>
              <a:defRPr sz="3200"/>
            </a:lvl3pPr>
            <a:lvl4pPr lvl="3" algn="l">
              <a:lnSpc>
                <a:spcPct val="100000"/>
              </a:lnSpc>
              <a:spcBef>
                <a:spcPts val="0"/>
              </a:spcBef>
              <a:spcAft>
                <a:spcPts val="0"/>
              </a:spcAft>
              <a:buSzPts val="2400"/>
              <a:buNone/>
              <a:defRPr sz="3200"/>
            </a:lvl4pPr>
            <a:lvl5pPr lvl="4" algn="l">
              <a:lnSpc>
                <a:spcPct val="100000"/>
              </a:lnSpc>
              <a:spcBef>
                <a:spcPts val="0"/>
              </a:spcBef>
              <a:spcAft>
                <a:spcPts val="0"/>
              </a:spcAft>
              <a:buSzPts val="2400"/>
              <a:buNone/>
              <a:defRPr sz="3200"/>
            </a:lvl5pPr>
            <a:lvl6pPr lvl="5" algn="l">
              <a:lnSpc>
                <a:spcPct val="100000"/>
              </a:lnSpc>
              <a:spcBef>
                <a:spcPts val="0"/>
              </a:spcBef>
              <a:spcAft>
                <a:spcPts val="0"/>
              </a:spcAft>
              <a:buSzPts val="2400"/>
              <a:buNone/>
              <a:defRPr sz="3200"/>
            </a:lvl6pPr>
            <a:lvl7pPr lvl="6" algn="l">
              <a:lnSpc>
                <a:spcPct val="100000"/>
              </a:lnSpc>
              <a:spcBef>
                <a:spcPts val="0"/>
              </a:spcBef>
              <a:spcAft>
                <a:spcPts val="0"/>
              </a:spcAft>
              <a:buSzPts val="2400"/>
              <a:buNone/>
              <a:defRPr sz="3200"/>
            </a:lvl7pPr>
            <a:lvl8pPr lvl="7" algn="l">
              <a:lnSpc>
                <a:spcPct val="100000"/>
              </a:lnSpc>
              <a:spcBef>
                <a:spcPts val="0"/>
              </a:spcBef>
              <a:spcAft>
                <a:spcPts val="0"/>
              </a:spcAft>
              <a:buSzPts val="2400"/>
              <a:buNone/>
              <a:defRPr sz="3200"/>
            </a:lvl8pPr>
            <a:lvl9pPr lvl="8" algn="l">
              <a:lnSpc>
                <a:spcPct val="100000"/>
              </a:lnSpc>
              <a:spcBef>
                <a:spcPts val="0"/>
              </a:spcBef>
              <a:spcAft>
                <a:spcPts val="0"/>
              </a:spcAft>
              <a:buSzPts val="2400"/>
              <a:buNone/>
              <a:defRPr sz="3200"/>
            </a:lvl9pPr>
          </a:lstStyle>
          <a:p>
            <a:endParaRPr/>
          </a:p>
        </p:txBody>
      </p:sp>
      <p:sp>
        <p:nvSpPr>
          <p:cNvPr id="76" name="Google Shape;76;p93"/>
          <p:cNvSpPr txBox="1">
            <a:spLocks noGrp="1"/>
          </p:cNvSpPr>
          <p:nvPr>
            <p:ph type="body" idx="1"/>
          </p:nvPr>
        </p:nvSpPr>
        <p:spPr>
          <a:xfrm>
            <a:off x="415600" y="1852800"/>
            <a:ext cx="3744000" cy="4239200"/>
          </a:xfrm>
          <a:prstGeom prst="rect">
            <a:avLst/>
          </a:prstGeom>
          <a:noFill/>
          <a:ln>
            <a:noFill/>
          </a:ln>
        </p:spPr>
        <p:txBody>
          <a:bodyPr spcFirstLastPara="1" wrap="square" lIns="91425" tIns="91425" rIns="91425" bIns="91425" anchor="t" anchorCtr="0">
            <a:noAutofit/>
          </a:bodyPr>
          <a:lstStyle>
            <a:lvl1pPr marL="609585" lvl="0" indent="-406390" algn="l">
              <a:lnSpc>
                <a:spcPct val="115000"/>
              </a:lnSpc>
              <a:spcBef>
                <a:spcPts val="0"/>
              </a:spcBef>
              <a:spcAft>
                <a:spcPts val="0"/>
              </a:spcAft>
              <a:buSzPts val="1200"/>
              <a:buChar char="●"/>
              <a:defRPr sz="1600"/>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77" name="Google Shape;77;p93"/>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6619327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matchingName="Main point">
  <p:cSld name="Main point">
    <p:spTree>
      <p:nvGrpSpPr>
        <p:cNvPr id="1" name="Shape 78"/>
        <p:cNvGrpSpPr/>
        <p:nvPr/>
      </p:nvGrpSpPr>
      <p:grpSpPr>
        <a:xfrm>
          <a:off x="0" y="0"/>
          <a:ext cx="0" cy="0"/>
          <a:chOff x="0" y="0"/>
          <a:chExt cx="0" cy="0"/>
        </a:xfrm>
      </p:grpSpPr>
      <p:sp>
        <p:nvSpPr>
          <p:cNvPr id="79" name="Google Shape;79;p94"/>
          <p:cNvSpPr txBox="1">
            <a:spLocks noGrp="1"/>
          </p:cNvSpPr>
          <p:nvPr>
            <p:ph type="title"/>
          </p:nvPr>
        </p:nvSpPr>
        <p:spPr>
          <a:xfrm>
            <a:off x="653667" y="600200"/>
            <a:ext cx="8490400" cy="5454400"/>
          </a:xfrm>
          <a:prstGeom prst="rect">
            <a:avLst/>
          </a:prstGeom>
          <a:noFill/>
          <a:ln>
            <a:noFill/>
          </a:ln>
        </p:spPr>
        <p:txBody>
          <a:bodyPr spcFirstLastPara="1" wrap="square" lIns="91425" tIns="91425" rIns="91425" bIns="91425" anchor="ctr" anchorCtr="0">
            <a:noAutofit/>
          </a:bodyPr>
          <a:lstStyle>
            <a:lvl1pPr lvl="0" algn="l">
              <a:lnSpc>
                <a:spcPct val="100000"/>
              </a:lnSpc>
              <a:spcBef>
                <a:spcPts val="0"/>
              </a:spcBef>
              <a:spcAft>
                <a:spcPts val="0"/>
              </a:spcAft>
              <a:buSzPts val="4800"/>
              <a:buNone/>
              <a:defRPr sz="6400"/>
            </a:lvl1pPr>
            <a:lvl2pPr lvl="1" algn="l">
              <a:lnSpc>
                <a:spcPct val="100000"/>
              </a:lnSpc>
              <a:spcBef>
                <a:spcPts val="0"/>
              </a:spcBef>
              <a:spcAft>
                <a:spcPts val="0"/>
              </a:spcAft>
              <a:buSzPts val="4800"/>
              <a:buNone/>
              <a:defRPr sz="6400"/>
            </a:lvl2pPr>
            <a:lvl3pPr lvl="2" algn="l">
              <a:lnSpc>
                <a:spcPct val="100000"/>
              </a:lnSpc>
              <a:spcBef>
                <a:spcPts val="0"/>
              </a:spcBef>
              <a:spcAft>
                <a:spcPts val="0"/>
              </a:spcAft>
              <a:buSzPts val="4800"/>
              <a:buNone/>
              <a:defRPr sz="6400"/>
            </a:lvl3pPr>
            <a:lvl4pPr lvl="3" algn="l">
              <a:lnSpc>
                <a:spcPct val="100000"/>
              </a:lnSpc>
              <a:spcBef>
                <a:spcPts val="0"/>
              </a:spcBef>
              <a:spcAft>
                <a:spcPts val="0"/>
              </a:spcAft>
              <a:buSzPts val="4800"/>
              <a:buNone/>
              <a:defRPr sz="6400"/>
            </a:lvl4pPr>
            <a:lvl5pPr lvl="4" algn="l">
              <a:lnSpc>
                <a:spcPct val="100000"/>
              </a:lnSpc>
              <a:spcBef>
                <a:spcPts val="0"/>
              </a:spcBef>
              <a:spcAft>
                <a:spcPts val="0"/>
              </a:spcAft>
              <a:buSzPts val="4800"/>
              <a:buNone/>
              <a:defRPr sz="6400"/>
            </a:lvl5pPr>
            <a:lvl6pPr lvl="5" algn="l">
              <a:lnSpc>
                <a:spcPct val="100000"/>
              </a:lnSpc>
              <a:spcBef>
                <a:spcPts val="0"/>
              </a:spcBef>
              <a:spcAft>
                <a:spcPts val="0"/>
              </a:spcAft>
              <a:buSzPts val="4800"/>
              <a:buNone/>
              <a:defRPr sz="6400"/>
            </a:lvl6pPr>
            <a:lvl7pPr lvl="6" algn="l">
              <a:lnSpc>
                <a:spcPct val="100000"/>
              </a:lnSpc>
              <a:spcBef>
                <a:spcPts val="0"/>
              </a:spcBef>
              <a:spcAft>
                <a:spcPts val="0"/>
              </a:spcAft>
              <a:buSzPts val="4800"/>
              <a:buNone/>
              <a:defRPr sz="6400"/>
            </a:lvl7pPr>
            <a:lvl8pPr lvl="7" algn="l">
              <a:lnSpc>
                <a:spcPct val="100000"/>
              </a:lnSpc>
              <a:spcBef>
                <a:spcPts val="0"/>
              </a:spcBef>
              <a:spcAft>
                <a:spcPts val="0"/>
              </a:spcAft>
              <a:buSzPts val="4800"/>
              <a:buNone/>
              <a:defRPr sz="6400"/>
            </a:lvl8pPr>
            <a:lvl9pPr lvl="8" algn="l">
              <a:lnSpc>
                <a:spcPct val="100000"/>
              </a:lnSpc>
              <a:spcBef>
                <a:spcPts val="0"/>
              </a:spcBef>
              <a:spcAft>
                <a:spcPts val="0"/>
              </a:spcAft>
              <a:buSzPts val="4800"/>
              <a:buNone/>
              <a:defRPr sz="6400"/>
            </a:lvl9pPr>
          </a:lstStyle>
          <a:p>
            <a:endParaRPr/>
          </a:p>
        </p:txBody>
      </p:sp>
      <p:sp>
        <p:nvSpPr>
          <p:cNvPr id="80" name="Google Shape;80;p94"/>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168767698"/>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81"/>
        <p:cNvGrpSpPr/>
        <p:nvPr/>
      </p:nvGrpSpPr>
      <p:grpSpPr>
        <a:xfrm>
          <a:off x="0" y="0"/>
          <a:ext cx="0" cy="0"/>
          <a:chOff x="0" y="0"/>
          <a:chExt cx="0" cy="0"/>
        </a:xfrm>
      </p:grpSpPr>
      <p:sp>
        <p:nvSpPr>
          <p:cNvPr id="82" name="Google Shape;82;p95"/>
          <p:cNvSpPr/>
          <p:nvPr/>
        </p:nvSpPr>
        <p:spPr>
          <a:xfrm>
            <a:off x="6096000" y="-167"/>
            <a:ext cx="6096000" cy="6858000"/>
          </a:xfrm>
          <a:prstGeom prst="rect">
            <a:avLst/>
          </a:prstGeom>
          <a:solidFill>
            <a:schemeClr val="lt2"/>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sp>
        <p:nvSpPr>
          <p:cNvPr id="83" name="Google Shape;83;p95"/>
          <p:cNvSpPr txBox="1">
            <a:spLocks noGrp="1"/>
          </p:cNvSpPr>
          <p:nvPr>
            <p:ph type="title"/>
          </p:nvPr>
        </p:nvSpPr>
        <p:spPr>
          <a:xfrm>
            <a:off x="354000" y="1644233"/>
            <a:ext cx="5393600" cy="19764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4200"/>
              <a:buNone/>
              <a:defRPr sz="5600"/>
            </a:lvl1pPr>
            <a:lvl2pPr lvl="1" algn="ctr">
              <a:lnSpc>
                <a:spcPct val="100000"/>
              </a:lnSpc>
              <a:spcBef>
                <a:spcPts val="0"/>
              </a:spcBef>
              <a:spcAft>
                <a:spcPts val="0"/>
              </a:spcAft>
              <a:buSzPts val="4200"/>
              <a:buNone/>
              <a:defRPr sz="5600"/>
            </a:lvl2pPr>
            <a:lvl3pPr lvl="2" algn="ctr">
              <a:lnSpc>
                <a:spcPct val="100000"/>
              </a:lnSpc>
              <a:spcBef>
                <a:spcPts val="0"/>
              </a:spcBef>
              <a:spcAft>
                <a:spcPts val="0"/>
              </a:spcAft>
              <a:buSzPts val="4200"/>
              <a:buNone/>
              <a:defRPr sz="5600"/>
            </a:lvl3pPr>
            <a:lvl4pPr lvl="3" algn="ctr">
              <a:lnSpc>
                <a:spcPct val="100000"/>
              </a:lnSpc>
              <a:spcBef>
                <a:spcPts val="0"/>
              </a:spcBef>
              <a:spcAft>
                <a:spcPts val="0"/>
              </a:spcAft>
              <a:buSzPts val="4200"/>
              <a:buNone/>
              <a:defRPr sz="5600"/>
            </a:lvl4pPr>
            <a:lvl5pPr lvl="4" algn="ctr">
              <a:lnSpc>
                <a:spcPct val="100000"/>
              </a:lnSpc>
              <a:spcBef>
                <a:spcPts val="0"/>
              </a:spcBef>
              <a:spcAft>
                <a:spcPts val="0"/>
              </a:spcAft>
              <a:buSzPts val="4200"/>
              <a:buNone/>
              <a:defRPr sz="5600"/>
            </a:lvl5pPr>
            <a:lvl6pPr lvl="5" algn="ctr">
              <a:lnSpc>
                <a:spcPct val="100000"/>
              </a:lnSpc>
              <a:spcBef>
                <a:spcPts val="0"/>
              </a:spcBef>
              <a:spcAft>
                <a:spcPts val="0"/>
              </a:spcAft>
              <a:buSzPts val="4200"/>
              <a:buNone/>
              <a:defRPr sz="5600"/>
            </a:lvl6pPr>
            <a:lvl7pPr lvl="6" algn="ctr">
              <a:lnSpc>
                <a:spcPct val="100000"/>
              </a:lnSpc>
              <a:spcBef>
                <a:spcPts val="0"/>
              </a:spcBef>
              <a:spcAft>
                <a:spcPts val="0"/>
              </a:spcAft>
              <a:buSzPts val="4200"/>
              <a:buNone/>
              <a:defRPr sz="5600"/>
            </a:lvl7pPr>
            <a:lvl8pPr lvl="7" algn="ctr">
              <a:lnSpc>
                <a:spcPct val="100000"/>
              </a:lnSpc>
              <a:spcBef>
                <a:spcPts val="0"/>
              </a:spcBef>
              <a:spcAft>
                <a:spcPts val="0"/>
              </a:spcAft>
              <a:buSzPts val="4200"/>
              <a:buNone/>
              <a:defRPr sz="5600"/>
            </a:lvl8pPr>
            <a:lvl9pPr lvl="8" algn="ctr">
              <a:lnSpc>
                <a:spcPct val="100000"/>
              </a:lnSpc>
              <a:spcBef>
                <a:spcPts val="0"/>
              </a:spcBef>
              <a:spcAft>
                <a:spcPts val="0"/>
              </a:spcAft>
              <a:buSzPts val="4200"/>
              <a:buNone/>
              <a:defRPr sz="5600"/>
            </a:lvl9pPr>
          </a:lstStyle>
          <a:p>
            <a:endParaRPr/>
          </a:p>
        </p:txBody>
      </p:sp>
      <p:sp>
        <p:nvSpPr>
          <p:cNvPr id="84" name="Google Shape;84;p95"/>
          <p:cNvSpPr txBox="1">
            <a:spLocks noGrp="1"/>
          </p:cNvSpPr>
          <p:nvPr>
            <p:ph type="subTitle" idx="1"/>
          </p:nvPr>
        </p:nvSpPr>
        <p:spPr>
          <a:xfrm>
            <a:off x="354000" y="3737433"/>
            <a:ext cx="5393600" cy="16468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800"/>
            </a:lvl1pPr>
            <a:lvl2pPr lvl="1" algn="ctr">
              <a:lnSpc>
                <a:spcPct val="100000"/>
              </a:lnSpc>
              <a:spcBef>
                <a:spcPts val="0"/>
              </a:spcBef>
              <a:spcAft>
                <a:spcPts val="0"/>
              </a:spcAft>
              <a:buSzPts val="2100"/>
              <a:buNone/>
              <a:defRPr sz="2800"/>
            </a:lvl2pPr>
            <a:lvl3pPr lvl="2" algn="ctr">
              <a:lnSpc>
                <a:spcPct val="100000"/>
              </a:lnSpc>
              <a:spcBef>
                <a:spcPts val="0"/>
              </a:spcBef>
              <a:spcAft>
                <a:spcPts val="0"/>
              </a:spcAft>
              <a:buSzPts val="2100"/>
              <a:buNone/>
              <a:defRPr sz="2800"/>
            </a:lvl3pPr>
            <a:lvl4pPr lvl="3" algn="ctr">
              <a:lnSpc>
                <a:spcPct val="100000"/>
              </a:lnSpc>
              <a:spcBef>
                <a:spcPts val="0"/>
              </a:spcBef>
              <a:spcAft>
                <a:spcPts val="0"/>
              </a:spcAft>
              <a:buSzPts val="2100"/>
              <a:buNone/>
              <a:defRPr sz="2800"/>
            </a:lvl4pPr>
            <a:lvl5pPr lvl="4" algn="ctr">
              <a:lnSpc>
                <a:spcPct val="100000"/>
              </a:lnSpc>
              <a:spcBef>
                <a:spcPts val="0"/>
              </a:spcBef>
              <a:spcAft>
                <a:spcPts val="0"/>
              </a:spcAft>
              <a:buSzPts val="2100"/>
              <a:buNone/>
              <a:defRPr sz="2800"/>
            </a:lvl5pPr>
            <a:lvl6pPr lvl="5" algn="ctr">
              <a:lnSpc>
                <a:spcPct val="100000"/>
              </a:lnSpc>
              <a:spcBef>
                <a:spcPts val="0"/>
              </a:spcBef>
              <a:spcAft>
                <a:spcPts val="0"/>
              </a:spcAft>
              <a:buSzPts val="2100"/>
              <a:buNone/>
              <a:defRPr sz="2800"/>
            </a:lvl6pPr>
            <a:lvl7pPr lvl="6" algn="ctr">
              <a:lnSpc>
                <a:spcPct val="100000"/>
              </a:lnSpc>
              <a:spcBef>
                <a:spcPts val="0"/>
              </a:spcBef>
              <a:spcAft>
                <a:spcPts val="0"/>
              </a:spcAft>
              <a:buSzPts val="2100"/>
              <a:buNone/>
              <a:defRPr sz="2800"/>
            </a:lvl7pPr>
            <a:lvl8pPr lvl="7" algn="ctr">
              <a:lnSpc>
                <a:spcPct val="100000"/>
              </a:lnSpc>
              <a:spcBef>
                <a:spcPts val="0"/>
              </a:spcBef>
              <a:spcAft>
                <a:spcPts val="0"/>
              </a:spcAft>
              <a:buSzPts val="2100"/>
              <a:buNone/>
              <a:defRPr sz="2800"/>
            </a:lvl8pPr>
            <a:lvl9pPr lvl="8" algn="ctr">
              <a:lnSpc>
                <a:spcPct val="100000"/>
              </a:lnSpc>
              <a:spcBef>
                <a:spcPts val="0"/>
              </a:spcBef>
              <a:spcAft>
                <a:spcPts val="0"/>
              </a:spcAft>
              <a:buSzPts val="2100"/>
              <a:buNone/>
              <a:defRPr sz="2800"/>
            </a:lvl9pPr>
          </a:lstStyle>
          <a:p>
            <a:endParaRPr/>
          </a:p>
        </p:txBody>
      </p:sp>
      <p:sp>
        <p:nvSpPr>
          <p:cNvPr id="85" name="Google Shape;85;p95"/>
          <p:cNvSpPr txBox="1">
            <a:spLocks noGrp="1"/>
          </p:cNvSpPr>
          <p:nvPr>
            <p:ph type="body" idx="2"/>
          </p:nvPr>
        </p:nvSpPr>
        <p:spPr>
          <a:xfrm>
            <a:off x="6586000" y="965433"/>
            <a:ext cx="5116000" cy="4926800"/>
          </a:xfrm>
          <a:prstGeom prst="rect">
            <a:avLst/>
          </a:prstGeom>
          <a:noFill/>
          <a:ln>
            <a:noFill/>
          </a:ln>
        </p:spPr>
        <p:txBody>
          <a:bodyPr spcFirstLastPara="1" wrap="square" lIns="91425" tIns="91425" rIns="91425" bIns="91425" anchor="ctr" anchorCtr="0">
            <a:noAutofit/>
          </a:bodyPr>
          <a:lstStyle>
            <a:lvl1pPr marL="609585" lvl="0" indent="-457189" algn="l">
              <a:lnSpc>
                <a:spcPct val="115000"/>
              </a:lnSpc>
              <a:spcBef>
                <a:spcPts val="0"/>
              </a:spcBef>
              <a:spcAft>
                <a:spcPts val="0"/>
              </a:spcAft>
              <a:buSzPts val="1800"/>
              <a:buChar char="●"/>
              <a:defRPr/>
            </a:lvl1pPr>
            <a:lvl2pPr marL="1219170" lvl="1" indent="-423323" algn="l">
              <a:lnSpc>
                <a:spcPct val="115000"/>
              </a:lnSpc>
              <a:spcBef>
                <a:spcPts val="2133"/>
              </a:spcBef>
              <a:spcAft>
                <a:spcPts val="0"/>
              </a:spcAft>
              <a:buSzPts val="1400"/>
              <a:buChar char="○"/>
              <a:defRPr/>
            </a:lvl2pPr>
            <a:lvl3pPr marL="1828754" lvl="2" indent="-423323" algn="l">
              <a:lnSpc>
                <a:spcPct val="115000"/>
              </a:lnSpc>
              <a:spcBef>
                <a:spcPts val="2133"/>
              </a:spcBef>
              <a:spcAft>
                <a:spcPts val="0"/>
              </a:spcAft>
              <a:buSzPts val="1400"/>
              <a:buChar char="■"/>
              <a:defRPr/>
            </a:lvl3pPr>
            <a:lvl4pPr marL="2438339" lvl="3" indent="-423323" algn="l">
              <a:lnSpc>
                <a:spcPct val="115000"/>
              </a:lnSpc>
              <a:spcBef>
                <a:spcPts val="2133"/>
              </a:spcBef>
              <a:spcAft>
                <a:spcPts val="0"/>
              </a:spcAft>
              <a:buSzPts val="1400"/>
              <a:buChar char="●"/>
              <a:defRPr/>
            </a:lvl4pPr>
            <a:lvl5pPr marL="3047924" lvl="4" indent="-423323" algn="l">
              <a:lnSpc>
                <a:spcPct val="115000"/>
              </a:lnSpc>
              <a:spcBef>
                <a:spcPts val="2133"/>
              </a:spcBef>
              <a:spcAft>
                <a:spcPts val="0"/>
              </a:spcAft>
              <a:buSzPts val="1400"/>
              <a:buChar char="○"/>
              <a:defRPr/>
            </a:lvl5pPr>
            <a:lvl6pPr marL="3657509" lvl="5" indent="-423323" algn="l">
              <a:lnSpc>
                <a:spcPct val="115000"/>
              </a:lnSpc>
              <a:spcBef>
                <a:spcPts val="2133"/>
              </a:spcBef>
              <a:spcAft>
                <a:spcPts val="0"/>
              </a:spcAft>
              <a:buSzPts val="1400"/>
              <a:buChar char="■"/>
              <a:defRPr/>
            </a:lvl6pPr>
            <a:lvl7pPr marL="4267093" lvl="6" indent="-423323" algn="l">
              <a:lnSpc>
                <a:spcPct val="115000"/>
              </a:lnSpc>
              <a:spcBef>
                <a:spcPts val="2133"/>
              </a:spcBef>
              <a:spcAft>
                <a:spcPts val="0"/>
              </a:spcAft>
              <a:buSzPts val="1400"/>
              <a:buChar char="●"/>
              <a:defRPr/>
            </a:lvl7pPr>
            <a:lvl8pPr marL="4876678" lvl="7" indent="-423323" algn="l">
              <a:lnSpc>
                <a:spcPct val="115000"/>
              </a:lnSpc>
              <a:spcBef>
                <a:spcPts val="2133"/>
              </a:spcBef>
              <a:spcAft>
                <a:spcPts val="0"/>
              </a:spcAft>
              <a:buSzPts val="1400"/>
              <a:buChar char="○"/>
              <a:defRPr/>
            </a:lvl8pPr>
            <a:lvl9pPr marL="5486263" lvl="8" indent="-423323" algn="l">
              <a:lnSpc>
                <a:spcPct val="115000"/>
              </a:lnSpc>
              <a:spcBef>
                <a:spcPts val="2133"/>
              </a:spcBef>
              <a:spcAft>
                <a:spcPts val="2133"/>
              </a:spcAft>
              <a:buSzPts val="1400"/>
              <a:buChar char="■"/>
              <a:defRPr/>
            </a:lvl9pPr>
          </a:lstStyle>
          <a:p>
            <a:endParaRPr/>
          </a:p>
        </p:txBody>
      </p:sp>
      <p:sp>
        <p:nvSpPr>
          <p:cNvPr id="86" name="Google Shape;86;p95"/>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8306453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87"/>
        <p:cNvGrpSpPr/>
        <p:nvPr/>
      </p:nvGrpSpPr>
      <p:grpSpPr>
        <a:xfrm>
          <a:off x="0" y="0"/>
          <a:ext cx="0" cy="0"/>
          <a:chOff x="0" y="0"/>
          <a:chExt cx="0" cy="0"/>
        </a:xfrm>
      </p:grpSpPr>
      <p:sp>
        <p:nvSpPr>
          <p:cNvPr id="88" name="Google Shape;88;p96"/>
          <p:cNvSpPr txBox="1">
            <a:spLocks noGrp="1"/>
          </p:cNvSpPr>
          <p:nvPr>
            <p:ph type="body" idx="1"/>
          </p:nvPr>
        </p:nvSpPr>
        <p:spPr>
          <a:xfrm>
            <a:off x="415600" y="5640767"/>
            <a:ext cx="7998400" cy="806800"/>
          </a:xfrm>
          <a:prstGeom prst="rect">
            <a:avLst/>
          </a:prstGeom>
          <a:noFill/>
          <a:ln>
            <a:noFill/>
          </a:ln>
        </p:spPr>
        <p:txBody>
          <a:bodyPr spcFirstLastPara="1" wrap="square" lIns="91425" tIns="91425" rIns="91425" bIns="91425" anchor="ctr" anchorCtr="0">
            <a:noAutofit/>
          </a:bodyPr>
          <a:lstStyle>
            <a:lvl1pPr marL="609585" lvl="0" indent="-304792" algn="l">
              <a:lnSpc>
                <a:spcPct val="100000"/>
              </a:lnSpc>
              <a:spcBef>
                <a:spcPts val="0"/>
              </a:spcBef>
              <a:spcAft>
                <a:spcPts val="0"/>
              </a:spcAft>
              <a:buSzPts val="1800"/>
              <a:buNone/>
              <a:defRPr/>
            </a:lvl1pPr>
            <a:lvl2pPr marL="1219170" lvl="1" indent="-423323" algn="l">
              <a:lnSpc>
                <a:spcPct val="115000"/>
              </a:lnSpc>
              <a:spcBef>
                <a:spcPts val="2133"/>
              </a:spcBef>
              <a:spcAft>
                <a:spcPts val="0"/>
              </a:spcAft>
              <a:buSzPts val="1400"/>
              <a:buChar char="○"/>
              <a:defRPr/>
            </a:lvl2pPr>
            <a:lvl3pPr marL="1828754" lvl="2" indent="-423323" algn="l">
              <a:lnSpc>
                <a:spcPct val="115000"/>
              </a:lnSpc>
              <a:spcBef>
                <a:spcPts val="2133"/>
              </a:spcBef>
              <a:spcAft>
                <a:spcPts val="0"/>
              </a:spcAft>
              <a:buSzPts val="1400"/>
              <a:buChar char="■"/>
              <a:defRPr/>
            </a:lvl3pPr>
            <a:lvl4pPr marL="2438339" lvl="3" indent="-423323" algn="l">
              <a:lnSpc>
                <a:spcPct val="115000"/>
              </a:lnSpc>
              <a:spcBef>
                <a:spcPts val="2133"/>
              </a:spcBef>
              <a:spcAft>
                <a:spcPts val="0"/>
              </a:spcAft>
              <a:buSzPts val="1400"/>
              <a:buChar char="●"/>
              <a:defRPr/>
            </a:lvl4pPr>
            <a:lvl5pPr marL="3047924" lvl="4" indent="-423323" algn="l">
              <a:lnSpc>
                <a:spcPct val="115000"/>
              </a:lnSpc>
              <a:spcBef>
                <a:spcPts val="2133"/>
              </a:spcBef>
              <a:spcAft>
                <a:spcPts val="0"/>
              </a:spcAft>
              <a:buSzPts val="1400"/>
              <a:buChar char="○"/>
              <a:defRPr/>
            </a:lvl5pPr>
            <a:lvl6pPr marL="3657509" lvl="5" indent="-423323" algn="l">
              <a:lnSpc>
                <a:spcPct val="115000"/>
              </a:lnSpc>
              <a:spcBef>
                <a:spcPts val="2133"/>
              </a:spcBef>
              <a:spcAft>
                <a:spcPts val="0"/>
              </a:spcAft>
              <a:buSzPts val="1400"/>
              <a:buChar char="■"/>
              <a:defRPr/>
            </a:lvl6pPr>
            <a:lvl7pPr marL="4267093" lvl="6" indent="-423323" algn="l">
              <a:lnSpc>
                <a:spcPct val="115000"/>
              </a:lnSpc>
              <a:spcBef>
                <a:spcPts val="2133"/>
              </a:spcBef>
              <a:spcAft>
                <a:spcPts val="0"/>
              </a:spcAft>
              <a:buSzPts val="1400"/>
              <a:buChar char="●"/>
              <a:defRPr/>
            </a:lvl7pPr>
            <a:lvl8pPr marL="4876678" lvl="7" indent="-423323" algn="l">
              <a:lnSpc>
                <a:spcPct val="115000"/>
              </a:lnSpc>
              <a:spcBef>
                <a:spcPts val="2133"/>
              </a:spcBef>
              <a:spcAft>
                <a:spcPts val="0"/>
              </a:spcAft>
              <a:buSzPts val="1400"/>
              <a:buChar char="○"/>
              <a:defRPr/>
            </a:lvl8pPr>
            <a:lvl9pPr marL="5486263" lvl="8" indent="-423323" algn="l">
              <a:lnSpc>
                <a:spcPct val="115000"/>
              </a:lnSpc>
              <a:spcBef>
                <a:spcPts val="2133"/>
              </a:spcBef>
              <a:spcAft>
                <a:spcPts val="2133"/>
              </a:spcAft>
              <a:buSzPts val="1400"/>
              <a:buChar char="■"/>
              <a:defRPr/>
            </a:lvl9pPr>
          </a:lstStyle>
          <a:p>
            <a:endParaRPr/>
          </a:p>
        </p:txBody>
      </p:sp>
      <p:sp>
        <p:nvSpPr>
          <p:cNvPr id="89" name="Google Shape;89;p96"/>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169280700"/>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90"/>
        <p:cNvGrpSpPr/>
        <p:nvPr/>
      </p:nvGrpSpPr>
      <p:grpSpPr>
        <a:xfrm>
          <a:off x="0" y="0"/>
          <a:ext cx="0" cy="0"/>
          <a:chOff x="0" y="0"/>
          <a:chExt cx="0" cy="0"/>
        </a:xfrm>
      </p:grpSpPr>
      <p:sp>
        <p:nvSpPr>
          <p:cNvPr id="91" name="Google Shape;91;p97"/>
          <p:cNvSpPr txBox="1">
            <a:spLocks noGrp="1"/>
          </p:cNvSpPr>
          <p:nvPr>
            <p:ph type="title"/>
          </p:nvPr>
        </p:nvSpPr>
        <p:spPr>
          <a:xfrm>
            <a:off x="415600" y="1474833"/>
            <a:ext cx="11360800" cy="26180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12000"/>
              <a:buNone/>
              <a:defRPr sz="16000"/>
            </a:lvl1pPr>
            <a:lvl2pPr lvl="1" algn="ctr">
              <a:lnSpc>
                <a:spcPct val="100000"/>
              </a:lnSpc>
              <a:spcBef>
                <a:spcPts val="0"/>
              </a:spcBef>
              <a:spcAft>
                <a:spcPts val="0"/>
              </a:spcAft>
              <a:buSzPts val="12000"/>
              <a:buNone/>
              <a:defRPr sz="16000"/>
            </a:lvl2pPr>
            <a:lvl3pPr lvl="2" algn="ctr">
              <a:lnSpc>
                <a:spcPct val="100000"/>
              </a:lnSpc>
              <a:spcBef>
                <a:spcPts val="0"/>
              </a:spcBef>
              <a:spcAft>
                <a:spcPts val="0"/>
              </a:spcAft>
              <a:buSzPts val="12000"/>
              <a:buNone/>
              <a:defRPr sz="16000"/>
            </a:lvl3pPr>
            <a:lvl4pPr lvl="3" algn="ctr">
              <a:lnSpc>
                <a:spcPct val="100000"/>
              </a:lnSpc>
              <a:spcBef>
                <a:spcPts val="0"/>
              </a:spcBef>
              <a:spcAft>
                <a:spcPts val="0"/>
              </a:spcAft>
              <a:buSzPts val="12000"/>
              <a:buNone/>
              <a:defRPr sz="16000"/>
            </a:lvl4pPr>
            <a:lvl5pPr lvl="4" algn="ctr">
              <a:lnSpc>
                <a:spcPct val="100000"/>
              </a:lnSpc>
              <a:spcBef>
                <a:spcPts val="0"/>
              </a:spcBef>
              <a:spcAft>
                <a:spcPts val="0"/>
              </a:spcAft>
              <a:buSzPts val="12000"/>
              <a:buNone/>
              <a:defRPr sz="16000"/>
            </a:lvl5pPr>
            <a:lvl6pPr lvl="5" algn="ctr">
              <a:lnSpc>
                <a:spcPct val="100000"/>
              </a:lnSpc>
              <a:spcBef>
                <a:spcPts val="0"/>
              </a:spcBef>
              <a:spcAft>
                <a:spcPts val="0"/>
              </a:spcAft>
              <a:buSzPts val="12000"/>
              <a:buNone/>
              <a:defRPr sz="16000"/>
            </a:lvl6pPr>
            <a:lvl7pPr lvl="6" algn="ctr">
              <a:lnSpc>
                <a:spcPct val="100000"/>
              </a:lnSpc>
              <a:spcBef>
                <a:spcPts val="0"/>
              </a:spcBef>
              <a:spcAft>
                <a:spcPts val="0"/>
              </a:spcAft>
              <a:buSzPts val="12000"/>
              <a:buNone/>
              <a:defRPr sz="16000"/>
            </a:lvl7pPr>
            <a:lvl8pPr lvl="7" algn="ctr">
              <a:lnSpc>
                <a:spcPct val="100000"/>
              </a:lnSpc>
              <a:spcBef>
                <a:spcPts val="0"/>
              </a:spcBef>
              <a:spcAft>
                <a:spcPts val="0"/>
              </a:spcAft>
              <a:buSzPts val="12000"/>
              <a:buNone/>
              <a:defRPr sz="16000"/>
            </a:lvl8pPr>
            <a:lvl9pPr lvl="8" algn="ctr">
              <a:lnSpc>
                <a:spcPct val="100000"/>
              </a:lnSpc>
              <a:spcBef>
                <a:spcPts val="0"/>
              </a:spcBef>
              <a:spcAft>
                <a:spcPts val="0"/>
              </a:spcAft>
              <a:buSzPts val="12000"/>
              <a:buNone/>
              <a:defRPr sz="16000"/>
            </a:lvl9pPr>
          </a:lstStyle>
          <a:p>
            <a:endParaRPr/>
          </a:p>
        </p:txBody>
      </p:sp>
      <p:sp>
        <p:nvSpPr>
          <p:cNvPr id="92" name="Google Shape;92;p97"/>
          <p:cNvSpPr txBox="1">
            <a:spLocks noGrp="1"/>
          </p:cNvSpPr>
          <p:nvPr>
            <p:ph type="body" idx="1"/>
          </p:nvPr>
        </p:nvSpPr>
        <p:spPr>
          <a:xfrm>
            <a:off x="415600" y="4202967"/>
            <a:ext cx="11360800" cy="1734400"/>
          </a:xfrm>
          <a:prstGeom prst="rect">
            <a:avLst/>
          </a:prstGeom>
          <a:noFill/>
          <a:ln>
            <a:noFill/>
          </a:ln>
        </p:spPr>
        <p:txBody>
          <a:bodyPr spcFirstLastPara="1" wrap="square" lIns="91425" tIns="91425" rIns="91425" bIns="91425" anchor="t" anchorCtr="0">
            <a:noAutofit/>
          </a:bodyPr>
          <a:lstStyle>
            <a:lvl1pPr marL="609585" lvl="0" indent="-457189" algn="ctr">
              <a:lnSpc>
                <a:spcPct val="115000"/>
              </a:lnSpc>
              <a:spcBef>
                <a:spcPts val="0"/>
              </a:spcBef>
              <a:spcAft>
                <a:spcPts val="0"/>
              </a:spcAft>
              <a:buSzPts val="1800"/>
              <a:buChar char="●"/>
              <a:defRPr/>
            </a:lvl1pPr>
            <a:lvl2pPr marL="1219170" lvl="1" indent="-423323" algn="ctr">
              <a:lnSpc>
                <a:spcPct val="115000"/>
              </a:lnSpc>
              <a:spcBef>
                <a:spcPts val="2133"/>
              </a:spcBef>
              <a:spcAft>
                <a:spcPts val="0"/>
              </a:spcAft>
              <a:buSzPts val="1400"/>
              <a:buChar char="○"/>
              <a:defRPr/>
            </a:lvl2pPr>
            <a:lvl3pPr marL="1828754" lvl="2" indent="-423323" algn="ctr">
              <a:lnSpc>
                <a:spcPct val="115000"/>
              </a:lnSpc>
              <a:spcBef>
                <a:spcPts val="2133"/>
              </a:spcBef>
              <a:spcAft>
                <a:spcPts val="0"/>
              </a:spcAft>
              <a:buSzPts val="1400"/>
              <a:buChar char="■"/>
              <a:defRPr/>
            </a:lvl3pPr>
            <a:lvl4pPr marL="2438339" lvl="3" indent="-423323" algn="ctr">
              <a:lnSpc>
                <a:spcPct val="115000"/>
              </a:lnSpc>
              <a:spcBef>
                <a:spcPts val="2133"/>
              </a:spcBef>
              <a:spcAft>
                <a:spcPts val="0"/>
              </a:spcAft>
              <a:buSzPts val="1400"/>
              <a:buChar char="●"/>
              <a:defRPr/>
            </a:lvl4pPr>
            <a:lvl5pPr marL="3047924" lvl="4" indent="-423323" algn="ctr">
              <a:lnSpc>
                <a:spcPct val="115000"/>
              </a:lnSpc>
              <a:spcBef>
                <a:spcPts val="2133"/>
              </a:spcBef>
              <a:spcAft>
                <a:spcPts val="0"/>
              </a:spcAft>
              <a:buSzPts val="1400"/>
              <a:buChar char="○"/>
              <a:defRPr/>
            </a:lvl5pPr>
            <a:lvl6pPr marL="3657509" lvl="5" indent="-423323" algn="ctr">
              <a:lnSpc>
                <a:spcPct val="115000"/>
              </a:lnSpc>
              <a:spcBef>
                <a:spcPts val="2133"/>
              </a:spcBef>
              <a:spcAft>
                <a:spcPts val="0"/>
              </a:spcAft>
              <a:buSzPts val="1400"/>
              <a:buChar char="■"/>
              <a:defRPr/>
            </a:lvl6pPr>
            <a:lvl7pPr marL="4267093" lvl="6" indent="-423323" algn="ctr">
              <a:lnSpc>
                <a:spcPct val="115000"/>
              </a:lnSpc>
              <a:spcBef>
                <a:spcPts val="2133"/>
              </a:spcBef>
              <a:spcAft>
                <a:spcPts val="0"/>
              </a:spcAft>
              <a:buSzPts val="1400"/>
              <a:buChar char="●"/>
              <a:defRPr/>
            </a:lvl7pPr>
            <a:lvl8pPr marL="4876678" lvl="7" indent="-423323" algn="ctr">
              <a:lnSpc>
                <a:spcPct val="115000"/>
              </a:lnSpc>
              <a:spcBef>
                <a:spcPts val="2133"/>
              </a:spcBef>
              <a:spcAft>
                <a:spcPts val="0"/>
              </a:spcAft>
              <a:buSzPts val="1400"/>
              <a:buChar char="○"/>
              <a:defRPr/>
            </a:lvl8pPr>
            <a:lvl9pPr marL="5486263" lvl="8" indent="-423323" algn="ctr">
              <a:lnSpc>
                <a:spcPct val="115000"/>
              </a:lnSpc>
              <a:spcBef>
                <a:spcPts val="2133"/>
              </a:spcBef>
              <a:spcAft>
                <a:spcPts val="2133"/>
              </a:spcAft>
              <a:buSzPts val="1400"/>
              <a:buChar char="■"/>
              <a:defRPr/>
            </a:lvl9pPr>
          </a:lstStyle>
          <a:p>
            <a:endParaRPr/>
          </a:p>
        </p:txBody>
      </p:sp>
      <p:sp>
        <p:nvSpPr>
          <p:cNvPr id="93" name="Google Shape;93;p97"/>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981453595"/>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94"/>
        <p:cNvGrpSpPr/>
        <p:nvPr/>
      </p:nvGrpSpPr>
      <p:grpSpPr>
        <a:xfrm>
          <a:off x="0" y="0"/>
          <a:ext cx="0" cy="0"/>
          <a:chOff x="0" y="0"/>
          <a:chExt cx="0" cy="0"/>
        </a:xfrm>
      </p:grpSpPr>
      <p:sp>
        <p:nvSpPr>
          <p:cNvPr id="95" name="Google Shape;95;p98"/>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166112905"/>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280"/>
        <p:cNvGrpSpPr/>
        <p:nvPr/>
      </p:nvGrpSpPr>
      <p:grpSpPr>
        <a:xfrm>
          <a:off x="0" y="0"/>
          <a:ext cx="0" cy="0"/>
          <a:chOff x="0" y="0"/>
          <a:chExt cx="0" cy="0"/>
        </a:xfrm>
      </p:grpSpPr>
      <p:sp>
        <p:nvSpPr>
          <p:cNvPr id="281" name="Google Shape;281;g81dc1f8f80_0_587"/>
          <p:cNvSpPr txBox="1">
            <a:spLocks noGrp="1"/>
          </p:cNvSpPr>
          <p:nvPr>
            <p:ph type="ctrTitle"/>
          </p:nvPr>
        </p:nvSpPr>
        <p:spPr>
          <a:xfrm>
            <a:off x="415611" y="992767"/>
            <a:ext cx="11360800" cy="27368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5200"/>
              <a:buNone/>
              <a:defRPr sz="6933"/>
            </a:lvl1pPr>
            <a:lvl2pPr lvl="1" algn="ctr" rtl="0">
              <a:spcBef>
                <a:spcPts val="0"/>
              </a:spcBef>
              <a:spcAft>
                <a:spcPts val="0"/>
              </a:spcAft>
              <a:buSzPts val="5200"/>
              <a:buNone/>
              <a:defRPr sz="6933"/>
            </a:lvl2pPr>
            <a:lvl3pPr lvl="2" algn="ctr" rtl="0">
              <a:spcBef>
                <a:spcPts val="0"/>
              </a:spcBef>
              <a:spcAft>
                <a:spcPts val="0"/>
              </a:spcAft>
              <a:buSzPts val="5200"/>
              <a:buNone/>
              <a:defRPr sz="6933"/>
            </a:lvl3pPr>
            <a:lvl4pPr lvl="3" algn="ctr" rtl="0">
              <a:spcBef>
                <a:spcPts val="0"/>
              </a:spcBef>
              <a:spcAft>
                <a:spcPts val="0"/>
              </a:spcAft>
              <a:buSzPts val="5200"/>
              <a:buNone/>
              <a:defRPr sz="6933"/>
            </a:lvl4pPr>
            <a:lvl5pPr lvl="4" algn="ctr" rtl="0">
              <a:spcBef>
                <a:spcPts val="0"/>
              </a:spcBef>
              <a:spcAft>
                <a:spcPts val="0"/>
              </a:spcAft>
              <a:buSzPts val="5200"/>
              <a:buNone/>
              <a:defRPr sz="6933"/>
            </a:lvl5pPr>
            <a:lvl6pPr lvl="5" algn="ctr" rtl="0">
              <a:spcBef>
                <a:spcPts val="0"/>
              </a:spcBef>
              <a:spcAft>
                <a:spcPts val="0"/>
              </a:spcAft>
              <a:buSzPts val="5200"/>
              <a:buNone/>
              <a:defRPr sz="6933"/>
            </a:lvl6pPr>
            <a:lvl7pPr lvl="6" algn="ctr" rtl="0">
              <a:spcBef>
                <a:spcPts val="0"/>
              </a:spcBef>
              <a:spcAft>
                <a:spcPts val="0"/>
              </a:spcAft>
              <a:buSzPts val="5200"/>
              <a:buNone/>
              <a:defRPr sz="6933"/>
            </a:lvl7pPr>
            <a:lvl8pPr lvl="7" algn="ctr" rtl="0">
              <a:spcBef>
                <a:spcPts val="0"/>
              </a:spcBef>
              <a:spcAft>
                <a:spcPts val="0"/>
              </a:spcAft>
              <a:buSzPts val="5200"/>
              <a:buNone/>
              <a:defRPr sz="6933"/>
            </a:lvl8pPr>
            <a:lvl9pPr lvl="8" algn="ctr" rtl="0">
              <a:spcBef>
                <a:spcPts val="0"/>
              </a:spcBef>
              <a:spcAft>
                <a:spcPts val="0"/>
              </a:spcAft>
              <a:buSzPts val="5200"/>
              <a:buNone/>
              <a:defRPr sz="6933"/>
            </a:lvl9pPr>
          </a:lstStyle>
          <a:p>
            <a:endParaRPr/>
          </a:p>
        </p:txBody>
      </p:sp>
      <p:sp>
        <p:nvSpPr>
          <p:cNvPr id="282" name="Google Shape;282;g81dc1f8f80_0_587"/>
          <p:cNvSpPr txBox="1">
            <a:spLocks noGrp="1"/>
          </p:cNvSpPr>
          <p:nvPr>
            <p:ph type="subTitle" idx="1"/>
          </p:nvPr>
        </p:nvSpPr>
        <p:spPr>
          <a:xfrm>
            <a:off x="415600" y="3778833"/>
            <a:ext cx="11360800" cy="10568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2800"/>
              <a:buNone/>
              <a:defRPr sz="3733"/>
            </a:lvl1pPr>
            <a:lvl2pPr lvl="1" algn="ctr" rtl="0">
              <a:lnSpc>
                <a:spcPct val="100000"/>
              </a:lnSpc>
              <a:spcBef>
                <a:spcPts val="0"/>
              </a:spcBef>
              <a:spcAft>
                <a:spcPts val="0"/>
              </a:spcAft>
              <a:buSzPts val="2800"/>
              <a:buNone/>
              <a:defRPr sz="3733"/>
            </a:lvl2pPr>
            <a:lvl3pPr lvl="2" algn="ctr" rtl="0">
              <a:lnSpc>
                <a:spcPct val="100000"/>
              </a:lnSpc>
              <a:spcBef>
                <a:spcPts val="0"/>
              </a:spcBef>
              <a:spcAft>
                <a:spcPts val="0"/>
              </a:spcAft>
              <a:buSzPts val="2800"/>
              <a:buNone/>
              <a:defRPr sz="3733"/>
            </a:lvl3pPr>
            <a:lvl4pPr lvl="3" algn="ctr" rtl="0">
              <a:lnSpc>
                <a:spcPct val="100000"/>
              </a:lnSpc>
              <a:spcBef>
                <a:spcPts val="0"/>
              </a:spcBef>
              <a:spcAft>
                <a:spcPts val="0"/>
              </a:spcAft>
              <a:buSzPts val="2800"/>
              <a:buNone/>
              <a:defRPr sz="3733"/>
            </a:lvl4pPr>
            <a:lvl5pPr lvl="4" algn="ctr" rtl="0">
              <a:lnSpc>
                <a:spcPct val="100000"/>
              </a:lnSpc>
              <a:spcBef>
                <a:spcPts val="0"/>
              </a:spcBef>
              <a:spcAft>
                <a:spcPts val="0"/>
              </a:spcAft>
              <a:buSzPts val="2800"/>
              <a:buNone/>
              <a:defRPr sz="3733"/>
            </a:lvl5pPr>
            <a:lvl6pPr lvl="5" algn="ctr" rtl="0">
              <a:lnSpc>
                <a:spcPct val="100000"/>
              </a:lnSpc>
              <a:spcBef>
                <a:spcPts val="0"/>
              </a:spcBef>
              <a:spcAft>
                <a:spcPts val="0"/>
              </a:spcAft>
              <a:buSzPts val="2800"/>
              <a:buNone/>
              <a:defRPr sz="3733"/>
            </a:lvl6pPr>
            <a:lvl7pPr lvl="6" algn="ctr" rtl="0">
              <a:lnSpc>
                <a:spcPct val="100000"/>
              </a:lnSpc>
              <a:spcBef>
                <a:spcPts val="0"/>
              </a:spcBef>
              <a:spcAft>
                <a:spcPts val="0"/>
              </a:spcAft>
              <a:buSzPts val="2800"/>
              <a:buNone/>
              <a:defRPr sz="3733"/>
            </a:lvl7pPr>
            <a:lvl8pPr lvl="7" algn="ctr" rtl="0">
              <a:lnSpc>
                <a:spcPct val="100000"/>
              </a:lnSpc>
              <a:spcBef>
                <a:spcPts val="0"/>
              </a:spcBef>
              <a:spcAft>
                <a:spcPts val="0"/>
              </a:spcAft>
              <a:buSzPts val="2800"/>
              <a:buNone/>
              <a:defRPr sz="3733"/>
            </a:lvl8pPr>
            <a:lvl9pPr lvl="8" algn="ctr" rtl="0">
              <a:lnSpc>
                <a:spcPct val="100000"/>
              </a:lnSpc>
              <a:spcBef>
                <a:spcPts val="0"/>
              </a:spcBef>
              <a:spcAft>
                <a:spcPts val="0"/>
              </a:spcAft>
              <a:buSzPts val="2800"/>
              <a:buNone/>
              <a:defRPr sz="3733"/>
            </a:lvl9pPr>
          </a:lstStyle>
          <a:p>
            <a:endParaRPr/>
          </a:p>
        </p:txBody>
      </p:sp>
      <p:sp>
        <p:nvSpPr>
          <p:cNvPr id="283" name="Google Shape;283;g81dc1f8f80_0_587"/>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520808077"/>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284"/>
        <p:cNvGrpSpPr/>
        <p:nvPr/>
      </p:nvGrpSpPr>
      <p:grpSpPr>
        <a:xfrm>
          <a:off x="0" y="0"/>
          <a:ext cx="0" cy="0"/>
          <a:chOff x="0" y="0"/>
          <a:chExt cx="0" cy="0"/>
        </a:xfrm>
      </p:grpSpPr>
      <p:sp>
        <p:nvSpPr>
          <p:cNvPr id="285" name="Google Shape;285;g81dc1f8f80_0_591"/>
          <p:cNvSpPr txBox="1">
            <a:spLocks noGrp="1"/>
          </p:cNvSpPr>
          <p:nvPr>
            <p:ph type="title"/>
          </p:nvPr>
        </p:nvSpPr>
        <p:spPr>
          <a:xfrm>
            <a:off x="415600" y="2867800"/>
            <a:ext cx="11360800" cy="11224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3600"/>
              <a:buNone/>
              <a:defRPr sz="4800"/>
            </a:lvl1pPr>
            <a:lvl2pPr lvl="1" algn="ctr" rtl="0">
              <a:spcBef>
                <a:spcPts val="0"/>
              </a:spcBef>
              <a:spcAft>
                <a:spcPts val="0"/>
              </a:spcAft>
              <a:buSzPts val="3600"/>
              <a:buNone/>
              <a:defRPr sz="4800"/>
            </a:lvl2pPr>
            <a:lvl3pPr lvl="2" algn="ctr" rtl="0">
              <a:spcBef>
                <a:spcPts val="0"/>
              </a:spcBef>
              <a:spcAft>
                <a:spcPts val="0"/>
              </a:spcAft>
              <a:buSzPts val="3600"/>
              <a:buNone/>
              <a:defRPr sz="4800"/>
            </a:lvl3pPr>
            <a:lvl4pPr lvl="3" algn="ctr" rtl="0">
              <a:spcBef>
                <a:spcPts val="0"/>
              </a:spcBef>
              <a:spcAft>
                <a:spcPts val="0"/>
              </a:spcAft>
              <a:buSzPts val="3600"/>
              <a:buNone/>
              <a:defRPr sz="4800"/>
            </a:lvl4pPr>
            <a:lvl5pPr lvl="4" algn="ctr" rtl="0">
              <a:spcBef>
                <a:spcPts val="0"/>
              </a:spcBef>
              <a:spcAft>
                <a:spcPts val="0"/>
              </a:spcAft>
              <a:buSzPts val="3600"/>
              <a:buNone/>
              <a:defRPr sz="4800"/>
            </a:lvl5pPr>
            <a:lvl6pPr lvl="5" algn="ctr" rtl="0">
              <a:spcBef>
                <a:spcPts val="0"/>
              </a:spcBef>
              <a:spcAft>
                <a:spcPts val="0"/>
              </a:spcAft>
              <a:buSzPts val="3600"/>
              <a:buNone/>
              <a:defRPr sz="4800"/>
            </a:lvl6pPr>
            <a:lvl7pPr lvl="6" algn="ctr" rtl="0">
              <a:spcBef>
                <a:spcPts val="0"/>
              </a:spcBef>
              <a:spcAft>
                <a:spcPts val="0"/>
              </a:spcAft>
              <a:buSzPts val="3600"/>
              <a:buNone/>
              <a:defRPr sz="4800"/>
            </a:lvl7pPr>
            <a:lvl8pPr lvl="7" algn="ctr" rtl="0">
              <a:spcBef>
                <a:spcPts val="0"/>
              </a:spcBef>
              <a:spcAft>
                <a:spcPts val="0"/>
              </a:spcAft>
              <a:buSzPts val="3600"/>
              <a:buNone/>
              <a:defRPr sz="4800"/>
            </a:lvl8pPr>
            <a:lvl9pPr lvl="8" algn="ctr" rtl="0">
              <a:spcBef>
                <a:spcPts val="0"/>
              </a:spcBef>
              <a:spcAft>
                <a:spcPts val="0"/>
              </a:spcAft>
              <a:buSzPts val="3600"/>
              <a:buNone/>
              <a:defRPr sz="4800"/>
            </a:lvl9pPr>
          </a:lstStyle>
          <a:p>
            <a:endParaRPr/>
          </a:p>
        </p:txBody>
      </p:sp>
      <p:sp>
        <p:nvSpPr>
          <p:cNvPr id="286" name="Google Shape;286;g81dc1f8f80_0_591"/>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768507745"/>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287"/>
        <p:cNvGrpSpPr/>
        <p:nvPr/>
      </p:nvGrpSpPr>
      <p:grpSpPr>
        <a:xfrm>
          <a:off x="0" y="0"/>
          <a:ext cx="0" cy="0"/>
          <a:chOff x="0" y="0"/>
          <a:chExt cx="0" cy="0"/>
        </a:xfrm>
      </p:grpSpPr>
      <p:sp>
        <p:nvSpPr>
          <p:cNvPr id="288" name="Google Shape;288;g81dc1f8f80_0_594"/>
          <p:cNvSpPr txBox="1">
            <a:spLocks noGrp="1"/>
          </p:cNvSpPr>
          <p:nvPr>
            <p:ph type="title"/>
          </p:nvPr>
        </p:nvSpPr>
        <p:spPr>
          <a:xfrm>
            <a:off x="415600" y="593367"/>
            <a:ext cx="11360800" cy="763600"/>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289" name="Google Shape;289;g81dc1f8f80_0_594"/>
          <p:cNvSpPr txBox="1">
            <a:spLocks noGrp="1"/>
          </p:cNvSpPr>
          <p:nvPr>
            <p:ph type="body" idx="1"/>
          </p:nvPr>
        </p:nvSpPr>
        <p:spPr>
          <a:xfrm>
            <a:off x="415600" y="1536633"/>
            <a:ext cx="11360800" cy="4555200"/>
          </a:xfrm>
          <a:prstGeom prst="rect">
            <a:avLst/>
          </a:prstGeom>
        </p:spPr>
        <p:txBody>
          <a:bodyPr spcFirstLastPara="1" wrap="square" lIns="91425" tIns="91425" rIns="91425" bIns="91425" anchor="t" anchorCtr="0">
            <a:noAutofit/>
          </a:bodyPr>
          <a:lstStyle>
            <a:lvl1pPr marL="609585" lvl="0" indent="-457189" rtl="0">
              <a:spcBef>
                <a:spcPts val="0"/>
              </a:spcBef>
              <a:spcAft>
                <a:spcPts val="0"/>
              </a:spcAft>
              <a:buSzPts val="1800"/>
              <a:buChar char="●"/>
              <a:defRPr/>
            </a:lvl1pPr>
            <a:lvl2pPr marL="1219170" lvl="1" indent="-423323" rtl="0">
              <a:spcBef>
                <a:spcPts val="2133"/>
              </a:spcBef>
              <a:spcAft>
                <a:spcPts val="0"/>
              </a:spcAft>
              <a:buSzPts val="1400"/>
              <a:buChar char="○"/>
              <a:defRPr/>
            </a:lvl2pPr>
            <a:lvl3pPr marL="1828754" lvl="2" indent="-423323" rtl="0">
              <a:spcBef>
                <a:spcPts val="2133"/>
              </a:spcBef>
              <a:spcAft>
                <a:spcPts val="0"/>
              </a:spcAft>
              <a:buSzPts val="1400"/>
              <a:buChar char="■"/>
              <a:defRPr/>
            </a:lvl3pPr>
            <a:lvl4pPr marL="2438339" lvl="3" indent="-423323" rtl="0">
              <a:spcBef>
                <a:spcPts val="2133"/>
              </a:spcBef>
              <a:spcAft>
                <a:spcPts val="0"/>
              </a:spcAft>
              <a:buSzPts val="1400"/>
              <a:buChar char="●"/>
              <a:defRPr/>
            </a:lvl4pPr>
            <a:lvl5pPr marL="3047924" lvl="4" indent="-423323" rtl="0">
              <a:spcBef>
                <a:spcPts val="2133"/>
              </a:spcBef>
              <a:spcAft>
                <a:spcPts val="0"/>
              </a:spcAft>
              <a:buSzPts val="1400"/>
              <a:buChar char="○"/>
              <a:defRPr/>
            </a:lvl5pPr>
            <a:lvl6pPr marL="3657509" lvl="5" indent="-423323" rtl="0">
              <a:spcBef>
                <a:spcPts val="2133"/>
              </a:spcBef>
              <a:spcAft>
                <a:spcPts val="0"/>
              </a:spcAft>
              <a:buSzPts val="1400"/>
              <a:buChar char="■"/>
              <a:defRPr/>
            </a:lvl6pPr>
            <a:lvl7pPr marL="4267093" lvl="6" indent="-423323" rtl="0">
              <a:spcBef>
                <a:spcPts val="2133"/>
              </a:spcBef>
              <a:spcAft>
                <a:spcPts val="0"/>
              </a:spcAft>
              <a:buSzPts val="1400"/>
              <a:buChar char="●"/>
              <a:defRPr/>
            </a:lvl7pPr>
            <a:lvl8pPr marL="4876678" lvl="7" indent="-423323" rtl="0">
              <a:spcBef>
                <a:spcPts val="2133"/>
              </a:spcBef>
              <a:spcAft>
                <a:spcPts val="0"/>
              </a:spcAft>
              <a:buSzPts val="1400"/>
              <a:buChar char="○"/>
              <a:defRPr/>
            </a:lvl8pPr>
            <a:lvl9pPr marL="5486263" lvl="8" indent="-423323" rtl="0">
              <a:spcBef>
                <a:spcPts val="2133"/>
              </a:spcBef>
              <a:spcAft>
                <a:spcPts val="2133"/>
              </a:spcAft>
              <a:buSzPts val="1400"/>
              <a:buChar char="■"/>
              <a:defRPr/>
            </a:lvl9pPr>
          </a:lstStyle>
          <a:p>
            <a:endParaRPr/>
          </a:p>
        </p:txBody>
      </p:sp>
      <p:sp>
        <p:nvSpPr>
          <p:cNvPr id="290" name="Google Shape;290;g81dc1f8f80_0_594"/>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94568370"/>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291"/>
        <p:cNvGrpSpPr/>
        <p:nvPr/>
      </p:nvGrpSpPr>
      <p:grpSpPr>
        <a:xfrm>
          <a:off x="0" y="0"/>
          <a:ext cx="0" cy="0"/>
          <a:chOff x="0" y="0"/>
          <a:chExt cx="0" cy="0"/>
        </a:xfrm>
      </p:grpSpPr>
      <p:sp>
        <p:nvSpPr>
          <p:cNvPr id="292" name="Google Shape;292;g81dc1f8f80_0_598"/>
          <p:cNvSpPr txBox="1">
            <a:spLocks noGrp="1"/>
          </p:cNvSpPr>
          <p:nvPr>
            <p:ph type="title"/>
          </p:nvPr>
        </p:nvSpPr>
        <p:spPr>
          <a:xfrm>
            <a:off x="415600" y="593367"/>
            <a:ext cx="11360800" cy="763600"/>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293" name="Google Shape;293;g81dc1f8f80_0_598"/>
          <p:cNvSpPr txBox="1">
            <a:spLocks noGrp="1"/>
          </p:cNvSpPr>
          <p:nvPr>
            <p:ph type="body" idx="1"/>
          </p:nvPr>
        </p:nvSpPr>
        <p:spPr>
          <a:xfrm>
            <a:off x="415600" y="1536633"/>
            <a:ext cx="5333200" cy="4555200"/>
          </a:xfrm>
          <a:prstGeom prst="rect">
            <a:avLst/>
          </a:prstGeom>
        </p:spPr>
        <p:txBody>
          <a:bodyPr spcFirstLastPara="1" wrap="square" lIns="91425" tIns="91425" rIns="91425" bIns="91425" anchor="t" anchorCtr="0">
            <a:noAutofit/>
          </a:bodyPr>
          <a:lstStyle>
            <a:lvl1pPr marL="609585" lvl="0" indent="-423323" rtl="0">
              <a:spcBef>
                <a:spcPts val="0"/>
              </a:spcBef>
              <a:spcAft>
                <a:spcPts val="0"/>
              </a:spcAft>
              <a:buSzPts val="1400"/>
              <a:buChar char="●"/>
              <a:defRPr sz="1867"/>
            </a:lvl1pPr>
            <a:lvl2pPr marL="1219170" lvl="1" indent="-406390" rtl="0">
              <a:spcBef>
                <a:spcPts val="2133"/>
              </a:spcBef>
              <a:spcAft>
                <a:spcPts val="0"/>
              </a:spcAft>
              <a:buSzPts val="1200"/>
              <a:buChar char="○"/>
              <a:defRPr sz="1600"/>
            </a:lvl2pPr>
            <a:lvl3pPr marL="1828754" lvl="2" indent="-406390" rtl="0">
              <a:spcBef>
                <a:spcPts val="2133"/>
              </a:spcBef>
              <a:spcAft>
                <a:spcPts val="0"/>
              </a:spcAft>
              <a:buSzPts val="1200"/>
              <a:buChar char="■"/>
              <a:defRPr sz="1600"/>
            </a:lvl3pPr>
            <a:lvl4pPr marL="2438339" lvl="3" indent="-406390" rtl="0">
              <a:spcBef>
                <a:spcPts val="2133"/>
              </a:spcBef>
              <a:spcAft>
                <a:spcPts val="0"/>
              </a:spcAft>
              <a:buSzPts val="1200"/>
              <a:buChar char="●"/>
              <a:defRPr sz="1600"/>
            </a:lvl4pPr>
            <a:lvl5pPr marL="3047924" lvl="4" indent="-406390" rtl="0">
              <a:spcBef>
                <a:spcPts val="2133"/>
              </a:spcBef>
              <a:spcAft>
                <a:spcPts val="0"/>
              </a:spcAft>
              <a:buSzPts val="1200"/>
              <a:buChar char="○"/>
              <a:defRPr sz="1600"/>
            </a:lvl5pPr>
            <a:lvl6pPr marL="3657509" lvl="5" indent="-406390" rtl="0">
              <a:spcBef>
                <a:spcPts val="2133"/>
              </a:spcBef>
              <a:spcAft>
                <a:spcPts val="0"/>
              </a:spcAft>
              <a:buSzPts val="1200"/>
              <a:buChar char="■"/>
              <a:defRPr sz="1600"/>
            </a:lvl6pPr>
            <a:lvl7pPr marL="4267093" lvl="6" indent="-406390" rtl="0">
              <a:spcBef>
                <a:spcPts val="2133"/>
              </a:spcBef>
              <a:spcAft>
                <a:spcPts val="0"/>
              </a:spcAft>
              <a:buSzPts val="1200"/>
              <a:buChar char="●"/>
              <a:defRPr sz="1600"/>
            </a:lvl7pPr>
            <a:lvl8pPr marL="4876678" lvl="7" indent="-406390" rtl="0">
              <a:spcBef>
                <a:spcPts val="2133"/>
              </a:spcBef>
              <a:spcAft>
                <a:spcPts val="0"/>
              </a:spcAft>
              <a:buSzPts val="1200"/>
              <a:buChar char="○"/>
              <a:defRPr sz="1600"/>
            </a:lvl8pPr>
            <a:lvl9pPr marL="5486263" lvl="8" indent="-406390" rtl="0">
              <a:spcBef>
                <a:spcPts val="2133"/>
              </a:spcBef>
              <a:spcAft>
                <a:spcPts val="2133"/>
              </a:spcAft>
              <a:buSzPts val="1200"/>
              <a:buChar char="■"/>
              <a:defRPr sz="1600"/>
            </a:lvl9pPr>
          </a:lstStyle>
          <a:p>
            <a:endParaRPr/>
          </a:p>
        </p:txBody>
      </p:sp>
      <p:sp>
        <p:nvSpPr>
          <p:cNvPr id="294" name="Google Shape;294;g81dc1f8f80_0_598"/>
          <p:cNvSpPr txBox="1">
            <a:spLocks noGrp="1"/>
          </p:cNvSpPr>
          <p:nvPr>
            <p:ph type="body" idx="2"/>
          </p:nvPr>
        </p:nvSpPr>
        <p:spPr>
          <a:xfrm>
            <a:off x="6443200" y="1536633"/>
            <a:ext cx="5333200" cy="4555200"/>
          </a:xfrm>
          <a:prstGeom prst="rect">
            <a:avLst/>
          </a:prstGeom>
        </p:spPr>
        <p:txBody>
          <a:bodyPr spcFirstLastPara="1" wrap="square" lIns="91425" tIns="91425" rIns="91425" bIns="91425" anchor="t" anchorCtr="0">
            <a:noAutofit/>
          </a:bodyPr>
          <a:lstStyle>
            <a:lvl1pPr marL="609585" lvl="0" indent="-423323" rtl="0">
              <a:spcBef>
                <a:spcPts val="0"/>
              </a:spcBef>
              <a:spcAft>
                <a:spcPts val="0"/>
              </a:spcAft>
              <a:buSzPts val="1400"/>
              <a:buChar char="●"/>
              <a:defRPr sz="1867"/>
            </a:lvl1pPr>
            <a:lvl2pPr marL="1219170" lvl="1" indent="-406390" rtl="0">
              <a:spcBef>
                <a:spcPts val="2133"/>
              </a:spcBef>
              <a:spcAft>
                <a:spcPts val="0"/>
              </a:spcAft>
              <a:buSzPts val="1200"/>
              <a:buChar char="○"/>
              <a:defRPr sz="1600"/>
            </a:lvl2pPr>
            <a:lvl3pPr marL="1828754" lvl="2" indent="-406390" rtl="0">
              <a:spcBef>
                <a:spcPts val="2133"/>
              </a:spcBef>
              <a:spcAft>
                <a:spcPts val="0"/>
              </a:spcAft>
              <a:buSzPts val="1200"/>
              <a:buChar char="■"/>
              <a:defRPr sz="1600"/>
            </a:lvl3pPr>
            <a:lvl4pPr marL="2438339" lvl="3" indent="-406390" rtl="0">
              <a:spcBef>
                <a:spcPts val="2133"/>
              </a:spcBef>
              <a:spcAft>
                <a:spcPts val="0"/>
              </a:spcAft>
              <a:buSzPts val="1200"/>
              <a:buChar char="●"/>
              <a:defRPr sz="1600"/>
            </a:lvl4pPr>
            <a:lvl5pPr marL="3047924" lvl="4" indent="-406390" rtl="0">
              <a:spcBef>
                <a:spcPts val="2133"/>
              </a:spcBef>
              <a:spcAft>
                <a:spcPts val="0"/>
              </a:spcAft>
              <a:buSzPts val="1200"/>
              <a:buChar char="○"/>
              <a:defRPr sz="1600"/>
            </a:lvl5pPr>
            <a:lvl6pPr marL="3657509" lvl="5" indent="-406390" rtl="0">
              <a:spcBef>
                <a:spcPts val="2133"/>
              </a:spcBef>
              <a:spcAft>
                <a:spcPts val="0"/>
              </a:spcAft>
              <a:buSzPts val="1200"/>
              <a:buChar char="■"/>
              <a:defRPr sz="1600"/>
            </a:lvl6pPr>
            <a:lvl7pPr marL="4267093" lvl="6" indent="-406390" rtl="0">
              <a:spcBef>
                <a:spcPts val="2133"/>
              </a:spcBef>
              <a:spcAft>
                <a:spcPts val="0"/>
              </a:spcAft>
              <a:buSzPts val="1200"/>
              <a:buChar char="●"/>
              <a:defRPr sz="1600"/>
            </a:lvl7pPr>
            <a:lvl8pPr marL="4876678" lvl="7" indent="-406390" rtl="0">
              <a:spcBef>
                <a:spcPts val="2133"/>
              </a:spcBef>
              <a:spcAft>
                <a:spcPts val="0"/>
              </a:spcAft>
              <a:buSzPts val="1200"/>
              <a:buChar char="○"/>
              <a:defRPr sz="1600"/>
            </a:lvl8pPr>
            <a:lvl9pPr marL="5486263" lvl="8" indent="-406390" rtl="0">
              <a:spcBef>
                <a:spcPts val="2133"/>
              </a:spcBef>
              <a:spcAft>
                <a:spcPts val="2133"/>
              </a:spcAft>
              <a:buSzPts val="1200"/>
              <a:buChar char="■"/>
              <a:defRPr sz="1600"/>
            </a:lvl9pPr>
          </a:lstStyle>
          <a:p>
            <a:endParaRPr/>
          </a:p>
        </p:txBody>
      </p:sp>
      <p:sp>
        <p:nvSpPr>
          <p:cNvPr id="295" name="Google Shape;295;g81dc1f8f80_0_598"/>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974785797"/>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296"/>
        <p:cNvGrpSpPr/>
        <p:nvPr/>
      </p:nvGrpSpPr>
      <p:grpSpPr>
        <a:xfrm>
          <a:off x="0" y="0"/>
          <a:ext cx="0" cy="0"/>
          <a:chOff x="0" y="0"/>
          <a:chExt cx="0" cy="0"/>
        </a:xfrm>
      </p:grpSpPr>
      <p:sp>
        <p:nvSpPr>
          <p:cNvPr id="297" name="Google Shape;297;g81dc1f8f80_0_603"/>
          <p:cNvSpPr txBox="1">
            <a:spLocks noGrp="1"/>
          </p:cNvSpPr>
          <p:nvPr>
            <p:ph type="title"/>
          </p:nvPr>
        </p:nvSpPr>
        <p:spPr>
          <a:xfrm>
            <a:off x="415600" y="593367"/>
            <a:ext cx="11360800" cy="763600"/>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298" name="Google Shape;298;g81dc1f8f80_0_603"/>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150269568"/>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299"/>
        <p:cNvGrpSpPr/>
        <p:nvPr/>
      </p:nvGrpSpPr>
      <p:grpSpPr>
        <a:xfrm>
          <a:off x="0" y="0"/>
          <a:ext cx="0" cy="0"/>
          <a:chOff x="0" y="0"/>
          <a:chExt cx="0" cy="0"/>
        </a:xfrm>
      </p:grpSpPr>
      <p:sp>
        <p:nvSpPr>
          <p:cNvPr id="300" name="Google Shape;300;g81dc1f8f80_0_606"/>
          <p:cNvSpPr txBox="1">
            <a:spLocks noGrp="1"/>
          </p:cNvSpPr>
          <p:nvPr>
            <p:ph type="title"/>
          </p:nvPr>
        </p:nvSpPr>
        <p:spPr>
          <a:xfrm>
            <a:off x="415600" y="740800"/>
            <a:ext cx="3744000" cy="1007600"/>
          </a:xfrm>
          <a:prstGeom prst="rect">
            <a:avLst/>
          </a:prstGeom>
        </p:spPr>
        <p:txBody>
          <a:bodyPr spcFirstLastPara="1" wrap="square" lIns="91425" tIns="91425" rIns="91425" bIns="91425" anchor="b" anchorCtr="0">
            <a:noAutofit/>
          </a:bodyPr>
          <a:lstStyle>
            <a:lvl1pPr lvl="0" rtl="0">
              <a:spcBef>
                <a:spcPts val="0"/>
              </a:spcBef>
              <a:spcAft>
                <a:spcPts val="0"/>
              </a:spcAft>
              <a:buSzPts val="2400"/>
              <a:buNone/>
              <a:defRPr sz="3200"/>
            </a:lvl1pPr>
            <a:lvl2pPr lvl="1" rtl="0">
              <a:spcBef>
                <a:spcPts val="0"/>
              </a:spcBef>
              <a:spcAft>
                <a:spcPts val="0"/>
              </a:spcAft>
              <a:buSzPts val="2400"/>
              <a:buNone/>
              <a:defRPr sz="3200"/>
            </a:lvl2pPr>
            <a:lvl3pPr lvl="2" rtl="0">
              <a:spcBef>
                <a:spcPts val="0"/>
              </a:spcBef>
              <a:spcAft>
                <a:spcPts val="0"/>
              </a:spcAft>
              <a:buSzPts val="2400"/>
              <a:buNone/>
              <a:defRPr sz="3200"/>
            </a:lvl3pPr>
            <a:lvl4pPr lvl="3" rtl="0">
              <a:spcBef>
                <a:spcPts val="0"/>
              </a:spcBef>
              <a:spcAft>
                <a:spcPts val="0"/>
              </a:spcAft>
              <a:buSzPts val="2400"/>
              <a:buNone/>
              <a:defRPr sz="3200"/>
            </a:lvl4pPr>
            <a:lvl5pPr lvl="4" rtl="0">
              <a:spcBef>
                <a:spcPts val="0"/>
              </a:spcBef>
              <a:spcAft>
                <a:spcPts val="0"/>
              </a:spcAft>
              <a:buSzPts val="2400"/>
              <a:buNone/>
              <a:defRPr sz="3200"/>
            </a:lvl5pPr>
            <a:lvl6pPr lvl="5" rtl="0">
              <a:spcBef>
                <a:spcPts val="0"/>
              </a:spcBef>
              <a:spcAft>
                <a:spcPts val="0"/>
              </a:spcAft>
              <a:buSzPts val="2400"/>
              <a:buNone/>
              <a:defRPr sz="3200"/>
            </a:lvl6pPr>
            <a:lvl7pPr lvl="6" rtl="0">
              <a:spcBef>
                <a:spcPts val="0"/>
              </a:spcBef>
              <a:spcAft>
                <a:spcPts val="0"/>
              </a:spcAft>
              <a:buSzPts val="2400"/>
              <a:buNone/>
              <a:defRPr sz="3200"/>
            </a:lvl7pPr>
            <a:lvl8pPr lvl="7" rtl="0">
              <a:spcBef>
                <a:spcPts val="0"/>
              </a:spcBef>
              <a:spcAft>
                <a:spcPts val="0"/>
              </a:spcAft>
              <a:buSzPts val="2400"/>
              <a:buNone/>
              <a:defRPr sz="3200"/>
            </a:lvl8pPr>
            <a:lvl9pPr lvl="8" rtl="0">
              <a:spcBef>
                <a:spcPts val="0"/>
              </a:spcBef>
              <a:spcAft>
                <a:spcPts val="0"/>
              </a:spcAft>
              <a:buSzPts val="2400"/>
              <a:buNone/>
              <a:defRPr sz="3200"/>
            </a:lvl9pPr>
          </a:lstStyle>
          <a:p>
            <a:endParaRPr/>
          </a:p>
        </p:txBody>
      </p:sp>
      <p:sp>
        <p:nvSpPr>
          <p:cNvPr id="301" name="Google Shape;301;g81dc1f8f80_0_606"/>
          <p:cNvSpPr txBox="1">
            <a:spLocks noGrp="1"/>
          </p:cNvSpPr>
          <p:nvPr>
            <p:ph type="body" idx="1"/>
          </p:nvPr>
        </p:nvSpPr>
        <p:spPr>
          <a:xfrm>
            <a:off x="415600" y="1852800"/>
            <a:ext cx="3744000" cy="4239200"/>
          </a:xfrm>
          <a:prstGeom prst="rect">
            <a:avLst/>
          </a:prstGeom>
        </p:spPr>
        <p:txBody>
          <a:bodyPr spcFirstLastPara="1" wrap="square" lIns="91425" tIns="91425" rIns="91425" bIns="91425" anchor="t" anchorCtr="0">
            <a:noAutofit/>
          </a:bodyPr>
          <a:lstStyle>
            <a:lvl1pPr marL="609585" lvl="0" indent="-406390" rtl="0">
              <a:spcBef>
                <a:spcPts val="0"/>
              </a:spcBef>
              <a:spcAft>
                <a:spcPts val="0"/>
              </a:spcAft>
              <a:buSzPts val="1200"/>
              <a:buChar char="●"/>
              <a:defRPr sz="1600"/>
            </a:lvl1pPr>
            <a:lvl2pPr marL="1219170" lvl="1" indent="-406390" rtl="0">
              <a:spcBef>
                <a:spcPts val="2133"/>
              </a:spcBef>
              <a:spcAft>
                <a:spcPts val="0"/>
              </a:spcAft>
              <a:buSzPts val="1200"/>
              <a:buChar char="○"/>
              <a:defRPr sz="1600"/>
            </a:lvl2pPr>
            <a:lvl3pPr marL="1828754" lvl="2" indent="-406390" rtl="0">
              <a:spcBef>
                <a:spcPts val="2133"/>
              </a:spcBef>
              <a:spcAft>
                <a:spcPts val="0"/>
              </a:spcAft>
              <a:buSzPts val="1200"/>
              <a:buChar char="■"/>
              <a:defRPr sz="1600"/>
            </a:lvl3pPr>
            <a:lvl4pPr marL="2438339" lvl="3" indent="-406390" rtl="0">
              <a:spcBef>
                <a:spcPts val="2133"/>
              </a:spcBef>
              <a:spcAft>
                <a:spcPts val="0"/>
              </a:spcAft>
              <a:buSzPts val="1200"/>
              <a:buChar char="●"/>
              <a:defRPr sz="1600"/>
            </a:lvl4pPr>
            <a:lvl5pPr marL="3047924" lvl="4" indent="-406390" rtl="0">
              <a:spcBef>
                <a:spcPts val="2133"/>
              </a:spcBef>
              <a:spcAft>
                <a:spcPts val="0"/>
              </a:spcAft>
              <a:buSzPts val="1200"/>
              <a:buChar char="○"/>
              <a:defRPr sz="1600"/>
            </a:lvl5pPr>
            <a:lvl6pPr marL="3657509" lvl="5" indent="-406390" rtl="0">
              <a:spcBef>
                <a:spcPts val="2133"/>
              </a:spcBef>
              <a:spcAft>
                <a:spcPts val="0"/>
              </a:spcAft>
              <a:buSzPts val="1200"/>
              <a:buChar char="■"/>
              <a:defRPr sz="1600"/>
            </a:lvl6pPr>
            <a:lvl7pPr marL="4267093" lvl="6" indent="-406390" rtl="0">
              <a:spcBef>
                <a:spcPts val="2133"/>
              </a:spcBef>
              <a:spcAft>
                <a:spcPts val="0"/>
              </a:spcAft>
              <a:buSzPts val="1200"/>
              <a:buChar char="●"/>
              <a:defRPr sz="1600"/>
            </a:lvl7pPr>
            <a:lvl8pPr marL="4876678" lvl="7" indent="-406390" rtl="0">
              <a:spcBef>
                <a:spcPts val="2133"/>
              </a:spcBef>
              <a:spcAft>
                <a:spcPts val="0"/>
              </a:spcAft>
              <a:buSzPts val="1200"/>
              <a:buChar char="○"/>
              <a:defRPr sz="1600"/>
            </a:lvl8pPr>
            <a:lvl9pPr marL="5486263" lvl="8" indent="-406390" rtl="0">
              <a:spcBef>
                <a:spcPts val="2133"/>
              </a:spcBef>
              <a:spcAft>
                <a:spcPts val="2133"/>
              </a:spcAft>
              <a:buSzPts val="1200"/>
              <a:buChar char="■"/>
              <a:defRPr sz="1600"/>
            </a:lvl9pPr>
          </a:lstStyle>
          <a:p>
            <a:endParaRPr/>
          </a:p>
        </p:txBody>
      </p:sp>
      <p:sp>
        <p:nvSpPr>
          <p:cNvPr id="302" name="Google Shape;302;g81dc1f8f80_0_606"/>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80533731"/>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matchingName="Main point">
  <p:cSld name="Main point">
    <p:spTree>
      <p:nvGrpSpPr>
        <p:cNvPr id="1" name="Shape 303"/>
        <p:cNvGrpSpPr/>
        <p:nvPr/>
      </p:nvGrpSpPr>
      <p:grpSpPr>
        <a:xfrm>
          <a:off x="0" y="0"/>
          <a:ext cx="0" cy="0"/>
          <a:chOff x="0" y="0"/>
          <a:chExt cx="0" cy="0"/>
        </a:xfrm>
      </p:grpSpPr>
      <p:sp>
        <p:nvSpPr>
          <p:cNvPr id="304" name="Google Shape;304;g81dc1f8f80_0_610"/>
          <p:cNvSpPr txBox="1">
            <a:spLocks noGrp="1"/>
          </p:cNvSpPr>
          <p:nvPr>
            <p:ph type="title"/>
          </p:nvPr>
        </p:nvSpPr>
        <p:spPr>
          <a:xfrm>
            <a:off x="653667" y="600200"/>
            <a:ext cx="8490400" cy="5454400"/>
          </a:xfrm>
          <a:prstGeom prst="rect">
            <a:avLst/>
          </a:prstGeom>
        </p:spPr>
        <p:txBody>
          <a:bodyPr spcFirstLastPara="1" wrap="square" lIns="91425" tIns="91425" rIns="91425" bIns="91425" anchor="ctr" anchorCtr="0">
            <a:noAutofit/>
          </a:bodyPr>
          <a:lstStyle>
            <a:lvl1pPr lvl="0" rtl="0">
              <a:spcBef>
                <a:spcPts val="0"/>
              </a:spcBef>
              <a:spcAft>
                <a:spcPts val="0"/>
              </a:spcAft>
              <a:buSzPts val="4800"/>
              <a:buNone/>
              <a:defRPr sz="6400"/>
            </a:lvl1pPr>
            <a:lvl2pPr lvl="1" rtl="0">
              <a:spcBef>
                <a:spcPts val="0"/>
              </a:spcBef>
              <a:spcAft>
                <a:spcPts val="0"/>
              </a:spcAft>
              <a:buSzPts val="4800"/>
              <a:buNone/>
              <a:defRPr sz="6400"/>
            </a:lvl2pPr>
            <a:lvl3pPr lvl="2" rtl="0">
              <a:spcBef>
                <a:spcPts val="0"/>
              </a:spcBef>
              <a:spcAft>
                <a:spcPts val="0"/>
              </a:spcAft>
              <a:buSzPts val="4800"/>
              <a:buNone/>
              <a:defRPr sz="6400"/>
            </a:lvl3pPr>
            <a:lvl4pPr lvl="3" rtl="0">
              <a:spcBef>
                <a:spcPts val="0"/>
              </a:spcBef>
              <a:spcAft>
                <a:spcPts val="0"/>
              </a:spcAft>
              <a:buSzPts val="4800"/>
              <a:buNone/>
              <a:defRPr sz="6400"/>
            </a:lvl4pPr>
            <a:lvl5pPr lvl="4" rtl="0">
              <a:spcBef>
                <a:spcPts val="0"/>
              </a:spcBef>
              <a:spcAft>
                <a:spcPts val="0"/>
              </a:spcAft>
              <a:buSzPts val="4800"/>
              <a:buNone/>
              <a:defRPr sz="6400"/>
            </a:lvl5pPr>
            <a:lvl6pPr lvl="5" rtl="0">
              <a:spcBef>
                <a:spcPts val="0"/>
              </a:spcBef>
              <a:spcAft>
                <a:spcPts val="0"/>
              </a:spcAft>
              <a:buSzPts val="4800"/>
              <a:buNone/>
              <a:defRPr sz="6400"/>
            </a:lvl6pPr>
            <a:lvl7pPr lvl="6" rtl="0">
              <a:spcBef>
                <a:spcPts val="0"/>
              </a:spcBef>
              <a:spcAft>
                <a:spcPts val="0"/>
              </a:spcAft>
              <a:buSzPts val="4800"/>
              <a:buNone/>
              <a:defRPr sz="6400"/>
            </a:lvl7pPr>
            <a:lvl8pPr lvl="7" rtl="0">
              <a:spcBef>
                <a:spcPts val="0"/>
              </a:spcBef>
              <a:spcAft>
                <a:spcPts val="0"/>
              </a:spcAft>
              <a:buSzPts val="4800"/>
              <a:buNone/>
              <a:defRPr sz="6400"/>
            </a:lvl8pPr>
            <a:lvl9pPr lvl="8" rtl="0">
              <a:spcBef>
                <a:spcPts val="0"/>
              </a:spcBef>
              <a:spcAft>
                <a:spcPts val="0"/>
              </a:spcAft>
              <a:buSzPts val="4800"/>
              <a:buNone/>
              <a:defRPr sz="6400"/>
            </a:lvl9pPr>
          </a:lstStyle>
          <a:p>
            <a:endParaRPr/>
          </a:p>
        </p:txBody>
      </p:sp>
      <p:sp>
        <p:nvSpPr>
          <p:cNvPr id="305" name="Google Shape;305;g81dc1f8f80_0_610"/>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932565425"/>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306"/>
        <p:cNvGrpSpPr/>
        <p:nvPr/>
      </p:nvGrpSpPr>
      <p:grpSpPr>
        <a:xfrm>
          <a:off x="0" y="0"/>
          <a:ext cx="0" cy="0"/>
          <a:chOff x="0" y="0"/>
          <a:chExt cx="0" cy="0"/>
        </a:xfrm>
      </p:grpSpPr>
      <p:sp>
        <p:nvSpPr>
          <p:cNvPr id="307" name="Google Shape;307;g81dc1f8f80_0_613"/>
          <p:cNvSpPr/>
          <p:nvPr/>
        </p:nvSpPr>
        <p:spPr>
          <a:xfrm>
            <a:off x="6096000" y="-167"/>
            <a:ext cx="6096000" cy="6858000"/>
          </a:xfrm>
          <a:prstGeom prst="rect">
            <a:avLst/>
          </a:prstGeom>
          <a:solidFill>
            <a:schemeClr val="lt2"/>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308" name="Google Shape;308;g81dc1f8f80_0_613"/>
          <p:cNvSpPr txBox="1">
            <a:spLocks noGrp="1"/>
          </p:cNvSpPr>
          <p:nvPr>
            <p:ph type="title"/>
          </p:nvPr>
        </p:nvSpPr>
        <p:spPr>
          <a:xfrm>
            <a:off x="354000" y="1644233"/>
            <a:ext cx="5393600" cy="19764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4200"/>
              <a:buNone/>
              <a:defRPr sz="5600"/>
            </a:lvl1pPr>
            <a:lvl2pPr lvl="1" algn="ctr" rtl="0">
              <a:spcBef>
                <a:spcPts val="0"/>
              </a:spcBef>
              <a:spcAft>
                <a:spcPts val="0"/>
              </a:spcAft>
              <a:buSzPts val="4200"/>
              <a:buNone/>
              <a:defRPr sz="5600"/>
            </a:lvl2pPr>
            <a:lvl3pPr lvl="2" algn="ctr" rtl="0">
              <a:spcBef>
                <a:spcPts val="0"/>
              </a:spcBef>
              <a:spcAft>
                <a:spcPts val="0"/>
              </a:spcAft>
              <a:buSzPts val="4200"/>
              <a:buNone/>
              <a:defRPr sz="5600"/>
            </a:lvl3pPr>
            <a:lvl4pPr lvl="3" algn="ctr" rtl="0">
              <a:spcBef>
                <a:spcPts val="0"/>
              </a:spcBef>
              <a:spcAft>
                <a:spcPts val="0"/>
              </a:spcAft>
              <a:buSzPts val="4200"/>
              <a:buNone/>
              <a:defRPr sz="5600"/>
            </a:lvl4pPr>
            <a:lvl5pPr lvl="4" algn="ctr" rtl="0">
              <a:spcBef>
                <a:spcPts val="0"/>
              </a:spcBef>
              <a:spcAft>
                <a:spcPts val="0"/>
              </a:spcAft>
              <a:buSzPts val="4200"/>
              <a:buNone/>
              <a:defRPr sz="5600"/>
            </a:lvl5pPr>
            <a:lvl6pPr lvl="5" algn="ctr" rtl="0">
              <a:spcBef>
                <a:spcPts val="0"/>
              </a:spcBef>
              <a:spcAft>
                <a:spcPts val="0"/>
              </a:spcAft>
              <a:buSzPts val="4200"/>
              <a:buNone/>
              <a:defRPr sz="5600"/>
            </a:lvl6pPr>
            <a:lvl7pPr lvl="6" algn="ctr" rtl="0">
              <a:spcBef>
                <a:spcPts val="0"/>
              </a:spcBef>
              <a:spcAft>
                <a:spcPts val="0"/>
              </a:spcAft>
              <a:buSzPts val="4200"/>
              <a:buNone/>
              <a:defRPr sz="5600"/>
            </a:lvl7pPr>
            <a:lvl8pPr lvl="7" algn="ctr" rtl="0">
              <a:spcBef>
                <a:spcPts val="0"/>
              </a:spcBef>
              <a:spcAft>
                <a:spcPts val="0"/>
              </a:spcAft>
              <a:buSzPts val="4200"/>
              <a:buNone/>
              <a:defRPr sz="5600"/>
            </a:lvl8pPr>
            <a:lvl9pPr lvl="8" algn="ctr" rtl="0">
              <a:spcBef>
                <a:spcPts val="0"/>
              </a:spcBef>
              <a:spcAft>
                <a:spcPts val="0"/>
              </a:spcAft>
              <a:buSzPts val="4200"/>
              <a:buNone/>
              <a:defRPr sz="5600"/>
            </a:lvl9pPr>
          </a:lstStyle>
          <a:p>
            <a:endParaRPr/>
          </a:p>
        </p:txBody>
      </p:sp>
      <p:sp>
        <p:nvSpPr>
          <p:cNvPr id="309" name="Google Shape;309;g81dc1f8f80_0_613"/>
          <p:cNvSpPr txBox="1">
            <a:spLocks noGrp="1"/>
          </p:cNvSpPr>
          <p:nvPr>
            <p:ph type="subTitle" idx="1"/>
          </p:nvPr>
        </p:nvSpPr>
        <p:spPr>
          <a:xfrm>
            <a:off x="354000" y="3737433"/>
            <a:ext cx="5393600" cy="16468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2100"/>
              <a:buNone/>
              <a:defRPr sz="2800"/>
            </a:lvl1pPr>
            <a:lvl2pPr lvl="1" algn="ctr" rtl="0">
              <a:lnSpc>
                <a:spcPct val="100000"/>
              </a:lnSpc>
              <a:spcBef>
                <a:spcPts val="0"/>
              </a:spcBef>
              <a:spcAft>
                <a:spcPts val="0"/>
              </a:spcAft>
              <a:buSzPts val="2100"/>
              <a:buNone/>
              <a:defRPr sz="2800"/>
            </a:lvl2pPr>
            <a:lvl3pPr lvl="2" algn="ctr" rtl="0">
              <a:lnSpc>
                <a:spcPct val="100000"/>
              </a:lnSpc>
              <a:spcBef>
                <a:spcPts val="0"/>
              </a:spcBef>
              <a:spcAft>
                <a:spcPts val="0"/>
              </a:spcAft>
              <a:buSzPts val="2100"/>
              <a:buNone/>
              <a:defRPr sz="2800"/>
            </a:lvl3pPr>
            <a:lvl4pPr lvl="3" algn="ctr" rtl="0">
              <a:lnSpc>
                <a:spcPct val="100000"/>
              </a:lnSpc>
              <a:spcBef>
                <a:spcPts val="0"/>
              </a:spcBef>
              <a:spcAft>
                <a:spcPts val="0"/>
              </a:spcAft>
              <a:buSzPts val="2100"/>
              <a:buNone/>
              <a:defRPr sz="2800"/>
            </a:lvl4pPr>
            <a:lvl5pPr lvl="4" algn="ctr" rtl="0">
              <a:lnSpc>
                <a:spcPct val="100000"/>
              </a:lnSpc>
              <a:spcBef>
                <a:spcPts val="0"/>
              </a:spcBef>
              <a:spcAft>
                <a:spcPts val="0"/>
              </a:spcAft>
              <a:buSzPts val="2100"/>
              <a:buNone/>
              <a:defRPr sz="2800"/>
            </a:lvl5pPr>
            <a:lvl6pPr lvl="5" algn="ctr" rtl="0">
              <a:lnSpc>
                <a:spcPct val="100000"/>
              </a:lnSpc>
              <a:spcBef>
                <a:spcPts val="0"/>
              </a:spcBef>
              <a:spcAft>
                <a:spcPts val="0"/>
              </a:spcAft>
              <a:buSzPts val="2100"/>
              <a:buNone/>
              <a:defRPr sz="2800"/>
            </a:lvl6pPr>
            <a:lvl7pPr lvl="6" algn="ctr" rtl="0">
              <a:lnSpc>
                <a:spcPct val="100000"/>
              </a:lnSpc>
              <a:spcBef>
                <a:spcPts val="0"/>
              </a:spcBef>
              <a:spcAft>
                <a:spcPts val="0"/>
              </a:spcAft>
              <a:buSzPts val="2100"/>
              <a:buNone/>
              <a:defRPr sz="2800"/>
            </a:lvl7pPr>
            <a:lvl8pPr lvl="7" algn="ctr" rtl="0">
              <a:lnSpc>
                <a:spcPct val="100000"/>
              </a:lnSpc>
              <a:spcBef>
                <a:spcPts val="0"/>
              </a:spcBef>
              <a:spcAft>
                <a:spcPts val="0"/>
              </a:spcAft>
              <a:buSzPts val="2100"/>
              <a:buNone/>
              <a:defRPr sz="2800"/>
            </a:lvl8pPr>
            <a:lvl9pPr lvl="8" algn="ctr" rtl="0">
              <a:lnSpc>
                <a:spcPct val="100000"/>
              </a:lnSpc>
              <a:spcBef>
                <a:spcPts val="0"/>
              </a:spcBef>
              <a:spcAft>
                <a:spcPts val="0"/>
              </a:spcAft>
              <a:buSzPts val="2100"/>
              <a:buNone/>
              <a:defRPr sz="2800"/>
            </a:lvl9pPr>
          </a:lstStyle>
          <a:p>
            <a:endParaRPr/>
          </a:p>
        </p:txBody>
      </p:sp>
      <p:sp>
        <p:nvSpPr>
          <p:cNvPr id="310" name="Google Shape;310;g81dc1f8f80_0_613"/>
          <p:cNvSpPr txBox="1">
            <a:spLocks noGrp="1"/>
          </p:cNvSpPr>
          <p:nvPr>
            <p:ph type="body" idx="2"/>
          </p:nvPr>
        </p:nvSpPr>
        <p:spPr>
          <a:xfrm>
            <a:off x="6586000" y="965433"/>
            <a:ext cx="5116000" cy="4926800"/>
          </a:xfrm>
          <a:prstGeom prst="rect">
            <a:avLst/>
          </a:prstGeom>
        </p:spPr>
        <p:txBody>
          <a:bodyPr spcFirstLastPara="1" wrap="square" lIns="91425" tIns="91425" rIns="91425" bIns="91425" anchor="ctr" anchorCtr="0">
            <a:noAutofit/>
          </a:bodyPr>
          <a:lstStyle>
            <a:lvl1pPr marL="609585" lvl="0" indent="-457189" rtl="0">
              <a:spcBef>
                <a:spcPts val="0"/>
              </a:spcBef>
              <a:spcAft>
                <a:spcPts val="0"/>
              </a:spcAft>
              <a:buSzPts val="1800"/>
              <a:buChar char="●"/>
              <a:defRPr/>
            </a:lvl1pPr>
            <a:lvl2pPr marL="1219170" lvl="1" indent="-423323" rtl="0">
              <a:spcBef>
                <a:spcPts val="2133"/>
              </a:spcBef>
              <a:spcAft>
                <a:spcPts val="0"/>
              </a:spcAft>
              <a:buSzPts val="1400"/>
              <a:buChar char="○"/>
              <a:defRPr/>
            </a:lvl2pPr>
            <a:lvl3pPr marL="1828754" lvl="2" indent="-423323" rtl="0">
              <a:spcBef>
                <a:spcPts val="2133"/>
              </a:spcBef>
              <a:spcAft>
                <a:spcPts val="0"/>
              </a:spcAft>
              <a:buSzPts val="1400"/>
              <a:buChar char="■"/>
              <a:defRPr/>
            </a:lvl3pPr>
            <a:lvl4pPr marL="2438339" lvl="3" indent="-423323" rtl="0">
              <a:spcBef>
                <a:spcPts val="2133"/>
              </a:spcBef>
              <a:spcAft>
                <a:spcPts val="0"/>
              </a:spcAft>
              <a:buSzPts val="1400"/>
              <a:buChar char="●"/>
              <a:defRPr/>
            </a:lvl4pPr>
            <a:lvl5pPr marL="3047924" lvl="4" indent="-423323" rtl="0">
              <a:spcBef>
                <a:spcPts val="2133"/>
              </a:spcBef>
              <a:spcAft>
                <a:spcPts val="0"/>
              </a:spcAft>
              <a:buSzPts val="1400"/>
              <a:buChar char="○"/>
              <a:defRPr/>
            </a:lvl5pPr>
            <a:lvl6pPr marL="3657509" lvl="5" indent="-423323" rtl="0">
              <a:spcBef>
                <a:spcPts val="2133"/>
              </a:spcBef>
              <a:spcAft>
                <a:spcPts val="0"/>
              </a:spcAft>
              <a:buSzPts val="1400"/>
              <a:buChar char="■"/>
              <a:defRPr/>
            </a:lvl6pPr>
            <a:lvl7pPr marL="4267093" lvl="6" indent="-423323" rtl="0">
              <a:spcBef>
                <a:spcPts val="2133"/>
              </a:spcBef>
              <a:spcAft>
                <a:spcPts val="0"/>
              </a:spcAft>
              <a:buSzPts val="1400"/>
              <a:buChar char="●"/>
              <a:defRPr/>
            </a:lvl7pPr>
            <a:lvl8pPr marL="4876678" lvl="7" indent="-423323" rtl="0">
              <a:spcBef>
                <a:spcPts val="2133"/>
              </a:spcBef>
              <a:spcAft>
                <a:spcPts val="0"/>
              </a:spcAft>
              <a:buSzPts val="1400"/>
              <a:buChar char="○"/>
              <a:defRPr/>
            </a:lvl8pPr>
            <a:lvl9pPr marL="5486263" lvl="8" indent="-423323" rtl="0">
              <a:spcBef>
                <a:spcPts val="2133"/>
              </a:spcBef>
              <a:spcAft>
                <a:spcPts val="2133"/>
              </a:spcAft>
              <a:buSzPts val="1400"/>
              <a:buChar char="■"/>
              <a:defRPr/>
            </a:lvl9pPr>
          </a:lstStyle>
          <a:p>
            <a:endParaRPr/>
          </a:p>
        </p:txBody>
      </p:sp>
      <p:sp>
        <p:nvSpPr>
          <p:cNvPr id="311" name="Google Shape;311;g81dc1f8f80_0_613"/>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88853998"/>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312"/>
        <p:cNvGrpSpPr/>
        <p:nvPr/>
      </p:nvGrpSpPr>
      <p:grpSpPr>
        <a:xfrm>
          <a:off x="0" y="0"/>
          <a:ext cx="0" cy="0"/>
          <a:chOff x="0" y="0"/>
          <a:chExt cx="0" cy="0"/>
        </a:xfrm>
      </p:grpSpPr>
      <p:sp>
        <p:nvSpPr>
          <p:cNvPr id="313" name="Google Shape;313;g81dc1f8f80_0_619"/>
          <p:cNvSpPr txBox="1">
            <a:spLocks noGrp="1"/>
          </p:cNvSpPr>
          <p:nvPr>
            <p:ph type="body" idx="1"/>
          </p:nvPr>
        </p:nvSpPr>
        <p:spPr>
          <a:xfrm>
            <a:off x="415600" y="5640767"/>
            <a:ext cx="7998400" cy="806800"/>
          </a:xfrm>
          <a:prstGeom prst="rect">
            <a:avLst/>
          </a:prstGeom>
        </p:spPr>
        <p:txBody>
          <a:bodyPr spcFirstLastPara="1" wrap="square" lIns="91425" tIns="91425" rIns="91425" bIns="91425" anchor="ctr" anchorCtr="0">
            <a:noAutofit/>
          </a:bodyPr>
          <a:lstStyle>
            <a:lvl1pPr marL="609585" lvl="0" indent="-304792" rtl="0">
              <a:lnSpc>
                <a:spcPct val="100000"/>
              </a:lnSpc>
              <a:spcBef>
                <a:spcPts val="0"/>
              </a:spcBef>
              <a:spcAft>
                <a:spcPts val="0"/>
              </a:spcAft>
              <a:buSzPts val="1800"/>
              <a:buNone/>
              <a:defRPr/>
            </a:lvl1pPr>
          </a:lstStyle>
          <a:p>
            <a:endParaRPr/>
          </a:p>
        </p:txBody>
      </p:sp>
      <p:sp>
        <p:nvSpPr>
          <p:cNvPr id="314" name="Google Shape;314;g81dc1f8f80_0_619"/>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619531032"/>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315"/>
        <p:cNvGrpSpPr/>
        <p:nvPr/>
      </p:nvGrpSpPr>
      <p:grpSpPr>
        <a:xfrm>
          <a:off x="0" y="0"/>
          <a:ext cx="0" cy="0"/>
          <a:chOff x="0" y="0"/>
          <a:chExt cx="0" cy="0"/>
        </a:xfrm>
      </p:grpSpPr>
      <p:sp>
        <p:nvSpPr>
          <p:cNvPr id="316" name="Google Shape;316;g81dc1f8f80_0_622"/>
          <p:cNvSpPr txBox="1">
            <a:spLocks noGrp="1"/>
          </p:cNvSpPr>
          <p:nvPr>
            <p:ph type="title" hasCustomPrompt="1"/>
          </p:nvPr>
        </p:nvSpPr>
        <p:spPr>
          <a:xfrm>
            <a:off x="415600" y="1474833"/>
            <a:ext cx="11360800" cy="26180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12000"/>
              <a:buNone/>
              <a:defRPr sz="16000"/>
            </a:lvl1pPr>
            <a:lvl2pPr lvl="1" algn="ctr" rtl="0">
              <a:spcBef>
                <a:spcPts val="0"/>
              </a:spcBef>
              <a:spcAft>
                <a:spcPts val="0"/>
              </a:spcAft>
              <a:buSzPts val="12000"/>
              <a:buNone/>
              <a:defRPr sz="16000"/>
            </a:lvl2pPr>
            <a:lvl3pPr lvl="2" algn="ctr" rtl="0">
              <a:spcBef>
                <a:spcPts val="0"/>
              </a:spcBef>
              <a:spcAft>
                <a:spcPts val="0"/>
              </a:spcAft>
              <a:buSzPts val="12000"/>
              <a:buNone/>
              <a:defRPr sz="16000"/>
            </a:lvl3pPr>
            <a:lvl4pPr lvl="3" algn="ctr" rtl="0">
              <a:spcBef>
                <a:spcPts val="0"/>
              </a:spcBef>
              <a:spcAft>
                <a:spcPts val="0"/>
              </a:spcAft>
              <a:buSzPts val="12000"/>
              <a:buNone/>
              <a:defRPr sz="16000"/>
            </a:lvl4pPr>
            <a:lvl5pPr lvl="4" algn="ctr" rtl="0">
              <a:spcBef>
                <a:spcPts val="0"/>
              </a:spcBef>
              <a:spcAft>
                <a:spcPts val="0"/>
              </a:spcAft>
              <a:buSzPts val="12000"/>
              <a:buNone/>
              <a:defRPr sz="16000"/>
            </a:lvl5pPr>
            <a:lvl6pPr lvl="5" algn="ctr" rtl="0">
              <a:spcBef>
                <a:spcPts val="0"/>
              </a:spcBef>
              <a:spcAft>
                <a:spcPts val="0"/>
              </a:spcAft>
              <a:buSzPts val="12000"/>
              <a:buNone/>
              <a:defRPr sz="16000"/>
            </a:lvl6pPr>
            <a:lvl7pPr lvl="6" algn="ctr" rtl="0">
              <a:spcBef>
                <a:spcPts val="0"/>
              </a:spcBef>
              <a:spcAft>
                <a:spcPts val="0"/>
              </a:spcAft>
              <a:buSzPts val="12000"/>
              <a:buNone/>
              <a:defRPr sz="16000"/>
            </a:lvl7pPr>
            <a:lvl8pPr lvl="7" algn="ctr" rtl="0">
              <a:spcBef>
                <a:spcPts val="0"/>
              </a:spcBef>
              <a:spcAft>
                <a:spcPts val="0"/>
              </a:spcAft>
              <a:buSzPts val="12000"/>
              <a:buNone/>
              <a:defRPr sz="16000"/>
            </a:lvl8pPr>
            <a:lvl9pPr lvl="8" algn="ctr" rtl="0">
              <a:spcBef>
                <a:spcPts val="0"/>
              </a:spcBef>
              <a:spcAft>
                <a:spcPts val="0"/>
              </a:spcAft>
              <a:buSzPts val="12000"/>
              <a:buNone/>
              <a:defRPr sz="16000"/>
            </a:lvl9pPr>
          </a:lstStyle>
          <a:p>
            <a:r>
              <a:t>xx%</a:t>
            </a:r>
          </a:p>
        </p:txBody>
      </p:sp>
      <p:sp>
        <p:nvSpPr>
          <p:cNvPr id="317" name="Google Shape;317;g81dc1f8f80_0_622"/>
          <p:cNvSpPr txBox="1">
            <a:spLocks noGrp="1"/>
          </p:cNvSpPr>
          <p:nvPr>
            <p:ph type="body" idx="1"/>
          </p:nvPr>
        </p:nvSpPr>
        <p:spPr>
          <a:xfrm>
            <a:off x="415600" y="4202967"/>
            <a:ext cx="11360800" cy="1734400"/>
          </a:xfrm>
          <a:prstGeom prst="rect">
            <a:avLst/>
          </a:prstGeom>
        </p:spPr>
        <p:txBody>
          <a:bodyPr spcFirstLastPara="1" wrap="square" lIns="91425" tIns="91425" rIns="91425" bIns="91425" anchor="t" anchorCtr="0">
            <a:noAutofit/>
          </a:bodyPr>
          <a:lstStyle>
            <a:lvl1pPr marL="609585" lvl="0" indent="-457189" algn="ctr" rtl="0">
              <a:spcBef>
                <a:spcPts val="0"/>
              </a:spcBef>
              <a:spcAft>
                <a:spcPts val="0"/>
              </a:spcAft>
              <a:buSzPts val="1800"/>
              <a:buChar char="●"/>
              <a:defRPr/>
            </a:lvl1pPr>
            <a:lvl2pPr marL="1219170" lvl="1" indent="-423323" algn="ctr" rtl="0">
              <a:spcBef>
                <a:spcPts val="2133"/>
              </a:spcBef>
              <a:spcAft>
                <a:spcPts val="0"/>
              </a:spcAft>
              <a:buSzPts val="1400"/>
              <a:buChar char="○"/>
              <a:defRPr/>
            </a:lvl2pPr>
            <a:lvl3pPr marL="1828754" lvl="2" indent="-423323" algn="ctr" rtl="0">
              <a:spcBef>
                <a:spcPts val="2133"/>
              </a:spcBef>
              <a:spcAft>
                <a:spcPts val="0"/>
              </a:spcAft>
              <a:buSzPts val="1400"/>
              <a:buChar char="■"/>
              <a:defRPr/>
            </a:lvl3pPr>
            <a:lvl4pPr marL="2438339" lvl="3" indent="-423323" algn="ctr" rtl="0">
              <a:spcBef>
                <a:spcPts val="2133"/>
              </a:spcBef>
              <a:spcAft>
                <a:spcPts val="0"/>
              </a:spcAft>
              <a:buSzPts val="1400"/>
              <a:buChar char="●"/>
              <a:defRPr/>
            </a:lvl4pPr>
            <a:lvl5pPr marL="3047924" lvl="4" indent="-423323" algn="ctr" rtl="0">
              <a:spcBef>
                <a:spcPts val="2133"/>
              </a:spcBef>
              <a:spcAft>
                <a:spcPts val="0"/>
              </a:spcAft>
              <a:buSzPts val="1400"/>
              <a:buChar char="○"/>
              <a:defRPr/>
            </a:lvl5pPr>
            <a:lvl6pPr marL="3657509" lvl="5" indent="-423323" algn="ctr" rtl="0">
              <a:spcBef>
                <a:spcPts val="2133"/>
              </a:spcBef>
              <a:spcAft>
                <a:spcPts val="0"/>
              </a:spcAft>
              <a:buSzPts val="1400"/>
              <a:buChar char="■"/>
              <a:defRPr/>
            </a:lvl6pPr>
            <a:lvl7pPr marL="4267093" lvl="6" indent="-423323" algn="ctr" rtl="0">
              <a:spcBef>
                <a:spcPts val="2133"/>
              </a:spcBef>
              <a:spcAft>
                <a:spcPts val="0"/>
              </a:spcAft>
              <a:buSzPts val="1400"/>
              <a:buChar char="●"/>
              <a:defRPr/>
            </a:lvl7pPr>
            <a:lvl8pPr marL="4876678" lvl="7" indent="-423323" algn="ctr" rtl="0">
              <a:spcBef>
                <a:spcPts val="2133"/>
              </a:spcBef>
              <a:spcAft>
                <a:spcPts val="0"/>
              </a:spcAft>
              <a:buSzPts val="1400"/>
              <a:buChar char="○"/>
              <a:defRPr/>
            </a:lvl8pPr>
            <a:lvl9pPr marL="5486263" lvl="8" indent="-423323" algn="ctr" rtl="0">
              <a:spcBef>
                <a:spcPts val="2133"/>
              </a:spcBef>
              <a:spcAft>
                <a:spcPts val="2133"/>
              </a:spcAft>
              <a:buSzPts val="1400"/>
              <a:buChar char="■"/>
              <a:defRPr/>
            </a:lvl9pPr>
          </a:lstStyle>
          <a:p>
            <a:endParaRPr/>
          </a:p>
        </p:txBody>
      </p:sp>
      <p:sp>
        <p:nvSpPr>
          <p:cNvPr id="318" name="Google Shape;318;g81dc1f8f80_0_622"/>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4123023342"/>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319"/>
        <p:cNvGrpSpPr/>
        <p:nvPr/>
      </p:nvGrpSpPr>
      <p:grpSpPr>
        <a:xfrm>
          <a:off x="0" y="0"/>
          <a:ext cx="0" cy="0"/>
          <a:chOff x="0" y="0"/>
          <a:chExt cx="0" cy="0"/>
        </a:xfrm>
      </p:grpSpPr>
      <p:sp>
        <p:nvSpPr>
          <p:cNvPr id="320" name="Google Shape;320;g81dc1f8f80_0_626"/>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464901638"/>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matchingName="Title and Content">
  <p:cSld name="Title and Content">
    <p:spTree>
      <p:nvGrpSpPr>
        <p:cNvPr id="1" name="Shape 321"/>
        <p:cNvGrpSpPr/>
        <p:nvPr/>
      </p:nvGrpSpPr>
      <p:grpSpPr>
        <a:xfrm>
          <a:off x="0" y="0"/>
          <a:ext cx="0" cy="0"/>
          <a:chOff x="0" y="0"/>
          <a:chExt cx="0" cy="0"/>
        </a:xfrm>
      </p:grpSpPr>
      <p:sp>
        <p:nvSpPr>
          <p:cNvPr id="322" name="Google Shape;322;g81dc1f8f80_0_628"/>
          <p:cNvSpPr>
            <a:spLocks noGrp="1"/>
          </p:cNvSpPr>
          <p:nvPr>
            <p:ph type="title"/>
          </p:nvPr>
        </p:nvSpPr>
        <p:spPr>
          <a:xfrm>
            <a:off x="609597" y="478895"/>
            <a:ext cx="10960000" cy="994000"/>
          </a:xfrm>
          <a:prstGeom prst="roundRect">
            <a:avLst>
              <a:gd name="adj" fmla="val 2082"/>
            </a:avLst>
          </a:prstGeom>
          <a:noFill/>
          <a:ln>
            <a:noFill/>
          </a:ln>
        </p:spPr>
        <p:txBody>
          <a:bodyPr spcFirstLastPara="1" wrap="square" lIns="252000" tIns="252000" rIns="252000" bIns="252000" anchor="ctr" anchorCtr="1">
            <a:noAutofit/>
          </a:bodyPr>
          <a:lstStyle>
            <a:lvl1pPr lvl="0" algn="l" rtl="0">
              <a:lnSpc>
                <a:spcPct val="90000"/>
              </a:lnSpc>
              <a:spcBef>
                <a:spcPts val="0"/>
              </a:spcBef>
              <a:spcAft>
                <a:spcPts val="0"/>
              </a:spcAft>
              <a:buSzPts val="2800"/>
              <a:buNone/>
              <a:defRPr>
                <a:latin typeface="Arial"/>
                <a:ea typeface="Arial"/>
                <a:cs typeface="Arial"/>
                <a:sym typeface="Arial"/>
              </a:defRPr>
            </a:lvl1pPr>
            <a:lvl2pPr lvl="1" algn="l" rtl="0">
              <a:lnSpc>
                <a:spcPct val="90000"/>
              </a:lnSpc>
              <a:spcBef>
                <a:spcPts val="0"/>
              </a:spcBef>
              <a:spcAft>
                <a:spcPts val="0"/>
              </a:spcAft>
              <a:buSzPts val="2800"/>
              <a:buNone/>
              <a:defRPr/>
            </a:lvl2pPr>
            <a:lvl3pPr lvl="2" algn="l" rtl="0">
              <a:lnSpc>
                <a:spcPct val="90000"/>
              </a:lnSpc>
              <a:spcBef>
                <a:spcPts val="0"/>
              </a:spcBef>
              <a:spcAft>
                <a:spcPts val="0"/>
              </a:spcAft>
              <a:buSzPts val="2800"/>
              <a:buNone/>
              <a:defRPr/>
            </a:lvl3pPr>
            <a:lvl4pPr lvl="3" algn="l" rtl="0">
              <a:lnSpc>
                <a:spcPct val="90000"/>
              </a:lnSpc>
              <a:spcBef>
                <a:spcPts val="0"/>
              </a:spcBef>
              <a:spcAft>
                <a:spcPts val="0"/>
              </a:spcAft>
              <a:buSzPts val="2800"/>
              <a:buNone/>
              <a:defRPr/>
            </a:lvl4pPr>
            <a:lvl5pPr lvl="4" algn="l" rtl="0">
              <a:lnSpc>
                <a:spcPct val="90000"/>
              </a:lnSpc>
              <a:spcBef>
                <a:spcPts val="0"/>
              </a:spcBef>
              <a:spcAft>
                <a:spcPts val="0"/>
              </a:spcAft>
              <a:buSzPts val="2800"/>
              <a:buNone/>
              <a:defRPr/>
            </a:lvl5pPr>
            <a:lvl6pPr lvl="5" algn="l" rtl="0">
              <a:lnSpc>
                <a:spcPct val="90000"/>
              </a:lnSpc>
              <a:spcBef>
                <a:spcPts val="0"/>
              </a:spcBef>
              <a:spcAft>
                <a:spcPts val="0"/>
              </a:spcAft>
              <a:buSzPts val="2800"/>
              <a:buNone/>
              <a:defRPr/>
            </a:lvl6pPr>
            <a:lvl7pPr lvl="6" algn="l" rtl="0">
              <a:lnSpc>
                <a:spcPct val="90000"/>
              </a:lnSpc>
              <a:spcBef>
                <a:spcPts val="0"/>
              </a:spcBef>
              <a:spcAft>
                <a:spcPts val="0"/>
              </a:spcAft>
              <a:buSzPts val="2800"/>
              <a:buNone/>
              <a:defRPr/>
            </a:lvl7pPr>
            <a:lvl8pPr lvl="7" algn="l" rtl="0">
              <a:lnSpc>
                <a:spcPct val="90000"/>
              </a:lnSpc>
              <a:spcBef>
                <a:spcPts val="0"/>
              </a:spcBef>
              <a:spcAft>
                <a:spcPts val="0"/>
              </a:spcAft>
              <a:buSzPts val="2800"/>
              <a:buNone/>
              <a:defRPr/>
            </a:lvl8pPr>
            <a:lvl9pPr lvl="8" algn="l" rtl="0">
              <a:lnSpc>
                <a:spcPct val="90000"/>
              </a:lnSpc>
              <a:spcBef>
                <a:spcPts val="0"/>
              </a:spcBef>
              <a:spcAft>
                <a:spcPts val="0"/>
              </a:spcAft>
              <a:buSzPts val="2800"/>
              <a:buNone/>
              <a:defRPr/>
            </a:lvl9pPr>
          </a:lstStyle>
          <a:p>
            <a:endParaRPr/>
          </a:p>
        </p:txBody>
      </p:sp>
    </p:spTree>
    <p:extLst>
      <p:ext uri="{BB962C8B-B14F-4D97-AF65-F5344CB8AC3E}">
        <p14:creationId xmlns:p14="http://schemas.microsoft.com/office/powerpoint/2010/main" val="1639926716"/>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matchingName="End Slide">
  <p:cSld name="End Slide">
    <p:spTree>
      <p:nvGrpSpPr>
        <p:cNvPr id="1" name="Shape 327"/>
        <p:cNvGrpSpPr/>
        <p:nvPr/>
      </p:nvGrpSpPr>
      <p:grpSpPr>
        <a:xfrm>
          <a:off x="0" y="0"/>
          <a:ext cx="0" cy="0"/>
          <a:chOff x="0" y="0"/>
          <a:chExt cx="0" cy="0"/>
        </a:xfrm>
      </p:grpSpPr>
    </p:spTree>
    <p:extLst>
      <p:ext uri="{BB962C8B-B14F-4D97-AF65-F5344CB8AC3E}">
        <p14:creationId xmlns:p14="http://schemas.microsoft.com/office/powerpoint/2010/main" val="3424958895"/>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matchingName="Title and Content">
  <p:cSld name="Title and Content">
    <p:spTree>
      <p:nvGrpSpPr>
        <p:cNvPr id="1" name="Shape 333"/>
        <p:cNvGrpSpPr/>
        <p:nvPr/>
      </p:nvGrpSpPr>
      <p:grpSpPr>
        <a:xfrm>
          <a:off x="0" y="0"/>
          <a:ext cx="0" cy="0"/>
          <a:chOff x="0" y="0"/>
          <a:chExt cx="0" cy="0"/>
        </a:xfrm>
      </p:grpSpPr>
      <p:sp>
        <p:nvSpPr>
          <p:cNvPr id="334" name="Google Shape;334;g89c7664ed4_0_401"/>
          <p:cNvSpPr>
            <a:spLocks noGrp="1"/>
          </p:cNvSpPr>
          <p:nvPr>
            <p:ph type="title"/>
          </p:nvPr>
        </p:nvSpPr>
        <p:spPr>
          <a:xfrm>
            <a:off x="609597" y="485773"/>
            <a:ext cx="10960000" cy="1595600"/>
          </a:xfrm>
          <a:prstGeom prst="roundRect">
            <a:avLst>
              <a:gd name="adj" fmla="val 2082"/>
            </a:avLst>
          </a:prstGeom>
          <a:noFill/>
          <a:ln>
            <a:noFill/>
          </a:ln>
        </p:spPr>
        <p:txBody>
          <a:bodyPr spcFirstLastPara="1" wrap="square" lIns="252000" tIns="252000" rIns="252000" bIns="252000" anchor="ctr" anchorCtr="1">
            <a:noAutofit/>
          </a:bodyPr>
          <a:lstStyle>
            <a:lvl1pPr lvl="0" algn="l" rtl="0">
              <a:lnSpc>
                <a:spcPct val="90000"/>
              </a:lnSpc>
              <a:spcBef>
                <a:spcPts val="0"/>
              </a:spcBef>
              <a:spcAft>
                <a:spcPts val="0"/>
              </a:spcAft>
              <a:buSzPts val="1400"/>
              <a:buNone/>
              <a:defRPr sz="5333" b="1">
                <a:latin typeface="Arial"/>
                <a:ea typeface="Arial"/>
                <a:cs typeface="Arial"/>
                <a:sym typeface="Arial"/>
              </a:defRPr>
            </a:lvl1pPr>
            <a:lvl2pPr lvl="1" algn="l" rtl="0">
              <a:lnSpc>
                <a:spcPct val="90000"/>
              </a:lnSpc>
              <a:spcBef>
                <a:spcPts val="0"/>
              </a:spcBef>
              <a:spcAft>
                <a:spcPts val="0"/>
              </a:spcAft>
              <a:buSzPts val="1400"/>
              <a:buNone/>
              <a:defRPr/>
            </a:lvl2pPr>
            <a:lvl3pPr lvl="2" algn="l" rtl="0">
              <a:lnSpc>
                <a:spcPct val="90000"/>
              </a:lnSpc>
              <a:spcBef>
                <a:spcPts val="0"/>
              </a:spcBef>
              <a:spcAft>
                <a:spcPts val="0"/>
              </a:spcAft>
              <a:buSzPts val="1400"/>
              <a:buNone/>
              <a:defRPr/>
            </a:lvl3pPr>
            <a:lvl4pPr lvl="3" algn="l" rtl="0">
              <a:lnSpc>
                <a:spcPct val="90000"/>
              </a:lnSpc>
              <a:spcBef>
                <a:spcPts val="0"/>
              </a:spcBef>
              <a:spcAft>
                <a:spcPts val="0"/>
              </a:spcAft>
              <a:buSzPts val="1400"/>
              <a:buNone/>
              <a:defRPr/>
            </a:lvl4pPr>
            <a:lvl5pPr lvl="4" algn="l" rtl="0">
              <a:lnSpc>
                <a:spcPct val="90000"/>
              </a:lnSpc>
              <a:spcBef>
                <a:spcPts val="0"/>
              </a:spcBef>
              <a:spcAft>
                <a:spcPts val="0"/>
              </a:spcAft>
              <a:buSzPts val="1400"/>
              <a:buNone/>
              <a:defRPr/>
            </a:lvl5pPr>
            <a:lvl6pPr lvl="5" algn="l" rtl="0">
              <a:lnSpc>
                <a:spcPct val="90000"/>
              </a:lnSpc>
              <a:spcBef>
                <a:spcPts val="0"/>
              </a:spcBef>
              <a:spcAft>
                <a:spcPts val="0"/>
              </a:spcAft>
              <a:buSzPts val="1400"/>
              <a:buNone/>
              <a:defRPr/>
            </a:lvl6pPr>
            <a:lvl7pPr lvl="6" algn="l" rtl="0">
              <a:lnSpc>
                <a:spcPct val="90000"/>
              </a:lnSpc>
              <a:spcBef>
                <a:spcPts val="0"/>
              </a:spcBef>
              <a:spcAft>
                <a:spcPts val="0"/>
              </a:spcAft>
              <a:buSzPts val="1400"/>
              <a:buNone/>
              <a:defRPr/>
            </a:lvl7pPr>
            <a:lvl8pPr lvl="7" algn="l" rtl="0">
              <a:lnSpc>
                <a:spcPct val="90000"/>
              </a:lnSpc>
              <a:spcBef>
                <a:spcPts val="0"/>
              </a:spcBef>
              <a:spcAft>
                <a:spcPts val="0"/>
              </a:spcAft>
              <a:buSzPts val="1400"/>
              <a:buNone/>
              <a:defRPr/>
            </a:lvl8pPr>
            <a:lvl9pPr lvl="8" algn="l" rtl="0">
              <a:lnSpc>
                <a:spcPct val="90000"/>
              </a:lnSpc>
              <a:spcBef>
                <a:spcPts val="0"/>
              </a:spcBef>
              <a:spcAft>
                <a:spcPts val="0"/>
              </a:spcAft>
              <a:buSzPts val="1400"/>
              <a:buNone/>
              <a:defRPr/>
            </a:lvl9pPr>
          </a:lstStyle>
          <a:p>
            <a:endParaRPr/>
          </a:p>
        </p:txBody>
      </p:sp>
      <p:sp>
        <p:nvSpPr>
          <p:cNvPr id="335" name="Google Shape;335;g89c7664ed4_0_401"/>
          <p:cNvSpPr>
            <a:spLocks noGrp="1"/>
          </p:cNvSpPr>
          <p:nvPr>
            <p:ph type="body" idx="1"/>
          </p:nvPr>
        </p:nvSpPr>
        <p:spPr>
          <a:xfrm>
            <a:off x="609596" y="2153353"/>
            <a:ext cx="10960000" cy="4242400"/>
          </a:xfrm>
          <a:prstGeom prst="roundRect">
            <a:avLst>
              <a:gd name="adj" fmla="val 558"/>
            </a:avLst>
          </a:prstGeom>
          <a:noFill/>
          <a:ln>
            <a:noFill/>
          </a:ln>
        </p:spPr>
        <p:txBody>
          <a:bodyPr spcFirstLastPara="1" wrap="square" lIns="252000" tIns="252000" rIns="252000" bIns="252000" anchor="t" anchorCtr="0">
            <a:noAutofit/>
          </a:bodyPr>
          <a:lstStyle>
            <a:lvl1pPr marL="609585" lvl="0" indent="-457189" algn="l" rtl="0">
              <a:lnSpc>
                <a:spcPct val="90000"/>
              </a:lnSpc>
              <a:spcBef>
                <a:spcPts val="1333"/>
              </a:spcBef>
              <a:spcAft>
                <a:spcPts val="0"/>
              </a:spcAft>
              <a:buClr>
                <a:srgbClr val="1C1C1C"/>
              </a:buClr>
              <a:buSzPts val="1800"/>
              <a:buChar char="•"/>
              <a:defRPr sz="2400">
                <a:latin typeface="NTR"/>
                <a:ea typeface="NTR"/>
                <a:cs typeface="NTR"/>
                <a:sym typeface="NTR"/>
              </a:defRPr>
            </a:lvl1pPr>
            <a:lvl2pPr marL="1219170" lvl="1" indent="-440256" algn="l" rtl="0">
              <a:lnSpc>
                <a:spcPct val="90000"/>
              </a:lnSpc>
              <a:spcBef>
                <a:spcPts val="667"/>
              </a:spcBef>
              <a:spcAft>
                <a:spcPts val="0"/>
              </a:spcAft>
              <a:buClr>
                <a:srgbClr val="1C1C1C"/>
              </a:buClr>
              <a:buSzPts val="1600"/>
              <a:buChar char="•"/>
              <a:defRPr sz="2133">
                <a:latin typeface="NTR"/>
                <a:ea typeface="NTR"/>
                <a:cs typeface="NTR"/>
                <a:sym typeface="NTR"/>
              </a:defRPr>
            </a:lvl2pPr>
            <a:lvl3pPr marL="1828754" lvl="2" indent="-423323" algn="l" rtl="0">
              <a:lnSpc>
                <a:spcPct val="90000"/>
              </a:lnSpc>
              <a:spcBef>
                <a:spcPts val="667"/>
              </a:spcBef>
              <a:spcAft>
                <a:spcPts val="0"/>
              </a:spcAft>
              <a:buClr>
                <a:srgbClr val="1C1C1C"/>
              </a:buClr>
              <a:buSzPts val="1400"/>
              <a:buChar char="•"/>
              <a:defRPr sz="1867">
                <a:latin typeface="NTR"/>
                <a:ea typeface="NTR"/>
                <a:cs typeface="NTR"/>
                <a:sym typeface="NTR"/>
              </a:defRPr>
            </a:lvl3pPr>
            <a:lvl4pPr marL="2438339" lvl="3" indent="-423323" algn="l" rtl="0">
              <a:lnSpc>
                <a:spcPct val="90000"/>
              </a:lnSpc>
              <a:spcBef>
                <a:spcPts val="667"/>
              </a:spcBef>
              <a:spcAft>
                <a:spcPts val="0"/>
              </a:spcAft>
              <a:buClr>
                <a:srgbClr val="1C1C1C"/>
              </a:buClr>
              <a:buSzPts val="1400"/>
              <a:buChar char="•"/>
              <a:defRPr sz="1867">
                <a:latin typeface="NTR"/>
                <a:ea typeface="NTR"/>
                <a:cs typeface="NTR"/>
                <a:sym typeface="NTR"/>
              </a:defRPr>
            </a:lvl4pPr>
            <a:lvl5pPr marL="3047924" lvl="4" indent="-423323" algn="l" rtl="0">
              <a:lnSpc>
                <a:spcPct val="90000"/>
              </a:lnSpc>
              <a:spcBef>
                <a:spcPts val="667"/>
              </a:spcBef>
              <a:spcAft>
                <a:spcPts val="0"/>
              </a:spcAft>
              <a:buClr>
                <a:srgbClr val="1C1C1C"/>
              </a:buClr>
              <a:buSzPts val="1400"/>
              <a:buChar char="•"/>
              <a:defRPr sz="1867">
                <a:latin typeface="NTR"/>
                <a:ea typeface="NTR"/>
                <a:cs typeface="NTR"/>
                <a:sym typeface="NTR"/>
              </a:defRPr>
            </a:lvl5pPr>
            <a:lvl6pPr marL="3657509" lvl="5" indent="-457189" algn="l" rtl="0">
              <a:lnSpc>
                <a:spcPct val="90000"/>
              </a:lnSpc>
              <a:spcBef>
                <a:spcPts val="667"/>
              </a:spcBef>
              <a:spcAft>
                <a:spcPts val="0"/>
              </a:spcAft>
              <a:buClr>
                <a:schemeClr val="dk1"/>
              </a:buClr>
              <a:buSzPts val="1800"/>
              <a:buChar char="•"/>
              <a:defRPr/>
            </a:lvl6pPr>
            <a:lvl7pPr marL="4267093" lvl="6" indent="-457189" algn="l" rtl="0">
              <a:lnSpc>
                <a:spcPct val="90000"/>
              </a:lnSpc>
              <a:spcBef>
                <a:spcPts val="667"/>
              </a:spcBef>
              <a:spcAft>
                <a:spcPts val="0"/>
              </a:spcAft>
              <a:buClr>
                <a:schemeClr val="dk1"/>
              </a:buClr>
              <a:buSzPts val="1800"/>
              <a:buChar char="•"/>
              <a:defRPr/>
            </a:lvl7pPr>
            <a:lvl8pPr marL="4876678" lvl="7" indent="-457189" algn="l" rtl="0">
              <a:lnSpc>
                <a:spcPct val="90000"/>
              </a:lnSpc>
              <a:spcBef>
                <a:spcPts val="667"/>
              </a:spcBef>
              <a:spcAft>
                <a:spcPts val="0"/>
              </a:spcAft>
              <a:buClr>
                <a:schemeClr val="dk1"/>
              </a:buClr>
              <a:buSzPts val="1800"/>
              <a:buChar char="•"/>
              <a:defRPr/>
            </a:lvl8pPr>
            <a:lvl9pPr marL="5486263" lvl="8" indent="-457189" algn="l" rtl="0">
              <a:lnSpc>
                <a:spcPct val="90000"/>
              </a:lnSpc>
              <a:spcBef>
                <a:spcPts val="667"/>
              </a:spcBef>
              <a:spcAft>
                <a:spcPts val="0"/>
              </a:spcAft>
              <a:buClr>
                <a:schemeClr val="dk1"/>
              </a:buClr>
              <a:buSzPts val="1800"/>
              <a:buChar char="•"/>
              <a:defRPr/>
            </a:lvl9pPr>
          </a:lstStyle>
          <a:p>
            <a:endParaRPr/>
          </a:p>
        </p:txBody>
      </p:sp>
    </p:spTree>
    <p:extLst>
      <p:ext uri="{BB962C8B-B14F-4D97-AF65-F5344CB8AC3E}">
        <p14:creationId xmlns:p14="http://schemas.microsoft.com/office/powerpoint/2010/main" val="29209448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theme" Target="../theme/theme4.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slideLayout" Target="../slideLayouts/slideLayout45.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theme" Target="../theme/theme5.xml"/><Relationship Id="rId1" Type="http://schemas.openxmlformats.org/officeDocument/2006/relationships/slideLayout" Target="../slideLayouts/slideLayout46.xml"/><Relationship Id="rId4" Type="http://schemas.openxmlformats.org/officeDocument/2006/relationships/image" Target="../media/image4.png"/></Relationships>
</file>

<file path=ppt/slideMasters/_rels/slideMaster6.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theme" Target="../theme/theme6.xml"/><Relationship Id="rId1" Type="http://schemas.openxmlformats.org/officeDocument/2006/relationships/slideLayout" Target="../slideLayouts/slideLayout47.xml"/><Relationship Id="rId4" Type="http://schemas.openxmlformats.org/officeDocument/2006/relationships/image" Target="../media/image4.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3BB6BE4-8609-4983-BECC-BCFE72B2CBBF}" type="datetimeFigureOut">
              <a:rPr lang="en-US" smtClean="0"/>
              <a:t>6/19/2020</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19F9117-23C4-46F7-B6AE-01AD87BE7C1D}" type="slidenum">
              <a:rPr lang="en-US" smtClean="0"/>
              <a:t>‹#›</a:t>
            </a:fld>
            <a:endParaRPr lang="en-US"/>
          </a:p>
        </p:txBody>
      </p:sp>
    </p:spTree>
    <p:extLst>
      <p:ext uri="{BB962C8B-B14F-4D97-AF65-F5344CB8AC3E}">
        <p14:creationId xmlns:p14="http://schemas.microsoft.com/office/powerpoint/2010/main" val="254297732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63"/>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marR="0" lvl="0"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9pPr>
          </a:lstStyle>
          <a:p>
            <a:endParaRPr/>
          </a:p>
        </p:txBody>
      </p:sp>
      <p:sp>
        <p:nvSpPr>
          <p:cNvPr id="7" name="Google Shape;7;p63"/>
          <p:cNvSpPr txBox="1">
            <a:spLocks noGrp="1"/>
          </p:cNvSpPr>
          <p:nvPr>
            <p:ph type="body" idx="1"/>
          </p:nvPr>
        </p:nvSpPr>
        <p:spPr>
          <a:xfrm>
            <a:off x="415600" y="1536633"/>
            <a:ext cx="11360800" cy="4555200"/>
          </a:xfrm>
          <a:prstGeom prst="rect">
            <a:avLst/>
          </a:prstGeom>
          <a:noFill/>
          <a:ln>
            <a:noFill/>
          </a:ln>
        </p:spPr>
        <p:txBody>
          <a:bodyPr spcFirstLastPara="1" wrap="square" lIns="91425" tIns="91425" rIns="91425" bIns="91425" anchor="t" anchorCtr="0">
            <a:noAutofit/>
          </a:bodyPr>
          <a:lstStyle>
            <a:lvl1pPr marL="457200" marR="0" lvl="0" indent="-342900" algn="l" rtl="0">
              <a:lnSpc>
                <a:spcPct val="115000"/>
              </a:lnSpc>
              <a:spcBef>
                <a:spcPts val="0"/>
              </a:spcBef>
              <a:spcAft>
                <a:spcPts val="0"/>
              </a:spcAft>
              <a:buClr>
                <a:schemeClr val="dk2"/>
              </a:buClr>
              <a:buSzPts val="1800"/>
              <a:buFont typeface="Arial"/>
              <a:buChar char="●"/>
              <a:defRPr sz="1800" b="0" i="0" u="none" strike="noStrike" cap="none">
                <a:solidFill>
                  <a:schemeClr val="dk2"/>
                </a:solidFill>
                <a:latin typeface="Arial"/>
                <a:ea typeface="Arial"/>
                <a:cs typeface="Arial"/>
                <a:sym typeface="Arial"/>
              </a:defRPr>
            </a:lvl1pPr>
            <a:lvl2pPr marL="914400" marR="0" lvl="1"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2pPr>
            <a:lvl3pPr marL="1371600" marR="0" lvl="2"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3pPr>
            <a:lvl4pPr marL="1828800" marR="0" lvl="3"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4pPr>
            <a:lvl5pPr marL="2286000" marR="0" lvl="4"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5pPr>
            <a:lvl6pPr marL="2743200" marR="0" lvl="5"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6pPr>
            <a:lvl7pPr marL="3200400" marR="0" lvl="6"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7pPr>
            <a:lvl8pPr marL="3657600" marR="0" lvl="7"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8pPr>
            <a:lvl9pPr marL="4114800" marR="0" lvl="8" indent="-317500" algn="l" rtl="0">
              <a:lnSpc>
                <a:spcPct val="115000"/>
              </a:lnSpc>
              <a:spcBef>
                <a:spcPts val="1600"/>
              </a:spcBef>
              <a:spcAft>
                <a:spcPts val="1600"/>
              </a:spcAft>
              <a:buClr>
                <a:schemeClr val="dk2"/>
              </a:buClr>
              <a:buSzPts val="1400"/>
              <a:buFont typeface="Arial"/>
              <a:buChar char="■"/>
              <a:defRPr sz="1400" b="0" i="0" u="none" strike="noStrike" cap="none">
                <a:solidFill>
                  <a:schemeClr val="dk2"/>
                </a:solidFill>
                <a:latin typeface="Arial"/>
                <a:ea typeface="Arial"/>
                <a:cs typeface="Arial"/>
                <a:sym typeface="Arial"/>
              </a:defRPr>
            </a:lvl9pPr>
          </a:lstStyle>
          <a:p>
            <a:endParaRPr/>
          </a:p>
        </p:txBody>
      </p:sp>
      <p:sp>
        <p:nvSpPr>
          <p:cNvPr id="8" name="Google Shape;8;p63"/>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450150562"/>
      </p:ext>
    </p:extLst>
  </p:cSld>
  <p:clrMap bg1="lt1" tx1="dk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1"/>
        <p:cNvGrpSpPr/>
        <p:nvPr/>
      </p:nvGrpSpPr>
      <p:grpSpPr>
        <a:xfrm>
          <a:off x="0" y="0"/>
          <a:ext cx="0" cy="0"/>
          <a:chOff x="0" y="0"/>
          <a:chExt cx="0" cy="0"/>
        </a:xfrm>
      </p:grpSpPr>
      <p:sp>
        <p:nvSpPr>
          <p:cNvPr id="52" name="Google Shape;52;p79"/>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marR="0" lvl="0"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9pPr>
          </a:lstStyle>
          <a:p>
            <a:endParaRPr/>
          </a:p>
        </p:txBody>
      </p:sp>
      <p:sp>
        <p:nvSpPr>
          <p:cNvPr id="53" name="Google Shape;53;p79"/>
          <p:cNvSpPr txBox="1">
            <a:spLocks noGrp="1"/>
          </p:cNvSpPr>
          <p:nvPr>
            <p:ph type="body" idx="1"/>
          </p:nvPr>
        </p:nvSpPr>
        <p:spPr>
          <a:xfrm>
            <a:off x="415600" y="1536633"/>
            <a:ext cx="11360800" cy="4555200"/>
          </a:xfrm>
          <a:prstGeom prst="rect">
            <a:avLst/>
          </a:prstGeom>
          <a:noFill/>
          <a:ln>
            <a:noFill/>
          </a:ln>
        </p:spPr>
        <p:txBody>
          <a:bodyPr spcFirstLastPara="1" wrap="square" lIns="91425" tIns="91425" rIns="91425" bIns="91425" anchor="t" anchorCtr="0">
            <a:noAutofit/>
          </a:bodyPr>
          <a:lstStyle>
            <a:lvl1pPr marL="457200" marR="0" lvl="0" indent="-342900" algn="l" rtl="0">
              <a:lnSpc>
                <a:spcPct val="115000"/>
              </a:lnSpc>
              <a:spcBef>
                <a:spcPts val="0"/>
              </a:spcBef>
              <a:spcAft>
                <a:spcPts val="0"/>
              </a:spcAft>
              <a:buClr>
                <a:schemeClr val="dk2"/>
              </a:buClr>
              <a:buSzPts val="1800"/>
              <a:buFont typeface="Arial"/>
              <a:buChar char="●"/>
              <a:defRPr sz="1800" b="0" i="0" u="none" strike="noStrike" cap="none">
                <a:solidFill>
                  <a:schemeClr val="dk2"/>
                </a:solidFill>
                <a:latin typeface="Arial"/>
                <a:ea typeface="Arial"/>
                <a:cs typeface="Arial"/>
                <a:sym typeface="Arial"/>
              </a:defRPr>
            </a:lvl1pPr>
            <a:lvl2pPr marL="914400" marR="0" lvl="1"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2pPr>
            <a:lvl3pPr marL="1371600" marR="0" lvl="2"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3pPr>
            <a:lvl4pPr marL="1828800" marR="0" lvl="3"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4pPr>
            <a:lvl5pPr marL="2286000" marR="0" lvl="4"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5pPr>
            <a:lvl6pPr marL="2743200" marR="0" lvl="5"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6pPr>
            <a:lvl7pPr marL="3200400" marR="0" lvl="6"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7pPr>
            <a:lvl8pPr marL="3657600" marR="0" lvl="7"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8pPr>
            <a:lvl9pPr marL="4114800" marR="0" lvl="8" indent="-317500" algn="l" rtl="0">
              <a:lnSpc>
                <a:spcPct val="115000"/>
              </a:lnSpc>
              <a:spcBef>
                <a:spcPts val="1600"/>
              </a:spcBef>
              <a:spcAft>
                <a:spcPts val="1600"/>
              </a:spcAft>
              <a:buClr>
                <a:schemeClr val="dk2"/>
              </a:buClr>
              <a:buSzPts val="1400"/>
              <a:buFont typeface="Arial"/>
              <a:buChar char="■"/>
              <a:defRPr sz="1400" b="0" i="0" u="none" strike="noStrike" cap="none">
                <a:solidFill>
                  <a:schemeClr val="dk2"/>
                </a:solidFill>
                <a:latin typeface="Arial"/>
                <a:ea typeface="Arial"/>
                <a:cs typeface="Arial"/>
                <a:sym typeface="Arial"/>
              </a:defRPr>
            </a:lvl9pPr>
          </a:lstStyle>
          <a:p>
            <a:endParaRPr/>
          </a:p>
        </p:txBody>
      </p:sp>
      <p:sp>
        <p:nvSpPr>
          <p:cNvPr id="54" name="Google Shape;54;p79"/>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273861476"/>
      </p:ext>
    </p:extLst>
  </p:cSld>
  <p:clrMap bg1="lt1" tx1="dk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76"/>
        <p:cNvGrpSpPr/>
        <p:nvPr/>
      </p:nvGrpSpPr>
      <p:grpSpPr>
        <a:xfrm>
          <a:off x="0" y="0"/>
          <a:ext cx="0" cy="0"/>
          <a:chOff x="0" y="0"/>
          <a:chExt cx="0" cy="0"/>
        </a:xfrm>
      </p:grpSpPr>
      <p:sp>
        <p:nvSpPr>
          <p:cNvPr id="277" name="Google Shape;277;g81dc1f8f80_0_583"/>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rtl="0">
              <a:spcBef>
                <a:spcPts val="0"/>
              </a:spcBef>
              <a:spcAft>
                <a:spcPts val="0"/>
              </a:spcAft>
              <a:buClr>
                <a:schemeClr val="dk1"/>
              </a:buClr>
              <a:buSzPts val="2800"/>
              <a:buNone/>
              <a:defRPr sz="2800">
                <a:solidFill>
                  <a:schemeClr val="dk1"/>
                </a:solidFill>
              </a:defRPr>
            </a:lvl1pPr>
            <a:lvl2pPr lvl="1" rtl="0">
              <a:spcBef>
                <a:spcPts val="0"/>
              </a:spcBef>
              <a:spcAft>
                <a:spcPts val="0"/>
              </a:spcAft>
              <a:buClr>
                <a:schemeClr val="dk1"/>
              </a:buClr>
              <a:buSzPts val="2800"/>
              <a:buNone/>
              <a:defRPr sz="2800">
                <a:solidFill>
                  <a:schemeClr val="dk1"/>
                </a:solidFill>
              </a:defRPr>
            </a:lvl2pPr>
            <a:lvl3pPr lvl="2" rtl="0">
              <a:spcBef>
                <a:spcPts val="0"/>
              </a:spcBef>
              <a:spcAft>
                <a:spcPts val="0"/>
              </a:spcAft>
              <a:buClr>
                <a:schemeClr val="dk1"/>
              </a:buClr>
              <a:buSzPts val="2800"/>
              <a:buNone/>
              <a:defRPr sz="2800">
                <a:solidFill>
                  <a:schemeClr val="dk1"/>
                </a:solidFill>
              </a:defRPr>
            </a:lvl3pPr>
            <a:lvl4pPr lvl="3" rtl="0">
              <a:spcBef>
                <a:spcPts val="0"/>
              </a:spcBef>
              <a:spcAft>
                <a:spcPts val="0"/>
              </a:spcAft>
              <a:buClr>
                <a:schemeClr val="dk1"/>
              </a:buClr>
              <a:buSzPts val="2800"/>
              <a:buNone/>
              <a:defRPr sz="2800">
                <a:solidFill>
                  <a:schemeClr val="dk1"/>
                </a:solidFill>
              </a:defRPr>
            </a:lvl4pPr>
            <a:lvl5pPr lvl="4" rtl="0">
              <a:spcBef>
                <a:spcPts val="0"/>
              </a:spcBef>
              <a:spcAft>
                <a:spcPts val="0"/>
              </a:spcAft>
              <a:buClr>
                <a:schemeClr val="dk1"/>
              </a:buClr>
              <a:buSzPts val="2800"/>
              <a:buNone/>
              <a:defRPr sz="2800">
                <a:solidFill>
                  <a:schemeClr val="dk1"/>
                </a:solidFill>
              </a:defRPr>
            </a:lvl5pPr>
            <a:lvl6pPr lvl="5" rtl="0">
              <a:spcBef>
                <a:spcPts val="0"/>
              </a:spcBef>
              <a:spcAft>
                <a:spcPts val="0"/>
              </a:spcAft>
              <a:buClr>
                <a:schemeClr val="dk1"/>
              </a:buClr>
              <a:buSzPts val="2800"/>
              <a:buNone/>
              <a:defRPr sz="2800">
                <a:solidFill>
                  <a:schemeClr val="dk1"/>
                </a:solidFill>
              </a:defRPr>
            </a:lvl6pPr>
            <a:lvl7pPr lvl="6" rtl="0">
              <a:spcBef>
                <a:spcPts val="0"/>
              </a:spcBef>
              <a:spcAft>
                <a:spcPts val="0"/>
              </a:spcAft>
              <a:buClr>
                <a:schemeClr val="dk1"/>
              </a:buClr>
              <a:buSzPts val="2800"/>
              <a:buNone/>
              <a:defRPr sz="2800">
                <a:solidFill>
                  <a:schemeClr val="dk1"/>
                </a:solidFill>
              </a:defRPr>
            </a:lvl7pPr>
            <a:lvl8pPr lvl="7" rtl="0">
              <a:spcBef>
                <a:spcPts val="0"/>
              </a:spcBef>
              <a:spcAft>
                <a:spcPts val="0"/>
              </a:spcAft>
              <a:buClr>
                <a:schemeClr val="dk1"/>
              </a:buClr>
              <a:buSzPts val="2800"/>
              <a:buNone/>
              <a:defRPr sz="2800">
                <a:solidFill>
                  <a:schemeClr val="dk1"/>
                </a:solidFill>
              </a:defRPr>
            </a:lvl8pPr>
            <a:lvl9pPr lvl="8" rtl="0">
              <a:spcBef>
                <a:spcPts val="0"/>
              </a:spcBef>
              <a:spcAft>
                <a:spcPts val="0"/>
              </a:spcAft>
              <a:buClr>
                <a:schemeClr val="dk1"/>
              </a:buClr>
              <a:buSzPts val="2800"/>
              <a:buNone/>
              <a:defRPr sz="2800">
                <a:solidFill>
                  <a:schemeClr val="dk1"/>
                </a:solidFill>
              </a:defRPr>
            </a:lvl9pPr>
          </a:lstStyle>
          <a:p>
            <a:endParaRPr/>
          </a:p>
        </p:txBody>
      </p:sp>
      <p:sp>
        <p:nvSpPr>
          <p:cNvPr id="278" name="Google Shape;278;g81dc1f8f80_0_583"/>
          <p:cNvSpPr txBox="1">
            <a:spLocks noGrp="1"/>
          </p:cNvSpPr>
          <p:nvPr>
            <p:ph type="body" idx="1"/>
          </p:nvPr>
        </p:nvSpPr>
        <p:spPr>
          <a:xfrm>
            <a:off x="415600" y="1536633"/>
            <a:ext cx="11360800" cy="4555200"/>
          </a:xfrm>
          <a:prstGeom prst="rect">
            <a:avLst/>
          </a:prstGeom>
          <a:noFill/>
          <a:ln>
            <a:noFill/>
          </a:ln>
        </p:spPr>
        <p:txBody>
          <a:bodyPr spcFirstLastPara="1" wrap="square" lIns="91425" tIns="91425" rIns="91425" bIns="91425" anchor="t" anchorCtr="0">
            <a:noAutofit/>
          </a:bodyPr>
          <a:lstStyle>
            <a:lvl1pPr marL="457200" lvl="0" indent="-342900" rtl="0">
              <a:lnSpc>
                <a:spcPct val="115000"/>
              </a:lnSpc>
              <a:spcBef>
                <a:spcPts val="0"/>
              </a:spcBef>
              <a:spcAft>
                <a:spcPts val="0"/>
              </a:spcAft>
              <a:buClr>
                <a:schemeClr val="dk2"/>
              </a:buClr>
              <a:buSzPts val="1800"/>
              <a:buChar char="●"/>
              <a:defRPr sz="1800">
                <a:solidFill>
                  <a:schemeClr val="dk2"/>
                </a:solidFill>
              </a:defRPr>
            </a:lvl1pPr>
            <a:lvl2pPr marL="914400" lvl="1" indent="-317500" rtl="0">
              <a:lnSpc>
                <a:spcPct val="115000"/>
              </a:lnSpc>
              <a:spcBef>
                <a:spcPts val="1600"/>
              </a:spcBef>
              <a:spcAft>
                <a:spcPts val="0"/>
              </a:spcAft>
              <a:buClr>
                <a:schemeClr val="dk2"/>
              </a:buClr>
              <a:buSzPts val="1400"/>
              <a:buChar char="○"/>
              <a:defRPr>
                <a:solidFill>
                  <a:schemeClr val="dk2"/>
                </a:solidFill>
              </a:defRPr>
            </a:lvl2pPr>
            <a:lvl3pPr marL="1371600" lvl="2" indent="-317500" rtl="0">
              <a:lnSpc>
                <a:spcPct val="115000"/>
              </a:lnSpc>
              <a:spcBef>
                <a:spcPts val="1600"/>
              </a:spcBef>
              <a:spcAft>
                <a:spcPts val="0"/>
              </a:spcAft>
              <a:buClr>
                <a:schemeClr val="dk2"/>
              </a:buClr>
              <a:buSzPts val="1400"/>
              <a:buChar char="■"/>
              <a:defRPr>
                <a:solidFill>
                  <a:schemeClr val="dk2"/>
                </a:solidFill>
              </a:defRPr>
            </a:lvl3pPr>
            <a:lvl4pPr marL="1828800" lvl="3" indent="-317500" rtl="0">
              <a:lnSpc>
                <a:spcPct val="115000"/>
              </a:lnSpc>
              <a:spcBef>
                <a:spcPts val="1600"/>
              </a:spcBef>
              <a:spcAft>
                <a:spcPts val="0"/>
              </a:spcAft>
              <a:buClr>
                <a:schemeClr val="dk2"/>
              </a:buClr>
              <a:buSzPts val="1400"/>
              <a:buChar char="●"/>
              <a:defRPr>
                <a:solidFill>
                  <a:schemeClr val="dk2"/>
                </a:solidFill>
              </a:defRPr>
            </a:lvl4pPr>
            <a:lvl5pPr marL="2286000" lvl="4" indent="-317500" rtl="0">
              <a:lnSpc>
                <a:spcPct val="115000"/>
              </a:lnSpc>
              <a:spcBef>
                <a:spcPts val="1600"/>
              </a:spcBef>
              <a:spcAft>
                <a:spcPts val="0"/>
              </a:spcAft>
              <a:buClr>
                <a:schemeClr val="dk2"/>
              </a:buClr>
              <a:buSzPts val="1400"/>
              <a:buChar char="○"/>
              <a:defRPr>
                <a:solidFill>
                  <a:schemeClr val="dk2"/>
                </a:solidFill>
              </a:defRPr>
            </a:lvl5pPr>
            <a:lvl6pPr marL="2743200" lvl="5" indent="-317500" rtl="0">
              <a:lnSpc>
                <a:spcPct val="115000"/>
              </a:lnSpc>
              <a:spcBef>
                <a:spcPts val="1600"/>
              </a:spcBef>
              <a:spcAft>
                <a:spcPts val="0"/>
              </a:spcAft>
              <a:buClr>
                <a:schemeClr val="dk2"/>
              </a:buClr>
              <a:buSzPts val="1400"/>
              <a:buChar char="■"/>
              <a:defRPr>
                <a:solidFill>
                  <a:schemeClr val="dk2"/>
                </a:solidFill>
              </a:defRPr>
            </a:lvl6pPr>
            <a:lvl7pPr marL="3200400" lvl="6" indent="-317500" rtl="0">
              <a:lnSpc>
                <a:spcPct val="115000"/>
              </a:lnSpc>
              <a:spcBef>
                <a:spcPts val="1600"/>
              </a:spcBef>
              <a:spcAft>
                <a:spcPts val="0"/>
              </a:spcAft>
              <a:buClr>
                <a:schemeClr val="dk2"/>
              </a:buClr>
              <a:buSzPts val="1400"/>
              <a:buChar char="●"/>
              <a:defRPr>
                <a:solidFill>
                  <a:schemeClr val="dk2"/>
                </a:solidFill>
              </a:defRPr>
            </a:lvl7pPr>
            <a:lvl8pPr marL="3657600" lvl="7" indent="-317500" rtl="0">
              <a:lnSpc>
                <a:spcPct val="115000"/>
              </a:lnSpc>
              <a:spcBef>
                <a:spcPts val="1600"/>
              </a:spcBef>
              <a:spcAft>
                <a:spcPts val="0"/>
              </a:spcAft>
              <a:buClr>
                <a:schemeClr val="dk2"/>
              </a:buClr>
              <a:buSzPts val="1400"/>
              <a:buChar char="○"/>
              <a:defRPr>
                <a:solidFill>
                  <a:schemeClr val="dk2"/>
                </a:solidFill>
              </a:defRPr>
            </a:lvl8pPr>
            <a:lvl9pPr marL="4114800" lvl="8" indent="-317500" rtl="0">
              <a:lnSpc>
                <a:spcPct val="115000"/>
              </a:lnSpc>
              <a:spcBef>
                <a:spcPts val="1600"/>
              </a:spcBef>
              <a:spcAft>
                <a:spcPts val="1600"/>
              </a:spcAft>
              <a:buClr>
                <a:schemeClr val="dk2"/>
              </a:buClr>
              <a:buSzPts val="1400"/>
              <a:buChar char="■"/>
              <a:defRPr>
                <a:solidFill>
                  <a:schemeClr val="dk2"/>
                </a:solidFill>
              </a:defRPr>
            </a:lvl9pPr>
          </a:lstStyle>
          <a:p>
            <a:endParaRPr/>
          </a:p>
        </p:txBody>
      </p:sp>
      <p:sp>
        <p:nvSpPr>
          <p:cNvPr id="279" name="Google Shape;279;g81dc1f8f80_0_583"/>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lvl="0" algn="r" rtl="0">
              <a:buNone/>
              <a:defRPr sz="1333">
                <a:solidFill>
                  <a:schemeClr val="dk2"/>
                </a:solidFill>
              </a:defRPr>
            </a:lvl1pPr>
            <a:lvl2pPr lvl="1" algn="r" rtl="0">
              <a:buNone/>
              <a:defRPr sz="1333">
                <a:solidFill>
                  <a:schemeClr val="dk2"/>
                </a:solidFill>
              </a:defRPr>
            </a:lvl2pPr>
            <a:lvl3pPr lvl="2" algn="r" rtl="0">
              <a:buNone/>
              <a:defRPr sz="1333">
                <a:solidFill>
                  <a:schemeClr val="dk2"/>
                </a:solidFill>
              </a:defRPr>
            </a:lvl3pPr>
            <a:lvl4pPr lvl="3" algn="r" rtl="0">
              <a:buNone/>
              <a:defRPr sz="1333">
                <a:solidFill>
                  <a:schemeClr val="dk2"/>
                </a:solidFill>
              </a:defRPr>
            </a:lvl4pPr>
            <a:lvl5pPr lvl="4" algn="r" rtl="0">
              <a:buNone/>
              <a:defRPr sz="1333">
                <a:solidFill>
                  <a:schemeClr val="dk2"/>
                </a:solidFill>
              </a:defRPr>
            </a:lvl5pPr>
            <a:lvl6pPr lvl="5" algn="r" rtl="0">
              <a:buNone/>
              <a:defRPr sz="1333">
                <a:solidFill>
                  <a:schemeClr val="dk2"/>
                </a:solidFill>
              </a:defRPr>
            </a:lvl6pPr>
            <a:lvl7pPr lvl="6" algn="r" rtl="0">
              <a:buNone/>
              <a:defRPr sz="1333">
                <a:solidFill>
                  <a:schemeClr val="dk2"/>
                </a:solidFill>
              </a:defRPr>
            </a:lvl7pPr>
            <a:lvl8pPr lvl="7" algn="r" rtl="0">
              <a:buNone/>
              <a:defRPr sz="1333">
                <a:solidFill>
                  <a:schemeClr val="dk2"/>
                </a:solidFill>
              </a:defRPr>
            </a:lvl8pPr>
            <a:lvl9pPr lvl="8" algn="r" rtl="0">
              <a:buNone/>
              <a:defRPr sz="1333">
                <a:solidFill>
                  <a:schemeClr val="dk2"/>
                </a:solidFil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364617046"/>
      </p:ext>
    </p:extLst>
  </p:cSld>
  <p:clrMap bg1="lt1" tx1="dk1" bg2="dk2" tx2="lt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 id="2147483696" r:id="rId12"/>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323"/>
        <p:cNvGrpSpPr/>
        <p:nvPr/>
      </p:nvGrpSpPr>
      <p:grpSpPr>
        <a:xfrm>
          <a:off x="0" y="0"/>
          <a:ext cx="0" cy="0"/>
          <a:chOff x="0" y="0"/>
          <a:chExt cx="0" cy="0"/>
        </a:xfrm>
      </p:grpSpPr>
      <p:pic>
        <p:nvPicPr>
          <p:cNvPr id="324" name="Google Shape;324;g89c7664ed4_0_391"/>
          <p:cNvPicPr preferRelativeResize="0"/>
          <p:nvPr/>
        </p:nvPicPr>
        <p:blipFill rotWithShape="1">
          <a:blip r:embed="rId4">
            <a:alphaModFix/>
          </a:blip>
          <a:srcRect/>
          <a:stretch/>
        </p:blipFill>
        <p:spPr>
          <a:xfrm>
            <a:off x="11271249" y="6700838"/>
            <a:ext cx="584200" cy="84137"/>
          </a:xfrm>
          <a:prstGeom prst="rect">
            <a:avLst/>
          </a:prstGeom>
          <a:noFill/>
          <a:ln>
            <a:noFill/>
          </a:ln>
        </p:spPr>
      </p:pic>
      <p:sp>
        <p:nvSpPr>
          <p:cNvPr id="325" name="Google Shape;325;g89c7664ed4_0_391"/>
          <p:cNvSpPr>
            <a:spLocks noGrp="1"/>
          </p:cNvSpPr>
          <p:nvPr>
            <p:ph type="title"/>
          </p:nvPr>
        </p:nvSpPr>
        <p:spPr>
          <a:xfrm>
            <a:off x="654049" y="695325"/>
            <a:ext cx="10884000" cy="1150800"/>
          </a:xfrm>
          <a:prstGeom prst="roundRect">
            <a:avLst>
              <a:gd name="adj" fmla="val 2082"/>
            </a:avLst>
          </a:prstGeom>
          <a:noFill/>
          <a:ln>
            <a:noFill/>
          </a:ln>
        </p:spPr>
        <p:txBody>
          <a:bodyPr spcFirstLastPara="1" wrap="square" lIns="252000" tIns="252000" rIns="252000" bIns="252000" anchor="ctr" anchorCtr="1">
            <a:noAutofit/>
          </a:bodyPr>
          <a:lstStyle>
            <a:lvl1pPr marR="0" lvl="0" algn="l" rtl="0">
              <a:lnSpc>
                <a:spcPct val="90000"/>
              </a:lnSpc>
              <a:spcBef>
                <a:spcPts val="0"/>
              </a:spcBef>
              <a:spcAft>
                <a:spcPts val="0"/>
              </a:spcAft>
              <a:buSzPts val="1400"/>
              <a:buNone/>
              <a:defRPr sz="4000" b="0" i="0" u="none" strike="noStrike" cap="none">
                <a:solidFill>
                  <a:srgbClr val="1C1C1C"/>
                </a:solidFill>
                <a:latin typeface="Arial"/>
                <a:ea typeface="Arial"/>
                <a:cs typeface="Arial"/>
                <a:sym typeface="Arial"/>
              </a:defRPr>
            </a:lvl1pPr>
            <a:lvl2pPr marR="0" lvl="1" algn="l" rtl="0">
              <a:lnSpc>
                <a:spcPct val="90000"/>
              </a:lnSpc>
              <a:spcBef>
                <a:spcPts val="0"/>
              </a:spcBef>
              <a:spcAft>
                <a:spcPts val="0"/>
              </a:spcAft>
              <a:buSzPts val="1400"/>
              <a:buNone/>
              <a:defRPr sz="4000" b="0" i="0" u="none" strike="noStrike" cap="none">
                <a:solidFill>
                  <a:srgbClr val="1C1C1C"/>
                </a:solidFill>
                <a:latin typeface="Arial"/>
                <a:ea typeface="Arial"/>
                <a:cs typeface="Arial"/>
                <a:sym typeface="Arial"/>
              </a:defRPr>
            </a:lvl2pPr>
            <a:lvl3pPr marR="0" lvl="2" algn="l" rtl="0">
              <a:lnSpc>
                <a:spcPct val="90000"/>
              </a:lnSpc>
              <a:spcBef>
                <a:spcPts val="0"/>
              </a:spcBef>
              <a:spcAft>
                <a:spcPts val="0"/>
              </a:spcAft>
              <a:buSzPts val="1400"/>
              <a:buNone/>
              <a:defRPr sz="4000" b="0" i="0" u="none" strike="noStrike" cap="none">
                <a:solidFill>
                  <a:srgbClr val="1C1C1C"/>
                </a:solidFill>
                <a:latin typeface="Arial"/>
                <a:ea typeface="Arial"/>
                <a:cs typeface="Arial"/>
                <a:sym typeface="Arial"/>
              </a:defRPr>
            </a:lvl3pPr>
            <a:lvl4pPr marR="0" lvl="3" algn="l" rtl="0">
              <a:lnSpc>
                <a:spcPct val="90000"/>
              </a:lnSpc>
              <a:spcBef>
                <a:spcPts val="0"/>
              </a:spcBef>
              <a:spcAft>
                <a:spcPts val="0"/>
              </a:spcAft>
              <a:buSzPts val="1400"/>
              <a:buNone/>
              <a:defRPr sz="4000" b="0" i="0" u="none" strike="noStrike" cap="none">
                <a:solidFill>
                  <a:srgbClr val="1C1C1C"/>
                </a:solidFill>
                <a:latin typeface="Arial"/>
                <a:ea typeface="Arial"/>
                <a:cs typeface="Arial"/>
                <a:sym typeface="Arial"/>
              </a:defRPr>
            </a:lvl4pPr>
            <a:lvl5pPr marR="0" lvl="4" algn="l" rtl="0">
              <a:lnSpc>
                <a:spcPct val="90000"/>
              </a:lnSpc>
              <a:spcBef>
                <a:spcPts val="0"/>
              </a:spcBef>
              <a:spcAft>
                <a:spcPts val="0"/>
              </a:spcAft>
              <a:buSzPts val="1400"/>
              <a:buNone/>
              <a:defRPr sz="4000" b="0" i="0" u="none" strike="noStrike" cap="none">
                <a:solidFill>
                  <a:srgbClr val="1C1C1C"/>
                </a:solidFill>
                <a:latin typeface="Arial"/>
                <a:ea typeface="Arial"/>
                <a:cs typeface="Arial"/>
                <a:sym typeface="Arial"/>
              </a:defRPr>
            </a:lvl5pPr>
            <a:lvl6pPr marR="0" lvl="5" algn="l" rtl="0">
              <a:lnSpc>
                <a:spcPct val="90000"/>
              </a:lnSpc>
              <a:spcBef>
                <a:spcPts val="0"/>
              </a:spcBef>
              <a:spcAft>
                <a:spcPts val="0"/>
              </a:spcAft>
              <a:buSzPts val="1400"/>
              <a:buNone/>
              <a:defRPr sz="4000" b="0" i="0" u="none" strike="noStrike" cap="none">
                <a:solidFill>
                  <a:srgbClr val="1C1C1C"/>
                </a:solidFill>
                <a:latin typeface="Arial"/>
                <a:ea typeface="Arial"/>
                <a:cs typeface="Arial"/>
                <a:sym typeface="Arial"/>
              </a:defRPr>
            </a:lvl6pPr>
            <a:lvl7pPr marR="0" lvl="6" algn="l" rtl="0">
              <a:lnSpc>
                <a:spcPct val="90000"/>
              </a:lnSpc>
              <a:spcBef>
                <a:spcPts val="0"/>
              </a:spcBef>
              <a:spcAft>
                <a:spcPts val="0"/>
              </a:spcAft>
              <a:buSzPts val="1400"/>
              <a:buNone/>
              <a:defRPr sz="4000" b="0" i="0" u="none" strike="noStrike" cap="none">
                <a:solidFill>
                  <a:srgbClr val="1C1C1C"/>
                </a:solidFill>
                <a:latin typeface="Arial"/>
                <a:ea typeface="Arial"/>
                <a:cs typeface="Arial"/>
                <a:sym typeface="Arial"/>
              </a:defRPr>
            </a:lvl7pPr>
            <a:lvl8pPr marR="0" lvl="7" algn="l" rtl="0">
              <a:lnSpc>
                <a:spcPct val="90000"/>
              </a:lnSpc>
              <a:spcBef>
                <a:spcPts val="0"/>
              </a:spcBef>
              <a:spcAft>
                <a:spcPts val="0"/>
              </a:spcAft>
              <a:buSzPts val="1400"/>
              <a:buNone/>
              <a:defRPr sz="4000" b="0" i="0" u="none" strike="noStrike" cap="none">
                <a:solidFill>
                  <a:srgbClr val="1C1C1C"/>
                </a:solidFill>
                <a:latin typeface="Arial"/>
                <a:ea typeface="Arial"/>
                <a:cs typeface="Arial"/>
                <a:sym typeface="Arial"/>
              </a:defRPr>
            </a:lvl8pPr>
            <a:lvl9pPr marR="0" lvl="8" algn="l" rtl="0">
              <a:lnSpc>
                <a:spcPct val="90000"/>
              </a:lnSpc>
              <a:spcBef>
                <a:spcPts val="0"/>
              </a:spcBef>
              <a:spcAft>
                <a:spcPts val="0"/>
              </a:spcAft>
              <a:buSzPts val="1400"/>
              <a:buNone/>
              <a:defRPr sz="4000" b="0" i="0" u="none" strike="noStrike" cap="none">
                <a:solidFill>
                  <a:srgbClr val="1C1C1C"/>
                </a:solidFill>
                <a:latin typeface="Arial"/>
                <a:ea typeface="Arial"/>
                <a:cs typeface="Arial"/>
                <a:sym typeface="Arial"/>
              </a:defRPr>
            </a:lvl9pPr>
          </a:lstStyle>
          <a:p>
            <a:endParaRPr/>
          </a:p>
        </p:txBody>
      </p:sp>
      <p:sp>
        <p:nvSpPr>
          <p:cNvPr id="326" name="Google Shape;326;g89c7664ed4_0_391"/>
          <p:cNvSpPr>
            <a:spLocks noGrp="1"/>
          </p:cNvSpPr>
          <p:nvPr>
            <p:ph type="body" idx="1"/>
          </p:nvPr>
        </p:nvSpPr>
        <p:spPr>
          <a:xfrm>
            <a:off x="654049" y="1957387"/>
            <a:ext cx="10884000" cy="4387600"/>
          </a:xfrm>
          <a:prstGeom prst="roundRect">
            <a:avLst>
              <a:gd name="adj" fmla="val 558"/>
            </a:avLst>
          </a:prstGeom>
          <a:noFill/>
          <a:ln>
            <a:noFill/>
          </a:ln>
        </p:spPr>
        <p:txBody>
          <a:bodyPr spcFirstLastPara="1" wrap="square" lIns="252000" tIns="252000" rIns="252000" bIns="252000" anchor="t" anchorCtr="0">
            <a:noAutofit/>
          </a:bodyPr>
          <a:lstStyle>
            <a:lvl1pPr marL="457200" marR="0" lvl="0" indent="-342900" algn="l" rtl="0">
              <a:lnSpc>
                <a:spcPct val="90000"/>
              </a:lnSpc>
              <a:spcBef>
                <a:spcPts val="1000"/>
              </a:spcBef>
              <a:spcAft>
                <a:spcPts val="0"/>
              </a:spcAft>
              <a:buClr>
                <a:srgbClr val="1C1C1C"/>
              </a:buClr>
              <a:buSzPts val="1800"/>
              <a:buFont typeface="Arial"/>
              <a:buChar char="•"/>
              <a:defRPr sz="1800" b="0" i="0" u="none" strike="noStrike" cap="none">
                <a:solidFill>
                  <a:srgbClr val="1C1C1C"/>
                </a:solidFill>
                <a:latin typeface="NTR"/>
                <a:ea typeface="NTR"/>
                <a:cs typeface="NTR"/>
                <a:sym typeface="NTR"/>
              </a:defRPr>
            </a:lvl1pPr>
            <a:lvl2pPr marL="914400" marR="0" lvl="1" indent="-330200" algn="l" rtl="0">
              <a:lnSpc>
                <a:spcPct val="90000"/>
              </a:lnSpc>
              <a:spcBef>
                <a:spcPts val="500"/>
              </a:spcBef>
              <a:spcAft>
                <a:spcPts val="0"/>
              </a:spcAft>
              <a:buClr>
                <a:srgbClr val="1C1C1C"/>
              </a:buClr>
              <a:buSzPts val="1600"/>
              <a:buFont typeface="Arial"/>
              <a:buChar char="•"/>
              <a:defRPr sz="1600" b="0" i="0" u="none" strike="noStrike" cap="none">
                <a:solidFill>
                  <a:srgbClr val="1C1C1C"/>
                </a:solidFill>
                <a:latin typeface="NTR"/>
                <a:ea typeface="NTR"/>
                <a:cs typeface="NTR"/>
                <a:sym typeface="NTR"/>
              </a:defRPr>
            </a:lvl2pPr>
            <a:lvl3pPr marL="1371600" marR="0" lvl="2" indent="-317500" algn="l" rtl="0">
              <a:lnSpc>
                <a:spcPct val="90000"/>
              </a:lnSpc>
              <a:spcBef>
                <a:spcPts val="500"/>
              </a:spcBef>
              <a:spcAft>
                <a:spcPts val="0"/>
              </a:spcAft>
              <a:buClr>
                <a:srgbClr val="1C1C1C"/>
              </a:buClr>
              <a:buSzPts val="1400"/>
              <a:buFont typeface="Arial"/>
              <a:buChar char="•"/>
              <a:defRPr sz="1400" b="0" i="0" u="none" strike="noStrike" cap="none">
                <a:solidFill>
                  <a:srgbClr val="1C1C1C"/>
                </a:solidFill>
                <a:latin typeface="NTR"/>
                <a:ea typeface="NTR"/>
                <a:cs typeface="NTR"/>
                <a:sym typeface="NTR"/>
              </a:defRPr>
            </a:lvl3pPr>
            <a:lvl4pPr marL="1828800" marR="0" lvl="3" indent="-317500" algn="l" rtl="0">
              <a:lnSpc>
                <a:spcPct val="90000"/>
              </a:lnSpc>
              <a:spcBef>
                <a:spcPts val="500"/>
              </a:spcBef>
              <a:spcAft>
                <a:spcPts val="0"/>
              </a:spcAft>
              <a:buClr>
                <a:srgbClr val="1C1C1C"/>
              </a:buClr>
              <a:buSzPts val="1400"/>
              <a:buFont typeface="Arial"/>
              <a:buChar char="•"/>
              <a:defRPr sz="1400" b="0" i="0" u="none" strike="noStrike" cap="none">
                <a:solidFill>
                  <a:srgbClr val="1C1C1C"/>
                </a:solidFill>
                <a:latin typeface="NTR"/>
                <a:ea typeface="NTR"/>
                <a:cs typeface="NTR"/>
                <a:sym typeface="NTR"/>
              </a:defRPr>
            </a:lvl4pPr>
            <a:lvl5pPr marL="2286000" marR="0" lvl="4" indent="-317500" algn="l" rtl="0">
              <a:lnSpc>
                <a:spcPct val="90000"/>
              </a:lnSpc>
              <a:spcBef>
                <a:spcPts val="500"/>
              </a:spcBef>
              <a:spcAft>
                <a:spcPts val="0"/>
              </a:spcAft>
              <a:buClr>
                <a:srgbClr val="1C1C1C"/>
              </a:buClr>
              <a:buSzPts val="1400"/>
              <a:buFont typeface="Arial"/>
              <a:buChar char="•"/>
              <a:defRPr sz="1400" b="0" i="0" u="none" strike="noStrike" cap="none">
                <a:solidFill>
                  <a:srgbClr val="1C1C1C"/>
                </a:solidFill>
                <a:latin typeface="NTR"/>
                <a:ea typeface="NTR"/>
                <a:cs typeface="NTR"/>
                <a:sym typeface="NTR"/>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NTR"/>
                <a:ea typeface="NTR"/>
                <a:cs typeface="NTR"/>
                <a:sym typeface="NTR"/>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NTR"/>
                <a:ea typeface="NTR"/>
                <a:cs typeface="NTR"/>
                <a:sym typeface="NTR"/>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NTR"/>
                <a:ea typeface="NTR"/>
                <a:cs typeface="NTR"/>
                <a:sym typeface="NTR"/>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NTR"/>
                <a:ea typeface="NTR"/>
                <a:cs typeface="NTR"/>
                <a:sym typeface="NTR"/>
              </a:defRPr>
            </a:lvl9pPr>
          </a:lstStyle>
          <a:p>
            <a:endParaRPr/>
          </a:p>
        </p:txBody>
      </p:sp>
    </p:spTree>
    <p:extLst>
      <p:ext uri="{BB962C8B-B14F-4D97-AF65-F5344CB8AC3E}">
        <p14:creationId xmlns:p14="http://schemas.microsoft.com/office/powerpoint/2010/main" val="2657609525"/>
      </p:ext>
    </p:extLst>
  </p:cSld>
  <p:clrMap bg1="lt1" tx1="dk1" bg2="dk2" tx2="lt2" accent1="accent1" accent2="accent2" accent3="accent3" accent4="accent4" accent5="accent5" accent6="accent6" hlink="hlink" folHlink="folHlink"/>
  <p:sldLayoutIdLst>
    <p:sldLayoutId id="2147483698" r:id="rId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328"/>
        <p:cNvGrpSpPr/>
        <p:nvPr/>
      </p:nvGrpSpPr>
      <p:grpSpPr>
        <a:xfrm>
          <a:off x="0" y="0"/>
          <a:ext cx="0" cy="0"/>
          <a:chOff x="0" y="0"/>
          <a:chExt cx="0" cy="0"/>
        </a:xfrm>
      </p:grpSpPr>
      <p:sp>
        <p:nvSpPr>
          <p:cNvPr id="329" name="Google Shape;329;g89c7664ed4_0_396"/>
          <p:cNvSpPr/>
          <p:nvPr/>
        </p:nvSpPr>
        <p:spPr>
          <a:xfrm>
            <a:off x="609600" y="438151"/>
            <a:ext cx="10960000" cy="5958000"/>
          </a:xfrm>
          <a:prstGeom prst="roundRect">
            <a:avLst>
              <a:gd name="adj" fmla="val 572"/>
            </a:avLst>
          </a:prstGeom>
          <a:solidFill>
            <a:schemeClr val="lt1">
              <a:alpha val="89800"/>
            </a:schemeClr>
          </a:solidFill>
          <a:ln w="25400" cap="rnd" cmpd="sng">
            <a:solidFill>
              <a:schemeClr val="lt1"/>
            </a:solidFill>
            <a:prstDash val="solid"/>
            <a:miter lim="800000"/>
            <a:headEnd type="none" w="sm" len="sm"/>
            <a:tailEnd type="none" w="sm" len="sm"/>
          </a:ln>
        </p:spPr>
        <p:txBody>
          <a:bodyPr spcFirstLastPara="1" wrap="square" lIns="121900" tIns="60933" rIns="121900" bIns="60933" anchor="ctr" anchorCtr="0">
            <a:noAutofit/>
          </a:bodyPr>
          <a:lstStyle/>
          <a:p>
            <a:pPr marL="0" marR="0" lvl="0" indent="0" algn="ctr" rtl="0">
              <a:lnSpc>
                <a:spcPct val="100000"/>
              </a:lnSpc>
              <a:spcBef>
                <a:spcPts val="0"/>
              </a:spcBef>
              <a:spcAft>
                <a:spcPts val="0"/>
              </a:spcAft>
              <a:buClr>
                <a:srgbClr val="FFFFFF"/>
              </a:buClr>
              <a:buSzPts val="1300"/>
              <a:buFont typeface="NTR"/>
              <a:buNone/>
            </a:pPr>
            <a:r>
              <a:rPr lang="en-GB" sz="1733" b="0" i="0" u="none" strike="noStrike" cap="none">
                <a:solidFill>
                  <a:srgbClr val="FFFFFF"/>
                </a:solidFill>
                <a:latin typeface="NTR"/>
                <a:ea typeface="NTR"/>
                <a:cs typeface="NTR"/>
                <a:sym typeface="NTR"/>
              </a:rPr>
              <a:t> </a:t>
            </a:r>
            <a:endParaRPr sz="2400"/>
          </a:p>
        </p:txBody>
      </p:sp>
      <p:pic>
        <p:nvPicPr>
          <p:cNvPr id="330" name="Google Shape;330;g89c7664ed4_0_396"/>
          <p:cNvPicPr preferRelativeResize="0"/>
          <p:nvPr/>
        </p:nvPicPr>
        <p:blipFill rotWithShape="1">
          <a:blip r:embed="rId4">
            <a:alphaModFix/>
          </a:blip>
          <a:srcRect/>
          <a:stretch/>
        </p:blipFill>
        <p:spPr>
          <a:xfrm>
            <a:off x="11315700" y="6700838"/>
            <a:ext cx="585787" cy="85725"/>
          </a:xfrm>
          <a:prstGeom prst="rect">
            <a:avLst/>
          </a:prstGeom>
          <a:noFill/>
          <a:ln>
            <a:noFill/>
          </a:ln>
        </p:spPr>
      </p:pic>
      <p:sp>
        <p:nvSpPr>
          <p:cNvPr id="331" name="Google Shape;331;g89c7664ed4_0_396"/>
          <p:cNvSpPr>
            <a:spLocks noGrp="1"/>
          </p:cNvSpPr>
          <p:nvPr>
            <p:ph type="title"/>
          </p:nvPr>
        </p:nvSpPr>
        <p:spPr>
          <a:xfrm>
            <a:off x="654049" y="695325"/>
            <a:ext cx="10884000" cy="1150800"/>
          </a:xfrm>
          <a:prstGeom prst="roundRect">
            <a:avLst>
              <a:gd name="adj" fmla="val 2082"/>
            </a:avLst>
          </a:prstGeom>
          <a:noFill/>
          <a:ln>
            <a:noFill/>
          </a:ln>
        </p:spPr>
        <p:txBody>
          <a:bodyPr spcFirstLastPara="1" wrap="square" lIns="252000" tIns="252000" rIns="252000" bIns="252000" anchor="ctr" anchorCtr="1">
            <a:noAutofit/>
          </a:bodyPr>
          <a:lstStyle>
            <a:lvl1pPr marR="0" lvl="0" algn="l" rtl="0">
              <a:lnSpc>
                <a:spcPct val="90000"/>
              </a:lnSpc>
              <a:spcBef>
                <a:spcPts val="0"/>
              </a:spcBef>
              <a:spcAft>
                <a:spcPts val="0"/>
              </a:spcAft>
              <a:buSzPts val="1400"/>
              <a:buNone/>
              <a:defRPr sz="4000" b="0" i="0" u="none" strike="noStrike" cap="none">
                <a:solidFill>
                  <a:srgbClr val="1C1C1C"/>
                </a:solidFill>
                <a:latin typeface="Arial"/>
                <a:ea typeface="Arial"/>
                <a:cs typeface="Arial"/>
                <a:sym typeface="Arial"/>
              </a:defRPr>
            </a:lvl1pPr>
            <a:lvl2pPr marR="0" lvl="1" algn="l" rtl="0">
              <a:lnSpc>
                <a:spcPct val="90000"/>
              </a:lnSpc>
              <a:spcBef>
                <a:spcPts val="0"/>
              </a:spcBef>
              <a:spcAft>
                <a:spcPts val="0"/>
              </a:spcAft>
              <a:buSzPts val="1400"/>
              <a:buNone/>
              <a:defRPr sz="4000" b="0" i="0" u="none" strike="noStrike" cap="none">
                <a:solidFill>
                  <a:srgbClr val="1C1C1C"/>
                </a:solidFill>
                <a:latin typeface="Arial"/>
                <a:ea typeface="Arial"/>
                <a:cs typeface="Arial"/>
                <a:sym typeface="Arial"/>
              </a:defRPr>
            </a:lvl2pPr>
            <a:lvl3pPr marR="0" lvl="2" algn="l" rtl="0">
              <a:lnSpc>
                <a:spcPct val="90000"/>
              </a:lnSpc>
              <a:spcBef>
                <a:spcPts val="0"/>
              </a:spcBef>
              <a:spcAft>
                <a:spcPts val="0"/>
              </a:spcAft>
              <a:buSzPts val="1400"/>
              <a:buNone/>
              <a:defRPr sz="4000" b="0" i="0" u="none" strike="noStrike" cap="none">
                <a:solidFill>
                  <a:srgbClr val="1C1C1C"/>
                </a:solidFill>
                <a:latin typeface="Arial"/>
                <a:ea typeface="Arial"/>
                <a:cs typeface="Arial"/>
                <a:sym typeface="Arial"/>
              </a:defRPr>
            </a:lvl3pPr>
            <a:lvl4pPr marR="0" lvl="3" algn="l" rtl="0">
              <a:lnSpc>
                <a:spcPct val="90000"/>
              </a:lnSpc>
              <a:spcBef>
                <a:spcPts val="0"/>
              </a:spcBef>
              <a:spcAft>
                <a:spcPts val="0"/>
              </a:spcAft>
              <a:buSzPts val="1400"/>
              <a:buNone/>
              <a:defRPr sz="4000" b="0" i="0" u="none" strike="noStrike" cap="none">
                <a:solidFill>
                  <a:srgbClr val="1C1C1C"/>
                </a:solidFill>
                <a:latin typeface="Arial"/>
                <a:ea typeface="Arial"/>
                <a:cs typeface="Arial"/>
                <a:sym typeface="Arial"/>
              </a:defRPr>
            </a:lvl4pPr>
            <a:lvl5pPr marR="0" lvl="4" algn="l" rtl="0">
              <a:lnSpc>
                <a:spcPct val="90000"/>
              </a:lnSpc>
              <a:spcBef>
                <a:spcPts val="0"/>
              </a:spcBef>
              <a:spcAft>
                <a:spcPts val="0"/>
              </a:spcAft>
              <a:buSzPts val="1400"/>
              <a:buNone/>
              <a:defRPr sz="4000" b="0" i="0" u="none" strike="noStrike" cap="none">
                <a:solidFill>
                  <a:srgbClr val="1C1C1C"/>
                </a:solidFill>
                <a:latin typeface="Arial"/>
                <a:ea typeface="Arial"/>
                <a:cs typeface="Arial"/>
                <a:sym typeface="Arial"/>
              </a:defRPr>
            </a:lvl5pPr>
            <a:lvl6pPr marR="0" lvl="5" algn="l" rtl="0">
              <a:lnSpc>
                <a:spcPct val="90000"/>
              </a:lnSpc>
              <a:spcBef>
                <a:spcPts val="0"/>
              </a:spcBef>
              <a:spcAft>
                <a:spcPts val="0"/>
              </a:spcAft>
              <a:buSzPts val="1400"/>
              <a:buNone/>
              <a:defRPr sz="4000" b="0" i="0" u="none" strike="noStrike" cap="none">
                <a:solidFill>
                  <a:srgbClr val="1C1C1C"/>
                </a:solidFill>
                <a:latin typeface="Arial"/>
                <a:ea typeface="Arial"/>
                <a:cs typeface="Arial"/>
                <a:sym typeface="Arial"/>
              </a:defRPr>
            </a:lvl6pPr>
            <a:lvl7pPr marR="0" lvl="6" algn="l" rtl="0">
              <a:lnSpc>
                <a:spcPct val="90000"/>
              </a:lnSpc>
              <a:spcBef>
                <a:spcPts val="0"/>
              </a:spcBef>
              <a:spcAft>
                <a:spcPts val="0"/>
              </a:spcAft>
              <a:buSzPts val="1400"/>
              <a:buNone/>
              <a:defRPr sz="4000" b="0" i="0" u="none" strike="noStrike" cap="none">
                <a:solidFill>
                  <a:srgbClr val="1C1C1C"/>
                </a:solidFill>
                <a:latin typeface="Arial"/>
                <a:ea typeface="Arial"/>
                <a:cs typeface="Arial"/>
                <a:sym typeface="Arial"/>
              </a:defRPr>
            </a:lvl7pPr>
            <a:lvl8pPr marR="0" lvl="7" algn="l" rtl="0">
              <a:lnSpc>
                <a:spcPct val="90000"/>
              </a:lnSpc>
              <a:spcBef>
                <a:spcPts val="0"/>
              </a:spcBef>
              <a:spcAft>
                <a:spcPts val="0"/>
              </a:spcAft>
              <a:buSzPts val="1400"/>
              <a:buNone/>
              <a:defRPr sz="4000" b="0" i="0" u="none" strike="noStrike" cap="none">
                <a:solidFill>
                  <a:srgbClr val="1C1C1C"/>
                </a:solidFill>
                <a:latin typeface="Arial"/>
                <a:ea typeface="Arial"/>
                <a:cs typeface="Arial"/>
                <a:sym typeface="Arial"/>
              </a:defRPr>
            </a:lvl8pPr>
            <a:lvl9pPr marR="0" lvl="8" algn="l" rtl="0">
              <a:lnSpc>
                <a:spcPct val="90000"/>
              </a:lnSpc>
              <a:spcBef>
                <a:spcPts val="0"/>
              </a:spcBef>
              <a:spcAft>
                <a:spcPts val="0"/>
              </a:spcAft>
              <a:buSzPts val="1400"/>
              <a:buNone/>
              <a:defRPr sz="4000" b="0" i="0" u="none" strike="noStrike" cap="none">
                <a:solidFill>
                  <a:srgbClr val="1C1C1C"/>
                </a:solidFill>
                <a:latin typeface="Arial"/>
                <a:ea typeface="Arial"/>
                <a:cs typeface="Arial"/>
                <a:sym typeface="Arial"/>
              </a:defRPr>
            </a:lvl9pPr>
          </a:lstStyle>
          <a:p>
            <a:endParaRPr/>
          </a:p>
        </p:txBody>
      </p:sp>
      <p:sp>
        <p:nvSpPr>
          <p:cNvPr id="332" name="Google Shape;332;g89c7664ed4_0_396"/>
          <p:cNvSpPr>
            <a:spLocks noGrp="1"/>
          </p:cNvSpPr>
          <p:nvPr>
            <p:ph type="body" idx="1"/>
          </p:nvPr>
        </p:nvSpPr>
        <p:spPr>
          <a:xfrm>
            <a:off x="654049" y="1957387"/>
            <a:ext cx="10884000" cy="4387600"/>
          </a:xfrm>
          <a:prstGeom prst="roundRect">
            <a:avLst>
              <a:gd name="adj" fmla="val 558"/>
            </a:avLst>
          </a:prstGeom>
          <a:noFill/>
          <a:ln>
            <a:noFill/>
          </a:ln>
        </p:spPr>
        <p:txBody>
          <a:bodyPr spcFirstLastPara="1" wrap="square" lIns="252000" tIns="252000" rIns="252000" bIns="252000" anchor="t" anchorCtr="0">
            <a:noAutofit/>
          </a:bodyPr>
          <a:lstStyle>
            <a:lvl1pPr marL="457200" marR="0" lvl="0" indent="-342900" algn="l" rtl="0">
              <a:lnSpc>
                <a:spcPct val="90000"/>
              </a:lnSpc>
              <a:spcBef>
                <a:spcPts val="1000"/>
              </a:spcBef>
              <a:spcAft>
                <a:spcPts val="0"/>
              </a:spcAft>
              <a:buClr>
                <a:srgbClr val="1C1C1C"/>
              </a:buClr>
              <a:buSzPts val="1800"/>
              <a:buFont typeface="Arial"/>
              <a:buChar char="•"/>
              <a:defRPr sz="1800" b="0" i="0" u="none" strike="noStrike" cap="none">
                <a:solidFill>
                  <a:srgbClr val="1C1C1C"/>
                </a:solidFill>
                <a:latin typeface="NTR"/>
                <a:ea typeface="NTR"/>
                <a:cs typeface="NTR"/>
                <a:sym typeface="NTR"/>
              </a:defRPr>
            </a:lvl1pPr>
            <a:lvl2pPr marL="914400" marR="0" lvl="1" indent="-330200" algn="l" rtl="0">
              <a:lnSpc>
                <a:spcPct val="90000"/>
              </a:lnSpc>
              <a:spcBef>
                <a:spcPts val="500"/>
              </a:spcBef>
              <a:spcAft>
                <a:spcPts val="0"/>
              </a:spcAft>
              <a:buClr>
                <a:srgbClr val="1C1C1C"/>
              </a:buClr>
              <a:buSzPts val="1600"/>
              <a:buFont typeface="Arial"/>
              <a:buChar char="•"/>
              <a:defRPr sz="1600" b="0" i="0" u="none" strike="noStrike" cap="none">
                <a:solidFill>
                  <a:srgbClr val="1C1C1C"/>
                </a:solidFill>
                <a:latin typeface="NTR"/>
                <a:ea typeface="NTR"/>
                <a:cs typeface="NTR"/>
                <a:sym typeface="NTR"/>
              </a:defRPr>
            </a:lvl2pPr>
            <a:lvl3pPr marL="1371600" marR="0" lvl="2" indent="-317500" algn="l" rtl="0">
              <a:lnSpc>
                <a:spcPct val="90000"/>
              </a:lnSpc>
              <a:spcBef>
                <a:spcPts val="500"/>
              </a:spcBef>
              <a:spcAft>
                <a:spcPts val="0"/>
              </a:spcAft>
              <a:buClr>
                <a:srgbClr val="1C1C1C"/>
              </a:buClr>
              <a:buSzPts val="1400"/>
              <a:buFont typeface="Arial"/>
              <a:buChar char="•"/>
              <a:defRPr sz="1400" b="0" i="0" u="none" strike="noStrike" cap="none">
                <a:solidFill>
                  <a:srgbClr val="1C1C1C"/>
                </a:solidFill>
                <a:latin typeface="NTR"/>
                <a:ea typeface="NTR"/>
                <a:cs typeface="NTR"/>
                <a:sym typeface="NTR"/>
              </a:defRPr>
            </a:lvl3pPr>
            <a:lvl4pPr marL="1828800" marR="0" lvl="3" indent="-317500" algn="l" rtl="0">
              <a:lnSpc>
                <a:spcPct val="90000"/>
              </a:lnSpc>
              <a:spcBef>
                <a:spcPts val="500"/>
              </a:spcBef>
              <a:spcAft>
                <a:spcPts val="0"/>
              </a:spcAft>
              <a:buClr>
                <a:srgbClr val="1C1C1C"/>
              </a:buClr>
              <a:buSzPts val="1400"/>
              <a:buFont typeface="Arial"/>
              <a:buChar char="•"/>
              <a:defRPr sz="1400" b="0" i="0" u="none" strike="noStrike" cap="none">
                <a:solidFill>
                  <a:srgbClr val="1C1C1C"/>
                </a:solidFill>
                <a:latin typeface="NTR"/>
                <a:ea typeface="NTR"/>
                <a:cs typeface="NTR"/>
                <a:sym typeface="NTR"/>
              </a:defRPr>
            </a:lvl4pPr>
            <a:lvl5pPr marL="2286000" marR="0" lvl="4" indent="-317500" algn="l" rtl="0">
              <a:lnSpc>
                <a:spcPct val="90000"/>
              </a:lnSpc>
              <a:spcBef>
                <a:spcPts val="500"/>
              </a:spcBef>
              <a:spcAft>
                <a:spcPts val="0"/>
              </a:spcAft>
              <a:buClr>
                <a:srgbClr val="1C1C1C"/>
              </a:buClr>
              <a:buSzPts val="1400"/>
              <a:buFont typeface="Arial"/>
              <a:buChar char="•"/>
              <a:defRPr sz="1400" b="0" i="0" u="none" strike="noStrike" cap="none">
                <a:solidFill>
                  <a:srgbClr val="1C1C1C"/>
                </a:solidFill>
                <a:latin typeface="NTR"/>
                <a:ea typeface="NTR"/>
                <a:cs typeface="NTR"/>
                <a:sym typeface="NTR"/>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NTR"/>
                <a:ea typeface="NTR"/>
                <a:cs typeface="NTR"/>
                <a:sym typeface="NTR"/>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NTR"/>
                <a:ea typeface="NTR"/>
                <a:cs typeface="NTR"/>
                <a:sym typeface="NTR"/>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NTR"/>
                <a:ea typeface="NTR"/>
                <a:cs typeface="NTR"/>
                <a:sym typeface="NTR"/>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NTR"/>
                <a:ea typeface="NTR"/>
                <a:cs typeface="NTR"/>
                <a:sym typeface="NTR"/>
              </a:defRPr>
            </a:lvl9pPr>
          </a:lstStyle>
          <a:p>
            <a:endParaRPr/>
          </a:p>
        </p:txBody>
      </p:sp>
    </p:spTree>
    <p:extLst>
      <p:ext uri="{BB962C8B-B14F-4D97-AF65-F5344CB8AC3E}">
        <p14:creationId xmlns:p14="http://schemas.microsoft.com/office/powerpoint/2010/main" val="2613447407"/>
      </p:ext>
    </p:extLst>
  </p:cSld>
  <p:clrMap bg1="lt1" tx1="dk1" bg2="dk2" tx2="lt2" accent1="accent1" accent2="accent2" accent3="accent3" accent4="accent4" accent5="accent5" accent6="accent6" hlink="hlink" folHlink="folHlink"/>
  <p:sldLayoutIdLst>
    <p:sldLayoutId id="2147483700" r:id="rId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23.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3.xml"/></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6.xml"/><Relationship Id="rId1" Type="http://schemas.openxmlformats.org/officeDocument/2006/relationships/slideLayout" Target="../slideLayouts/slideLayout13.xml"/><Relationship Id="rId4" Type="http://schemas.openxmlformats.org/officeDocument/2006/relationships/image" Target="../media/image12.png"/></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7.xml"/><Relationship Id="rId1" Type="http://schemas.openxmlformats.org/officeDocument/2006/relationships/slideLayout" Target="../slideLayouts/slideLayout13.xml"/><Relationship Id="rId5" Type="http://schemas.openxmlformats.org/officeDocument/2006/relationships/image" Target="../media/image14.png"/><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8.xml"/><Relationship Id="rId1" Type="http://schemas.openxmlformats.org/officeDocument/2006/relationships/slideLayout" Target="../slideLayouts/slideLayout13.xml"/><Relationship Id="rId5" Type="http://schemas.openxmlformats.org/officeDocument/2006/relationships/image" Target="../media/image16.png"/><Relationship Id="rId4" Type="http://schemas.openxmlformats.org/officeDocument/2006/relationships/image" Target="../media/image12.png"/></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9.xml"/><Relationship Id="rId1" Type="http://schemas.openxmlformats.org/officeDocument/2006/relationships/slideLayout" Target="../slideLayouts/slideLayout13.xml"/><Relationship Id="rId5" Type="http://schemas.openxmlformats.org/officeDocument/2006/relationships/image" Target="../media/image18.png"/><Relationship Id="rId4" Type="http://schemas.openxmlformats.org/officeDocument/2006/relationships/image" Target="../media/image17.png"/></Relationships>
</file>

<file path=ppt/slides/_rels/slide1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1.xml"/><Relationship Id="rId1" Type="http://schemas.openxmlformats.org/officeDocument/2006/relationships/slideLayout" Target="../slideLayouts/slideLayout13.xml"/><Relationship Id="rId4" Type="http://schemas.openxmlformats.org/officeDocument/2006/relationships/image" Target="../media/image20.png"/></Relationships>
</file>

<file path=ppt/slides/_rels/slide1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3.xml"/><Relationship Id="rId1" Type="http://schemas.openxmlformats.org/officeDocument/2006/relationships/slideLayout" Target="../slideLayouts/slideLayout13.xml"/><Relationship Id="rId5" Type="http://schemas.openxmlformats.org/officeDocument/2006/relationships/image" Target="../media/image23.png"/><Relationship Id="rId4" Type="http://schemas.openxmlformats.org/officeDocument/2006/relationships/image" Target="../media/image22.png"/></Relationships>
</file>

<file path=ppt/slides/_rels/slide1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4.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4.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4.xml"/></Relationships>
</file>

<file path=ppt/slides/_rels/slide1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7.xml"/><Relationship Id="rId1" Type="http://schemas.openxmlformats.org/officeDocument/2006/relationships/slideLayout" Target="../slideLayouts/slideLayout3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4.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4.xml"/></Relationships>
</file>

<file path=ppt/slides/_rels/slide20.xml.rels><?xml version="1.0" encoding="UTF-8" standalone="yes"?>
<Relationships xmlns="http://schemas.openxmlformats.org/package/2006/relationships"><Relationship Id="rId3" Type="http://schemas.openxmlformats.org/officeDocument/2006/relationships/hyperlink" Target="https://uk.video.search.yahoo.com/yhs/search?fr=yhs-itm-001&amp;hsimp=yhs-001&amp;hspart=itm&amp;p=contractions+for+kids#action=view&amp;id=1&amp;vid=f812debddba542a96d82f093b683139a" TargetMode="External"/><Relationship Id="rId2" Type="http://schemas.openxmlformats.org/officeDocument/2006/relationships/notesSlide" Target="../notesSlides/notesSlide20.xml"/><Relationship Id="rId1" Type="http://schemas.openxmlformats.org/officeDocument/2006/relationships/slideLayout" Target="../slideLayouts/slideLayout34.xml"/><Relationship Id="rId4" Type="http://schemas.openxmlformats.org/officeDocument/2006/relationships/image" Target="../media/image26.png"/></Relationships>
</file>

<file path=ppt/slides/_rels/slide21.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1.xml"/><Relationship Id="rId1" Type="http://schemas.openxmlformats.org/officeDocument/2006/relationships/slideLayout" Target="../slideLayouts/slideLayout34.xml"/><Relationship Id="rId6" Type="http://schemas.openxmlformats.org/officeDocument/2006/relationships/image" Target="../media/image30.png"/><Relationship Id="rId5" Type="http://schemas.openxmlformats.org/officeDocument/2006/relationships/image" Target="../media/image29.png"/><Relationship Id="rId4" Type="http://schemas.openxmlformats.org/officeDocument/2006/relationships/image" Target="../media/image28.png"/></Relationships>
</file>

<file path=ppt/slides/_rels/slide22.xml.rels><?xml version="1.0" encoding="UTF-8" standalone="yes"?>
<Relationships xmlns="http://schemas.openxmlformats.org/package/2006/relationships"><Relationship Id="rId8" Type="http://schemas.openxmlformats.org/officeDocument/2006/relationships/image" Target="../media/image34.png"/><Relationship Id="rId3" Type="http://schemas.openxmlformats.org/officeDocument/2006/relationships/image" Target="../media/image27.png"/><Relationship Id="rId7" Type="http://schemas.openxmlformats.org/officeDocument/2006/relationships/image" Target="../media/image33.png"/><Relationship Id="rId12" Type="http://schemas.openxmlformats.org/officeDocument/2006/relationships/image" Target="../media/image38.png"/><Relationship Id="rId2" Type="http://schemas.openxmlformats.org/officeDocument/2006/relationships/notesSlide" Target="../notesSlides/notesSlide22.xml"/><Relationship Id="rId1" Type="http://schemas.openxmlformats.org/officeDocument/2006/relationships/slideLayout" Target="../slideLayouts/slideLayout34.xml"/><Relationship Id="rId6" Type="http://schemas.openxmlformats.org/officeDocument/2006/relationships/image" Target="../media/image32.png"/><Relationship Id="rId11" Type="http://schemas.openxmlformats.org/officeDocument/2006/relationships/image" Target="../media/image37.png"/><Relationship Id="rId5" Type="http://schemas.openxmlformats.org/officeDocument/2006/relationships/image" Target="../media/image31.png"/><Relationship Id="rId10" Type="http://schemas.openxmlformats.org/officeDocument/2006/relationships/image" Target="../media/image36.png"/><Relationship Id="rId4" Type="http://schemas.openxmlformats.org/officeDocument/2006/relationships/image" Target="../media/image28.png"/><Relationship Id="rId9" Type="http://schemas.openxmlformats.org/officeDocument/2006/relationships/image" Target="../media/image35.png"/></Relationships>
</file>

<file path=ppt/slides/_rels/slide23.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23.xml"/><Relationship Id="rId1" Type="http://schemas.openxmlformats.org/officeDocument/2006/relationships/slideLayout" Target="../slideLayouts/slideLayout34.xml"/></Relationships>
</file>

<file path=ppt/slides/_rels/slide24.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24.xml"/><Relationship Id="rId1" Type="http://schemas.openxmlformats.org/officeDocument/2006/relationships/slideLayout" Target="../slideLayouts/slideLayout34.xml"/></Relationships>
</file>

<file path=ppt/slides/_rels/slide25.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25.xml"/><Relationship Id="rId1" Type="http://schemas.openxmlformats.org/officeDocument/2006/relationships/slideLayout" Target="../slideLayouts/slideLayout34.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34.xml"/></Relationships>
</file>

<file path=ppt/slides/_rels/slide27.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27.xml"/><Relationship Id="rId1" Type="http://schemas.openxmlformats.org/officeDocument/2006/relationships/slideLayout" Target="../slideLayouts/slideLayout12.xml"/><Relationship Id="rId4" Type="http://schemas.openxmlformats.org/officeDocument/2006/relationships/image" Target="../media/image42.png"/></Relationships>
</file>

<file path=ppt/slides/_rels/slide28.xml.rels><?xml version="1.0" encoding="UTF-8" standalone="yes"?>
<Relationships xmlns="http://schemas.openxmlformats.org/package/2006/relationships"><Relationship Id="rId3" Type="http://schemas.openxmlformats.org/officeDocument/2006/relationships/image" Target="../media/image43.jpg"/><Relationship Id="rId2" Type="http://schemas.openxmlformats.org/officeDocument/2006/relationships/notesSlide" Target="../notesSlides/notesSlide28.xml"/><Relationship Id="rId1" Type="http://schemas.openxmlformats.org/officeDocument/2006/relationships/slideLayout" Target="../slideLayouts/slideLayout46.xml"/></Relationships>
</file>

<file path=ppt/slides/_rels/slide29.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29.xml"/><Relationship Id="rId1" Type="http://schemas.openxmlformats.org/officeDocument/2006/relationships/slideLayout" Target="../slideLayouts/slideLayout47.xml"/><Relationship Id="rId4" Type="http://schemas.openxmlformats.org/officeDocument/2006/relationships/image" Target="../media/image45.png"/></Relationships>
</file>

<file path=ppt/slides/_rels/slide30.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30.xml"/><Relationship Id="rId1" Type="http://schemas.openxmlformats.org/officeDocument/2006/relationships/slideLayout" Target="../slideLayouts/slideLayout47.xml"/><Relationship Id="rId5" Type="http://schemas.openxmlformats.org/officeDocument/2006/relationships/image" Target="../media/image48.png"/><Relationship Id="rId4" Type="http://schemas.openxmlformats.org/officeDocument/2006/relationships/image" Target="../media/image47.png"/></Relationships>
</file>

<file path=ppt/slides/_rels/slide31.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31.xml"/><Relationship Id="rId1" Type="http://schemas.openxmlformats.org/officeDocument/2006/relationships/slideLayout" Target="../slideLayouts/slideLayout47.xml"/><Relationship Id="rId4" Type="http://schemas.openxmlformats.org/officeDocument/2006/relationships/image" Target="../media/image50.png"/></Relationships>
</file>

<file path=ppt/slides/_rels/slide32.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32.xml"/><Relationship Id="rId1" Type="http://schemas.openxmlformats.org/officeDocument/2006/relationships/slideLayout" Target="../slideLayouts/slideLayout47.xml"/><Relationship Id="rId4" Type="http://schemas.openxmlformats.org/officeDocument/2006/relationships/image" Target="../media/image52.png"/></Relationships>
</file>

<file path=ppt/slides/_rels/slide33.xml.rels><?xml version="1.0" encoding="UTF-8" standalone="yes"?>
<Relationships xmlns="http://schemas.openxmlformats.org/package/2006/relationships"><Relationship Id="rId3" Type="http://schemas.openxmlformats.org/officeDocument/2006/relationships/image" Target="../media/image53.png"/><Relationship Id="rId7" Type="http://schemas.openxmlformats.org/officeDocument/2006/relationships/image" Target="../media/image50.png"/><Relationship Id="rId2" Type="http://schemas.openxmlformats.org/officeDocument/2006/relationships/notesSlide" Target="../notesSlides/notesSlide33.xml"/><Relationship Id="rId1" Type="http://schemas.openxmlformats.org/officeDocument/2006/relationships/slideLayout" Target="../slideLayouts/slideLayout47.xml"/><Relationship Id="rId6" Type="http://schemas.openxmlformats.org/officeDocument/2006/relationships/image" Target="../media/image56.png"/><Relationship Id="rId5" Type="http://schemas.openxmlformats.org/officeDocument/2006/relationships/image" Target="../media/image55.png"/><Relationship Id="rId4" Type="http://schemas.openxmlformats.org/officeDocument/2006/relationships/image" Target="../media/image54.png"/></Relationships>
</file>

<file path=ppt/slides/_rels/slide34.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notesSlide" Target="../notesSlides/notesSlide34.xml"/><Relationship Id="rId1" Type="http://schemas.openxmlformats.org/officeDocument/2006/relationships/slideLayout" Target="../slideLayouts/slideLayout47.xml"/><Relationship Id="rId5" Type="http://schemas.openxmlformats.org/officeDocument/2006/relationships/image" Target="../media/image50.png"/><Relationship Id="rId4" Type="http://schemas.openxmlformats.org/officeDocument/2006/relationships/image" Target="../media/image56.png"/></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47.xml"/></Relationships>
</file>

<file path=ppt/slides/_rels/slide36.xml.rels><?xml version="1.0" encoding="UTF-8" standalone="yes"?>
<Relationships xmlns="http://schemas.openxmlformats.org/package/2006/relationships"><Relationship Id="rId8" Type="http://schemas.openxmlformats.org/officeDocument/2006/relationships/image" Target="../media/image63.png"/><Relationship Id="rId3" Type="http://schemas.openxmlformats.org/officeDocument/2006/relationships/image" Target="../media/image58.png"/><Relationship Id="rId7" Type="http://schemas.openxmlformats.org/officeDocument/2006/relationships/image" Target="../media/image62.png"/><Relationship Id="rId2" Type="http://schemas.openxmlformats.org/officeDocument/2006/relationships/notesSlide" Target="../notesSlides/notesSlide36.xml"/><Relationship Id="rId1" Type="http://schemas.openxmlformats.org/officeDocument/2006/relationships/slideLayout" Target="../slideLayouts/slideLayout47.xml"/><Relationship Id="rId6" Type="http://schemas.openxmlformats.org/officeDocument/2006/relationships/image" Target="../media/image61.png"/><Relationship Id="rId5" Type="http://schemas.openxmlformats.org/officeDocument/2006/relationships/image" Target="../media/image60.png"/><Relationship Id="rId4" Type="http://schemas.openxmlformats.org/officeDocument/2006/relationships/image" Target="../media/image59.png"/></Relationships>
</file>

<file path=ppt/slides/_rels/slide37.xml.rels><?xml version="1.0" encoding="UTF-8" standalone="yes"?>
<Relationships xmlns="http://schemas.openxmlformats.org/package/2006/relationships"><Relationship Id="rId8" Type="http://schemas.openxmlformats.org/officeDocument/2006/relationships/image" Target="../media/image69.png"/><Relationship Id="rId3" Type="http://schemas.openxmlformats.org/officeDocument/2006/relationships/image" Target="../media/image64.png"/><Relationship Id="rId7" Type="http://schemas.openxmlformats.org/officeDocument/2006/relationships/image" Target="../media/image68.png"/><Relationship Id="rId2" Type="http://schemas.openxmlformats.org/officeDocument/2006/relationships/notesSlide" Target="../notesSlides/notesSlide37.xml"/><Relationship Id="rId1" Type="http://schemas.openxmlformats.org/officeDocument/2006/relationships/slideLayout" Target="../slideLayouts/slideLayout47.xml"/><Relationship Id="rId6" Type="http://schemas.openxmlformats.org/officeDocument/2006/relationships/image" Target="../media/image67.png"/><Relationship Id="rId5" Type="http://schemas.openxmlformats.org/officeDocument/2006/relationships/image" Target="../media/image66.png"/><Relationship Id="rId4" Type="http://schemas.openxmlformats.org/officeDocument/2006/relationships/image" Target="../media/image65.png"/></Relationships>
</file>

<file path=ppt/slides/_rels/slide38.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notesSlide" Target="../notesSlides/notesSlide38.xml"/><Relationship Id="rId1" Type="http://schemas.openxmlformats.org/officeDocument/2006/relationships/slideLayout" Target="../slideLayouts/slideLayout47.xml"/></Relationships>
</file>

<file path=ppt/slides/_rels/slide39.xml.rels><?xml version="1.0" encoding="UTF-8" standalone="yes"?>
<Relationships xmlns="http://schemas.openxmlformats.org/package/2006/relationships"><Relationship Id="rId3" Type="http://schemas.openxmlformats.org/officeDocument/2006/relationships/image" Target="../media/image71.png"/><Relationship Id="rId2" Type="http://schemas.openxmlformats.org/officeDocument/2006/relationships/notesSlide" Target="../notesSlides/notesSlide39.xml"/><Relationship Id="rId1" Type="http://schemas.openxmlformats.org/officeDocument/2006/relationships/slideLayout" Target="../slideLayouts/slideLayout47.xml"/><Relationship Id="rId4" Type="http://schemas.openxmlformats.org/officeDocument/2006/relationships/image" Target="../media/image72.png"/></Relationships>
</file>

<file path=ppt/slides/_rels/slide40.xml.rels><?xml version="1.0" encoding="UTF-8" standalone="yes"?>
<Relationships xmlns="http://schemas.openxmlformats.org/package/2006/relationships"><Relationship Id="rId3" Type="http://schemas.openxmlformats.org/officeDocument/2006/relationships/image" Target="../media/image73.jpg"/><Relationship Id="rId2" Type="http://schemas.openxmlformats.org/officeDocument/2006/relationships/notesSlide" Target="../notesSlides/notesSlide40.xml"/><Relationship Id="rId1" Type="http://schemas.openxmlformats.org/officeDocument/2006/relationships/slideLayout" Target="../slideLayouts/slideLayout47.xml"/></Relationships>
</file>

<file path=ppt/slides/_rels/slide41.xml.rels><?xml version="1.0" encoding="UTF-8" standalone="yes"?>
<Relationships xmlns="http://schemas.openxmlformats.org/package/2006/relationships"><Relationship Id="rId3" Type="http://schemas.openxmlformats.org/officeDocument/2006/relationships/image" Target="../media/image74.jpg"/><Relationship Id="rId2" Type="http://schemas.openxmlformats.org/officeDocument/2006/relationships/notesSlide" Target="../notesSlides/notesSlide41.xml"/><Relationship Id="rId1" Type="http://schemas.openxmlformats.org/officeDocument/2006/relationships/slideLayout" Target="../slideLayouts/slideLayout47.xml"/></Relationships>
</file>

<file path=ppt/slides/_rels/slide42.xml.rels><?xml version="1.0" encoding="UTF-8" standalone="yes"?>
<Relationships xmlns="http://schemas.openxmlformats.org/package/2006/relationships"><Relationship Id="rId8" Type="http://schemas.openxmlformats.org/officeDocument/2006/relationships/image" Target="../media/image80.png"/><Relationship Id="rId3" Type="http://schemas.openxmlformats.org/officeDocument/2006/relationships/image" Target="../media/image75.png"/><Relationship Id="rId7" Type="http://schemas.openxmlformats.org/officeDocument/2006/relationships/image" Target="../media/image79.png"/><Relationship Id="rId2" Type="http://schemas.openxmlformats.org/officeDocument/2006/relationships/notesSlide" Target="../notesSlides/notesSlide42.xml"/><Relationship Id="rId1" Type="http://schemas.openxmlformats.org/officeDocument/2006/relationships/slideLayout" Target="../slideLayouts/slideLayout47.xml"/><Relationship Id="rId6" Type="http://schemas.openxmlformats.org/officeDocument/2006/relationships/image" Target="../media/image78.png"/><Relationship Id="rId5" Type="http://schemas.openxmlformats.org/officeDocument/2006/relationships/image" Target="../media/image77.png"/><Relationship Id="rId4" Type="http://schemas.openxmlformats.org/officeDocument/2006/relationships/image" Target="../media/image76.png"/></Relationships>
</file>

<file path=ppt/slides/_rels/slide43.xml.rels><?xml version="1.0" encoding="UTF-8" standalone="yes"?>
<Relationships xmlns="http://schemas.openxmlformats.org/package/2006/relationships"><Relationship Id="rId3" Type="http://schemas.openxmlformats.org/officeDocument/2006/relationships/image" Target="../media/image81.jpg"/><Relationship Id="rId2" Type="http://schemas.openxmlformats.org/officeDocument/2006/relationships/notesSlide" Target="../notesSlides/notesSlide43.xml"/><Relationship Id="rId1" Type="http://schemas.openxmlformats.org/officeDocument/2006/relationships/slideLayout" Target="../slideLayouts/slideLayout47.xml"/></Relationships>
</file>

<file path=ppt/slides/_rels/slide44.xml.rels><?xml version="1.0" encoding="UTF-8" standalone="yes"?>
<Relationships xmlns="http://schemas.openxmlformats.org/package/2006/relationships"><Relationship Id="rId3" Type="http://schemas.openxmlformats.org/officeDocument/2006/relationships/image" Target="../media/image81.jpg"/><Relationship Id="rId2" Type="http://schemas.openxmlformats.org/officeDocument/2006/relationships/notesSlide" Target="../notesSlides/notesSlide44.xml"/><Relationship Id="rId1" Type="http://schemas.openxmlformats.org/officeDocument/2006/relationships/slideLayout" Target="../slideLayouts/slideLayout47.xml"/></Relationships>
</file>

<file path=ppt/slides/_rels/slide45.xml.rels><?xml version="1.0" encoding="UTF-8" standalone="yes"?>
<Relationships xmlns="http://schemas.openxmlformats.org/package/2006/relationships"><Relationship Id="rId3" Type="http://schemas.openxmlformats.org/officeDocument/2006/relationships/image" Target="../media/image82.png"/><Relationship Id="rId2" Type="http://schemas.openxmlformats.org/officeDocument/2006/relationships/notesSlide" Target="../notesSlides/notesSlide45.xml"/><Relationship Id="rId1" Type="http://schemas.openxmlformats.org/officeDocument/2006/relationships/slideLayout" Target="../slideLayouts/slideLayout47.xml"/></Relationships>
</file>

<file path=ppt/slides/_rels/slide46.xml.rels><?xml version="1.0" encoding="UTF-8" standalone="yes"?>
<Relationships xmlns="http://schemas.openxmlformats.org/package/2006/relationships"><Relationship Id="rId3" Type="http://schemas.openxmlformats.org/officeDocument/2006/relationships/image" Target="../media/image83.png"/><Relationship Id="rId2" Type="http://schemas.openxmlformats.org/officeDocument/2006/relationships/notesSlide" Target="../notesSlides/notesSlide46.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339"/>
        <p:cNvGrpSpPr/>
        <p:nvPr/>
      </p:nvGrpSpPr>
      <p:grpSpPr>
        <a:xfrm>
          <a:off x="0" y="0"/>
          <a:ext cx="0" cy="0"/>
          <a:chOff x="0" y="0"/>
          <a:chExt cx="0" cy="0"/>
        </a:xfrm>
      </p:grpSpPr>
      <p:sp>
        <p:nvSpPr>
          <p:cNvPr id="340" name="Google Shape;340;p2"/>
          <p:cNvSpPr txBox="1">
            <a:spLocks noGrp="1"/>
          </p:cNvSpPr>
          <p:nvPr>
            <p:ph type="ctrTitle"/>
          </p:nvPr>
        </p:nvSpPr>
        <p:spPr>
          <a:xfrm>
            <a:off x="302900" y="1945733"/>
            <a:ext cx="11360800" cy="4600000"/>
          </a:xfrm>
          <a:prstGeom prst="rect">
            <a:avLst/>
          </a:prstGeom>
          <a:noFill/>
          <a:ln>
            <a:noFill/>
          </a:ln>
        </p:spPr>
        <p:txBody>
          <a:bodyPr spcFirstLastPara="1" wrap="square" lIns="121900" tIns="121900" rIns="121900" bIns="121900" anchor="b" anchorCtr="0">
            <a:noAutofit/>
          </a:bodyPr>
          <a:lstStyle/>
          <a:p>
            <a:pPr algn="l"/>
            <a:r>
              <a:rPr lang="en-GB" u="sng"/>
              <a:t>Monday 29th June</a:t>
            </a:r>
            <a:endParaRPr u="sng"/>
          </a:p>
          <a:p>
            <a:endParaRPr sz="3200"/>
          </a:p>
          <a:p>
            <a:endParaRPr sz="3200"/>
          </a:p>
          <a:p>
            <a:r>
              <a:rPr lang="en-GB" sz="3200" b="1"/>
              <a:t>We will begin our day with Morning Maths - just like in school! This should be 10-15 minutes.</a:t>
            </a:r>
            <a:endParaRPr sz="3200" b="1"/>
          </a:p>
          <a:p>
            <a:endParaRPr sz="3200"/>
          </a:p>
          <a:p>
            <a:r>
              <a:rPr lang="en-GB" sz="3200"/>
              <a:t>You can do these independently then share them with an adult.</a:t>
            </a:r>
            <a:endParaRPr sz="3200"/>
          </a:p>
          <a:p>
            <a:endParaRPr sz="3200"/>
          </a:p>
          <a:p>
            <a:r>
              <a:rPr lang="en-GB" sz="3200"/>
              <a:t>Remember question 10 may have more than one answer.</a:t>
            </a:r>
            <a:endParaRPr sz="3200"/>
          </a:p>
          <a:p>
            <a:r>
              <a:rPr lang="en-GB" sz="3200"/>
              <a:t>Don’t worry about always finding the answer it is how you try to work out and reason that is important.</a:t>
            </a:r>
            <a:endParaRPr sz="3200"/>
          </a:p>
        </p:txBody>
      </p:sp>
      <p:pic>
        <p:nvPicPr>
          <p:cNvPr id="341" name="Google Shape;341;p2"/>
          <p:cNvPicPr preferRelativeResize="0"/>
          <p:nvPr/>
        </p:nvPicPr>
        <p:blipFill rotWithShape="1">
          <a:blip r:embed="rId3">
            <a:alphaModFix/>
          </a:blip>
          <a:srcRect/>
          <a:stretch/>
        </p:blipFill>
        <p:spPr>
          <a:xfrm>
            <a:off x="9409201" y="125434"/>
            <a:ext cx="1944500" cy="1717767"/>
          </a:xfrm>
          <a:prstGeom prst="rect">
            <a:avLst/>
          </a:prstGeom>
          <a:noFill/>
          <a:ln>
            <a:noFill/>
          </a:ln>
        </p:spPr>
      </p:pic>
    </p:spTree>
    <p:extLst>
      <p:ext uri="{BB962C8B-B14F-4D97-AF65-F5344CB8AC3E}">
        <p14:creationId xmlns:p14="http://schemas.microsoft.com/office/powerpoint/2010/main" val="417231846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345"/>
        <p:cNvGrpSpPr/>
        <p:nvPr/>
      </p:nvGrpSpPr>
      <p:grpSpPr>
        <a:xfrm>
          <a:off x="0" y="0"/>
          <a:ext cx="0" cy="0"/>
          <a:chOff x="0" y="0"/>
          <a:chExt cx="0" cy="0"/>
        </a:xfrm>
      </p:grpSpPr>
      <p:sp>
        <p:nvSpPr>
          <p:cNvPr id="346" name="Google Shape;346;p62"/>
          <p:cNvSpPr/>
          <p:nvPr/>
        </p:nvSpPr>
        <p:spPr>
          <a:xfrm>
            <a:off x="198800" y="523200"/>
            <a:ext cx="6138800" cy="3847600"/>
          </a:xfrm>
          <a:prstGeom prst="rect">
            <a:avLst/>
          </a:prstGeom>
          <a:solidFill>
            <a:srgbClr val="4A86E8"/>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SzPts val="1400"/>
            </a:pPr>
            <a:endParaRPr sz="1867" kern="0">
              <a:solidFill>
                <a:srgbClr val="000000"/>
              </a:solidFill>
              <a:latin typeface="Arial"/>
              <a:ea typeface="Arial"/>
              <a:cs typeface="Arial"/>
              <a:sym typeface="Arial"/>
            </a:endParaRPr>
          </a:p>
        </p:txBody>
      </p:sp>
      <p:sp>
        <p:nvSpPr>
          <p:cNvPr id="347" name="Google Shape;347;p62"/>
          <p:cNvSpPr txBox="1"/>
          <p:nvPr/>
        </p:nvSpPr>
        <p:spPr>
          <a:xfrm>
            <a:off x="117967" y="429600"/>
            <a:ext cx="5964400" cy="6428400"/>
          </a:xfrm>
          <a:prstGeom prst="rect">
            <a:avLst/>
          </a:prstGeom>
          <a:noFill/>
          <a:ln>
            <a:noFill/>
          </a:ln>
        </p:spPr>
        <p:txBody>
          <a:bodyPr spcFirstLastPara="1" wrap="square" lIns="121900" tIns="121900" rIns="121900" bIns="121900" anchor="t" anchorCtr="0">
            <a:noAutofit/>
          </a:bodyPr>
          <a:lstStyle/>
          <a:p>
            <a:pPr marL="609585" indent="-440256" defTabSz="1219170">
              <a:buClr>
                <a:srgbClr val="000000"/>
              </a:buClr>
              <a:buSzPts val="1600"/>
              <a:buFont typeface="Arial"/>
              <a:buAutoNum type="arabicPeriod"/>
            </a:pPr>
            <a:r>
              <a:rPr lang="en-GB" sz="2133" kern="0">
                <a:solidFill>
                  <a:srgbClr val="000000"/>
                </a:solidFill>
                <a:latin typeface="Arial"/>
                <a:ea typeface="Arial"/>
                <a:cs typeface="Arial"/>
                <a:sym typeface="Arial"/>
              </a:rPr>
              <a:t>56 =  100   - 	</a:t>
            </a:r>
            <a:endParaRPr sz="2133" kern="0">
              <a:solidFill>
                <a:srgbClr val="000000"/>
              </a:solidFill>
              <a:latin typeface="Arial"/>
              <a:ea typeface="Arial"/>
              <a:cs typeface="Arial"/>
              <a:sym typeface="Arial"/>
            </a:endParaRPr>
          </a:p>
          <a:p>
            <a:pPr marL="1219170" defTabSz="1219170">
              <a:buClr>
                <a:srgbClr val="000000"/>
              </a:buClr>
              <a:buSzPts val="1600"/>
            </a:pPr>
            <a:endParaRPr sz="2133" kern="0">
              <a:solidFill>
                <a:srgbClr val="000000"/>
              </a:solidFill>
              <a:latin typeface="Arial"/>
              <a:ea typeface="Arial"/>
              <a:cs typeface="Arial"/>
              <a:sym typeface="Arial"/>
            </a:endParaRPr>
          </a:p>
          <a:p>
            <a:pPr marL="169329" defTabSz="1219170">
              <a:buClr>
                <a:srgbClr val="000000"/>
              </a:buClr>
            </a:pPr>
            <a:r>
              <a:rPr lang="en-GB" sz="2133" kern="0">
                <a:solidFill>
                  <a:srgbClr val="000000"/>
                </a:solidFill>
                <a:latin typeface="Arial"/>
                <a:ea typeface="Arial"/>
                <a:cs typeface="Arial"/>
                <a:sym typeface="Arial"/>
              </a:rPr>
              <a:t>2. Which of these are NOT factors of 20:</a:t>
            </a:r>
            <a:endParaRPr sz="2133" kern="0">
              <a:solidFill>
                <a:srgbClr val="000000"/>
              </a:solidFill>
              <a:latin typeface="Arial"/>
              <a:ea typeface="Arial"/>
              <a:cs typeface="Arial"/>
              <a:sym typeface="Arial"/>
            </a:endParaRPr>
          </a:p>
          <a:p>
            <a:pPr defTabSz="1219170">
              <a:buClr>
                <a:srgbClr val="000000"/>
              </a:buClr>
              <a:buSzPts val="1600"/>
            </a:pPr>
            <a:r>
              <a:rPr lang="en-GB" sz="2133" kern="0">
                <a:solidFill>
                  <a:srgbClr val="000000"/>
                </a:solidFill>
                <a:latin typeface="Arial"/>
                <a:ea typeface="Arial"/>
                <a:cs typeface="Arial"/>
                <a:sym typeface="Arial"/>
              </a:rPr>
              <a:t>		3, 4, 5, 8, 12</a:t>
            </a:r>
            <a:endParaRPr sz="2133" kern="0">
              <a:solidFill>
                <a:srgbClr val="000000"/>
              </a:solidFill>
              <a:latin typeface="Arial"/>
              <a:ea typeface="Arial"/>
              <a:cs typeface="Arial"/>
              <a:sym typeface="Arial"/>
            </a:endParaRPr>
          </a:p>
          <a:p>
            <a:pPr marL="1219170" defTabSz="1219170">
              <a:buClr>
                <a:srgbClr val="000000"/>
              </a:buClr>
              <a:buSzPts val="1600"/>
            </a:pPr>
            <a:endParaRPr sz="2133" kern="0">
              <a:solidFill>
                <a:srgbClr val="000000"/>
              </a:solidFill>
              <a:latin typeface="Arial"/>
              <a:ea typeface="Arial"/>
              <a:cs typeface="Arial"/>
              <a:sym typeface="Arial"/>
            </a:endParaRPr>
          </a:p>
          <a:p>
            <a:pPr marL="169329" defTabSz="1219170">
              <a:buClr>
                <a:srgbClr val="000000"/>
              </a:buClr>
            </a:pPr>
            <a:r>
              <a:rPr lang="en-GB" sz="2133" kern="0">
                <a:solidFill>
                  <a:srgbClr val="000000"/>
                </a:solidFill>
                <a:latin typeface="Arial"/>
                <a:ea typeface="Arial"/>
                <a:cs typeface="Arial"/>
                <a:sym typeface="Arial"/>
              </a:rPr>
              <a:t>3. Complete this</a:t>
            </a:r>
            <a:endParaRPr sz="2133" kern="0">
              <a:solidFill>
                <a:srgbClr val="000000"/>
              </a:solidFill>
              <a:latin typeface="Arial"/>
              <a:ea typeface="Arial"/>
              <a:cs typeface="Arial"/>
              <a:sym typeface="Arial"/>
            </a:endParaRPr>
          </a:p>
          <a:p>
            <a:pPr defTabSz="1219170">
              <a:buClr>
                <a:srgbClr val="000000"/>
              </a:buClr>
              <a:buSzPts val="1600"/>
            </a:pPr>
            <a:r>
              <a:rPr lang="en-GB" sz="2133" kern="0">
                <a:solidFill>
                  <a:srgbClr val="000000"/>
                </a:solidFill>
                <a:latin typeface="Arial"/>
                <a:ea typeface="Arial"/>
                <a:cs typeface="Arial"/>
                <a:sym typeface="Arial"/>
              </a:rPr>
              <a:t> 	bar model.</a:t>
            </a:r>
            <a:endParaRPr sz="2133" kern="0">
              <a:solidFill>
                <a:srgbClr val="000000"/>
              </a:solidFill>
              <a:latin typeface="Arial"/>
              <a:ea typeface="Arial"/>
              <a:cs typeface="Arial"/>
              <a:sym typeface="Arial"/>
            </a:endParaRPr>
          </a:p>
          <a:p>
            <a:pPr defTabSz="1219170">
              <a:buClr>
                <a:srgbClr val="000000"/>
              </a:buClr>
              <a:buSzPts val="1600"/>
            </a:pPr>
            <a:endParaRPr sz="2133" kern="0">
              <a:solidFill>
                <a:srgbClr val="000000"/>
              </a:solidFill>
              <a:latin typeface="Arial"/>
              <a:ea typeface="Arial"/>
              <a:cs typeface="Arial"/>
              <a:sym typeface="Arial"/>
            </a:endParaRPr>
          </a:p>
          <a:p>
            <a:pPr marL="169329" defTabSz="1219170">
              <a:buClr>
                <a:srgbClr val="000000"/>
              </a:buClr>
            </a:pPr>
            <a:r>
              <a:rPr lang="en-GB" sz="2133" kern="0">
                <a:solidFill>
                  <a:srgbClr val="000000"/>
                </a:solidFill>
                <a:latin typeface="Arial"/>
                <a:ea typeface="Arial"/>
                <a:cs typeface="Arial"/>
                <a:sym typeface="Arial"/>
              </a:rPr>
              <a:t>4. 36    ➗     3</a:t>
            </a:r>
            <a:endParaRPr sz="2133" kern="0">
              <a:solidFill>
                <a:srgbClr val="000000"/>
              </a:solidFill>
              <a:latin typeface="Arial"/>
              <a:ea typeface="Arial"/>
              <a:cs typeface="Arial"/>
              <a:sym typeface="Arial"/>
            </a:endParaRPr>
          </a:p>
          <a:p>
            <a:pPr defTabSz="1219170">
              <a:buClr>
                <a:srgbClr val="000000"/>
              </a:buClr>
              <a:buSzPts val="1600"/>
            </a:pPr>
            <a:endParaRPr sz="2133" kern="0">
              <a:solidFill>
                <a:srgbClr val="000000"/>
              </a:solidFill>
              <a:latin typeface="Arial"/>
              <a:ea typeface="Arial"/>
              <a:cs typeface="Arial"/>
              <a:sym typeface="Arial"/>
            </a:endParaRPr>
          </a:p>
          <a:p>
            <a:pPr marL="169329" defTabSz="1219170">
              <a:buClr>
                <a:srgbClr val="000000"/>
              </a:buClr>
            </a:pPr>
            <a:r>
              <a:rPr lang="en-GB" sz="2133" kern="0">
                <a:solidFill>
                  <a:srgbClr val="000000"/>
                </a:solidFill>
                <a:latin typeface="Arial"/>
                <a:ea typeface="Arial"/>
                <a:cs typeface="Arial"/>
                <a:sym typeface="Arial"/>
              </a:rPr>
              <a:t>5. Write 0.5 as a fraction</a:t>
            </a:r>
            <a:endParaRPr sz="2133" kern="0">
              <a:solidFill>
                <a:srgbClr val="000000"/>
              </a:solidFill>
              <a:latin typeface="Arial"/>
              <a:ea typeface="Arial"/>
              <a:cs typeface="Arial"/>
              <a:sym typeface="Arial"/>
            </a:endParaRPr>
          </a:p>
          <a:p>
            <a:pPr marL="1219170" defTabSz="1219170">
              <a:buClr>
                <a:srgbClr val="000000"/>
              </a:buClr>
              <a:buSzPts val="1600"/>
            </a:pPr>
            <a:endParaRPr sz="2133" kern="0">
              <a:solidFill>
                <a:srgbClr val="000000"/>
              </a:solidFill>
              <a:latin typeface="Arial"/>
              <a:ea typeface="Arial"/>
              <a:cs typeface="Arial"/>
              <a:sym typeface="Arial"/>
            </a:endParaRPr>
          </a:p>
          <a:p>
            <a:pPr defTabSz="1219170">
              <a:buClr>
                <a:srgbClr val="000000"/>
              </a:buClr>
              <a:buSzPts val="1600"/>
            </a:pPr>
            <a:r>
              <a:rPr lang="en-GB" sz="2133" kern="0">
                <a:solidFill>
                  <a:srgbClr val="000000"/>
                </a:solidFill>
                <a:latin typeface="Arial"/>
                <a:ea typeface="Arial"/>
                <a:cs typeface="Arial"/>
                <a:sym typeface="Arial"/>
              </a:rPr>
              <a:t>6. Write this time in another way:</a:t>
            </a:r>
            <a:endParaRPr sz="2133" kern="0">
              <a:solidFill>
                <a:srgbClr val="000000"/>
              </a:solidFill>
              <a:latin typeface="Arial"/>
              <a:ea typeface="Arial"/>
              <a:cs typeface="Arial"/>
              <a:sym typeface="Arial"/>
            </a:endParaRPr>
          </a:p>
          <a:p>
            <a:pPr defTabSz="1219170">
              <a:buClr>
                <a:srgbClr val="000000"/>
              </a:buClr>
              <a:buSzPts val="1600"/>
            </a:pPr>
            <a:endParaRPr sz="2133" kern="0">
              <a:solidFill>
                <a:srgbClr val="000000"/>
              </a:solidFill>
              <a:latin typeface="Arial"/>
              <a:ea typeface="Arial"/>
              <a:cs typeface="Arial"/>
              <a:sym typeface="Arial"/>
            </a:endParaRPr>
          </a:p>
          <a:p>
            <a:pPr defTabSz="1219170">
              <a:buClr>
                <a:srgbClr val="000000"/>
              </a:buClr>
              <a:buSzPts val="1600"/>
            </a:pPr>
            <a:r>
              <a:rPr lang="en-GB" sz="2133" kern="0">
                <a:solidFill>
                  <a:srgbClr val="000000"/>
                </a:solidFill>
                <a:latin typeface="Arial"/>
                <a:ea typeface="Arial"/>
                <a:cs typeface="Arial"/>
                <a:sym typeface="Arial"/>
              </a:rPr>
              <a:t>7. How many vertices in this triangle</a:t>
            </a:r>
            <a:endParaRPr sz="2133" kern="0">
              <a:solidFill>
                <a:srgbClr val="000000"/>
              </a:solidFill>
              <a:latin typeface="Arial"/>
              <a:ea typeface="Arial"/>
              <a:cs typeface="Arial"/>
              <a:sym typeface="Arial"/>
            </a:endParaRPr>
          </a:p>
          <a:p>
            <a:pPr defTabSz="1219170">
              <a:buClr>
                <a:srgbClr val="000000"/>
              </a:buClr>
              <a:buSzPts val="1600"/>
            </a:pPr>
            <a:r>
              <a:rPr lang="en-GB" sz="2133" kern="0">
                <a:solidFill>
                  <a:srgbClr val="000000"/>
                </a:solidFill>
                <a:latin typeface="Arial"/>
                <a:ea typeface="Arial"/>
                <a:cs typeface="Arial"/>
                <a:sym typeface="Arial"/>
              </a:rPr>
              <a:t>based pyramid?</a:t>
            </a:r>
            <a:endParaRPr sz="2133" kern="0">
              <a:solidFill>
                <a:srgbClr val="000000"/>
              </a:solidFill>
              <a:latin typeface="Arial"/>
              <a:ea typeface="Arial"/>
              <a:cs typeface="Arial"/>
              <a:sym typeface="Arial"/>
            </a:endParaRPr>
          </a:p>
          <a:p>
            <a:pPr defTabSz="1219170">
              <a:buClr>
                <a:srgbClr val="000000"/>
              </a:buClr>
              <a:buSzPts val="1600"/>
            </a:pPr>
            <a:endParaRPr sz="2133" kern="0">
              <a:solidFill>
                <a:srgbClr val="000000"/>
              </a:solidFill>
              <a:latin typeface="Arial"/>
              <a:ea typeface="Arial"/>
              <a:cs typeface="Arial"/>
              <a:sym typeface="Arial"/>
            </a:endParaRPr>
          </a:p>
          <a:p>
            <a:pPr defTabSz="1219170">
              <a:buClr>
                <a:srgbClr val="000000"/>
              </a:buClr>
              <a:buSzPts val="1600"/>
            </a:pPr>
            <a:endParaRPr sz="2133" kern="0">
              <a:solidFill>
                <a:srgbClr val="000000"/>
              </a:solidFill>
              <a:latin typeface="Arial"/>
              <a:ea typeface="Arial"/>
              <a:cs typeface="Arial"/>
              <a:sym typeface="Arial"/>
            </a:endParaRPr>
          </a:p>
        </p:txBody>
      </p:sp>
      <p:sp>
        <p:nvSpPr>
          <p:cNvPr id="348" name="Google Shape;348;p62"/>
          <p:cNvSpPr txBox="1"/>
          <p:nvPr/>
        </p:nvSpPr>
        <p:spPr>
          <a:xfrm>
            <a:off x="0" y="-125600"/>
            <a:ext cx="11821600" cy="648800"/>
          </a:xfrm>
          <a:prstGeom prst="rect">
            <a:avLst/>
          </a:prstGeom>
          <a:noFill/>
          <a:ln>
            <a:noFill/>
          </a:ln>
        </p:spPr>
        <p:txBody>
          <a:bodyPr spcFirstLastPara="1" wrap="square" lIns="121900" tIns="121900" rIns="121900" bIns="121900" anchor="t" anchorCtr="0">
            <a:noAutofit/>
          </a:bodyPr>
          <a:lstStyle/>
          <a:p>
            <a:pPr defTabSz="1219170">
              <a:buClr>
                <a:srgbClr val="000000"/>
              </a:buClr>
              <a:buSzPts val="1800"/>
            </a:pPr>
            <a:r>
              <a:rPr lang="en-GB" sz="2400" b="1" kern="0">
                <a:solidFill>
                  <a:srgbClr val="000000"/>
                </a:solidFill>
                <a:latin typeface="Arial"/>
                <a:ea typeface="Arial"/>
                <a:cs typeface="Arial"/>
                <a:sym typeface="Arial"/>
              </a:rPr>
              <a:t>Morning  Maths </a:t>
            </a:r>
            <a:r>
              <a:rPr lang="en-GB" sz="2400" b="1" u="sng" kern="0">
                <a:solidFill>
                  <a:srgbClr val="000000"/>
                </a:solidFill>
                <a:latin typeface="Arial"/>
                <a:ea typeface="Arial"/>
                <a:cs typeface="Arial"/>
                <a:sym typeface="Arial"/>
              </a:rPr>
              <a:t>29.06.20</a:t>
            </a:r>
            <a:endParaRPr sz="2400" b="1" u="sng" kern="0">
              <a:solidFill>
                <a:srgbClr val="000000"/>
              </a:solidFill>
              <a:latin typeface="Arial"/>
              <a:ea typeface="Arial"/>
              <a:cs typeface="Arial"/>
              <a:sym typeface="Arial"/>
            </a:endParaRPr>
          </a:p>
        </p:txBody>
      </p:sp>
      <p:sp>
        <p:nvSpPr>
          <p:cNvPr id="349" name="Google Shape;349;p62"/>
          <p:cNvSpPr txBox="1"/>
          <p:nvPr/>
        </p:nvSpPr>
        <p:spPr>
          <a:xfrm>
            <a:off x="6700133" y="175400"/>
            <a:ext cx="5262000" cy="6296800"/>
          </a:xfrm>
          <a:prstGeom prst="rect">
            <a:avLst/>
          </a:prstGeom>
          <a:noFill/>
          <a:ln>
            <a:noFill/>
          </a:ln>
        </p:spPr>
        <p:txBody>
          <a:bodyPr spcFirstLastPara="1" wrap="square" lIns="121900" tIns="121900" rIns="121900" bIns="121900" anchor="t" anchorCtr="0">
            <a:noAutofit/>
          </a:bodyPr>
          <a:lstStyle/>
          <a:p>
            <a:pPr defTabSz="1219170">
              <a:buClr>
                <a:srgbClr val="000000"/>
              </a:buClr>
              <a:buSzPts val="1600"/>
            </a:pPr>
            <a:r>
              <a:rPr lang="en-GB" sz="2133" kern="0">
                <a:solidFill>
                  <a:srgbClr val="000000"/>
                </a:solidFill>
                <a:latin typeface="Arial"/>
                <a:ea typeface="Arial"/>
                <a:cs typeface="Arial"/>
                <a:sym typeface="Arial"/>
              </a:rPr>
              <a:t>8. Toy Story 4 started at 4:30 and ended at 5:45. How long is the film?</a:t>
            </a:r>
            <a:endParaRPr sz="2133" kern="0">
              <a:solidFill>
                <a:srgbClr val="000000"/>
              </a:solidFill>
              <a:latin typeface="Arial"/>
              <a:ea typeface="Arial"/>
              <a:cs typeface="Arial"/>
              <a:sym typeface="Arial"/>
            </a:endParaRPr>
          </a:p>
          <a:p>
            <a:pPr defTabSz="1219170">
              <a:buClr>
                <a:srgbClr val="000000"/>
              </a:buClr>
              <a:buSzPts val="1600"/>
            </a:pPr>
            <a:endParaRPr sz="2133" kern="0">
              <a:solidFill>
                <a:srgbClr val="000000"/>
              </a:solidFill>
              <a:latin typeface="Arial"/>
              <a:ea typeface="Arial"/>
              <a:cs typeface="Arial"/>
              <a:sym typeface="Arial"/>
            </a:endParaRPr>
          </a:p>
          <a:p>
            <a:pPr defTabSz="1219170">
              <a:buClr>
                <a:srgbClr val="000000"/>
              </a:buClr>
              <a:buSzPts val="1600"/>
            </a:pPr>
            <a:endParaRPr sz="2133" kern="0">
              <a:solidFill>
                <a:srgbClr val="000000"/>
              </a:solidFill>
              <a:latin typeface="Arial"/>
              <a:ea typeface="Arial"/>
              <a:cs typeface="Arial"/>
              <a:sym typeface="Arial"/>
            </a:endParaRPr>
          </a:p>
          <a:p>
            <a:pPr defTabSz="1219170">
              <a:buClr>
                <a:srgbClr val="000000"/>
              </a:buClr>
              <a:buSzPts val="1600"/>
            </a:pPr>
            <a:endParaRPr sz="2133" kern="0">
              <a:solidFill>
                <a:srgbClr val="000000"/>
              </a:solidFill>
              <a:latin typeface="Arial"/>
              <a:ea typeface="Arial"/>
              <a:cs typeface="Arial"/>
              <a:sym typeface="Arial"/>
            </a:endParaRPr>
          </a:p>
          <a:p>
            <a:pPr defTabSz="1219170">
              <a:buClr>
                <a:srgbClr val="000000"/>
              </a:buClr>
              <a:buSzPts val="1600"/>
            </a:pPr>
            <a:r>
              <a:rPr lang="en-GB" sz="2133" kern="0">
                <a:solidFill>
                  <a:srgbClr val="000000"/>
                </a:solidFill>
                <a:latin typeface="Arial"/>
                <a:ea typeface="Arial"/>
                <a:cs typeface="Arial"/>
                <a:sym typeface="Arial"/>
              </a:rPr>
              <a:t>9. 399 x 4</a:t>
            </a:r>
            <a:endParaRPr sz="2133" kern="0">
              <a:solidFill>
                <a:srgbClr val="000000"/>
              </a:solidFill>
              <a:latin typeface="Arial"/>
              <a:ea typeface="Arial"/>
              <a:cs typeface="Arial"/>
              <a:sym typeface="Arial"/>
            </a:endParaRPr>
          </a:p>
          <a:p>
            <a:pPr defTabSz="1219170">
              <a:buClr>
                <a:srgbClr val="000000"/>
              </a:buClr>
              <a:buSzPts val="1600"/>
            </a:pPr>
            <a:endParaRPr sz="2133" kern="0">
              <a:solidFill>
                <a:srgbClr val="000000"/>
              </a:solidFill>
              <a:latin typeface="Arial"/>
              <a:ea typeface="Arial"/>
              <a:cs typeface="Arial"/>
              <a:sym typeface="Arial"/>
            </a:endParaRPr>
          </a:p>
          <a:p>
            <a:pPr defTabSz="1219170">
              <a:buClr>
                <a:srgbClr val="000000"/>
              </a:buClr>
              <a:buSzPts val="1600"/>
            </a:pPr>
            <a:endParaRPr sz="2133" kern="0">
              <a:solidFill>
                <a:srgbClr val="000000"/>
              </a:solidFill>
              <a:latin typeface="Arial"/>
              <a:ea typeface="Arial"/>
              <a:cs typeface="Arial"/>
              <a:sym typeface="Arial"/>
            </a:endParaRPr>
          </a:p>
          <a:p>
            <a:pPr defTabSz="1219170">
              <a:buClr>
                <a:srgbClr val="000000"/>
              </a:buClr>
              <a:buSzPts val="1600"/>
            </a:pPr>
            <a:endParaRPr sz="2133" kern="0">
              <a:solidFill>
                <a:srgbClr val="000000"/>
              </a:solidFill>
              <a:latin typeface="Arial"/>
              <a:ea typeface="Arial"/>
              <a:cs typeface="Arial"/>
              <a:sym typeface="Arial"/>
            </a:endParaRPr>
          </a:p>
          <a:p>
            <a:pPr defTabSz="1219170">
              <a:buClr>
                <a:srgbClr val="000000"/>
              </a:buClr>
              <a:buSzPts val="1600"/>
            </a:pPr>
            <a:r>
              <a:rPr lang="en-GB" sz="2133" kern="0">
                <a:solidFill>
                  <a:srgbClr val="000000"/>
                </a:solidFill>
                <a:latin typeface="Arial"/>
                <a:ea typeface="Arial"/>
                <a:cs typeface="Arial"/>
                <a:sym typeface="Arial"/>
              </a:rPr>
              <a:t>10. Always, sometimes, </a:t>
            </a:r>
            <a:endParaRPr sz="2133" kern="0">
              <a:solidFill>
                <a:srgbClr val="000000"/>
              </a:solidFill>
              <a:latin typeface="Arial"/>
              <a:ea typeface="Arial"/>
              <a:cs typeface="Arial"/>
              <a:sym typeface="Arial"/>
            </a:endParaRPr>
          </a:p>
          <a:p>
            <a:pPr defTabSz="1219170">
              <a:buClr>
                <a:srgbClr val="000000"/>
              </a:buClr>
              <a:buSzPts val="1600"/>
            </a:pPr>
            <a:r>
              <a:rPr lang="en-GB" sz="2133" kern="0">
                <a:solidFill>
                  <a:srgbClr val="000000"/>
                </a:solidFill>
                <a:latin typeface="Arial"/>
                <a:ea typeface="Arial"/>
                <a:cs typeface="Arial"/>
                <a:sym typeface="Arial"/>
              </a:rPr>
              <a:t>      never:</a:t>
            </a:r>
            <a:endParaRPr sz="2133" kern="0">
              <a:solidFill>
                <a:srgbClr val="000000"/>
              </a:solidFill>
              <a:latin typeface="Arial"/>
              <a:ea typeface="Arial"/>
              <a:cs typeface="Arial"/>
              <a:sym typeface="Arial"/>
            </a:endParaRPr>
          </a:p>
          <a:p>
            <a:pPr defTabSz="1219170">
              <a:buClr>
                <a:srgbClr val="000000"/>
              </a:buClr>
              <a:buSzPts val="1600"/>
            </a:pPr>
            <a:endParaRPr sz="2133" i="1" kern="0">
              <a:solidFill>
                <a:srgbClr val="000000"/>
              </a:solidFill>
              <a:latin typeface="Arial"/>
              <a:ea typeface="Arial"/>
              <a:cs typeface="Arial"/>
              <a:sym typeface="Arial"/>
            </a:endParaRPr>
          </a:p>
          <a:p>
            <a:pPr defTabSz="1219170">
              <a:buClr>
                <a:srgbClr val="000000"/>
              </a:buClr>
              <a:buSzPts val="1600"/>
            </a:pPr>
            <a:r>
              <a:rPr lang="en-GB" sz="2133" i="1" kern="0">
                <a:solidFill>
                  <a:srgbClr val="000000"/>
                </a:solidFill>
                <a:latin typeface="Arial"/>
                <a:ea typeface="Arial"/>
                <a:cs typeface="Arial"/>
                <a:sym typeface="Arial"/>
              </a:rPr>
              <a:t>You need a zero place holder if there are no tens.</a:t>
            </a:r>
            <a:endParaRPr sz="2133" i="1" kern="0">
              <a:solidFill>
                <a:srgbClr val="000000"/>
              </a:solidFill>
              <a:latin typeface="Arial"/>
              <a:ea typeface="Arial"/>
              <a:cs typeface="Arial"/>
              <a:sym typeface="Arial"/>
            </a:endParaRPr>
          </a:p>
          <a:p>
            <a:pPr defTabSz="1219170">
              <a:buClr>
                <a:srgbClr val="000000"/>
              </a:buClr>
              <a:buSzPts val="1600"/>
            </a:pPr>
            <a:endParaRPr sz="2133" kern="0">
              <a:solidFill>
                <a:srgbClr val="000000"/>
              </a:solidFill>
              <a:latin typeface="Arial"/>
              <a:ea typeface="Arial"/>
              <a:cs typeface="Arial"/>
              <a:sym typeface="Arial"/>
            </a:endParaRPr>
          </a:p>
          <a:p>
            <a:pPr defTabSz="1219170">
              <a:buClr>
                <a:srgbClr val="000000"/>
              </a:buClr>
              <a:buSzPts val="1600"/>
            </a:pPr>
            <a:endParaRPr sz="2133" kern="0">
              <a:solidFill>
                <a:srgbClr val="000000"/>
              </a:solidFill>
              <a:latin typeface="Arial"/>
              <a:ea typeface="Arial"/>
              <a:cs typeface="Arial"/>
              <a:sym typeface="Arial"/>
            </a:endParaRPr>
          </a:p>
          <a:p>
            <a:pPr defTabSz="1219170">
              <a:buClr>
                <a:srgbClr val="000000"/>
              </a:buClr>
              <a:buSzPts val="1600"/>
            </a:pPr>
            <a:endParaRPr sz="2133" kern="0">
              <a:solidFill>
                <a:srgbClr val="000000"/>
              </a:solidFill>
              <a:latin typeface="Arial"/>
              <a:ea typeface="Arial"/>
              <a:cs typeface="Arial"/>
              <a:sym typeface="Arial"/>
            </a:endParaRPr>
          </a:p>
          <a:p>
            <a:pPr defTabSz="1219170">
              <a:buClr>
                <a:srgbClr val="000000"/>
              </a:buClr>
              <a:buSzPts val="1600"/>
            </a:pPr>
            <a:endParaRPr sz="2133" kern="0">
              <a:solidFill>
                <a:srgbClr val="000000"/>
              </a:solidFill>
              <a:latin typeface="Arial"/>
              <a:ea typeface="Arial"/>
              <a:cs typeface="Arial"/>
              <a:sym typeface="Arial"/>
            </a:endParaRPr>
          </a:p>
          <a:p>
            <a:pPr defTabSz="1219170">
              <a:buClr>
                <a:srgbClr val="000000"/>
              </a:buClr>
              <a:buSzPts val="1600"/>
            </a:pPr>
            <a:endParaRPr sz="2133" kern="0">
              <a:solidFill>
                <a:srgbClr val="000000"/>
              </a:solidFill>
              <a:latin typeface="Arial"/>
              <a:ea typeface="Arial"/>
              <a:cs typeface="Arial"/>
              <a:sym typeface="Arial"/>
            </a:endParaRPr>
          </a:p>
          <a:p>
            <a:pPr defTabSz="1219170">
              <a:buClr>
                <a:srgbClr val="000000"/>
              </a:buClr>
              <a:buSzPts val="1600"/>
            </a:pPr>
            <a:r>
              <a:rPr lang="en-GB" sz="2133" kern="0">
                <a:solidFill>
                  <a:srgbClr val="000000"/>
                </a:solidFill>
                <a:latin typeface="Arial"/>
                <a:ea typeface="Arial"/>
                <a:cs typeface="Arial"/>
                <a:sym typeface="Arial"/>
              </a:rPr>
              <a:t>					</a:t>
            </a:r>
            <a:endParaRPr sz="2133" kern="0">
              <a:solidFill>
                <a:srgbClr val="000000"/>
              </a:solidFill>
              <a:latin typeface="Arial"/>
              <a:ea typeface="Arial"/>
              <a:cs typeface="Arial"/>
              <a:sym typeface="Arial"/>
            </a:endParaRPr>
          </a:p>
          <a:p>
            <a:pPr defTabSz="1219170">
              <a:buClr>
                <a:srgbClr val="000000"/>
              </a:buClr>
              <a:buSzPts val="1600"/>
            </a:pPr>
            <a:r>
              <a:rPr lang="en-GB" sz="2133" kern="0">
                <a:solidFill>
                  <a:srgbClr val="000000"/>
                </a:solidFill>
                <a:latin typeface="Arial"/>
                <a:ea typeface="Arial"/>
                <a:cs typeface="Arial"/>
                <a:sym typeface="Arial"/>
              </a:rPr>
              <a:t>					</a:t>
            </a:r>
            <a:endParaRPr sz="2133" kern="0">
              <a:solidFill>
                <a:srgbClr val="000000"/>
              </a:solidFill>
              <a:latin typeface="Arial"/>
              <a:ea typeface="Arial"/>
              <a:cs typeface="Arial"/>
              <a:sym typeface="Arial"/>
            </a:endParaRPr>
          </a:p>
          <a:p>
            <a:pPr marL="609585" defTabSz="1219170">
              <a:buClr>
                <a:srgbClr val="000000"/>
              </a:buClr>
              <a:buSzPts val="1600"/>
            </a:pPr>
            <a:endParaRPr sz="2133" kern="0">
              <a:solidFill>
                <a:srgbClr val="000000"/>
              </a:solidFill>
              <a:latin typeface="Arial"/>
              <a:ea typeface="Arial"/>
              <a:cs typeface="Arial"/>
              <a:sym typeface="Arial"/>
            </a:endParaRPr>
          </a:p>
          <a:p>
            <a:pPr marL="609585" defTabSz="1219170">
              <a:buClr>
                <a:srgbClr val="000000"/>
              </a:buClr>
              <a:buSzPts val="1600"/>
            </a:pPr>
            <a:endParaRPr sz="2133" kern="0">
              <a:solidFill>
                <a:srgbClr val="000000"/>
              </a:solidFill>
              <a:latin typeface="Arial"/>
              <a:ea typeface="Arial"/>
              <a:cs typeface="Arial"/>
              <a:sym typeface="Arial"/>
            </a:endParaRPr>
          </a:p>
        </p:txBody>
      </p:sp>
      <p:grpSp>
        <p:nvGrpSpPr>
          <p:cNvPr id="350" name="Google Shape;350;p62"/>
          <p:cNvGrpSpPr/>
          <p:nvPr/>
        </p:nvGrpSpPr>
        <p:grpSpPr>
          <a:xfrm>
            <a:off x="3136700" y="1987685"/>
            <a:ext cx="1545600" cy="987249"/>
            <a:chOff x="2314875" y="1093813"/>
            <a:chExt cx="1159200" cy="740437"/>
          </a:xfrm>
        </p:grpSpPr>
        <p:sp>
          <p:nvSpPr>
            <p:cNvPr id="351" name="Google Shape;351;p62"/>
            <p:cNvSpPr txBox="1"/>
            <p:nvPr/>
          </p:nvSpPr>
          <p:spPr>
            <a:xfrm>
              <a:off x="2314875" y="1093813"/>
              <a:ext cx="1159200" cy="353100"/>
            </a:xfrm>
            <a:prstGeom prst="rect">
              <a:avLst/>
            </a:prstGeom>
            <a:solidFill>
              <a:srgbClr val="FFFFFF"/>
            </a:solidFill>
            <a:ln w="28575" cap="flat" cmpd="sng">
              <a:solidFill>
                <a:srgbClr val="000000"/>
              </a:solidFill>
              <a:prstDash val="solid"/>
              <a:round/>
              <a:headEnd type="none" w="sm" len="sm"/>
              <a:tailEnd type="none" w="sm" len="sm"/>
            </a:ln>
          </p:spPr>
          <p:txBody>
            <a:bodyPr spcFirstLastPara="1" wrap="square" lIns="121900" tIns="121900" rIns="121900" bIns="121900" anchor="t" anchorCtr="0">
              <a:noAutofit/>
            </a:bodyPr>
            <a:lstStyle/>
            <a:p>
              <a:pPr algn="ctr" defTabSz="1219170">
                <a:buClr>
                  <a:srgbClr val="000000"/>
                </a:buClr>
                <a:buSzPts val="1400"/>
              </a:pPr>
              <a:r>
                <a:rPr lang="en-GB" sz="1867" kern="0">
                  <a:solidFill>
                    <a:srgbClr val="000000"/>
                  </a:solidFill>
                  <a:latin typeface="Arial"/>
                  <a:ea typeface="Arial"/>
                  <a:cs typeface="Arial"/>
                  <a:sym typeface="Arial"/>
                </a:rPr>
                <a:t>234</a:t>
              </a:r>
              <a:endParaRPr sz="1867" kern="0">
                <a:solidFill>
                  <a:srgbClr val="000000"/>
                </a:solidFill>
                <a:latin typeface="Arial"/>
                <a:ea typeface="Arial"/>
                <a:cs typeface="Arial"/>
                <a:sym typeface="Arial"/>
              </a:endParaRPr>
            </a:p>
          </p:txBody>
        </p:sp>
        <p:sp>
          <p:nvSpPr>
            <p:cNvPr id="352" name="Google Shape;352;p62"/>
            <p:cNvSpPr txBox="1"/>
            <p:nvPr/>
          </p:nvSpPr>
          <p:spPr>
            <a:xfrm>
              <a:off x="2314875" y="1450550"/>
              <a:ext cx="675600" cy="383700"/>
            </a:xfrm>
            <a:prstGeom prst="rect">
              <a:avLst/>
            </a:prstGeom>
            <a:solidFill>
              <a:srgbClr val="FFFFFF"/>
            </a:solidFill>
            <a:ln w="28575" cap="flat" cmpd="sng">
              <a:solidFill>
                <a:srgbClr val="000000"/>
              </a:solidFill>
              <a:prstDash val="solid"/>
              <a:round/>
              <a:headEnd type="none" w="sm" len="sm"/>
              <a:tailEnd type="none" w="sm" len="sm"/>
            </a:ln>
          </p:spPr>
          <p:txBody>
            <a:bodyPr spcFirstLastPara="1" wrap="square" lIns="121900" tIns="121900" rIns="121900" bIns="121900" anchor="t" anchorCtr="0">
              <a:noAutofit/>
            </a:bodyPr>
            <a:lstStyle/>
            <a:p>
              <a:pPr algn="ctr" defTabSz="1219170">
                <a:buClr>
                  <a:srgbClr val="000000"/>
                </a:buClr>
                <a:buSzPts val="1400"/>
              </a:pPr>
              <a:r>
                <a:rPr lang="en-GB" sz="1867" kern="0">
                  <a:solidFill>
                    <a:srgbClr val="000000"/>
                  </a:solidFill>
                  <a:latin typeface="Arial"/>
                  <a:ea typeface="Arial"/>
                  <a:cs typeface="Arial"/>
                  <a:sym typeface="Arial"/>
                </a:rPr>
                <a:t>43</a:t>
              </a:r>
              <a:endParaRPr sz="1867" kern="0">
                <a:solidFill>
                  <a:srgbClr val="000000"/>
                </a:solidFill>
                <a:latin typeface="Arial"/>
                <a:ea typeface="Arial"/>
                <a:cs typeface="Arial"/>
                <a:sym typeface="Arial"/>
              </a:endParaRPr>
            </a:p>
          </p:txBody>
        </p:sp>
        <p:sp>
          <p:nvSpPr>
            <p:cNvPr id="353" name="Google Shape;353;p62"/>
            <p:cNvSpPr txBox="1"/>
            <p:nvPr/>
          </p:nvSpPr>
          <p:spPr>
            <a:xfrm>
              <a:off x="2990475" y="1450538"/>
              <a:ext cx="483600" cy="383700"/>
            </a:xfrm>
            <a:prstGeom prst="rect">
              <a:avLst/>
            </a:prstGeom>
            <a:solidFill>
              <a:srgbClr val="FFFFFF"/>
            </a:solidFill>
            <a:ln w="28575" cap="flat" cmpd="sng">
              <a:solidFill>
                <a:srgbClr val="000000"/>
              </a:solidFill>
              <a:prstDash val="solid"/>
              <a:round/>
              <a:headEnd type="none" w="sm" len="sm"/>
              <a:tailEnd type="none" w="sm" len="sm"/>
            </a:ln>
          </p:spPr>
          <p:txBody>
            <a:bodyPr spcFirstLastPara="1" wrap="square" lIns="121900" tIns="121900" rIns="121900" bIns="121900" anchor="t" anchorCtr="0">
              <a:noAutofit/>
            </a:bodyPr>
            <a:lstStyle/>
            <a:p>
              <a:pPr defTabSz="1219170">
                <a:buClr>
                  <a:srgbClr val="000000"/>
                </a:buClr>
                <a:buSzPts val="1400"/>
              </a:pPr>
              <a:endParaRPr sz="1867" kern="0">
                <a:solidFill>
                  <a:srgbClr val="000000"/>
                </a:solidFill>
                <a:latin typeface="Arial"/>
                <a:ea typeface="Arial"/>
                <a:cs typeface="Arial"/>
                <a:sym typeface="Arial"/>
              </a:endParaRPr>
            </a:p>
          </p:txBody>
        </p:sp>
      </p:grpSp>
      <p:sp>
        <p:nvSpPr>
          <p:cNvPr id="354" name="Google Shape;354;p62"/>
          <p:cNvSpPr/>
          <p:nvPr/>
        </p:nvSpPr>
        <p:spPr>
          <a:xfrm>
            <a:off x="2561967" y="596600"/>
            <a:ext cx="472000" cy="2912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SzPts val="1400"/>
            </a:pPr>
            <a:endParaRPr sz="1867" kern="0">
              <a:solidFill>
                <a:srgbClr val="000000"/>
              </a:solidFill>
              <a:latin typeface="Arial"/>
              <a:ea typeface="Arial"/>
              <a:cs typeface="Arial"/>
              <a:sym typeface="Arial"/>
            </a:endParaRPr>
          </a:p>
        </p:txBody>
      </p:sp>
      <p:pic>
        <p:nvPicPr>
          <p:cNvPr id="355" name="Google Shape;355;p62"/>
          <p:cNvPicPr preferRelativeResize="0"/>
          <p:nvPr/>
        </p:nvPicPr>
        <p:blipFill rotWithShape="1">
          <a:blip r:embed="rId3">
            <a:alphaModFix/>
          </a:blip>
          <a:srcRect/>
          <a:stretch/>
        </p:blipFill>
        <p:spPr>
          <a:xfrm>
            <a:off x="4367851" y="4137051"/>
            <a:ext cx="1714500" cy="825500"/>
          </a:xfrm>
          <a:prstGeom prst="rect">
            <a:avLst/>
          </a:prstGeom>
          <a:noFill/>
          <a:ln>
            <a:noFill/>
          </a:ln>
        </p:spPr>
      </p:pic>
      <p:pic>
        <p:nvPicPr>
          <p:cNvPr id="356" name="Google Shape;356;p62"/>
          <p:cNvPicPr preferRelativeResize="0"/>
          <p:nvPr/>
        </p:nvPicPr>
        <p:blipFill rotWithShape="1">
          <a:blip r:embed="rId4">
            <a:alphaModFix/>
          </a:blip>
          <a:srcRect/>
          <a:stretch/>
        </p:blipFill>
        <p:spPr>
          <a:xfrm>
            <a:off x="4955099" y="5198067"/>
            <a:ext cx="1208300" cy="1449933"/>
          </a:xfrm>
          <a:prstGeom prst="rect">
            <a:avLst/>
          </a:prstGeom>
          <a:noFill/>
          <a:ln>
            <a:noFill/>
          </a:ln>
        </p:spPr>
      </p:pic>
      <p:pic>
        <p:nvPicPr>
          <p:cNvPr id="357" name="Google Shape;357;p62"/>
          <p:cNvPicPr preferRelativeResize="0"/>
          <p:nvPr/>
        </p:nvPicPr>
        <p:blipFill rotWithShape="1">
          <a:blip r:embed="rId5">
            <a:alphaModFix/>
          </a:blip>
          <a:srcRect/>
          <a:stretch/>
        </p:blipFill>
        <p:spPr>
          <a:xfrm>
            <a:off x="10925533" y="731167"/>
            <a:ext cx="1447800" cy="1995616"/>
          </a:xfrm>
          <a:prstGeom prst="rect">
            <a:avLst/>
          </a:prstGeom>
          <a:noFill/>
          <a:ln>
            <a:noFill/>
          </a:ln>
        </p:spPr>
      </p:pic>
      <p:pic>
        <p:nvPicPr>
          <p:cNvPr id="358" name="Google Shape;358;p62"/>
          <p:cNvPicPr preferRelativeResize="0"/>
          <p:nvPr/>
        </p:nvPicPr>
        <p:blipFill rotWithShape="1">
          <a:blip r:embed="rId6">
            <a:alphaModFix/>
          </a:blip>
          <a:srcRect/>
          <a:stretch/>
        </p:blipFill>
        <p:spPr>
          <a:xfrm>
            <a:off x="9741368" y="4652393"/>
            <a:ext cx="1369673" cy="1995600"/>
          </a:xfrm>
          <a:prstGeom prst="rect">
            <a:avLst/>
          </a:prstGeom>
          <a:noFill/>
          <a:ln>
            <a:noFill/>
          </a:ln>
        </p:spPr>
      </p:pic>
    </p:spTree>
    <p:extLst>
      <p:ext uri="{BB962C8B-B14F-4D97-AF65-F5344CB8AC3E}">
        <p14:creationId xmlns:p14="http://schemas.microsoft.com/office/powerpoint/2010/main" val="25736416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362"/>
        <p:cNvGrpSpPr/>
        <p:nvPr/>
      </p:nvGrpSpPr>
      <p:grpSpPr>
        <a:xfrm>
          <a:off x="0" y="0"/>
          <a:ext cx="0" cy="0"/>
          <a:chOff x="0" y="0"/>
          <a:chExt cx="0" cy="0"/>
        </a:xfrm>
      </p:grpSpPr>
      <p:sp>
        <p:nvSpPr>
          <p:cNvPr id="363" name="Google Shape;363;g865108e490_0_0"/>
          <p:cNvSpPr txBox="1"/>
          <p:nvPr/>
        </p:nvSpPr>
        <p:spPr>
          <a:xfrm>
            <a:off x="297467" y="132200"/>
            <a:ext cx="11485200" cy="6494400"/>
          </a:xfrm>
          <a:prstGeom prst="rect">
            <a:avLst/>
          </a:prstGeom>
          <a:noFill/>
          <a:ln>
            <a:noFill/>
          </a:ln>
        </p:spPr>
        <p:txBody>
          <a:bodyPr spcFirstLastPara="1" wrap="square" lIns="121900" tIns="121900" rIns="121900" bIns="121900" anchor="t" anchorCtr="0">
            <a:noAutofit/>
          </a:bodyPr>
          <a:lstStyle/>
          <a:p>
            <a:pPr marL="609585" indent="-431789" defTabSz="1219170">
              <a:buClr>
                <a:srgbClr val="000000"/>
              </a:buClr>
              <a:buSzPts val="1500"/>
              <a:buFont typeface="Arial"/>
              <a:buAutoNum type="arabicPeriod"/>
            </a:pPr>
            <a:r>
              <a:rPr lang="en-GB" sz="2000" kern="0">
                <a:solidFill>
                  <a:srgbClr val="000000"/>
                </a:solidFill>
                <a:latin typeface="Arial"/>
                <a:cs typeface="Arial"/>
                <a:sym typeface="Arial"/>
              </a:rPr>
              <a:t>44</a:t>
            </a:r>
            <a:endParaRPr sz="2000" kern="0">
              <a:solidFill>
                <a:srgbClr val="000000"/>
              </a:solidFill>
              <a:latin typeface="Arial"/>
              <a:cs typeface="Arial"/>
              <a:sym typeface="Arial"/>
            </a:endParaRPr>
          </a:p>
          <a:p>
            <a:pPr marL="609585" defTabSz="1219170">
              <a:buClr>
                <a:srgbClr val="000000"/>
              </a:buClr>
            </a:pPr>
            <a:endParaRPr sz="2000" kern="0">
              <a:solidFill>
                <a:srgbClr val="000000"/>
              </a:solidFill>
              <a:latin typeface="Arial"/>
              <a:cs typeface="Arial"/>
              <a:sym typeface="Arial"/>
            </a:endParaRPr>
          </a:p>
          <a:p>
            <a:pPr marL="609585" indent="-431789" defTabSz="1219170">
              <a:buClr>
                <a:srgbClr val="000000"/>
              </a:buClr>
              <a:buSzPts val="1500"/>
              <a:buFont typeface="Arial"/>
              <a:buAutoNum type="arabicPeriod"/>
            </a:pPr>
            <a:r>
              <a:rPr lang="en-GB" sz="2000" kern="0">
                <a:solidFill>
                  <a:srgbClr val="000000"/>
                </a:solidFill>
                <a:latin typeface="Arial"/>
                <a:cs typeface="Arial"/>
                <a:sym typeface="Arial"/>
              </a:rPr>
              <a:t>3,8,12</a:t>
            </a:r>
            <a:endParaRPr sz="2000" kern="0">
              <a:solidFill>
                <a:srgbClr val="000000"/>
              </a:solidFill>
              <a:latin typeface="Arial"/>
              <a:cs typeface="Arial"/>
              <a:sym typeface="Arial"/>
            </a:endParaRPr>
          </a:p>
          <a:p>
            <a:pPr marL="609585" defTabSz="1219170">
              <a:buClr>
                <a:srgbClr val="000000"/>
              </a:buClr>
            </a:pPr>
            <a:endParaRPr sz="2000" kern="0">
              <a:solidFill>
                <a:srgbClr val="000000"/>
              </a:solidFill>
              <a:latin typeface="Arial"/>
              <a:cs typeface="Arial"/>
              <a:sym typeface="Arial"/>
            </a:endParaRPr>
          </a:p>
          <a:p>
            <a:pPr marL="609585" indent="-431789" defTabSz="1219170">
              <a:buClr>
                <a:srgbClr val="000000"/>
              </a:buClr>
              <a:buSzPts val="1500"/>
              <a:buFont typeface="Arial"/>
              <a:buAutoNum type="arabicPeriod"/>
            </a:pPr>
            <a:r>
              <a:rPr lang="en-GB" sz="2000" kern="0">
                <a:solidFill>
                  <a:srgbClr val="000000"/>
                </a:solidFill>
                <a:latin typeface="Arial"/>
                <a:cs typeface="Arial"/>
                <a:sym typeface="Arial"/>
              </a:rPr>
              <a:t>191</a:t>
            </a:r>
            <a:endParaRPr sz="2000" kern="0">
              <a:solidFill>
                <a:srgbClr val="000000"/>
              </a:solidFill>
              <a:latin typeface="Arial"/>
              <a:cs typeface="Arial"/>
              <a:sym typeface="Arial"/>
            </a:endParaRPr>
          </a:p>
          <a:p>
            <a:pPr marL="609585" defTabSz="1219170">
              <a:buClr>
                <a:srgbClr val="000000"/>
              </a:buClr>
            </a:pPr>
            <a:endParaRPr sz="2000" kern="0">
              <a:solidFill>
                <a:srgbClr val="000000"/>
              </a:solidFill>
              <a:latin typeface="Arial"/>
              <a:cs typeface="Arial"/>
              <a:sym typeface="Arial"/>
            </a:endParaRPr>
          </a:p>
          <a:p>
            <a:pPr marL="609585" indent="-431789" defTabSz="1219170">
              <a:buClr>
                <a:srgbClr val="000000"/>
              </a:buClr>
              <a:buSzPts val="1500"/>
              <a:buFont typeface="Arial"/>
              <a:buAutoNum type="arabicPeriod"/>
            </a:pPr>
            <a:r>
              <a:rPr lang="en-GB" sz="2000" kern="0">
                <a:solidFill>
                  <a:srgbClr val="000000"/>
                </a:solidFill>
                <a:latin typeface="Arial"/>
                <a:cs typeface="Arial"/>
                <a:sym typeface="Arial"/>
              </a:rPr>
              <a:t>12</a:t>
            </a:r>
            <a:endParaRPr sz="2000" kern="0">
              <a:solidFill>
                <a:srgbClr val="000000"/>
              </a:solidFill>
              <a:latin typeface="Arial"/>
              <a:cs typeface="Arial"/>
              <a:sym typeface="Arial"/>
            </a:endParaRPr>
          </a:p>
          <a:p>
            <a:pPr marL="609585" defTabSz="1219170">
              <a:buClr>
                <a:srgbClr val="000000"/>
              </a:buClr>
            </a:pPr>
            <a:endParaRPr sz="2000" kern="0">
              <a:solidFill>
                <a:srgbClr val="000000"/>
              </a:solidFill>
              <a:latin typeface="Arial"/>
              <a:cs typeface="Arial"/>
              <a:sym typeface="Arial"/>
            </a:endParaRPr>
          </a:p>
          <a:p>
            <a:pPr marL="609585" indent="-431789" defTabSz="1219170">
              <a:buClr>
                <a:srgbClr val="000000"/>
              </a:buClr>
              <a:buSzPts val="1500"/>
              <a:buFont typeface="Arial"/>
              <a:buAutoNum type="arabicPeriod"/>
            </a:pPr>
            <a:r>
              <a:rPr lang="en-GB" sz="2000" kern="0">
                <a:solidFill>
                  <a:srgbClr val="000000"/>
                </a:solidFill>
                <a:latin typeface="Arial"/>
                <a:cs typeface="Arial"/>
                <a:sym typeface="Arial"/>
              </a:rPr>
              <a:t>½ or 5/10</a:t>
            </a:r>
            <a:endParaRPr sz="2000" kern="0">
              <a:solidFill>
                <a:srgbClr val="000000"/>
              </a:solidFill>
              <a:latin typeface="Arial"/>
              <a:cs typeface="Arial"/>
              <a:sym typeface="Arial"/>
            </a:endParaRPr>
          </a:p>
          <a:p>
            <a:pPr marL="609585" defTabSz="1219170">
              <a:buClr>
                <a:srgbClr val="000000"/>
              </a:buClr>
            </a:pPr>
            <a:endParaRPr sz="2000" kern="0">
              <a:solidFill>
                <a:srgbClr val="000000"/>
              </a:solidFill>
              <a:latin typeface="Arial"/>
              <a:cs typeface="Arial"/>
              <a:sym typeface="Arial"/>
            </a:endParaRPr>
          </a:p>
          <a:p>
            <a:pPr marL="609585" indent="-431789" defTabSz="1219170">
              <a:buClr>
                <a:srgbClr val="000000"/>
              </a:buClr>
              <a:buSzPts val="1500"/>
              <a:buFont typeface="Arial"/>
              <a:buAutoNum type="arabicPeriod"/>
            </a:pPr>
            <a:r>
              <a:rPr lang="en-GB" sz="2000" kern="0">
                <a:solidFill>
                  <a:srgbClr val="000000"/>
                </a:solidFill>
                <a:latin typeface="Arial"/>
                <a:cs typeface="Arial"/>
                <a:sym typeface="Arial"/>
              </a:rPr>
              <a:t>1.35pm</a:t>
            </a:r>
            <a:endParaRPr sz="2000" kern="0">
              <a:solidFill>
                <a:srgbClr val="000000"/>
              </a:solidFill>
              <a:latin typeface="Arial"/>
              <a:cs typeface="Arial"/>
              <a:sym typeface="Arial"/>
            </a:endParaRPr>
          </a:p>
          <a:p>
            <a:pPr marL="609585" defTabSz="1219170">
              <a:buClr>
                <a:srgbClr val="000000"/>
              </a:buClr>
            </a:pPr>
            <a:endParaRPr sz="2000" kern="0">
              <a:solidFill>
                <a:srgbClr val="000000"/>
              </a:solidFill>
              <a:latin typeface="Arial"/>
              <a:cs typeface="Arial"/>
              <a:sym typeface="Arial"/>
            </a:endParaRPr>
          </a:p>
          <a:p>
            <a:pPr marL="609585" indent="-431789" defTabSz="1219170">
              <a:buClr>
                <a:srgbClr val="000000"/>
              </a:buClr>
              <a:buSzPts val="1500"/>
              <a:buFont typeface="Arial"/>
              <a:buAutoNum type="arabicPeriod"/>
            </a:pPr>
            <a:r>
              <a:rPr lang="en-GB" sz="2000" kern="0">
                <a:solidFill>
                  <a:srgbClr val="000000"/>
                </a:solidFill>
                <a:latin typeface="Arial"/>
                <a:cs typeface="Arial"/>
                <a:sym typeface="Arial"/>
              </a:rPr>
              <a:t>6</a:t>
            </a:r>
            <a:endParaRPr sz="2000" kern="0">
              <a:solidFill>
                <a:srgbClr val="000000"/>
              </a:solidFill>
              <a:latin typeface="Arial"/>
              <a:cs typeface="Arial"/>
              <a:sym typeface="Arial"/>
            </a:endParaRPr>
          </a:p>
          <a:p>
            <a:pPr marL="609585" defTabSz="1219170">
              <a:buClr>
                <a:srgbClr val="000000"/>
              </a:buClr>
            </a:pPr>
            <a:endParaRPr sz="2000" kern="0">
              <a:solidFill>
                <a:srgbClr val="000000"/>
              </a:solidFill>
              <a:latin typeface="Arial"/>
              <a:cs typeface="Arial"/>
              <a:sym typeface="Arial"/>
            </a:endParaRPr>
          </a:p>
          <a:p>
            <a:pPr marL="609585" indent="-431789" defTabSz="1219170">
              <a:buClr>
                <a:srgbClr val="000000"/>
              </a:buClr>
              <a:buSzPts val="1500"/>
              <a:buFont typeface="Arial"/>
              <a:buAutoNum type="arabicPeriod"/>
            </a:pPr>
            <a:r>
              <a:rPr lang="en-GB" sz="2000" kern="0">
                <a:solidFill>
                  <a:srgbClr val="000000"/>
                </a:solidFill>
                <a:latin typeface="Arial"/>
                <a:cs typeface="Arial"/>
                <a:sym typeface="Arial"/>
              </a:rPr>
              <a:t>1 hour 15 minutes or 75 minutes</a:t>
            </a:r>
            <a:endParaRPr sz="2000" kern="0">
              <a:solidFill>
                <a:srgbClr val="000000"/>
              </a:solidFill>
              <a:latin typeface="Arial"/>
              <a:cs typeface="Arial"/>
              <a:sym typeface="Arial"/>
            </a:endParaRPr>
          </a:p>
          <a:p>
            <a:pPr marL="609585" defTabSz="1219170">
              <a:buClr>
                <a:srgbClr val="000000"/>
              </a:buClr>
            </a:pPr>
            <a:endParaRPr sz="2000" kern="0">
              <a:solidFill>
                <a:srgbClr val="000000"/>
              </a:solidFill>
              <a:latin typeface="Arial"/>
              <a:cs typeface="Arial"/>
              <a:sym typeface="Arial"/>
            </a:endParaRPr>
          </a:p>
          <a:p>
            <a:pPr marL="609585" indent="-431789" defTabSz="1219170">
              <a:buClr>
                <a:srgbClr val="000000"/>
              </a:buClr>
              <a:buSzPts val="1500"/>
              <a:buFont typeface="Arial"/>
              <a:buAutoNum type="arabicPeriod"/>
            </a:pPr>
            <a:r>
              <a:rPr lang="en-GB" sz="2000" kern="0">
                <a:solidFill>
                  <a:srgbClr val="000000"/>
                </a:solidFill>
                <a:latin typeface="Arial"/>
                <a:cs typeface="Arial"/>
                <a:sym typeface="Arial"/>
              </a:rPr>
              <a:t>1,596</a:t>
            </a:r>
            <a:endParaRPr sz="2000" kern="0">
              <a:solidFill>
                <a:srgbClr val="000000"/>
              </a:solidFill>
              <a:latin typeface="Arial"/>
              <a:cs typeface="Arial"/>
              <a:sym typeface="Arial"/>
            </a:endParaRPr>
          </a:p>
          <a:p>
            <a:pPr marL="609585" defTabSz="1219170">
              <a:buClr>
                <a:srgbClr val="000000"/>
              </a:buClr>
            </a:pPr>
            <a:endParaRPr sz="2000" kern="0">
              <a:solidFill>
                <a:srgbClr val="000000"/>
              </a:solidFill>
              <a:latin typeface="Arial"/>
              <a:cs typeface="Arial"/>
              <a:sym typeface="Arial"/>
            </a:endParaRPr>
          </a:p>
          <a:p>
            <a:pPr marL="609585" indent="-431789" defTabSz="1219170">
              <a:buClr>
                <a:srgbClr val="000000"/>
              </a:buClr>
              <a:buSzPts val="1500"/>
              <a:buFont typeface="Arial"/>
              <a:buAutoNum type="arabicPeriod"/>
            </a:pPr>
            <a:r>
              <a:rPr lang="en-GB" sz="2000" kern="0">
                <a:solidFill>
                  <a:srgbClr val="000000"/>
                </a:solidFill>
                <a:latin typeface="Arial"/>
                <a:cs typeface="Arial"/>
                <a:sym typeface="Arial"/>
              </a:rPr>
              <a:t>Sometimes, because 205 is 20 tens and 5 ones. If there was no placeholder it would change the value of the number to 25.</a:t>
            </a:r>
            <a:endParaRPr sz="2000" kern="0">
              <a:solidFill>
                <a:srgbClr val="000000"/>
              </a:solidFill>
              <a:latin typeface="Arial"/>
              <a:cs typeface="Arial"/>
              <a:sym typeface="Arial"/>
            </a:endParaRPr>
          </a:p>
          <a:p>
            <a:pPr defTabSz="1219170">
              <a:buClr>
                <a:srgbClr val="000000"/>
              </a:buClr>
            </a:pPr>
            <a:endParaRPr sz="2133" kern="0">
              <a:solidFill>
                <a:srgbClr val="000000"/>
              </a:solidFill>
              <a:latin typeface="Arial"/>
              <a:cs typeface="Arial"/>
              <a:sym typeface="Arial"/>
            </a:endParaRPr>
          </a:p>
          <a:p>
            <a:pPr defTabSz="1219170">
              <a:buClr>
                <a:srgbClr val="000000"/>
              </a:buClr>
            </a:pPr>
            <a:endParaRPr sz="1867" kern="0">
              <a:solidFill>
                <a:srgbClr val="000000"/>
              </a:solidFill>
              <a:latin typeface="Arial"/>
              <a:cs typeface="Arial"/>
              <a:sym typeface="Arial"/>
            </a:endParaRPr>
          </a:p>
        </p:txBody>
      </p:sp>
    </p:spTree>
    <p:extLst>
      <p:ext uri="{BB962C8B-B14F-4D97-AF65-F5344CB8AC3E}">
        <p14:creationId xmlns:p14="http://schemas.microsoft.com/office/powerpoint/2010/main" val="195199934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367"/>
        <p:cNvGrpSpPr/>
        <p:nvPr/>
      </p:nvGrpSpPr>
      <p:grpSpPr>
        <a:xfrm>
          <a:off x="0" y="0"/>
          <a:ext cx="0" cy="0"/>
          <a:chOff x="0" y="0"/>
          <a:chExt cx="0" cy="0"/>
        </a:xfrm>
      </p:grpSpPr>
      <p:sp>
        <p:nvSpPr>
          <p:cNvPr id="368" name="Google Shape;368;p4"/>
          <p:cNvSpPr txBox="1">
            <a:spLocks noGrp="1"/>
          </p:cNvSpPr>
          <p:nvPr>
            <p:ph type="title"/>
          </p:nvPr>
        </p:nvSpPr>
        <p:spPr>
          <a:xfrm>
            <a:off x="838200" y="267197"/>
            <a:ext cx="10515600" cy="843600"/>
          </a:xfrm>
          <a:prstGeom prst="rect">
            <a:avLst/>
          </a:prstGeom>
          <a:noFill/>
          <a:ln>
            <a:noFill/>
          </a:ln>
        </p:spPr>
        <p:txBody>
          <a:bodyPr spcFirstLastPara="1" wrap="square" lIns="91433" tIns="45700" rIns="91433" bIns="45700" anchor="ctr" anchorCtr="0">
            <a:noAutofit/>
          </a:bodyPr>
          <a:lstStyle/>
          <a:p>
            <a:pPr>
              <a:buSzPts val="3300"/>
            </a:pPr>
            <a:r>
              <a:rPr lang="en-GB" u="sng">
                <a:latin typeface="Arial"/>
                <a:ea typeface="Arial"/>
                <a:cs typeface="Arial"/>
                <a:sym typeface="Arial"/>
              </a:rPr>
              <a:t>St Catherine’s Classroom Beliefs </a:t>
            </a:r>
            <a:endParaRPr u="sng">
              <a:latin typeface="Arial"/>
              <a:ea typeface="Arial"/>
              <a:cs typeface="Arial"/>
              <a:sym typeface="Arial"/>
            </a:endParaRPr>
          </a:p>
        </p:txBody>
      </p:sp>
      <p:sp>
        <p:nvSpPr>
          <p:cNvPr id="369" name="Google Shape;369;p4"/>
          <p:cNvSpPr txBox="1">
            <a:spLocks noGrp="1"/>
          </p:cNvSpPr>
          <p:nvPr>
            <p:ph type="body" idx="1"/>
          </p:nvPr>
        </p:nvSpPr>
        <p:spPr>
          <a:xfrm>
            <a:off x="717467" y="1110797"/>
            <a:ext cx="10515600" cy="2908800"/>
          </a:xfrm>
          <a:prstGeom prst="rect">
            <a:avLst/>
          </a:prstGeom>
          <a:noFill/>
          <a:ln>
            <a:noFill/>
          </a:ln>
        </p:spPr>
        <p:txBody>
          <a:bodyPr spcFirstLastPara="1" wrap="square" lIns="91433" tIns="45700" rIns="91433" bIns="45700" anchor="t" anchorCtr="0">
            <a:noAutofit/>
          </a:bodyPr>
          <a:lstStyle/>
          <a:p>
            <a:pPr marL="237061" indent="-228594">
              <a:spcBef>
                <a:spcPts val="0"/>
              </a:spcBef>
              <a:buSzPts val="2100"/>
            </a:pPr>
            <a:r>
              <a:rPr lang="en-GB">
                <a:latin typeface="Arial"/>
                <a:ea typeface="Arial"/>
                <a:cs typeface="Arial"/>
                <a:sym typeface="Arial"/>
              </a:rPr>
              <a:t>Mistakes are valuable.</a:t>
            </a:r>
            <a:endParaRPr/>
          </a:p>
          <a:p>
            <a:pPr marL="237061" indent="-228594">
              <a:buSzPts val="2100"/>
            </a:pPr>
            <a:r>
              <a:rPr lang="en-GB">
                <a:latin typeface="Arial"/>
                <a:ea typeface="Arial"/>
                <a:cs typeface="Arial"/>
                <a:sym typeface="Arial"/>
              </a:rPr>
              <a:t>Everyone can learn maths to the highest level.</a:t>
            </a:r>
            <a:endParaRPr/>
          </a:p>
          <a:p>
            <a:pPr marL="237061" indent="-228594">
              <a:buSzPts val="2100"/>
            </a:pPr>
            <a:r>
              <a:rPr lang="en-GB">
                <a:latin typeface="Arial"/>
                <a:ea typeface="Arial"/>
                <a:cs typeface="Arial"/>
                <a:sym typeface="Arial"/>
              </a:rPr>
              <a:t>Questions are really important.</a:t>
            </a:r>
            <a:endParaRPr/>
          </a:p>
          <a:p>
            <a:pPr marL="237061" indent="-228594">
              <a:buSzPts val="2100"/>
            </a:pPr>
            <a:r>
              <a:rPr lang="en-GB">
                <a:latin typeface="Arial"/>
                <a:ea typeface="Arial"/>
                <a:cs typeface="Arial"/>
                <a:sym typeface="Arial"/>
              </a:rPr>
              <a:t>Depth is more important than speed.</a:t>
            </a:r>
            <a:endParaRPr/>
          </a:p>
          <a:p>
            <a:pPr marL="237061" indent="-228594">
              <a:buSzPts val="2100"/>
            </a:pPr>
            <a:r>
              <a:rPr lang="en-GB">
                <a:latin typeface="Arial"/>
                <a:ea typeface="Arial"/>
                <a:cs typeface="Arial"/>
                <a:sym typeface="Arial"/>
              </a:rPr>
              <a:t>Maths is about making connections.</a:t>
            </a:r>
            <a:endParaRPr>
              <a:latin typeface="Arial"/>
              <a:ea typeface="Arial"/>
              <a:cs typeface="Arial"/>
              <a:sym typeface="Arial"/>
            </a:endParaRPr>
          </a:p>
        </p:txBody>
      </p:sp>
      <p:pic>
        <p:nvPicPr>
          <p:cNvPr id="370" name="Google Shape;370;p4"/>
          <p:cNvPicPr preferRelativeResize="0"/>
          <p:nvPr/>
        </p:nvPicPr>
        <p:blipFill rotWithShape="1">
          <a:blip r:embed="rId3">
            <a:alphaModFix/>
          </a:blip>
          <a:srcRect/>
          <a:stretch/>
        </p:blipFill>
        <p:spPr>
          <a:xfrm>
            <a:off x="9239344" y="434674"/>
            <a:ext cx="2669857" cy="3200293"/>
          </a:xfrm>
          <a:prstGeom prst="rect">
            <a:avLst/>
          </a:prstGeom>
          <a:noFill/>
          <a:ln>
            <a:noFill/>
          </a:ln>
        </p:spPr>
      </p:pic>
      <p:sp>
        <p:nvSpPr>
          <p:cNvPr id="371" name="Google Shape;371;p4"/>
          <p:cNvSpPr txBox="1"/>
          <p:nvPr/>
        </p:nvSpPr>
        <p:spPr>
          <a:xfrm>
            <a:off x="838200" y="4397300"/>
            <a:ext cx="10515600" cy="1932000"/>
          </a:xfrm>
          <a:prstGeom prst="rect">
            <a:avLst/>
          </a:prstGeom>
          <a:noFill/>
          <a:ln>
            <a:noFill/>
          </a:ln>
        </p:spPr>
        <p:txBody>
          <a:bodyPr spcFirstLastPara="1" wrap="square" lIns="121900" tIns="121900" rIns="121900" bIns="121900" anchor="t" anchorCtr="0">
            <a:noAutofit/>
          </a:bodyPr>
          <a:lstStyle/>
          <a:p>
            <a:pPr defTabSz="1219170">
              <a:buClr>
                <a:srgbClr val="000000"/>
              </a:buClr>
              <a:buSzPts val="1800"/>
            </a:pPr>
            <a:endParaRPr sz="2400" b="1" kern="0">
              <a:solidFill>
                <a:srgbClr val="000000"/>
              </a:solidFill>
              <a:latin typeface="Arial"/>
              <a:ea typeface="Arial"/>
              <a:cs typeface="Arial"/>
              <a:sym typeface="Arial"/>
            </a:endParaRPr>
          </a:p>
          <a:p>
            <a:pPr algn="ctr" defTabSz="1219170">
              <a:buClr>
                <a:srgbClr val="000000"/>
              </a:buClr>
              <a:buSzPts val="1800"/>
            </a:pPr>
            <a:r>
              <a:rPr lang="en-GB" sz="2400" b="1" kern="0">
                <a:solidFill>
                  <a:srgbClr val="000000"/>
                </a:solidFill>
                <a:latin typeface="Arial"/>
                <a:ea typeface="Arial"/>
                <a:cs typeface="Arial"/>
                <a:sym typeface="Arial"/>
              </a:rPr>
              <a:t> </a:t>
            </a:r>
            <a:endParaRPr sz="2400" b="1" kern="0">
              <a:solidFill>
                <a:srgbClr val="000000"/>
              </a:solidFill>
              <a:latin typeface="Arial"/>
              <a:ea typeface="Arial"/>
              <a:cs typeface="Arial"/>
              <a:sym typeface="Arial"/>
            </a:endParaRPr>
          </a:p>
          <a:p>
            <a:pPr algn="ctr" defTabSz="1219170">
              <a:buClr>
                <a:srgbClr val="000000"/>
              </a:buClr>
              <a:buSzPts val="1800"/>
            </a:pPr>
            <a:r>
              <a:rPr lang="en-GB" sz="2400" b="1" kern="0">
                <a:solidFill>
                  <a:srgbClr val="000000"/>
                </a:solidFill>
                <a:latin typeface="Arial"/>
                <a:ea typeface="Arial"/>
                <a:cs typeface="Arial"/>
                <a:sym typeface="Arial"/>
              </a:rPr>
              <a:t>We may not be learning together in the classroom, but it is important to still remember our classroom beliefs. </a:t>
            </a:r>
            <a:endParaRPr sz="2400" b="1" kern="0">
              <a:solidFill>
                <a:srgbClr val="000000"/>
              </a:solidFill>
              <a:latin typeface="Arial"/>
              <a:ea typeface="Arial"/>
              <a:cs typeface="Arial"/>
              <a:sym typeface="Arial"/>
            </a:endParaRPr>
          </a:p>
        </p:txBody>
      </p:sp>
    </p:spTree>
    <p:extLst>
      <p:ext uri="{BB962C8B-B14F-4D97-AF65-F5344CB8AC3E}">
        <p14:creationId xmlns:p14="http://schemas.microsoft.com/office/powerpoint/2010/main" val="381490424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375"/>
        <p:cNvGrpSpPr/>
        <p:nvPr/>
      </p:nvGrpSpPr>
      <p:grpSpPr>
        <a:xfrm>
          <a:off x="0" y="0"/>
          <a:ext cx="0" cy="0"/>
          <a:chOff x="0" y="0"/>
          <a:chExt cx="0" cy="0"/>
        </a:xfrm>
      </p:grpSpPr>
      <p:sp>
        <p:nvSpPr>
          <p:cNvPr id="376" name="Google Shape;376;g891042b179_0_8"/>
          <p:cNvSpPr txBox="1"/>
          <p:nvPr/>
        </p:nvSpPr>
        <p:spPr>
          <a:xfrm>
            <a:off x="949033" y="2309867"/>
            <a:ext cx="10600400" cy="16296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4667" u="sng" kern="0">
                <a:solidFill>
                  <a:srgbClr val="000000"/>
                </a:solidFill>
                <a:latin typeface="Arial"/>
                <a:cs typeface="Arial"/>
                <a:sym typeface="Arial"/>
              </a:rPr>
              <a:t>WALT: divide 2 digit numbers by 1 digit numbers. </a:t>
            </a:r>
            <a:endParaRPr sz="4667" u="sng" kern="0">
              <a:solidFill>
                <a:srgbClr val="000000"/>
              </a:solidFill>
              <a:latin typeface="Arial"/>
              <a:cs typeface="Arial"/>
              <a:sym typeface="Arial"/>
            </a:endParaRPr>
          </a:p>
        </p:txBody>
      </p:sp>
    </p:spTree>
    <p:extLst>
      <p:ext uri="{BB962C8B-B14F-4D97-AF65-F5344CB8AC3E}">
        <p14:creationId xmlns:p14="http://schemas.microsoft.com/office/powerpoint/2010/main" val="12556139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380"/>
        <p:cNvGrpSpPr/>
        <p:nvPr/>
      </p:nvGrpSpPr>
      <p:grpSpPr>
        <a:xfrm>
          <a:off x="0" y="0"/>
          <a:ext cx="0" cy="0"/>
          <a:chOff x="0" y="0"/>
          <a:chExt cx="0" cy="0"/>
        </a:xfrm>
      </p:grpSpPr>
      <p:pic>
        <p:nvPicPr>
          <p:cNvPr id="381" name="Google Shape;381;g891042b179_0_0"/>
          <p:cNvPicPr preferRelativeResize="0"/>
          <p:nvPr/>
        </p:nvPicPr>
        <p:blipFill>
          <a:blip r:embed="rId3">
            <a:alphaModFix/>
          </a:blip>
          <a:stretch>
            <a:fillRect/>
          </a:stretch>
        </p:blipFill>
        <p:spPr>
          <a:xfrm>
            <a:off x="1263651" y="221100"/>
            <a:ext cx="9664700" cy="2895600"/>
          </a:xfrm>
          <a:prstGeom prst="rect">
            <a:avLst/>
          </a:prstGeom>
          <a:noFill/>
          <a:ln>
            <a:noFill/>
          </a:ln>
        </p:spPr>
      </p:pic>
      <p:pic>
        <p:nvPicPr>
          <p:cNvPr id="382" name="Google Shape;382;g891042b179_0_0"/>
          <p:cNvPicPr preferRelativeResize="0"/>
          <p:nvPr/>
        </p:nvPicPr>
        <p:blipFill>
          <a:blip r:embed="rId4">
            <a:alphaModFix/>
          </a:blip>
          <a:stretch>
            <a:fillRect/>
          </a:stretch>
        </p:blipFill>
        <p:spPr>
          <a:xfrm>
            <a:off x="1263667" y="3429001"/>
            <a:ext cx="8458200" cy="1003300"/>
          </a:xfrm>
          <a:prstGeom prst="rect">
            <a:avLst/>
          </a:prstGeom>
          <a:noFill/>
          <a:ln>
            <a:noFill/>
          </a:ln>
        </p:spPr>
      </p:pic>
      <p:sp>
        <p:nvSpPr>
          <p:cNvPr id="383" name="Google Shape;383;g891042b179_0_0"/>
          <p:cNvSpPr txBox="1"/>
          <p:nvPr/>
        </p:nvSpPr>
        <p:spPr>
          <a:xfrm>
            <a:off x="1342967" y="4888333"/>
            <a:ext cx="9585600" cy="15400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933" kern="0">
                <a:solidFill>
                  <a:srgbClr val="000000"/>
                </a:solidFill>
                <a:latin typeface="Arial"/>
                <a:cs typeface="Arial"/>
                <a:sym typeface="Arial"/>
              </a:rPr>
              <a:t>You can draw the counters out or use something to represent the counters. Solve each one and get your answers. The answers will be on the next three slides.</a:t>
            </a:r>
            <a:endParaRPr sz="2933" kern="0">
              <a:solidFill>
                <a:srgbClr val="000000"/>
              </a:solidFill>
              <a:latin typeface="Arial"/>
              <a:cs typeface="Arial"/>
              <a:sym typeface="Arial"/>
            </a:endParaRPr>
          </a:p>
        </p:txBody>
      </p:sp>
    </p:spTree>
    <p:extLst>
      <p:ext uri="{BB962C8B-B14F-4D97-AF65-F5344CB8AC3E}">
        <p14:creationId xmlns:p14="http://schemas.microsoft.com/office/powerpoint/2010/main" val="60600927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387"/>
        <p:cNvGrpSpPr/>
        <p:nvPr/>
      </p:nvGrpSpPr>
      <p:grpSpPr>
        <a:xfrm>
          <a:off x="0" y="0"/>
          <a:ext cx="0" cy="0"/>
          <a:chOff x="0" y="0"/>
          <a:chExt cx="0" cy="0"/>
        </a:xfrm>
      </p:grpSpPr>
      <p:pic>
        <p:nvPicPr>
          <p:cNvPr id="388" name="Google Shape;388;g891042b179_0_12"/>
          <p:cNvPicPr preferRelativeResize="0"/>
          <p:nvPr/>
        </p:nvPicPr>
        <p:blipFill>
          <a:blip r:embed="rId3">
            <a:alphaModFix/>
          </a:blip>
          <a:stretch>
            <a:fillRect/>
          </a:stretch>
        </p:blipFill>
        <p:spPr>
          <a:xfrm>
            <a:off x="393934" y="1647367"/>
            <a:ext cx="3622167" cy="4550927"/>
          </a:xfrm>
          <a:prstGeom prst="rect">
            <a:avLst/>
          </a:prstGeom>
          <a:noFill/>
          <a:ln>
            <a:noFill/>
          </a:ln>
        </p:spPr>
      </p:pic>
      <p:pic>
        <p:nvPicPr>
          <p:cNvPr id="389" name="Google Shape;389;g891042b179_0_12"/>
          <p:cNvPicPr preferRelativeResize="0"/>
          <p:nvPr/>
        </p:nvPicPr>
        <p:blipFill rotWithShape="1">
          <a:blip r:embed="rId4">
            <a:alphaModFix/>
          </a:blip>
          <a:srcRect l="11733" t="38374" r="61380"/>
          <a:stretch/>
        </p:blipFill>
        <p:spPr>
          <a:xfrm>
            <a:off x="393933" y="662534"/>
            <a:ext cx="3622168" cy="984833"/>
          </a:xfrm>
          <a:prstGeom prst="rect">
            <a:avLst/>
          </a:prstGeom>
          <a:noFill/>
          <a:ln>
            <a:noFill/>
          </a:ln>
        </p:spPr>
      </p:pic>
      <p:pic>
        <p:nvPicPr>
          <p:cNvPr id="390" name="Google Shape;390;g891042b179_0_12"/>
          <p:cNvPicPr preferRelativeResize="0"/>
          <p:nvPr/>
        </p:nvPicPr>
        <p:blipFill>
          <a:blip r:embed="rId5">
            <a:alphaModFix/>
          </a:blip>
          <a:stretch>
            <a:fillRect/>
          </a:stretch>
        </p:blipFill>
        <p:spPr>
          <a:xfrm>
            <a:off x="6487167" y="937367"/>
            <a:ext cx="2476500" cy="863600"/>
          </a:xfrm>
          <a:prstGeom prst="rect">
            <a:avLst/>
          </a:prstGeom>
          <a:noFill/>
          <a:ln>
            <a:noFill/>
          </a:ln>
        </p:spPr>
      </p:pic>
      <p:pic>
        <p:nvPicPr>
          <p:cNvPr id="391" name="Google Shape;391;g891042b179_0_12"/>
          <p:cNvPicPr preferRelativeResize="0"/>
          <p:nvPr/>
        </p:nvPicPr>
        <p:blipFill>
          <a:blip r:embed="rId5">
            <a:alphaModFix/>
          </a:blip>
          <a:stretch>
            <a:fillRect/>
          </a:stretch>
        </p:blipFill>
        <p:spPr>
          <a:xfrm>
            <a:off x="6487167" y="2281700"/>
            <a:ext cx="2476500" cy="863600"/>
          </a:xfrm>
          <a:prstGeom prst="rect">
            <a:avLst/>
          </a:prstGeom>
          <a:noFill/>
          <a:ln>
            <a:noFill/>
          </a:ln>
        </p:spPr>
      </p:pic>
      <p:pic>
        <p:nvPicPr>
          <p:cNvPr id="392" name="Google Shape;392;g891042b179_0_12"/>
          <p:cNvPicPr preferRelativeResize="0"/>
          <p:nvPr/>
        </p:nvPicPr>
        <p:blipFill>
          <a:blip r:embed="rId5">
            <a:alphaModFix/>
          </a:blip>
          <a:stretch>
            <a:fillRect/>
          </a:stretch>
        </p:blipFill>
        <p:spPr>
          <a:xfrm>
            <a:off x="6487167" y="3626033"/>
            <a:ext cx="2476500" cy="863600"/>
          </a:xfrm>
          <a:prstGeom prst="rect">
            <a:avLst/>
          </a:prstGeom>
          <a:noFill/>
          <a:ln>
            <a:noFill/>
          </a:ln>
        </p:spPr>
      </p:pic>
      <p:pic>
        <p:nvPicPr>
          <p:cNvPr id="393" name="Google Shape;393;g891042b179_0_12"/>
          <p:cNvPicPr preferRelativeResize="0"/>
          <p:nvPr/>
        </p:nvPicPr>
        <p:blipFill>
          <a:blip r:embed="rId5">
            <a:alphaModFix/>
          </a:blip>
          <a:stretch>
            <a:fillRect/>
          </a:stretch>
        </p:blipFill>
        <p:spPr>
          <a:xfrm>
            <a:off x="6487167" y="5002033"/>
            <a:ext cx="2476500" cy="863600"/>
          </a:xfrm>
          <a:prstGeom prst="rect">
            <a:avLst/>
          </a:prstGeom>
          <a:noFill/>
          <a:ln>
            <a:noFill/>
          </a:ln>
        </p:spPr>
      </p:pic>
      <p:cxnSp>
        <p:nvCxnSpPr>
          <p:cNvPr id="394" name="Google Shape;394;g891042b179_0_12"/>
          <p:cNvCxnSpPr>
            <a:endCxn id="390" idx="1"/>
          </p:cNvCxnSpPr>
          <p:nvPr/>
        </p:nvCxnSpPr>
        <p:spPr>
          <a:xfrm rot="10800000" flipH="1">
            <a:off x="4064767" y="1369167"/>
            <a:ext cx="2422400" cy="851200"/>
          </a:xfrm>
          <a:prstGeom prst="straightConnector1">
            <a:avLst/>
          </a:prstGeom>
          <a:noFill/>
          <a:ln w="9525" cap="flat" cmpd="sng">
            <a:solidFill>
              <a:schemeClr val="dk2"/>
            </a:solidFill>
            <a:prstDash val="solid"/>
            <a:round/>
            <a:headEnd type="none" w="med" len="med"/>
            <a:tailEnd type="triangle" w="med" len="med"/>
          </a:ln>
        </p:spPr>
      </p:cxnSp>
      <p:cxnSp>
        <p:nvCxnSpPr>
          <p:cNvPr id="395" name="Google Shape;395;g891042b179_0_12"/>
          <p:cNvCxnSpPr>
            <a:endCxn id="391" idx="1"/>
          </p:cNvCxnSpPr>
          <p:nvPr/>
        </p:nvCxnSpPr>
        <p:spPr>
          <a:xfrm rot="10800000" flipH="1">
            <a:off x="4082767" y="2713500"/>
            <a:ext cx="2404400" cy="688800"/>
          </a:xfrm>
          <a:prstGeom prst="straightConnector1">
            <a:avLst/>
          </a:prstGeom>
          <a:noFill/>
          <a:ln w="9525" cap="flat" cmpd="sng">
            <a:solidFill>
              <a:schemeClr val="dk2"/>
            </a:solidFill>
            <a:prstDash val="solid"/>
            <a:round/>
            <a:headEnd type="none" w="med" len="med"/>
            <a:tailEnd type="triangle" w="med" len="med"/>
          </a:ln>
        </p:spPr>
      </p:cxnSp>
      <p:cxnSp>
        <p:nvCxnSpPr>
          <p:cNvPr id="396" name="Google Shape;396;g891042b179_0_12"/>
          <p:cNvCxnSpPr>
            <a:endCxn id="392" idx="1"/>
          </p:cNvCxnSpPr>
          <p:nvPr/>
        </p:nvCxnSpPr>
        <p:spPr>
          <a:xfrm rot="10800000" flipH="1">
            <a:off x="4064767" y="4057833"/>
            <a:ext cx="2422400" cy="364800"/>
          </a:xfrm>
          <a:prstGeom prst="straightConnector1">
            <a:avLst/>
          </a:prstGeom>
          <a:noFill/>
          <a:ln w="9525" cap="flat" cmpd="sng">
            <a:solidFill>
              <a:schemeClr val="dk2"/>
            </a:solidFill>
            <a:prstDash val="solid"/>
            <a:round/>
            <a:headEnd type="none" w="med" len="med"/>
            <a:tailEnd type="triangle" w="med" len="med"/>
          </a:ln>
        </p:spPr>
      </p:cxnSp>
      <p:cxnSp>
        <p:nvCxnSpPr>
          <p:cNvPr id="397" name="Google Shape;397;g891042b179_0_12"/>
          <p:cNvCxnSpPr>
            <a:endCxn id="393" idx="1"/>
          </p:cNvCxnSpPr>
          <p:nvPr/>
        </p:nvCxnSpPr>
        <p:spPr>
          <a:xfrm>
            <a:off x="3993167" y="5282233"/>
            <a:ext cx="2494000" cy="151600"/>
          </a:xfrm>
          <a:prstGeom prst="straightConnector1">
            <a:avLst/>
          </a:prstGeom>
          <a:noFill/>
          <a:ln w="9525" cap="flat" cmpd="sng">
            <a:solidFill>
              <a:schemeClr val="dk2"/>
            </a:solidFill>
            <a:prstDash val="solid"/>
            <a:round/>
            <a:headEnd type="none" w="med" len="med"/>
            <a:tailEnd type="triangle" w="med" len="med"/>
          </a:ln>
        </p:spPr>
      </p:cxnSp>
      <p:sp>
        <p:nvSpPr>
          <p:cNvPr id="398" name="Google Shape;398;g891042b179_0_12"/>
          <p:cNvSpPr/>
          <p:nvPr/>
        </p:nvSpPr>
        <p:spPr>
          <a:xfrm>
            <a:off x="644600" y="1915933"/>
            <a:ext cx="3026000" cy="984800"/>
          </a:xfrm>
          <a:prstGeom prst="roundRect">
            <a:avLst>
              <a:gd name="adj" fmla="val 16667"/>
            </a:avLst>
          </a:prstGeom>
          <a:noFill/>
          <a:ln w="28575" cap="flat" cmpd="sng">
            <a:solidFill>
              <a:srgbClr val="0000FF"/>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99" name="Google Shape;399;g891042b179_0_12"/>
          <p:cNvSpPr/>
          <p:nvPr/>
        </p:nvSpPr>
        <p:spPr>
          <a:xfrm>
            <a:off x="644600" y="2936600"/>
            <a:ext cx="3026000" cy="984800"/>
          </a:xfrm>
          <a:prstGeom prst="roundRect">
            <a:avLst>
              <a:gd name="adj" fmla="val 16667"/>
            </a:avLst>
          </a:prstGeom>
          <a:noFill/>
          <a:ln w="28575" cap="flat" cmpd="sng">
            <a:solidFill>
              <a:srgbClr val="0000FF"/>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400" name="Google Shape;400;g891042b179_0_12"/>
          <p:cNvSpPr/>
          <p:nvPr/>
        </p:nvSpPr>
        <p:spPr>
          <a:xfrm>
            <a:off x="644600" y="3957267"/>
            <a:ext cx="3026000" cy="984800"/>
          </a:xfrm>
          <a:prstGeom prst="roundRect">
            <a:avLst>
              <a:gd name="adj" fmla="val 16667"/>
            </a:avLst>
          </a:prstGeom>
          <a:noFill/>
          <a:ln w="28575" cap="flat" cmpd="sng">
            <a:solidFill>
              <a:srgbClr val="0000FF"/>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401" name="Google Shape;401;g891042b179_0_12"/>
          <p:cNvSpPr/>
          <p:nvPr/>
        </p:nvSpPr>
        <p:spPr>
          <a:xfrm>
            <a:off x="644600" y="4941433"/>
            <a:ext cx="3026000" cy="984800"/>
          </a:xfrm>
          <a:prstGeom prst="roundRect">
            <a:avLst>
              <a:gd name="adj" fmla="val 16667"/>
            </a:avLst>
          </a:prstGeom>
          <a:noFill/>
          <a:ln w="28575" cap="flat" cmpd="sng">
            <a:solidFill>
              <a:srgbClr val="0000FF"/>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402" name="Google Shape;402;g891042b179_0_12"/>
          <p:cNvSpPr txBox="1"/>
          <p:nvPr/>
        </p:nvSpPr>
        <p:spPr>
          <a:xfrm>
            <a:off x="9257400" y="1002733"/>
            <a:ext cx="1880000" cy="6888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3200" kern="0">
                <a:solidFill>
                  <a:srgbClr val="000000"/>
                </a:solidFill>
                <a:latin typeface="Arial"/>
                <a:cs typeface="Arial"/>
                <a:sym typeface="Arial"/>
              </a:rPr>
              <a:t>21</a:t>
            </a:r>
            <a:endParaRPr sz="3200" kern="0">
              <a:solidFill>
                <a:srgbClr val="000000"/>
              </a:solidFill>
              <a:latin typeface="Arial"/>
              <a:cs typeface="Arial"/>
              <a:sym typeface="Arial"/>
            </a:endParaRPr>
          </a:p>
        </p:txBody>
      </p:sp>
      <p:sp>
        <p:nvSpPr>
          <p:cNvPr id="403" name="Google Shape;403;g891042b179_0_12"/>
          <p:cNvSpPr txBox="1"/>
          <p:nvPr/>
        </p:nvSpPr>
        <p:spPr>
          <a:xfrm>
            <a:off x="9257400" y="2358084"/>
            <a:ext cx="1880000" cy="6888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3200" kern="0">
                <a:solidFill>
                  <a:srgbClr val="000000"/>
                </a:solidFill>
                <a:latin typeface="Arial"/>
                <a:cs typeface="Arial"/>
                <a:sym typeface="Arial"/>
              </a:rPr>
              <a:t>21</a:t>
            </a:r>
            <a:endParaRPr sz="3200" kern="0">
              <a:solidFill>
                <a:srgbClr val="000000"/>
              </a:solidFill>
              <a:latin typeface="Arial"/>
              <a:cs typeface="Arial"/>
              <a:sym typeface="Arial"/>
            </a:endParaRPr>
          </a:p>
        </p:txBody>
      </p:sp>
      <p:sp>
        <p:nvSpPr>
          <p:cNvPr id="404" name="Google Shape;404;g891042b179_0_12"/>
          <p:cNvSpPr txBox="1"/>
          <p:nvPr/>
        </p:nvSpPr>
        <p:spPr>
          <a:xfrm>
            <a:off x="9257400" y="3713433"/>
            <a:ext cx="1880000" cy="6888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3200" kern="0">
                <a:solidFill>
                  <a:srgbClr val="000000"/>
                </a:solidFill>
                <a:latin typeface="Arial"/>
                <a:cs typeface="Arial"/>
                <a:sym typeface="Arial"/>
              </a:rPr>
              <a:t>21</a:t>
            </a:r>
            <a:endParaRPr sz="3200" kern="0">
              <a:solidFill>
                <a:srgbClr val="000000"/>
              </a:solidFill>
              <a:latin typeface="Arial"/>
              <a:cs typeface="Arial"/>
              <a:sym typeface="Arial"/>
            </a:endParaRPr>
          </a:p>
        </p:txBody>
      </p:sp>
      <p:sp>
        <p:nvSpPr>
          <p:cNvPr id="405" name="Google Shape;405;g891042b179_0_12"/>
          <p:cNvSpPr txBox="1"/>
          <p:nvPr/>
        </p:nvSpPr>
        <p:spPr>
          <a:xfrm>
            <a:off x="9257400" y="5068767"/>
            <a:ext cx="1880000" cy="6888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3200" kern="0">
                <a:solidFill>
                  <a:srgbClr val="000000"/>
                </a:solidFill>
                <a:latin typeface="Arial"/>
                <a:cs typeface="Arial"/>
                <a:sym typeface="Arial"/>
              </a:rPr>
              <a:t>21</a:t>
            </a:r>
            <a:endParaRPr sz="3200" kern="0">
              <a:solidFill>
                <a:srgbClr val="000000"/>
              </a:solidFill>
              <a:latin typeface="Arial"/>
              <a:cs typeface="Arial"/>
              <a:sym typeface="Arial"/>
            </a:endParaRPr>
          </a:p>
        </p:txBody>
      </p:sp>
      <p:sp>
        <p:nvSpPr>
          <p:cNvPr id="406" name="Google Shape;406;g891042b179_0_12"/>
          <p:cNvSpPr txBox="1"/>
          <p:nvPr/>
        </p:nvSpPr>
        <p:spPr>
          <a:xfrm>
            <a:off x="2335200" y="607351"/>
            <a:ext cx="1880000" cy="6888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4133" kern="0">
                <a:solidFill>
                  <a:srgbClr val="000000"/>
                </a:solidFill>
                <a:latin typeface="Arial"/>
                <a:cs typeface="Arial"/>
                <a:sym typeface="Arial"/>
              </a:rPr>
              <a:t>= 21</a:t>
            </a:r>
            <a:endParaRPr sz="4133" kern="0">
              <a:solidFill>
                <a:srgbClr val="000000"/>
              </a:solidFill>
              <a:latin typeface="Arial"/>
              <a:cs typeface="Arial"/>
              <a:sym typeface="Arial"/>
            </a:endParaRPr>
          </a:p>
        </p:txBody>
      </p:sp>
    </p:spTree>
    <p:extLst>
      <p:ext uri="{BB962C8B-B14F-4D97-AF65-F5344CB8AC3E}">
        <p14:creationId xmlns:p14="http://schemas.microsoft.com/office/powerpoint/2010/main" val="371923701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410"/>
        <p:cNvGrpSpPr/>
        <p:nvPr/>
      </p:nvGrpSpPr>
      <p:grpSpPr>
        <a:xfrm>
          <a:off x="0" y="0"/>
          <a:ext cx="0" cy="0"/>
          <a:chOff x="0" y="0"/>
          <a:chExt cx="0" cy="0"/>
        </a:xfrm>
      </p:grpSpPr>
      <p:pic>
        <p:nvPicPr>
          <p:cNvPr id="411" name="Google Shape;411;g891042b179_0_17"/>
          <p:cNvPicPr preferRelativeResize="0"/>
          <p:nvPr/>
        </p:nvPicPr>
        <p:blipFill>
          <a:blip r:embed="rId3">
            <a:alphaModFix/>
          </a:blip>
          <a:stretch>
            <a:fillRect/>
          </a:stretch>
        </p:blipFill>
        <p:spPr>
          <a:xfrm>
            <a:off x="734167" y="2202434"/>
            <a:ext cx="3517900" cy="2730500"/>
          </a:xfrm>
          <a:prstGeom prst="rect">
            <a:avLst/>
          </a:prstGeom>
          <a:noFill/>
          <a:ln>
            <a:noFill/>
          </a:ln>
        </p:spPr>
      </p:pic>
      <p:pic>
        <p:nvPicPr>
          <p:cNvPr id="412" name="Google Shape;412;g891042b179_0_17"/>
          <p:cNvPicPr preferRelativeResize="0"/>
          <p:nvPr/>
        </p:nvPicPr>
        <p:blipFill rotWithShape="1">
          <a:blip r:embed="rId4">
            <a:alphaModFix/>
          </a:blip>
          <a:srcRect l="51744" t="33016" r="32589"/>
          <a:stretch/>
        </p:blipFill>
        <p:spPr>
          <a:xfrm>
            <a:off x="734168" y="1199734"/>
            <a:ext cx="1977001" cy="1002700"/>
          </a:xfrm>
          <a:prstGeom prst="rect">
            <a:avLst/>
          </a:prstGeom>
          <a:noFill/>
          <a:ln>
            <a:noFill/>
          </a:ln>
        </p:spPr>
      </p:pic>
      <p:sp>
        <p:nvSpPr>
          <p:cNvPr id="413" name="Google Shape;413;g891042b179_0_17"/>
          <p:cNvSpPr/>
          <p:nvPr/>
        </p:nvSpPr>
        <p:spPr>
          <a:xfrm>
            <a:off x="1718967" y="2345700"/>
            <a:ext cx="1611600" cy="2471200"/>
          </a:xfrm>
          <a:prstGeom prst="roundRect">
            <a:avLst>
              <a:gd name="adj" fmla="val 16667"/>
            </a:avLst>
          </a:prstGeom>
          <a:noFill/>
          <a:ln w="28575" cap="flat" cmpd="sng">
            <a:solidFill>
              <a:srgbClr val="0000FF"/>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414" name="Google Shape;414;g891042b179_0_17"/>
          <p:cNvSpPr/>
          <p:nvPr/>
        </p:nvSpPr>
        <p:spPr>
          <a:xfrm>
            <a:off x="3330567" y="2345700"/>
            <a:ext cx="862800" cy="2471200"/>
          </a:xfrm>
          <a:prstGeom prst="roundRect">
            <a:avLst>
              <a:gd name="adj" fmla="val 16667"/>
            </a:avLst>
          </a:prstGeom>
          <a:noFill/>
          <a:ln w="28575" cap="flat" cmpd="sng">
            <a:solidFill>
              <a:srgbClr val="0000FF"/>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415" name="Google Shape;415;g891042b179_0_17"/>
          <p:cNvSpPr/>
          <p:nvPr/>
        </p:nvSpPr>
        <p:spPr>
          <a:xfrm>
            <a:off x="856167" y="2345700"/>
            <a:ext cx="862800" cy="2471200"/>
          </a:xfrm>
          <a:prstGeom prst="roundRect">
            <a:avLst>
              <a:gd name="adj" fmla="val 16667"/>
            </a:avLst>
          </a:prstGeom>
          <a:noFill/>
          <a:ln w="28575" cap="flat" cmpd="sng">
            <a:solidFill>
              <a:srgbClr val="0000FF"/>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cxnSp>
        <p:nvCxnSpPr>
          <p:cNvPr id="416" name="Google Shape;416;g891042b179_0_17"/>
          <p:cNvCxnSpPr/>
          <p:nvPr/>
        </p:nvCxnSpPr>
        <p:spPr>
          <a:xfrm>
            <a:off x="1647367" y="4852533"/>
            <a:ext cx="6392400" cy="1038400"/>
          </a:xfrm>
          <a:prstGeom prst="straightConnector1">
            <a:avLst/>
          </a:prstGeom>
          <a:noFill/>
          <a:ln w="9525" cap="flat" cmpd="sng">
            <a:solidFill>
              <a:schemeClr val="dk2"/>
            </a:solidFill>
            <a:prstDash val="solid"/>
            <a:round/>
            <a:headEnd type="none" w="med" len="med"/>
            <a:tailEnd type="triangle" w="med" len="med"/>
          </a:ln>
        </p:spPr>
      </p:cxnSp>
      <p:cxnSp>
        <p:nvCxnSpPr>
          <p:cNvPr id="417" name="Google Shape;417;g891042b179_0_17"/>
          <p:cNvCxnSpPr/>
          <p:nvPr/>
        </p:nvCxnSpPr>
        <p:spPr>
          <a:xfrm>
            <a:off x="4172100" y="4727200"/>
            <a:ext cx="3850000" cy="1146000"/>
          </a:xfrm>
          <a:prstGeom prst="straightConnector1">
            <a:avLst/>
          </a:prstGeom>
          <a:noFill/>
          <a:ln w="9525" cap="flat" cmpd="sng">
            <a:solidFill>
              <a:schemeClr val="dk2"/>
            </a:solidFill>
            <a:prstDash val="solid"/>
            <a:round/>
            <a:headEnd type="none" w="med" len="med"/>
            <a:tailEnd type="triangle" w="med" len="med"/>
          </a:ln>
        </p:spPr>
      </p:cxnSp>
      <p:pic>
        <p:nvPicPr>
          <p:cNvPr id="418" name="Google Shape;418;g891042b179_0_17"/>
          <p:cNvPicPr preferRelativeResize="0"/>
          <p:nvPr/>
        </p:nvPicPr>
        <p:blipFill>
          <a:blip r:embed="rId5">
            <a:alphaModFix/>
          </a:blip>
          <a:stretch>
            <a:fillRect/>
          </a:stretch>
        </p:blipFill>
        <p:spPr>
          <a:xfrm>
            <a:off x="8278767" y="4267867"/>
            <a:ext cx="1651000" cy="2489200"/>
          </a:xfrm>
          <a:prstGeom prst="rect">
            <a:avLst/>
          </a:prstGeom>
          <a:noFill/>
          <a:ln>
            <a:noFill/>
          </a:ln>
        </p:spPr>
      </p:pic>
      <p:pic>
        <p:nvPicPr>
          <p:cNvPr id="419" name="Google Shape;419;g891042b179_0_17"/>
          <p:cNvPicPr preferRelativeResize="0"/>
          <p:nvPr/>
        </p:nvPicPr>
        <p:blipFill>
          <a:blip r:embed="rId5">
            <a:alphaModFix/>
          </a:blip>
          <a:stretch>
            <a:fillRect/>
          </a:stretch>
        </p:blipFill>
        <p:spPr>
          <a:xfrm>
            <a:off x="6918033" y="203200"/>
            <a:ext cx="1651000" cy="2489200"/>
          </a:xfrm>
          <a:prstGeom prst="rect">
            <a:avLst/>
          </a:prstGeom>
          <a:noFill/>
          <a:ln>
            <a:noFill/>
          </a:ln>
        </p:spPr>
      </p:pic>
      <p:sp>
        <p:nvSpPr>
          <p:cNvPr id="420" name="Google Shape;420;g891042b179_0_17"/>
          <p:cNvSpPr txBox="1"/>
          <p:nvPr/>
        </p:nvSpPr>
        <p:spPr>
          <a:xfrm>
            <a:off x="8953000" y="984833"/>
            <a:ext cx="1128000" cy="7164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3733" kern="0">
                <a:solidFill>
                  <a:srgbClr val="000000"/>
                </a:solidFill>
                <a:latin typeface="Arial"/>
                <a:cs typeface="Arial"/>
                <a:sym typeface="Arial"/>
              </a:rPr>
              <a:t>33</a:t>
            </a:r>
            <a:endParaRPr sz="3733" kern="0">
              <a:solidFill>
                <a:srgbClr val="000000"/>
              </a:solidFill>
              <a:latin typeface="Arial"/>
              <a:cs typeface="Arial"/>
              <a:sym typeface="Arial"/>
            </a:endParaRPr>
          </a:p>
        </p:txBody>
      </p:sp>
      <p:sp>
        <p:nvSpPr>
          <p:cNvPr id="421" name="Google Shape;421;g891042b179_0_17"/>
          <p:cNvSpPr txBox="1"/>
          <p:nvPr/>
        </p:nvSpPr>
        <p:spPr>
          <a:xfrm>
            <a:off x="10168767" y="5013533"/>
            <a:ext cx="1128000" cy="7164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3733" kern="0">
                <a:solidFill>
                  <a:srgbClr val="000000"/>
                </a:solidFill>
                <a:latin typeface="Arial"/>
                <a:cs typeface="Arial"/>
                <a:sym typeface="Arial"/>
              </a:rPr>
              <a:t>33</a:t>
            </a:r>
            <a:endParaRPr sz="3733" kern="0">
              <a:solidFill>
                <a:srgbClr val="000000"/>
              </a:solidFill>
              <a:latin typeface="Arial"/>
              <a:cs typeface="Arial"/>
              <a:sym typeface="Arial"/>
            </a:endParaRPr>
          </a:p>
        </p:txBody>
      </p:sp>
      <p:sp>
        <p:nvSpPr>
          <p:cNvPr id="422" name="Google Shape;422;g891042b179_0_17"/>
          <p:cNvSpPr txBox="1"/>
          <p:nvPr/>
        </p:nvSpPr>
        <p:spPr>
          <a:xfrm>
            <a:off x="2525133" y="1181883"/>
            <a:ext cx="1611600" cy="1038400"/>
          </a:xfrm>
          <a:prstGeom prst="rect">
            <a:avLst/>
          </a:prstGeom>
          <a:solidFill>
            <a:srgbClr val="FFFFFF"/>
          </a:solidFill>
          <a:ln>
            <a:noFill/>
          </a:ln>
        </p:spPr>
        <p:txBody>
          <a:bodyPr spcFirstLastPara="1" wrap="square" lIns="121900" tIns="121900" rIns="121900" bIns="121900" anchor="t" anchorCtr="0">
            <a:noAutofit/>
          </a:bodyPr>
          <a:lstStyle/>
          <a:p>
            <a:pPr algn="ctr" defTabSz="1219170">
              <a:buClr>
                <a:srgbClr val="000000"/>
              </a:buClr>
            </a:pPr>
            <a:r>
              <a:rPr lang="en-GB" sz="3733" kern="0">
                <a:solidFill>
                  <a:srgbClr val="000000"/>
                </a:solidFill>
                <a:latin typeface="Arial"/>
                <a:cs typeface="Arial"/>
                <a:sym typeface="Arial"/>
              </a:rPr>
              <a:t>= 33</a:t>
            </a:r>
            <a:endParaRPr sz="3733" kern="0">
              <a:solidFill>
                <a:srgbClr val="000000"/>
              </a:solidFill>
              <a:latin typeface="Arial"/>
              <a:cs typeface="Arial"/>
              <a:sym typeface="Arial"/>
            </a:endParaRPr>
          </a:p>
        </p:txBody>
      </p:sp>
      <p:cxnSp>
        <p:nvCxnSpPr>
          <p:cNvPr id="423" name="Google Shape;423;g891042b179_0_17"/>
          <p:cNvCxnSpPr/>
          <p:nvPr/>
        </p:nvCxnSpPr>
        <p:spPr>
          <a:xfrm rot="10800000" flipH="1">
            <a:off x="3044033" y="1360900"/>
            <a:ext cx="3670800" cy="984800"/>
          </a:xfrm>
          <a:prstGeom prst="straightConnector1">
            <a:avLst/>
          </a:prstGeom>
          <a:noFill/>
          <a:ln w="9525" cap="flat" cmpd="sng">
            <a:solidFill>
              <a:schemeClr val="dk2"/>
            </a:solidFill>
            <a:prstDash val="solid"/>
            <a:round/>
            <a:headEnd type="none" w="med" len="med"/>
            <a:tailEnd type="triangle" w="med" len="med"/>
          </a:ln>
        </p:spPr>
      </p:cxnSp>
    </p:spTree>
    <p:extLst>
      <p:ext uri="{BB962C8B-B14F-4D97-AF65-F5344CB8AC3E}">
        <p14:creationId xmlns:p14="http://schemas.microsoft.com/office/powerpoint/2010/main" val="309718566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427"/>
        <p:cNvGrpSpPr/>
        <p:nvPr/>
      </p:nvGrpSpPr>
      <p:grpSpPr>
        <a:xfrm>
          <a:off x="0" y="0"/>
          <a:ext cx="0" cy="0"/>
          <a:chOff x="0" y="0"/>
          <a:chExt cx="0" cy="0"/>
        </a:xfrm>
      </p:grpSpPr>
      <p:pic>
        <p:nvPicPr>
          <p:cNvPr id="428" name="Google Shape;428;g891042b179_0_20"/>
          <p:cNvPicPr preferRelativeResize="0"/>
          <p:nvPr/>
        </p:nvPicPr>
        <p:blipFill rotWithShape="1">
          <a:blip r:embed="rId3">
            <a:alphaModFix/>
          </a:blip>
          <a:srcRect l="83500" t="36584"/>
          <a:stretch/>
        </p:blipFill>
        <p:spPr>
          <a:xfrm>
            <a:off x="6893801" y="457233"/>
            <a:ext cx="1885233" cy="859467"/>
          </a:xfrm>
          <a:prstGeom prst="rect">
            <a:avLst/>
          </a:prstGeom>
          <a:noFill/>
          <a:ln>
            <a:noFill/>
          </a:ln>
        </p:spPr>
      </p:pic>
      <p:pic>
        <p:nvPicPr>
          <p:cNvPr id="429" name="Google Shape;429;g891042b179_0_20"/>
          <p:cNvPicPr preferRelativeResize="0"/>
          <p:nvPr/>
        </p:nvPicPr>
        <p:blipFill>
          <a:blip r:embed="rId4">
            <a:alphaModFix/>
          </a:blip>
          <a:stretch>
            <a:fillRect/>
          </a:stretch>
        </p:blipFill>
        <p:spPr>
          <a:xfrm>
            <a:off x="3760234" y="0"/>
            <a:ext cx="2685933" cy="3519067"/>
          </a:xfrm>
          <a:prstGeom prst="rect">
            <a:avLst/>
          </a:prstGeom>
          <a:noFill/>
          <a:ln>
            <a:noFill/>
          </a:ln>
        </p:spPr>
      </p:pic>
      <p:sp>
        <p:nvSpPr>
          <p:cNvPr id="430" name="Google Shape;430;g891042b179_0_20"/>
          <p:cNvSpPr/>
          <p:nvPr/>
        </p:nvSpPr>
        <p:spPr>
          <a:xfrm>
            <a:off x="3939367" y="107733"/>
            <a:ext cx="770000" cy="3303600"/>
          </a:xfrm>
          <a:prstGeom prst="roundRect">
            <a:avLst>
              <a:gd name="adj" fmla="val 16667"/>
            </a:avLst>
          </a:prstGeom>
          <a:noFill/>
          <a:ln w="28575" cap="flat" cmpd="sng">
            <a:solidFill>
              <a:srgbClr val="0000FF"/>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431" name="Google Shape;431;g891042b179_0_20"/>
          <p:cNvSpPr/>
          <p:nvPr/>
        </p:nvSpPr>
        <p:spPr>
          <a:xfrm>
            <a:off x="4718200" y="107733"/>
            <a:ext cx="770000" cy="3303600"/>
          </a:xfrm>
          <a:prstGeom prst="roundRect">
            <a:avLst>
              <a:gd name="adj" fmla="val 16667"/>
            </a:avLst>
          </a:prstGeom>
          <a:noFill/>
          <a:ln w="28575" cap="flat" cmpd="sng">
            <a:solidFill>
              <a:srgbClr val="0000FF"/>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432" name="Google Shape;432;g891042b179_0_20"/>
          <p:cNvSpPr/>
          <p:nvPr/>
        </p:nvSpPr>
        <p:spPr>
          <a:xfrm>
            <a:off x="5497033" y="107733"/>
            <a:ext cx="770000" cy="3303600"/>
          </a:xfrm>
          <a:prstGeom prst="roundRect">
            <a:avLst>
              <a:gd name="adj" fmla="val 16667"/>
            </a:avLst>
          </a:prstGeom>
          <a:noFill/>
          <a:ln w="28575" cap="flat" cmpd="sng">
            <a:solidFill>
              <a:srgbClr val="0000FF"/>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cxnSp>
        <p:nvCxnSpPr>
          <p:cNvPr id="433" name="Google Shape;433;g891042b179_0_20"/>
          <p:cNvCxnSpPr>
            <a:stCxn id="430" idx="2"/>
            <a:endCxn id="434" idx="0"/>
          </p:cNvCxnSpPr>
          <p:nvPr/>
        </p:nvCxnSpPr>
        <p:spPr>
          <a:xfrm flipH="1">
            <a:off x="3283967" y="3411333"/>
            <a:ext cx="1040400" cy="609200"/>
          </a:xfrm>
          <a:prstGeom prst="straightConnector1">
            <a:avLst/>
          </a:prstGeom>
          <a:noFill/>
          <a:ln w="9525" cap="flat" cmpd="sng">
            <a:solidFill>
              <a:schemeClr val="dk2"/>
            </a:solidFill>
            <a:prstDash val="solid"/>
            <a:round/>
            <a:headEnd type="none" w="med" len="med"/>
            <a:tailEnd type="triangle" w="med" len="med"/>
          </a:ln>
        </p:spPr>
      </p:cxnSp>
      <p:pic>
        <p:nvPicPr>
          <p:cNvPr id="434" name="Google Shape;434;g891042b179_0_20"/>
          <p:cNvPicPr preferRelativeResize="0"/>
          <p:nvPr/>
        </p:nvPicPr>
        <p:blipFill>
          <a:blip r:embed="rId5">
            <a:alphaModFix/>
          </a:blip>
          <a:stretch>
            <a:fillRect/>
          </a:stretch>
        </p:blipFill>
        <p:spPr>
          <a:xfrm>
            <a:off x="2942834" y="4020434"/>
            <a:ext cx="682433" cy="2658500"/>
          </a:xfrm>
          <a:prstGeom prst="rect">
            <a:avLst/>
          </a:prstGeom>
          <a:noFill/>
          <a:ln>
            <a:noFill/>
          </a:ln>
        </p:spPr>
      </p:pic>
      <p:pic>
        <p:nvPicPr>
          <p:cNvPr id="435" name="Google Shape;435;g891042b179_0_20"/>
          <p:cNvPicPr preferRelativeResize="0"/>
          <p:nvPr/>
        </p:nvPicPr>
        <p:blipFill>
          <a:blip r:embed="rId5">
            <a:alphaModFix/>
          </a:blip>
          <a:stretch>
            <a:fillRect/>
          </a:stretch>
        </p:blipFill>
        <p:spPr>
          <a:xfrm>
            <a:off x="4709368" y="4020434"/>
            <a:ext cx="682433" cy="2658500"/>
          </a:xfrm>
          <a:prstGeom prst="rect">
            <a:avLst/>
          </a:prstGeom>
          <a:noFill/>
          <a:ln>
            <a:noFill/>
          </a:ln>
        </p:spPr>
      </p:pic>
      <p:pic>
        <p:nvPicPr>
          <p:cNvPr id="436" name="Google Shape;436;g891042b179_0_20"/>
          <p:cNvPicPr preferRelativeResize="0"/>
          <p:nvPr/>
        </p:nvPicPr>
        <p:blipFill>
          <a:blip r:embed="rId5">
            <a:alphaModFix/>
          </a:blip>
          <a:stretch>
            <a:fillRect/>
          </a:stretch>
        </p:blipFill>
        <p:spPr>
          <a:xfrm>
            <a:off x="6661834" y="4020434"/>
            <a:ext cx="682433" cy="2658500"/>
          </a:xfrm>
          <a:prstGeom prst="rect">
            <a:avLst/>
          </a:prstGeom>
          <a:noFill/>
          <a:ln>
            <a:noFill/>
          </a:ln>
        </p:spPr>
      </p:pic>
      <p:cxnSp>
        <p:nvCxnSpPr>
          <p:cNvPr id="437" name="Google Shape;437;g891042b179_0_20"/>
          <p:cNvCxnSpPr>
            <a:endCxn id="436" idx="0"/>
          </p:cNvCxnSpPr>
          <p:nvPr/>
        </p:nvCxnSpPr>
        <p:spPr>
          <a:xfrm>
            <a:off x="5973851" y="3411233"/>
            <a:ext cx="1029200" cy="609200"/>
          </a:xfrm>
          <a:prstGeom prst="straightConnector1">
            <a:avLst/>
          </a:prstGeom>
          <a:noFill/>
          <a:ln w="9525" cap="flat" cmpd="sng">
            <a:solidFill>
              <a:schemeClr val="dk2"/>
            </a:solidFill>
            <a:prstDash val="solid"/>
            <a:round/>
            <a:headEnd type="none" w="med" len="med"/>
            <a:tailEnd type="triangle" w="med" len="med"/>
          </a:ln>
        </p:spPr>
      </p:cxnSp>
      <p:cxnSp>
        <p:nvCxnSpPr>
          <p:cNvPr id="438" name="Google Shape;438;g891042b179_0_20"/>
          <p:cNvCxnSpPr>
            <a:endCxn id="435" idx="0"/>
          </p:cNvCxnSpPr>
          <p:nvPr/>
        </p:nvCxnSpPr>
        <p:spPr>
          <a:xfrm flipH="1">
            <a:off x="5050584" y="3411233"/>
            <a:ext cx="40000" cy="609200"/>
          </a:xfrm>
          <a:prstGeom prst="straightConnector1">
            <a:avLst/>
          </a:prstGeom>
          <a:noFill/>
          <a:ln w="9525" cap="flat" cmpd="sng">
            <a:solidFill>
              <a:schemeClr val="dk2"/>
            </a:solidFill>
            <a:prstDash val="solid"/>
            <a:round/>
            <a:headEnd type="none" w="med" len="med"/>
            <a:tailEnd type="triangle" w="med" len="med"/>
          </a:ln>
        </p:spPr>
      </p:cxnSp>
      <p:sp>
        <p:nvSpPr>
          <p:cNvPr id="439" name="Google Shape;439;g891042b179_0_20"/>
          <p:cNvSpPr txBox="1"/>
          <p:nvPr/>
        </p:nvSpPr>
        <p:spPr>
          <a:xfrm>
            <a:off x="8582800" y="457167"/>
            <a:ext cx="1885200" cy="859600"/>
          </a:xfrm>
          <a:prstGeom prst="rect">
            <a:avLst/>
          </a:prstGeom>
          <a:solidFill>
            <a:srgbClr val="FFFFFF"/>
          </a:solidFill>
          <a:ln>
            <a:noFill/>
          </a:ln>
        </p:spPr>
        <p:txBody>
          <a:bodyPr spcFirstLastPara="1" wrap="square" lIns="121900" tIns="121900" rIns="121900" bIns="121900" anchor="t" anchorCtr="0">
            <a:noAutofit/>
          </a:bodyPr>
          <a:lstStyle/>
          <a:p>
            <a:pPr defTabSz="1219170">
              <a:buClr>
                <a:srgbClr val="000000"/>
              </a:buClr>
            </a:pPr>
            <a:r>
              <a:rPr lang="en-GB" sz="3333" kern="0">
                <a:solidFill>
                  <a:srgbClr val="000000"/>
                </a:solidFill>
                <a:latin typeface="Arial"/>
                <a:cs typeface="Arial"/>
                <a:sym typeface="Arial"/>
              </a:rPr>
              <a:t>= 22</a:t>
            </a:r>
            <a:endParaRPr sz="3333" kern="0">
              <a:solidFill>
                <a:srgbClr val="000000"/>
              </a:solidFill>
              <a:latin typeface="Arial"/>
              <a:cs typeface="Arial"/>
              <a:sym typeface="Arial"/>
            </a:endParaRPr>
          </a:p>
        </p:txBody>
      </p:sp>
    </p:spTree>
    <p:extLst>
      <p:ext uri="{BB962C8B-B14F-4D97-AF65-F5344CB8AC3E}">
        <p14:creationId xmlns:p14="http://schemas.microsoft.com/office/powerpoint/2010/main" val="417374388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443"/>
        <p:cNvGrpSpPr/>
        <p:nvPr/>
      </p:nvGrpSpPr>
      <p:grpSpPr>
        <a:xfrm>
          <a:off x="0" y="0"/>
          <a:ext cx="0" cy="0"/>
          <a:chOff x="0" y="0"/>
          <a:chExt cx="0" cy="0"/>
        </a:xfrm>
      </p:grpSpPr>
      <p:pic>
        <p:nvPicPr>
          <p:cNvPr id="444" name="Google Shape;444;g891042b179_0_72"/>
          <p:cNvPicPr preferRelativeResize="0"/>
          <p:nvPr/>
        </p:nvPicPr>
        <p:blipFill>
          <a:blip r:embed="rId3">
            <a:alphaModFix/>
          </a:blip>
          <a:stretch>
            <a:fillRect/>
          </a:stretch>
        </p:blipFill>
        <p:spPr>
          <a:xfrm>
            <a:off x="203200" y="203201"/>
            <a:ext cx="5892800" cy="3908692"/>
          </a:xfrm>
          <a:prstGeom prst="rect">
            <a:avLst/>
          </a:prstGeom>
          <a:noFill/>
          <a:ln>
            <a:noFill/>
          </a:ln>
        </p:spPr>
      </p:pic>
    </p:spTree>
    <p:extLst>
      <p:ext uri="{BB962C8B-B14F-4D97-AF65-F5344CB8AC3E}">
        <p14:creationId xmlns:p14="http://schemas.microsoft.com/office/powerpoint/2010/main" val="88207035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448"/>
        <p:cNvGrpSpPr/>
        <p:nvPr/>
      </p:nvGrpSpPr>
      <p:grpSpPr>
        <a:xfrm>
          <a:off x="0" y="0"/>
          <a:ext cx="0" cy="0"/>
          <a:chOff x="0" y="0"/>
          <a:chExt cx="0" cy="0"/>
        </a:xfrm>
      </p:grpSpPr>
      <p:pic>
        <p:nvPicPr>
          <p:cNvPr id="449" name="Google Shape;449;g891042b179_0_91"/>
          <p:cNvPicPr preferRelativeResize="0"/>
          <p:nvPr/>
        </p:nvPicPr>
        <p:blipFill>
          <a:blip r:embed="rId3">
            <a:alphaModFix/>
          </a:blip>
          <a:stretch>
            <a:fillRect/>
          </a:stretch>
        </p:blipFill>
        <p:spPr>
          <a:xfrm>
            <a:off x="203200" y="203201"/>
            <a:ext cx="5892800" cy="3908692"/>
          </a:xfrm>
          <a:prstGeom prst="rect">
            <a:avLst/>
          </a:prstGeom>
          <a:noFill/>
          <a:ln>
            <a:noFill/>
          </a:ln>
        </p:spPr>
      </p:pic>
      <p:pic>
        <p:nvPicPr>
          <p:cNvPr id="450" name="Google Shape;450;g891042b179_0_91"/>
          <p:cNvPicPr preferRelativeResize="0"/>
          <p:nvPr/>
        </p:nvPicPr>
        <p:blipFill>
          <a:blip r:embed="rId4">
            <a:alphaModFix/>
          </a:blip>
          <a:stretch>
            <a:fillRect/>
          </a:stretch>
        </p:blipFill>
        <p:spPr>
          <a:xfrm>
            <a:off x="7839134" y="1364667"/>
            <a:ext cx="2940300" cy="2297100"/>
          </a:xfrm>
          <a:prstGeom prst="rect">
            <a:avLst/>
          </a:prstGeom>
          <a:noFill/>
          <a:ln>
            <a:noFill/>
          </a:ln>
        </p:spPr>
      </p:pic>
    </p:spTree>
    <p:extLst>
      <p:ext uri="{BB962C8B-B14F-4D97-AF65-F5344CB8AC3E}">
        <p14:creationId xmlns:p14="http://schemas.microsoft.com/office/powerpoint/2010/main" val="124545935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454"/>
        <p:cNvGrpSpPr/>
        <p:nvPr/>
      </p:nvGrpSpPr>
      <p:grpSpPr>
        <a:xfrm>
          <a:off x="0" y="0"/>
          <a:ext cx="0" cy="0"/>
          <a:chOff x="0" y="0"/>
          <a:chExt cx="0" cy="0"/>
        </a:xfrm>
      </p:grpSpPr>
      <p:pic>
        <p:nvPicPr>
          <p:cNvPr id="455" name="Google Shape;455;g891042b179_0_87"/>
          <p:cNvPicPr preferRelativeResize="0"/>
          <p:nvPr/>
        </p:nvPicPr>
        <p:blipFill>
          <a:blip r:embed="rId3">
            <a:alphaModFix/>
          </a:blip>
          <a:stretch>
            <a:fillRect/>
          </a:stretch>
        </p:blipFill>
        <p:spPr>
          <a:xfrm>
            <a:off x="-459299" y="279051"/>
            <a:ext cx="5186500" cy="6299900"/>
          </a:xfrm>
          <a:prstGeom prst="rect">
            <a:avLst/>
          </a:prstGeom>
          <a:noFill/>
          <a:ln>
            <a:noFill/>
          </a:ln>
        </p:spPr>
      </p:pic>
    </p:spTree>
    <p:extLst>
      <p:ext uri="{BB962C8B-B14F-4D97-AF65-F5344CB8AC3E}">
        <p14:creationId xmlns:p14="http://schemas.microsoft.com/office/powerpoint/2010/main" val="307713717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459"/>
        <p:cNvGrpSpPr/>
        <p:nvPr/>
      </p:nvGrpSpPr>
      <p:grpSpPr>
        <a:xfrm>
          <a:off x="0" y="0"/>
          <a:ext cx="0" cy="0"/>
          <a:chOff x="0" y="0"/>
          <a:chExt cx="0" cy="0"/>
        </a:xfrm>
      </p:grpSpPr>
      <p:pic>
        <p:nvPicPr>
          <p:cNvPr id="460" name="Google Shape;460;g891042b179_0_100"/>
          <p:cNvPicPr preferRelativeResize="0"/>
          <p:nvPr/>
        </p:nvPicPr>
        <p:blipFill>
          <a:blip r:embed="rId3">
            <a:alphaModFix/>
          </a:blip>
          <a:stretch>
            <a:fillRect/>
          </a:stretch>
        </p:blipFill>
        <p:spPr>
          <a:xfrm>
            <a:off x="310667" y="279051"/>
            <a:ext cx="5186500" cy="6299900"/>
          </a:xfrm>
          <a:prstGeom prst="rect">
            <a:avLst/>
          </a:prstGeom>
          <a:noFill/>
          <a:ln>
            <a:noFill/>
          </a:ln>
        </p:spPr>
      </p:pic>
      <p:pic>
        <p:nvPicPr>
          <p:cNvPr id="461" name="Google Shape;461;g891042b179_0_100"/>
          <p:cNvPicPr preferRelativeResize="0"/>
          <p:nvPr/>
        </p:nvPicPr>
        <p:blipFill>
          <a:blip r:embed="rId4">
            <a:alphaModFix/>
          </a:blip>
          <a:stretch>
            <a:fillRect/>
          </a:stretch>
        </p:blipFill>
        <p:spPr>
          <a:xfrm>
            <a:off x="7419367" y="773085"/>
            <a:ext cx="2855667" cy="5311833"/>
          </a:xfrm>
          <a:prstGeom prst="rect">
            <a:avLst/>
          </a:prstGeom>
          <a:noFill/>
          <a:ln>
            <a:noFill/>
          </a:ln>
        </p:spPr>
      </p:pic>
      <p:sp>
        <p:nvSpPr>
          <p:cNvPr id="462" name="Google Shape;462;g891042b179_0_100"/>
          <p:cNvSpPr txBox="1"/>
          <p:nvPr/>
        </p:nvSpPr>
        <p:spPr>
          <a:xfrm>
            <a:off x="7377267" y="179067"/>
            <a:ext cx="2897600" cy="5940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2267" u="sng" kern="0">
                <a:solidFill>
                  <a:srgbClr val="000000"/>
                </a:solidFill>
                <a:latin typeface="Arial"/>
                <a:cs typeface="Arial"/>
                <a:sym typeface="Arial"/>
              </a:rPr>
              <a:t>Answer</a:t>
            </a:r>
            <a:endParaRPr sz="2267" u="sng" kern="0">
              <a:solidFill>
                <a:srgbClr val="000000"/>
              </a:solidFill>
              <a:latin typeface="Arial"/>
              <a:cs typeface="Arial"/>
              <a:sym typeface="Arial"/>
            </a:endParaRPr>
          </a:p>
        </p:txBody>
      </p:sp>
      <p:pic>
        <p:nvPicPr>
          <p:cNvPr id="463" name="Google Shape;463;g891042b179_0_100"/>
          <p:cNvPicPr preferRelativeResize="0"/>
          <p:nvPr/>
        </p:nvPicPr>
        <p:blipFill>
          <a:blip r:embed="rId5">
            <a:alphaModFix/>
          </a:blip>
          <a:stretch>
            <a:fillRect/>
          </a:stretch>
        </p:blipFill>
        <p:spPr>
          <a:xfrm>
            <a:off x="7793100" y="5867400"/>
            <a:ext cx="2108200" cy="990600"/>
          </a:xfrm>
          <a:prstGeom prst="rect">
            <a:avLst/>
          </a:prstGeom>
          <a:noFill/>
          <a:ln>
            <a:noFill/>
          </a:ln>
        </p:spPr>
      </p:pic>
    </p:spTree>
    <p:extLst>
      <p:ext uri="{BB962C8B-B14F-4D97-AF65-F5344CB8AC3E}">
        <p14:creationId xmlns:p14="http://schemas.microsoft.com/office/powerpoint/2010/main" val="115225756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CC0000"/>
        </a:solidFill>
        <a:effectLst/>
      </p:bgPr>
    </p:bg>
    <p:spTree>
      <p:nvGrpSpPr>
        <p:cNvPr id="1" name="Shape 467"/>
        <p:cNvGrpSpPr/>
        <p:nvPr/>
      </p:nvGrpSpPr>
      <p:grpSpPr>
        <a:xfrm>
          <a:off x="0" y="0"/>
          <a:ext cx="0" cy="0"/>
          <a:chOff x="0" y="0"/>
          <a:chExt cx="0" cy="0"/>
        </a:xfrm>
      </p:grpSpPr>
      <p:sp>
        <p:nvSpPr>
          <p:cNvPr id="468" name="Google Shape;468;p5"/>
          <p:cNvSpPr txBox="1">
            <a:spLocks noGrp="1"/>
          </p:cNvSpPr>
          <p:nvPr>
            <p:ph type="ctrTitle"/>
          </p:nvPr>
        </p:nvSpPr>
        <p:spPr>
          <a:xfrm>
            <a:off x="415600" y="556967"/>
            <a:ext cx="11360800" cy="1820400"/>
          </a:xfrm>
          <a:prstGeom prst="rect">
            <a:avLst/>
          </a:prstGeom>
          <a:noFill/>
          <a:ln>
            <a:noFill/>
          </a:ln>
        </p:spPr>
        <p:txBody>
          <a:bodyPr spcFirstLastPara="1" wrap="square" lIns="121900" tIns="121900" rIns="121900" bIns="121900" anchor="b" anchorCtr="0">
            <a:noAutofit/>
          </a:bodyPr>
          <a:lstStyle/>
          <a:p>
            <a:r>
              <a:rPr lang="en-GB" sz="4000">
                <a:latin typeface="Comic Sans MS"/>
                <a:ea typeface="Comic Sans MS"/>
                <a:cs typeface="Comic Sans MS"/>
                <a:sym typeface="Comic Sans MS"/>
              </a:rPr>
              <a:t>Time for a break.</a:t>
            </a:r>
            <a:endParaRPr sz="4000">
              <a:latin typeface="Comic Sans MS"/>
              <a:ea typeface="Comic Sans MS"/>
              <a:cs typeface="Comic Sans MS"/>
              <a:sym typeface="Comic Sans MS"/>
            </a:endParaRPr>
          </a:p>
          <a:p>
            <a:r>
              <a:rPr lang="en-GB" sz="4000">
                <a:latin typeface="Comic Sans MS"/>
                <a:ea typeface="Comic Sans MS"/>
                <a:cs typeface="Comic Sans MS"/>
                <a:sym typeface="Comic Sans MS"/>
              </a:rPr>
              <a:t>Have a drink and a snack.</a:t>
            </a:r>
            <a:endParaRPr sz="4000">
              <a:latin typeface="Comic Sans MS"/>
              <a:ea typeface="Comic Sans MS"/>
              <a:cs typeface="Comic Sans MS"/>
              <a:sym typeface="Comic Sans MS"/>
            </a:endParaRPr>
          </a:p>
        </p:txBody>
      </p:sp>
      <p:pic>
        <p:nvPicPr>
          <p:cNvPr id="469" name="Google Shape;469;p5"/>
          <p:cNvPicPr preferRelativeResize="0"/>
          <p:nvPr/>
        </p:nvPicPr>
        <p:blipFill rotWithShape="1">
          <a:blip r:embed="rId3">
            <a:alphaModFix/>
          </a:blip>
          <a:srcRect/>
          <a:stretch/>
        </p:blipFill>
        <p:spPr>
          <a:xfrm>
            <a:off x="3655234" y="3309530"/>
            <a:ext cx="4881533" cy="3199933"/>
          </a:xfrm>
          <a:prstGeom prst="rect">
            <a:avLst/>
          </a:prstGeom>
          <a:noFill/>
          <a:ln>
            <a:noFill/>
          </a:ln>
        </p:spPr>
      </p:pic>
    </p:spTree>
    <p:extLst>
      <p:ext uri="{BB962C8B-B14F-4D97-AF65-F5344CB8AC3E}">
        <p14:creationId xmlns:p14="http://schemas.microsoft.com/office/powerpoint/2010/main" val="408922432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473"/>
        <p:cNvGrpSpPr/>
        <p:nvPr/>
      </p:nvGrpSpPr>
      <p:grpSpPr>
        <a:xfrm>
          <a:off x="0" y="0"/>
          <a:ext cx="0" cy="0"/>
          <a:chOff x="0" y="0"/>
          <a:chExt cx="0" cy="0"/>
        </a:xfrm>
      </p:grpSpPr>
      <p:sp>
        <p:nvSpPr>
          <p:cNvPr id="474" name="Google Shape;474;g81dc1f8f80_0_72"/>
          <p:cNvSpPr txBox="1"/>
          <p:nvPr/>
        </p:nvSpPr>
        <p:spPr>
          <a:xfrm>
            <a:off x="230367" y="294100"/>
            <a:ext cx="11604400" cy="54572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3600" b="1" kern="0">
                <a:solidFill>
                  <a:srgbClr val="000000"/>
                </a:solidFill>
                <a:latin typeface="Arial"/>
                <a:cs typeface="Arial"/>
                <a:sym typeface="Arial"/>
              </a:rPr>
              <a:t>This week we will be reading and writing instructions. </a:t>
            </a:r>
            <a:endParaRPr sz="3600" b="1" kern="0">
              <a:solidFill>
                <a:srgbClr val="000000"/>
              </a:solidFill>
              <a:latin typeface="Arial"/>
              <a:cs typeface="Arial"/>
              <a:sym typeface="Arial"/>
            </a:endParaRPr>
          </a:p>
          <a:p>
            <a:pPr defTabSz="1219170">
              <a:buClr>
                <a:srgbClr val="000000"/>
              </a:buClr>
            </a:pPr>
            <a:endParaRPr sz="2667" kern="0">
              <a:solidFill>
                <a:srgbClr val="000000"/>
              </a:solidFill>
              <a:latin typeface="Arial"/>
              <a:cs typeface="Arial"/>
              <a:sym typeface="Arial"/>
            </a:endParaRPr>
          </a:p>
          <a:p>
            <a:pPr defTabSz="1219170">
              <a:buClr>
                <a:srgbClr val="000000"/>
              </a:buClr>
            </a:pPr>
            <a:r>
              <a:rPr lang="en-GB" sz="2667" kern="0">
                <a:solidFill>
                  <a:srgbClr val="000000"/>
                </a:solidFill>
                <a:latin typeface="Arial"/>
                <a:cs typeface="Arial"/>
                <a:sym typeface="Arial"/>
              </a:rPr>
              <a:t>There are ideas for making truffles, chocolate fudge sauce to serve with ice cream, toasties, a jar to attract bees to your garden, planting seeds even making a sock puppet - perhaps you might even be able to try making some of the ideas at home.</a:t>
            </a:r>
            <a:endParaRPr sz="2667" kern="0">
              <a:solidFill>
                <a:srgbClr val="000000"/>
              </a:solidFill>
              <a:latin typeface="Arial"/>
              <a:cs typeface="Arial"/>
              <a:sym typeface="Arial"/>
            </a:endParaRPr>
          </a:p>
        </p:txBody>
      </p:sp>
    </p:spTree>
    <p:extLst>
      <p:ext uri="{BB962C8B-B14F-4D97-AF65-F5344CB8AC3E}">
        <p14:creationId xmlns:p14="http://schemas.microsoft.com/office/powerpoint/2010/main" val="60914381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478"/>
        <p:cNvGrpSpPr/>
        <p:nvPr/>
      </p:nvGrpSpPr>
      <p:grpSpPr>
        <a:xfrm>
          <a:off x="0" y="0"/>
          <a:ext cx="0" cy="0"/>
          <a:chOff x="0" y="0"/>
          <a:chExt cx="0" cy="0"/>
        </a:xfrm>
      </p:grpSpPr>
      <p:sp>
        <p:nvSpPr>
          <p:cNvPr id="479" name="Google Shape;479;g81dc1f8f80_0_76"/>
          <p:cNvSpPr txBox="1">
            <a:spLocks noGrp="1"/>
          </p:cNvSpPr>
          <p:nvPr>
            <p:ph type="ctrTitle"/>
          </p:nvPr>
        </p:nvSpPr>
        <p:spPr>
          <a:xfrm>
            <a:off x="415600" y="193200"/>
            <a:ext cx="11360800" cy="6471600"/>
          </a:xfrm>
          <a:prstGeom prst="rect">
            <a:avLst/>
          </a:prstGeom>
        </p:spPr>
        <p:txBody>
          <a:bodyPr spcFirstLastPara="1" wrap="square" lIns="121900" tIns="121900" rIns="121900" bIns="121900" anchor="b" anchorCtr="0">
            <a:noAutofit/>
          </a:bodyPr>
          <a:lstStyle/>
          <a:p>
            <a:pPr algn="l"/>
            <a:r>
              <a:rPr lang="en-GB" sz="2400"/>
              <a:t> </a:t>
            </a:r>
            <a:endParaRPr sz="2400"/>
          </a:p>
          <a:p>
            <a:pPr algn="l"/>
            <a:r>
              <a:rPr lang="en-GB" sz="3200" b="1"/>
              <a:t>Our English tasks for today begin with a Close Reading Task</a:t>
            </a:r>
            <a:endParaRPr sz="3200" b="1"/>
          </a:p>
          <a:p>
            <a:pPr algn="l"/>
            <a:r>
              <a:rPr lang="en-GB" sz="3200" b="1" u="sng"/>
              <a:t>WALT: retrieve and infer information from a text.</a:t>
            </a:r>
            <a:endParaRPr sz="3200" b="1" u="sng"/>
          </a:p>
          <a:p>
            <a:pPr algn="l"/>
            <a:endParaRPr sz="2400" b="1" u="sng"/>
          </a:p>
          <a:p>
            <a:pPr marL="609585" indent="-457189" algn="l">
              <a:buSzPts val="1800"/>
              <a:buAutoNum type="arabicPeriod"/>
            </a:pPr>
            <a:r>
              <a:rPr lang="en-GB" sz="2400"/>
              <a:t>Ask an adult to read the text (on the next page) to you. </a:t>
            </a:r>
            <a:endParaRPr sz="2400"/>
          </a:p>
          <a:p>
            <a:pPr marL="609585" indent="-457189" algn="l">
              <a:buSzPts val="1800"/>
              <a:buAutoNum type="arabicPeriod"/>
            </a:pPr>
            <a:r>
              <a:rPr lang="en-GB" sz="2400"/>
              <a:t>Here are some meanings of words that might help you </a:t>
            </a:r>
            <a:endParaRPr sz="2400"/>
          </a:p>
          <a:p>
            <a:pPr marL="609585" algn="l"/>
            <a:r>
              <a:rPr lang="en-GB" sz="2400"/>
              <a:t>light - means they won’t fill you up</a:t>
            </a:r>
            <a:endParaRPr sz="2400"/>
          </a:p>
          <a:p>
            <a:pPr marL="609585" algn="l"/>
            <a:r>
              <a:rPr lang="en-GB" sz="2400"/>
              <a:t>coated - means the outside is covered</a:t>
            </a:r>
            <a:endParaRPr sz="2400"/>
          </a:p>
          <a:p>
            <a:pPr marL="609585" algn="l"/>
            <a:r>
              <a:rPr lang="en-GB" sz="2400"/>
              <a:t>beat - to stir quickly with force</a:t>
            </a:r>
            <a:endParaRPr sz="2400"/>
          </a:p>
          <a:p>
            <a:pPr marL="609585" algn="l"/>
            <a:r>
              <a:rPr lang="en-GB" sz="2400"/>
              <a:t>refrigerator - fridge</a:t>
            </a:r>
            <a:endParaRPr sz="2400"/>
          </a:p>
          <a:p>
            <a:pPr marL="609585" algn="l"/>
            <a:r>
              <a:rPr lang="en-GB" sz="2400"/>
              <a:t>truffle - the kind of sweet being made</a:t>
            </a:r>
            <a:endParaRPr sz="2400"/>
          </a:p>
          <a:p>
            <a:pPr marL="609585" indent="-457189" algn="l">
              <a:buSzPts val="1800"/>
              <a:buAutoNum type="arabicPeriod"/>
            </a:pPr>
            <a:r>
              <a:rPr lang="en-GB" sz="2400"/>
              <a:t>Now read it with your adult twice, they can help you with expression.</a:t>
            </a:r>
            <a:endParaRPr sz="2400"/>
          </a:p>
          <a:p>
            <a:pPr marL="609585" indent="-457189" algn="l">
              <a:buSzPts val="1800"/>
              <a:buAutoNum type="arabicPeriod"/>
            </a:pPr>
            <a:r>
              <a:rPr lang="en-GB" sz="2400"/>
              <a:t>Now read it twice by yourself.</a:t>
            </a:r>
            <a:endParaRPr sz="2400"/>
          </a:p>
          <a:p>
            <a:pPr marL="609585" indent="-457189" algn="l">
              <a:buSzPts val="1800"/>
              <a:buAutoNum type="arabicPeriod"/>
            </a:pPr>
            <a:r>
              <a:rPr lang="en-GB" sz="2400"/>
              <a:t>Read the questions and look for evidence in the text to help you answer them.</a:t>
            </a:r>
            <a:endParaRPr sz="2400"/>
          </a:p>
          <a:p>
            <a:pPr marL="609585" indent="-457189" algn="l">
              <a:buSzPts val="1800"/>
              <a:buAutoNum type="arabicPeriod"/>
            </a:pPr>
            <a:r>
              <a:rPr lang="en-GB" sz="2400"/>
              <a:t>Write your answers in full sentences.</a:t>
            </a:r>
            <a:endParaRPr sz="2400"/>
          </a:p>
        </p:txBody>
      </p:sp>
    </p:spTree>
    <p:extLst>
      <p:ext uri="{BB962C8B-B14F-4D97-AF65-F5344CB8AC3E}">
        <p14:creationId xmlns:p14="http://schemas.microsoft.com/office/powerpoint/2010/main" val="267626644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483"/>
        <p:cNvGrpSpPr/>
        <p:nvPr/>
      </p:nvGrpSpPr>
      <p:grpSpPr>
        <a:xfrm>
          <a:off x="0" y="0"/>
          <a:ext cx="0" cy="0"/>
          <a:chOff x="0" y="0"/>
          <a:chExt cx="0" cy="0"/>
        </a:xfrm>
      </p:grpSpPr>
      <p:pic>
        <p:nvPicPr>
          <p:cNvPr id="484" name="Google Shape;484;g81dc1f8f80_0_80"/>
          <p:cNvPicPr preferRelativeResize="0"/>
          <p:nvPr/>
        </p:nvPicPr>
        <p:blipFill>
          <a:blip r:embed="rId3">
            <a:alphaModFix/>
          </a:blip>
          <a:stretch>
            <a:fillRect/>
          </a:stretch>
        </p:blipFill>
        <p:spPr>
          <a:xfrm>
            <a:off x="2524967" y="203201"/>
            <a:ext cx="7142071" cy="6451599"/>
          </a:xfrm>
          <a:prstGeom prst="rect">
            <a:avLst/>
          </a:prstGeom>
          <a:noFill/>
          <a:ln>
            <a:noFill/>
          </a:ln>
        </p:spPr>
      </p:pic>
      <p:cxnSp>
        <p:nvCxnSpPr>
          <p:cNvPr id="485" name="Google Shape;485;g81dc1f8f80_0_80"/>
          <p:cNvCxnSpPr/>
          <p:nvPr/>
        </p:nvCxnSpPr>
        <p:spPr>
          <a:xfrm>
            <a:off x="6921067" y="1151467"/>
            <a:ext cx="502000" cy="0"/>
          </a:xfrm>
          <a:prstGeom prst="straightConnector1">
            <a:avLst/>
          </a:prstGeom>
          <a:noFill/>
          <a:ln w="38100" cap="flat" cmpd="sng">
            <a:solidFill>
              <a:srgbClr val="FFFF00"/>
            </a:solidFill>
            <a:prstDash val="solid"/>
            <a:round/>
            <a:headEnd type="none" w="med" len="med"/>
            <a:tailEnd type="none" w="med" len="med"/>
          </a:ln>
        </p:spPr>
      </p:cxnSp>
      <p:cxnSp>
        <p:nvCxnSpPr>
          <p:cNvPr id="486" name="Google Shape;486;g81dc1f8f80_0_80"/>
          <p:cNvCxnSpPr/>
          <p:nvPr/>
        </p:nvCxnSpPr>
        <p:spPr>
          <a:xfrm rot="10800000" flipH="1">
            <a:off x="5143867" y="4956900"/>
            <a:ext cx="899200" cy="41600"/>
          </a:xfrm>
          <a:prstGeom prst="straightConnector1">
            <a:avLst/>
          </a:prstGeom>
          <a:noFill/>
          <a:ln w="38100" cap="flat" cmpd="sng">
            <a:solidFill>
              <a:srgbClr val="FFFF00"/>
            </a:solidFill>
            <a:prstDash val="solid"/>
            <a:round/>
            <a:headEnd type="none" w="med" len="med"/>
            <a:tailEnd type="none" w="med" len="med"/>
          </a:ln>
        </p:spPr>
      </p:cxnSp>
      <p:cxnSp>
        <p:nvCxnSpPr>
          <p:cNvPr id="487" name="Google Shape;487;g81dc1f8f80_0_80"/>
          <p:cNvCxnSpPr/>
          <p:nvPr/>
        </p:nvCxnSpPr>
        <p:spPr>
          <a:xfrm>
            <a:off x="3339833" y="5891833"/>
            <a:ext cx="502000" cy="0"/>
          </a:xfrm>
          <a:prstGeom prst="straightConnector1">
            <a:avLst/>
          </a:prstGeom>
          <a:noFill/>
          <a:ln w="38100" cap="flat" cmpd="sng">
            <a:solidFill>
              <a:srgbClr val="FFFF00"/>
            </a:solidFill>
            <a:prstDash val="solid"/>
            <a:round/>
            <a:headEnd type="none" w="med" len="med"/>
            <a:tailEnd type="none" w="med" len="med"/>
          </a:ln>
        </p:spPr>
      </p:cxnSp>
      <p:cxnSp>
        <p:nvCxnSpPr>
          <p:cNvPr id="488" name="Google Shape;488;g81dc1f8f80_0_80"/>
          <p:cNvCxnSpPr/>
          <p:nvPr/>
        </p:nvCxnSpPr>
        <p:spPr>
          <a:xfrm>
            <a:off x="4274800" y="930600"/>
            <a:ext cx="502000" cy="0"/>
          </a:xfrm>
          <a:prstGeom prst="straightConnector1">
            <a:avLst/>
          </a:prstGeom>
          <a:noFill/>
          <a:ln w="38100" cap="flat" cmpd="sng">
            <a:solidFill>
              <a:srgbClr val="FFFF00"/>
            </a:solidFill>
            <a:prstDash val="solid"/>
            <a:round/>
            <a:headEnd type="none" w="med" len="med"/>
            <a:tailEnd type="none" w="med" len="med"/>
          </a:ln>
        </p:spPr>
      </p:cxnSp>
      <p:cxnSp>
        <p:nvCxnSpPr>
          <p:cNvPr id="489" name="Google Shape;489;g81dc1f8f80_0_80"/>
          <p:cNvCxnSpPr/>
          <p:nvPr/>
        </p:nvCxnSpPr>
        <p:spPr>
          <a:xfrm>
            <a:off x="3160800" y="4291000"/>
            <a:ext cx="502000" cy="0"/>
          </a:xfrm>
          <a:prstGeom prst="straightConnector1">
            <a:avLst/>
          </a:prstGeom>
          <a:noFill/>
          <a:ln w="38100" cap="flat" cmpd="sng">
            <a:solidFill>
              <a:srgbClr val="FFFF00"/>
            </a:solidFill>
            <a:prstDash val="solid"/>
            <a:round/>
            <a:headEnd type="none" w="med" len="med"/>
            <a:tailEnd type="none" w="med" len="med"/>
          </a:ln>
        </p:spPr>
      </p:cxnSp>
    </p:spTree>
    <p:extLst>
      <p:ext uri="{BB962C8B-B14F-4D97-AF65-F5344CB8AC3E}">
        <p14:creationId xmlns:p14="http://schemas.microsoft.com/office/powerpoint/2010/main" val="69250157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493"/>
        <p:cNvGrpSpPr/>
        <p:nvPr/>
      </p:nvGrpSpPr>
      <p:grpSpPr>
        <a:xfrm>
          <a:off x="0" y="0"/>
          <a:ext cx="0" cy="0"/>
          <a:chOff x="0" y="0"/>
          <a:chExt cx="0" cy="0"/>
        </a:xfrm>
      </p:grpSpPr>
      <p:sp>
        <p:nvSpPr>
          <p:cNvPr id="494" name="Google Shape;494;g81dc1f8f80_0_89"/>
          <p:cNvSpPr txBox="1"/>
          <p:nvPr/>
        </p:nvSpPr>
        <p:spPr>
          <a:xfrm>
            <a:off x="272167" y="335900"/>
            <a:ext cx="11269600" cy="5958800"/>
          </a:xfrm>
          <a:prstGeom prst="rect">
            <a:avLst/>
          </a:prstGeom>
          <a:noFill/>
          <a:ln>
            <a:noFill/>
          </a:ln>
        </p:spPr>
        <p:txBody>
          <a:bodyPr spcFirstLastPara="1" wrap="square" lIns="121900" tIns="121900" rIns="121900" bIns="121900" anchor="t" anchorCtr="0">
            <a:noAutofit/>
          </a:bodyPr>
          <a:lstStyle/>
          <a:p>
            <a:pPr marL="609585" defTabSz="1219170">
              <a:buClr>
                <a:srgbClr val="000000"/>
              </a:buClr>
            </a:pPr>
            <a:r>
              <a:rPr lang="en-GB" sz="2667" b="1" u="sng" kern="0">
                <a:solidFill>
                  <a:srgbClr val="000000"/>
                </a:solidFill>
                <a:latin typeface="Arial"/>
                <a:cs typeface="Arial"/>
                <a:sym typeface="Arial"/>
              </a:rPr>
              <a:t>TASK:</a:t>
            </a:r>
            <a:endParaRPr sz="2667" b="1" u="sng" kern="0">
              <a:solidFill>
                <a:srgbClr val="000000"/>
              </a:solidFill>
              <a:latin typeface="Arial"/>
              <a:cs typeface="Arial"/>
              <a:sym typeface="Arial"/>
            </a:endParaRPr>
          </a:p>
          <a:p>
            <a:pPr marL="609585" defTabSz="1219170">
              <a:buClr>
                <a:srgbClr val="000000"/>
              </a:buClr>
            </a:pPr>
            <a:endParaRPr sz="2667" b="1" u="sng" kern="0">
              <a:solidFill>
                <a:srgbClr val="000000"/>
              </a:solidFill>
              <a:latin typeface="Arial"/>
              <a:cs typeface="Arial"/>
              <a:sym typeface="Arial"/>
            </a:endParaRPr>
          </a:p>
          <a:p>
            <a:pPr marL="609585" indent="-474121" defTabSz="1219170">
              <a:buClr>
                <a:srgbClr val="000000"/>
              </a:buClr>
              <a:buSzPts val="2000"/>
              <a:buFont typeface="Arial"/>
              <a:buAutoNum type="arabicPeriod"/>
            </a:pPr>
            <a:r>
              <a:rPr lang="en-GB" sz="2667" kern="0">
                <a:solidFill>
                  <a:srgbClr val="000000"/>
                </a:solidFill>
                <a:latin typeface="Arial"/>
                <a:cs typeface="Arial"/>
                <a:sym typeface="Arial"/>
              </a:rPr>
              <a:t>Where should you store the chocolates when they are made?</a:t>
            </a:r>
            <a:endParaRPr sz="2667" kern="0">
              <a:solidFill>
                <a:srgbClr val="000000"/>
              </a:solidFill>
              <a:latin typeface="Arial"/>
              <a:cs typeface="Arial"/>
              <a:sym typeface="Arial"/>
            </a:endParaRPr>
          </a:p>
          <a:p>
            <a:pPr marL="609585" indent="-474121" defTabSz="1219170">
              <a:buClr>
                <a:srgbClr val="000000"/>
              </a:buClr>
              <a:buSzPts val="2000"/>
              <a:buFont typeface="Arial"/>
              <a:buAutoNum type="arabicPeriod"/>
            </a:pPr>
            <a:r>
              <a:rPr lang="en-GB" sz="2667" kern="0">
                <a:solidFill>
                  <a:srgbClr val="000000"/>
                </a:solidFill>
                <a:latin typeface="Arial"/>
                <a:cs typeface="Arial"/>
                <a:sym typeface="Arial"/>
              </a:rPr>
              <a:t>Which ingredient is used in both the truffles and the coating?</a:t>
            </a:r>
            <a:endParaRPr sz="2667" kern="0">
              <a:solidFill>
                <a:srgbClr val="000000"/>
              </a:solidFill>
              <a:latin typeface="Arial"/>
              <a:cs typeface="Arial"/>
              <a:sym typeface="Arial"/>
            </a:endParaRPr>
          </a:p>
          <a:p>
            <a:pPr marL="609585" indent="-474121" defTabSz="1219170">
              <a:buClr>
                <a:srgbClr val="000000"/>
              </a:buClr>
              <a:buSzPts val="2000"/>
              <a:buFont typeface="Arial"/>
              <a:buAutoNum type="arabicPeriod"/>
            </a:pPr>
            <a:r>
              <a:rPr lang="en-GB" sz="2667" kern="0">
                <a:solidFill>
                  <a:srgbClr val="000000"/>
                </a:solidFill>
                <a:latin typeface="Arial"/>
                <a:cs typeface="Arial"/>
                <a:sym typeface="Arial"/>
              </a:rPr>
              <a:t>How many steps are there to making the truffles if you coat them?</a:t>
            </a:r>
            <a:endParaRPr sz="2667" kern="0">
              <a:solidFill>
                <a:srgbClr val="000000"/>
              </a:solidFill>
              <a:latin typeface="Arial"/>
              <a:cs typeface="Arial"/>
              <a:sym typeface="Arial"/>
            </a:endParaRPr>
          </a:p>
          <a:p>
            <a:pPr marL="609585" indent="-474121" defTabSz="1219170">
              <a:buClr>
                <a:srgbClr val="000000"/>
              </a:buClr>
              <a:buSzPts val="2000"/>
              <a:buFont typeface="Arial"/>
              <a:buAutoNum type="arabicPeriod"/>
            </a:pPr>
            <a:r>
              <a:rPr lang="en-GB" sz="2667" kern="0">
                <a:solidFill>
                  <a:srgbClr val="000000"/>
                </a:solidFill>
                <a:latin typeface="Arial"/>
                <a:cs typeface="Arial"/>
                <a:sym typeface="Arial"/>
              </a:rPr>
              <a:t>Find two reasons that the author uses to persuade you to make the truffles.</a:t>
            </a:r>
            <a:endParaRPr sz="2667" kern="0">
              <a:solidFill>
                <a:srgbClr val="000000"/>
              </a:solidFill>
              <a:latin typeface="Arial"/>
              <a:cs typeface="Arial"/>
              <a:sym typeface="Arial"/>
            </a:endParaRPr>
          </a:p>
          <a:p>
            <a:pPr defTabSz="1219170">
              <a:buClr>
                <a:srgbClr val="000000"/>
              </a:buClr>
            </a:pPr>
            <a:endParaRPr sz="2667" kern="0">
              <a:solidFill>
                <a:srgbClr val="000000"/>
              </a:solidFill>
              <a:latin typeface="Arial"/>
              <a:cs typeface="Arial"/>
              <a:sym typeface="Arial"/>
            </a:endParaRPr>
          </a:p>
          <a:p>
            <a:pPr defTabSz="1219170">
              <a:buClr>
                <a:srgbClr val="000000"/>
              </a:buClr>
            </a:pPr>
            <a:r>
              <a:rPr lang="en-GB" sz="2667" u="sng" kern="0">
                <a:solidFill>
                  <a:srgbClr val="000000"/>
                </a:solidFill>
                <a:latin typeface="Arial"/>
                <a:cs typeface="Arial"/>
                <a:sym typeface="Arial"/>
              </a:rPr>
              <a:t>Challenge!</a:t>
            </a:r>
            <a:endParaRPr sz="2667" u="sng" kern="0">
              <a:solidFill>
                <a:srgbClr val="000000"/>
              </a:solidFill>
              <a:latin typeface="Arial"/>
              <a:cs typeface="Arial"/>
              <a:sym typeface="Arial"/>
            </a:endParaRPr>
          </a:p>
          <a:p>
            <a:pPr defTabSz="1219170">
              <a:buClr>
                <a:srgbClr val="000000"/>
              </a:buClr>
            </a:pPr>
            <a:endParaRPr sz="2667" kern="0">
              <a:solidFill>
                <a:srgbClr val="000000"/>
              </a:solidFill>
              <a:latin typeface="Arial"/>
              <a:cs typeface="Arial"/>
              <a:sym typeface="Arial"/>
            </a:endParaRPr>
          </a:p>
          <a:p>
            <a:pPr defTabSz="1219170">
              <a:buClr>
                <a:srgbClr val="000000"/>
              </a:buClr>
            </a:pPr>
            <a:r>
              <a:rPr lang="en-GB" sz="2667" kern="0">
                <a:solidFill>
                  <a:srgbClr val="000000"/>
                </a:solidFill>
                <a:latin typeface="Arial"/>
                <a:cs typeface="Arial"/>
                <a:sym typeface="Arial"/>
              </a:rPr>
              <a:t>Explain how the layout of the instructions is helpful to the reader.</a:t>
            </a:r>
            <a:endParaRPr sz="2667" kern="0">
              <a:solidFill>
                <a:srgbClr val="000000"/>
              </a:solidFill>
              <a:latin typeface="Arial"/>
              <a:cs typeface="Arial"/>
              <a:sym typeface="Arial"/>
            </a:endParaRPr>
          </a:p>
        </p:txBody>
      </p:sp>
    </p:spTree>
    <p:extLst>
      <p:ext uri="{BB962C8B-B14F-4D97-AF65-F5344CB8AC3E}">
        <p14:creationId xmlns:p14="http://schemas.microsoft.com/office/powerpoint/2010/main" val="184432782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498"/>
        <p:cNvGrpSpPr/>
        <p:nvPr/>
      </p:nvGrpSpPr>
      <p:grpSpPr>
        <a:xfrm>
          <a:off x="0" y="0"/>
          <a:ext cx="0" cy="0"/>
          <a:chOff x="0" y="0"/>
          <a:chExt cx="0" cy="0"/>
        </a:xfrm>
      </p:grpSpPr>
      <p:sp>
        <p:nvSpPr>
          <p:cNvPr id="499" name="Google Shape;499;g81dc1f8f80_0_93"/>
          <p:cNvSpPr txBox="1"/>
          <p:nvPr/>
        </p:nvSpPr>
        <p:spPr>
          <a:xfrm>
            <a:off x="272167" y="335900"/>
            <a:ext cx="11269600" cy="5958800"/>
          </a:xfrm>
          <a:prstGeom prst="rect">
            <a:avLst/>
          </a:prstGeom>
          <a:solidFill>
            <a:srgbClr val="D9EAD3"/>
          </a:solidFill>
          <a:ln>
            <a:noFill/>
          </a:ln>
        </p:spPr>
        <p:txBody>
          <a:bodyPr spcFirstLastPara="1" wrap="square" lIns="121900" tIns="121900" rIns="121900" bIns="121900" anchor="t" anchorCtr="0">
            <a:noAutofit/>
          </a:bodyPr>
          <a:lstStyle/>
          <a:p>
            <a:pPr marL="609585" defTabSz="1219170">
              <a:buClr>
                <a:srgbClr val="000000"/>
              </a:buClr>
            </a:pPr>
            <a:r>
              <a:rPr lang="en-GB" sz="2267" b="1" u="sng" kern="0">
                <a:solidFill>
                  <a:srgbClr val="000000"/>
                </a:solidFill>
                <a:latin typeface="Arial"/>
                <a:cs typeface="Arial"/>
                <a:sym typeface="Arial"/>
              </a:rPr>
              <a:t>TASK:</a:t>
            </a:r>
            <a:endParaRPr sz="2267" b="1" u="sng" kern="0">
              <a:solidFill>
                <a:srgbClr val="000000"/>
              </a:solidFill>
              <a:latin typeface="Arial"/>
              <a:cs typeface="Arial"/>
              <a:sym typeface="Arial"/>
            </a:endParaRPr>
          </a:p>
          <a:p>
            <a:pPr marL="609585" indent="-448722" defTabSz="1219170">
              <a:buClr>
                <a:srgbClr val="000000"/>
              </a:buClr>
              <a:buSzPts val="1700"/>
              <a:buFont typeface="Arial"/>
              <a:buAutoNum type="arabicPeriod"/>
            </a:pPr>
            <a:r>
              <a:rPr lang="en-GB" sz="2267" kern="0">
                <a:solidFill>
                  <a:srgbClr val="000000"/>
                </a:solidFill>
                <a:latin typeface="Arial"/>
                <a:cs typeface="Arial"/>
                <a:sym typeface="Arial"/>
              </a:rPr>
              <a:t>Where should you store the chocolates when they are made?</a:t>
            </a:r>
            <a:endParaRPr sz="2267" kern="0">
              <a:solidFill>
                <a:srgbClr val="000000"/>
              </a:solidFill>
              <a:latin typeface="Arial"/>
              <a:cs typeface="Arial"/>
              <a:sym typeface="Arial"/>
            </a:endParaRPr>
          </a:p>
          <a:p>
            <a:pPr marL="609585" defTabSz="1219170">
              <a:buClr>
                <a:srgbClr val="000000"/>
              </a:buClr>
            </a:pPr>
            <a:r>
              <a:rPr lang="en-GB" sz="2267" kern="0">
                <a:solidFill>
                  <a:srgbClr val="FF0000"/>
                </a:solidFill>
                <a:latin typeface="Arial"/>
                <a:cs typeface="Arial"/>
                <a:sym typeface="Arial"/>
              </a:rPr>
              <a:t>When they are made the chocolates should be stored in the fridge.</a:t>
            </a:r>
            <a:endParaRPr sz="2267" kern="0">
              <a:solidFill>
                <a:srgbClr val="FF0000"/>
              </a:solidFill>
              <a:latin typeface="Arial"/>
              <a:cs typeface="Arial"/>
              <a:sym typeface="Arial"/>
            </a:endParaRPr>
          </a:p>
          <a:p>
            <a:pPr marL="609585" indent="-448722" defTabSz="1219170">
              <a:buClr>
                <a:srgbClr val="000000"/>
              </a:buClr>
              <a:buSzPts val="1700"/>
              <a:buFont typeface="Arial"/>
              <a:buAutoNum type="arabicPeriod"/>
            </a:pPr>
            <a:r>
              <a:rPr lang="en-GB" sz="2267" kern="0">
                <a:solidFill>
                  <a:srgbClr val="000000"/>
                </a:solidFill>
                <a:latin typeface="Arial"/>
                <a:cs typeface="Arial"/>
                <a:sym typeface="Arial"/>
              </a:rPr>
              <a:t>Which ingredient is used in both the truffles and the coating?</a:t>
            </a:r>
            <a:endParaRPr sz="2267" kern="0">
              <a:solidFill>
                <a:srgbClr val="000000"/>
              </a:solidFill>
              <a:latin typeface="Arial"/>
              <a:cs typeface="Arial"/>
              <a:sym typeface="Arial"/>
            </a:endParaRPr>
          </a:p>
          <a:p>
            <a:pPr marL="609585" defTabSz="1219170">
              <a:buClr>
                <a:srgbClr val="000000"/>
              </a:buClr>
            </a:pPr>
            <a:r>
              <a:rPr lang="en-GB" sz="2267" kern="0">
                <a:solidFill>
                  <a:srgbClr val="FF0000"/>
                </a:solidFill>
                <a:latin typeface="Arial"/>
                <a:cs typeface="Arial"/>
                <a:sym typeface="Arial"/>
              </a:rPr>
              <a:t>Plain chocolate is used in both the truffles and the sauce.</a:t>
            </a:r>
            <a:endParaRPr sz="2267" kern="0">
              <a:solidFill>
                <a:srgbClr val="FF0000"/>
              </a:solidFill>
              <a:latin typeface="Arial"/>
              <a:cs typeface="Arial"/>
              <a:sym typeface="Arial"/>
            </a:endParaRPr>
          </a:p>
          <a:p>
            <a:pPr marL="609585" indent="-448722" defTabSz="1219170">
              <a:buClr>
                <a:srgbClr val="000000"/>
              </a:buClr>
              <a:buSzPts val="1700"/>
              <a:buFont typeface="Arial"/>
              <a:buAutoNum type="arabicPeriod"/>
            </a:pPr>
            <a:r>
              <a:rPr lang="en-GB" sz="2267" kern="0">
                <a:solidFill>
                  <a:srgbClr val="000000"/>
                </a:solidFill>
                <a:latin typeface="Arial"/>
                <a:cs typeface="Arial"/>
                <a:sym typeface="Arial"/>
              </a:rPr>
              <a:t>How many steps are there to making the truffles if you coat them?</a:t>
            </a:r>
            <a:endParaRPr sz="2267" kern="0">
              <a:solidFill>
                <a:srgbClr val="000000"/>
              </a:solidFill>
              <a:latin typeface="Arial"/>
              <a:cs typeface="Arial"/>
              <a:sym typeface="Arial"/>
            </a:endParaRPr>
          </a:p>
          <a:p>
            <a:pPr marL="609585" defTabSz="1219170">
              <a:buClr>
                <a:srgbClr val="000000"/>
              </a:buClr>
            </a:pPr>
            <a:r>
              <a:rPr lang="en-GB" sz="2267" kern="0">
                <a:solidFill>
                  <a:srgbClr val="FF0000"/>
                </a:solidFill>
                <a:latin typeface="Arial"/>
                <a:cs typeface="Arial"/>
                <a:sym typeface="Arial"/>
              </a:rPr>
              <a:t>There a 6 steps to making the truffles if you coat them.</a:t>
            </a:r>
            <a:endParaRPr sz="2267" kern="0">
              <a:solidFill>
                <a:srgbClr val="FF0000"/>
              </a:solidFill>
              <a:latin typeface="Arial"/>
              <a:cs typeface="Arial"/>
              <a:sym typeface="Arial"/>
            </a:endParaRPr>
          </a:p>
          <a:p>
            <a:pPr marL="609585" indent="-448722" defTabSz="1219170">
              <a:buClr>
                <a:srgbClr val="000000"/>
              </a:buClr>
              <a:buSzPts val="1700"/>
              <a:buFont typeface="Arial"/>
              <a:buAutoNum type="arabicPeriod"/>
            </a:pPr>
            <a:r>
              <a:rPr lang="en-GB" sz="2267" kern="0">
                <a:solidFill>
                  <a:srgbClr val="000000"/>
                </a:solidFill>
                <a:latin typeface="Arial"/>
                <a:cs typeface="Arial"/>
                <a:sym typeface="Arial"/>
              </a:rPr>
              <a:t>Find two reasons that the author uses to persuade you to make the truffles.</a:t>
            </a:r>
            <a:endParaRPr sz="2267" kern="0">
              <a:solidFill>
                <a:srgbClr val="000000"/>
              </a:solidFill>
              <a:latin typeface="Arial"/>
              <a:cs typeface="Arial"/>
              <a:sym typeface="Arial"/>
            </a:endParaRPr>
          </a:p>
          <a:p>
            <a:pPr marL="609585" defTabSz="1219170">
              <a:buClr>
                <a:srgbClr val="000000"/>
              </a:buClr>
            </a:pPr>
            <a:r>
              <a:rPr lang="en-GB" sz="2267" kern="0">
                <a:solidFill>
                  <a:srgbClr val="FF0000"/>
                </a:solidFill>
                <a:latin typeface="Arial"/>
                <a:cs typeface="Arial"/>
                <a:sym typeface="Arial"/>
              </a:rPr>
              <a:t>The author describes them as light and easy to make and describes them as excellent. These are positive points that would persuade you to try making them.</a:t>
            </a:r>
            <a:endParaRPr sz="2267" kern="0">
              <a:solidFill>
                <a:srgbClr val="FF0000"/>
              </a:solidFill>
              <a:latin typeface="Arial"/>
              <a:cs typeface="Arial"/>
              <a:sym typeface="Arial"/>
            </a:endParaRPr>
          </a:p>
          <a:p>
            <a:pPr defTabSz="1219170">
              <a:buClr>
                <a:srgbClr val="000000"/>
              </a:buClr>
            </a:pPr>
            <a:endParaRPr sz="2267" kern="0">
              <a:solidFill>
                <a:srgbClr val="000000"/>
              </a:solidFill>
              <a:latin typeface="Arial"/>
              <a:cs typeface="Arial"/>
              <a:sym typeface="Arial"/>
            </a:endParaRPr>
          </a:p>
          <a:p>
            <a:pPr defTabSz="1219170">
              <a:buClr>
                <a:srgbClr val="000000"/>
              </a:buClr>
            </a:pPr>
            <a:r>
              <a:rPr lang="en-GB" sz="2267" u="sng" kern="0">
                <a:solidFill>
                  <a:srgbClr val="000000"/>
                </a:solidFill>
                <a:latin typeface="Arial"/>
                <a:cs typeface="Arial"/>
                <a:sym typeface="Arial"/>
              </a:rPr>
              <a:t>Challenge!</a:t>
            </a:r>
            <a:endParaRPr sz="2267" u="sng" kern="0">
              <a:solidFill>
                <a:srgbClr val="000000"/>
              </a:solidFill>
              <a:latin typeface="Arial"/>
              <a:cs typeface="Arial"/>
              <a:sym typeface="Arial"/>
            </a:endParaRPr>
          </a:p>
          <a:p>
            <a:pPr defTabSz="1219170">
              <a:buClr>
                <a:srgbClr val="000000"/>
              </a:buClr>
            </a:pPr>
            <a:r>
              <a:rPr lang="en-GB" sz="2267" kern="0">
                <a:solidFill>
                  <a:srgbClr val="000000"/>
                </a:solidFill>
                <a:latin typeface="Arial"/>
                <a:cs typeface="Arial"/>
                <a:sym typeface="Arial"/>
              </a:rPr>
              <a:t>Explain how the layout of the instructions is helpful to the reader.</a:t>
            </a:r>
            <a:endParaRPr sz="2267" kern="0">
              <a:solidFill>
                <a:srgbClr val="000000"/>
              </a:solidFill>
              <a:latin typeface="Arial"/>
              <a:cs typeface="Arial"/>
              <a:sym typeface="Arial"/>
            </a:endParaRPr>
          </a:p>
          <a:p>
            <a:pPr defTabSz="1219170">
              <a:buClr>
                <a:srgbClr val="000000"/>
              </a:buClr>
            </a:pPr>
            <a:r>
              <a:rPr lang="en-GB" sz="2267" kern="0">
                <a:solidFill>
                  <a:srgbClr val="FF0000"/>
                </a:solidFill>
                <a:latin typeface="Arial"/>
                <a:cs typeface="Arial"/>
                <a:sym typeface="Arial"/>
              </a:rPr>
              <a:t>The instructions are set out in clear sections, an introduction, the things you need and clear steps of how to make them. The sections are spaced out and the titles are in a different type of text.</a:t>
            </a:r>
            <a:endParaRPr sz="2267" kern="0">
              <a:solidFill>
                <a:srgbClr val="FF0000"/>
              </a:solidFill>
              <a:latin typeface="Arial"/>
              <a:cs typeface="Arial"/>
              <a:sym typeface="Arial"/>
            </a:endParaRPr>
          </a:p>
        </p:txBody>
      </p:sp>
    </p:spTree>
    <p:extLst>
      <p:ext uri="{BB962C8B-B14F-4D97-AF65-F5344CB8AC3E}">
        <p14:creationId xmlns:p14="http://schemas.microsoft.com/office/powerpoint/2010/main" val="302679684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D9D2E9"/>
        </a:solidFill>
        <a:effectLst/>
      </p:bgPr>
    </p:bg>
    <p:spTree>
      <p:nvGrpSpPr>
        <p:cNvPr id="1" name="Shape 503"/>
        <p:cNvGrpSpPr/>
        <p:nvPr/>
      </p:nvGrpSpPr>
      <p:grpSpPr>
        <a:xfrm>
          <a:off x="0" y="0"/>
          <a:ext cx="0" cy="0"/>
          <a:chOff x="0" y="0"/>
          <a:chExt cx="0" cy="0"/>
        </a:xfrm>
      </p:grpSpPr>
      <p:sp>
        <p:nvSpPr>
          <p:cNvPr id="504" name="Google Shape;504;g89bb98d5df_0_97"/>
          <p:cNvSpPr txBox="1">
            <a:spLocks noGrp="1"/>
          </p:cNvSpPr>
          <p:nvPr>
            <p:ph type="ctrTitle"/>
          </p:nvPr>
        </p:nvSpPr>
        <p:spPr>
          <a:xfrm>
            <a:off x="415600" y="1041200"/>
            <a:ext cx="11360800" cy="7101200"/>
          </a:xfrm>
          <a:prstGeom prst="rect">
            <a:avLst/>
          </a:prstGeom>
        </p:spPr>
        <p:txBody>
          <a:bodyPr spcFirstLastPara="1" wrap="square" lIns="121900" tIns="121900" rIns="121900" bIns="121900" anchor="b" anchorCtr="0">
            <a:noAutofit/>
          </a:bodyPr>
          <a:lstStyle/>
          <a:p>
            <a:r>
              <a:rPr lang="en-GB" sz="4000"/>
              <a:t>What is a contraction?</a:t>
            </a:r>
            <a:endParaRPr sz="4000"/>
          </a:p>
          <a:p>
            <a:pPr algn="l"/>
            <a:r>
              <a:rPr lang="en-GB" sz="2400"/>
              <a:t>A contraction is a shortened word. An apostrophe is used where a letter or group of letters are taken out to make the word shorter.</a:t>
            </a:r>
            <a:endParaRPr sz="2400"/>
          </a:p>
          <a:p>
            <a:pPr algn="l"/>
            <a:endParaRPr sz="2400"/>
          </a:p>
          <a:p>
            <a:pPr algn="l"/>
            <a:r>
              <a:rPr lang="en-GB" sz="2400"/>
              <a:t>For example: </a:t>
            </a:r>
            <a:endParaRPr sz="2400"/>
          </a:p>
          <a:p>
            <a:pPr algn="l"/>
            <a:r>
              <a:rPr lang="en-GB" sz="3200"/>
              <a:t>She will = she </a:t>
            </a:r>
            <a:r>
              <a:rPr lang="en-GB" sz="3200">
                <a:solidFill>
                  <a:srgbClr val="FF0000"/>
                </a:solidFill>
              </a:rPr>
              <a:t>wi</a:t>
            </a:r>
            <a:r>
              <a:rPr lang="en-GB" sz="3200"/>
              <a:t>ll = she</a:t>
            </a:r>
            <a:r>
              <a:rPr lang="en-GB" sz="3200">
                <a:solidFill>
                  <a:srgbClr val="FF0000"/>
                </a:solidFill>
              </a:rPr>
              <a:t>’</a:t>
            </a:r>
            <a:r>
              <a:rPr lang="en-GB" sz="3200"/>
              <a:t>ll</a:t>
            </a:r>
            <a:endParaRPr sz="3200"/>
          </a:p>
          <a:p>
            <a:pPr algn="l"/>
            <a:endParaRPr sz="3200"/>
          </a:p>
          <a:p>
            <a:r>
              <a:rPr lang="en-GB" sz="3200"/>
              <a:t>This is revision you can rewatch the link below and join it where it asks you to.</a:t>
            </a:r>
            <a:endParaRPr sz="3200"/>
          </a:p>
          <a:p>
            <a:pPr algn="l"/>
            <a:endParaRPr sz="3200"/>
          </a:p>
          <a:p>
            <a:pPr algn="l"/>
            <a:r>
              <a:rPr lang="en-GB" sz="1467" u="sng">
                <a:solidFill>
                  <a:schemeClr val="hlink"/>
                </a:solidFill>
                <a:hlinkClick r:id="rId3"/>
              </a:rPr>
              <a:t>https://uk.video.search.yahoo.com/yhs/search?fr=yhs-itm-001&amp;hsimp=yhs-001&amp;hspart=itm&amp;p=contractions+for+kids#action=view&amp;id=1&amp;vid=f812debddba542a96d82f093b683139a</a:t>
            </a:r>
            <a:endParaRPr sz="3200"/>
          </a:p>
          <a:p>
            <a:pPr algn="l"/>
            <a:r>
              <a:rPr lang="en-GB" sz="3200"/>
              <a:t>Now match the contractions on the next slide.</a:t>
            </a:r>
            <a:endParaRPr sz="3200"/>
          </a:p>
          <a:p>
            <a:endParaRPr sz="2400"/>
          </a:p>
          <a:p>
            <a:endParaRPr/>
          </a:p>
        </p:txBody>
      </p:sp>
      <p:sp>
        <p:nvSpPr>
          <p:cNvPr id="505" name="Google Shape;505;g89bb98d5df_0_97"/>
          <p:cNvSpPr txBox="1">
            <a:spLocks noGrp="1"/>
          </p:cNvSpPr>
          <p:nvPr>
            <p:ph type="subTitle" idx="1"/>
          </p:nvPr>
        </p:nvSpPr>
        <p:spPr>
          <a:xfrm>
            <a:off x="1959400" y="284167"/>
            <a:ext cx="8474400" cy="772800"/>
          </a:xfrm>
          <a:prstGeom prst="rect">
            <a:avLst/>
          </a:prstGeom>
        </p:spPr>
        <p:txBody>
          <a:bodyPr spcFirstLastPara="1" wrap="square" lIns="121900" tIns="121900" rIns="121900" bIns="121900" anchor="t" anchorCtr="0">
            <a:noAutofit/>
          </a:bodyPr>
          <a:lstStyle/>
          <a:p>
            <a:pPr marL="0" indent="0"/>
            <a:r>
              <a:rPr lang="en-GB">
                <a:solidFill>
                  <a:srgbClr val="000000"/>
                </a:solidFill>
              </a:rPr>
              <a:t>15 minute Spelling Activity</a:t>
            </a:r>
            <a:endParaRPr>
              <a:solidFill>
                <a:srgbClr val="000000"/>
              </a:solidFill>
            </a:endParaRPr>
          </a:p>
        </p:txBody>
      </p:sp>
      <p:pic>
        <p:nvPicPr>
          <p:cNvPr id="506" name="Google Shape;506;g89bb98d5df_0_97"/>
          <p:cNvPicPr preferRelativeResize="0"/>
          <p:nvPr/>
        </p:nvPicPr>
        <p:blipFill>
          <a:blip r:embed="rId4">
            <a:alphaModFix/>
          </a:blip>
          <a:stretch>
            <a:fillRect/>
          </a:stretch>
        </p:blipFill>
        <p:spPr>
          <a:xfrm>
            <a:off x="251267" y="284167"/>
            <a:ext cx="1379967" cy="1383500"/>
          </a:xfrm>
          <a:prstGeom prst="rect">
            <a:avLst/>
          </a:prstGeom>
          <a:noFill/>
          <a:ln>
            <a:noFill/>
          </a:ln>
        </p:spPr>
      </p:pic>
    </p:spTree>
    <p:extLst>
      <p:ext uri="{BB962C8B-B14F-4D97-AF65-F5344CB8AC3E}">
        <p14:creationId xmlns:p14="http://schemas.microsoft.com/office/powerpoint/2010/main" val="383871674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D9D2E9"/>
        </a:solidFill>
        <a:effectLst/>
      </p:bgPr>
    </p:bg>
    <p:spTree>
      <p:nvGrpSpPr>
        <p:cNvPr id="1" name="Shape 510"/>
        <p:cNvGrpSpPr/>
        <p:nvPr/>
      </p:nvGrpSpPr>
      <p:grpSpPr>
        <a:xfrm>
          <a:off x="0" y="0"/>
          <a:ext cx="0" cy="0"/>
          <a:chOff x="0" y="0"/>
          <a:chExt cx="0" cy="0"/>
        </a:xfrm>
      </p:grpSpPr>
      <p:pic>
        <p:nvPicPr>
          <p:cNvPr id="511" name="Google Shape;511;g89bb98d5df_0_103"/>
          <p:cNvPicPr preferRelativeResize="0"/>
          <p:nvPr/>
        </p:nvPicPr>
        <p:blipFill>
          <a:blip r:embed="rId3">
            <a:alphaModFix/>
          </a:blip>
          <a:stretch>
            <a:fillRect/>
          </a:stretch>
        </p:blipFill>
        <p:spPr>
          <a:xfrm>
            <a:off x="203200" y="203200"/>
            <a:ext cx="6362955" cy="3225800"/>
          </a:xfrm>
          <a:prstGeom prst="rect">
            <a:avLst/>
          </a:prstGeom>
          <a:noFill/>
          <a:ln>
            <a:noFill/>
          </a:ln>
        </p:spPr>
      </p:pic>
      <p:pic>
        <p:nvPicPr>
          <p:cNvPr id="512" name="Google Shape;512;g89bb98d5df_0_103"/>
          <p:cNvPicPr preferRelativeResize="0"/>
          <p:nvPr/>
        </p:nvPicPr>
        <p:blipFill>
          <a:blip r:embed="rId4">
            <a:alphaModFix/>
          </a:blip>
          <a:stretch>
            <a:fillRect/>
          </a:stretch>
        </p:blipFill>
        <p:spPr>
          <a:xfrm>
            <a:off x="203200" y="3429000"/>
            <a:ext cx="6287283" cy="3225800"/>
          </a:xfrm>
          <a:prstGeom prst="rect">
            <a:avLst/>
          </a:prstGeom>
          <a:noFill/>
          <a:ln>
            <a:noFill/>
          </a:ln>
        </p:spPr>
      </p:pic>
      <p:pic>
        <p:nvPicPr>
          <p:cNvPr id="513" name="Google Shape;513;g89bb98d5df_0_103"/>
          <p:cNvPicPr preferRelativeResize="0"/>
          <p:nvPr/>
        </p:nvPicPr>
        <p:blipFill>
          <a:blip r:embed="rId5">
            <a:alphaModFix/>
          </a:blip>
          <a:stretch>
            <a:fillRect/>
          </a:stretch>
        </p:blipFill>
        <p:spPr>
          <a:xfrm>
            <a:off x="6769338" y="622301"/>
            <a:ext cx="4838700" cy="2806700"/>
          </a:xfrm>
          <a:prstGeom prst="rect">
            <a:avLst/>
          </a:prstGeom>
          <a:noFill/>
          <a:ln>
            <a:noFill/>
          </a:ln>
        </p:spPr>
      </p:pic>
      <p:pic>
        <p:nvPicPr>
          <p:cNvPr id="514" name="Google Shape;514;g89bb98d5df_0_103"/>
          <p:cNvPicPr preferRelativeResize="0"/>
          <p:nvPr/>
        </p:nvPicPr>
        <p:blipFill>
          <a:blip r:embed="rId6">
            <a:alphaModFix/>
          </a:blip>
          <a:stretch>
            <a:fillRect/>
          </a:stretch>
        </p:blipFill>
        <p:spPr>
          <a:xfrm>
            <a:off x="6801104" y="3429001"/>
            <a:ext cx="4775200" cy="2781300"/>
          </a:xfrm>
          <a:prstGeom prst="rect">
            <a:avLst/>
          </a:prstGeom>
          <a:noFill/>
          <a:ln>
            <a:noFill/>
          </a:ln>
        </p:spPr>
      </p:pic>
    </p:spTree>
    <p:extLst>
      <p:ext uri="{BB962C8B-B14F-4D97-AF65-F5344CB8AC3E}">
        <p14:creationId xmlns:p14="http://schemas.microsoft.com/office/powerpoint/2010/main" val="184326921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518"/>
        <p:cNvGrpSpPr/>
        <p:nvPr/>
      </p:nvGrpSpPr>
      <p:grpSpPr>
        <a:xfrm>
          <a:off x="0" y="0"/>
          <a:ext cx="0" cy="0"/>
          <a:chOff x="0" y="0"/>
          <a:chExt cx="0" cy="0"/>
        </a:xfrm>
      </p:grpSpPr>
      <p:pic>
        <p:nvPicPr>
          <p:cNvPr id="519" name="Google Shape;519;g89bb98d5df_0_110"/>
          <p:cNvPicPr preferRelativeResize="0"/>
          <p:nvPr/>
        </p:nvPicPr>
        <p:blipFill>
          <a:blip r:embed="rId3">
            <a:alphaModFix/>
          </a:blip>
          <a:stretch>
            <a:fillRect/>
          </a:stretch>
        </p:blipFill>
        <p:spPr>
          <a:xfrm>
            <a:off x="203200" y="203200"/>
            <a:ext cx="6362955" cy="3225800"/>
          </a:xfrm>
          <a:prstGeom prst="rect">
            <a:avLst/>
          </a:prstGeom>
          <a:noFill/>
          <a:ln>
            <a:noFill/>
          </a:ln>
        </p:spPr>
      </p:pic>
      <p:pic>
        <p:nvPicPr>
          <p:cNvPr id="520" name="Google Shape;520;g89bb98d5df_0_110"/>
          <p:cNvPicPr preferRelativeResize="0"/>
          <p:nvPr/>
        </p:nvPicPr>
        <p:blipFill>
          <a:blip r:embed="rId4">
            <a:alphaModFix/>
          </a:blip>
          <a:stretch>
            <a:fillRect/>
          </a:stretch>
        </p:blipFill>
        <p:spPr>
          <a:xfrm>
            <a:off x="203200" y="3429000"/>
            <a:ext cx="6287283" cy="3225800"/>
          </a:xfrm>
          <a:prstGeom prst="rect">
            <a:avLst/>
          </a:prstGeom>
          <a:noFill/>
          <a:ln>
            <a:noFill/>
          </a:ln>
        </p:spPr>
      </p:pic>
      <p:pic>
        <p:nvPicPr>
          <p:cNvPr id="521" name="Google Shape;521;g89bb98d5df_0_110"/>
          <p:cNvPicPr preferRelativeResize="0"/>
          <p:nvPr/>
        </p:nvPicPr>
        <p:blipFill>
          <a:blip r:embed="rId5">
            <a:alphaModFix/>
          </a:blip>
          <a:stretch>
            <a:fillRect/>
          </a:stretch>
        </p:blipFill>
        <p:spPr>
          <a:xfrm>
            <a:off x="1257433" y="879534"/>
            <a:ext cx="1084667" cy="736333"/>
          </a:xfrm>
          <a:prstGeom prst="rect">
            <a:avLst/>
          </a:prstGeom>
          <a:noFill/>
          <a:ln>
            <a:noFill/>
          </a:ln>
        </p:spPr>
      </p:pic>
      <p:pic>
        <p:nvPicPr>
          <p:cNvPr id="522" name="Google Shape;522;g89bb98d5df_0_110"/>
          <p:cNvPicPr preferRelativeResize="0"/>
          <p:nvPr/>
        </p:nvPicPr>
        <p:blipFill>
          <a:blip r:embed="rId6">
            <a:alphaModFix/>
          </a:blip>
          <a:stretch>
            <a:fillRect/>
          </a:stretch>
        </p:blipFill>
        <p:spPr>
          <a:xfrm>
            <a:off x="4414609" y="987262"/>
            <a:ext cx="1084667" cy="628605"/>
          </a:xfrm>
          <a:prstGeom prst="rect">
            <a:avLst/>
          </a:prstGeom>
          <a:noFill/>
          <a:ln>
            <a:noFill/>
          </a:ln>
        </p:spPr>
      </p:pic>
      <p:pic>
        <p:nvPicPr>
          <p:cNvPr id="523" name="Google Shape;523;g89bb98d5df_0_110"/>
          <p:cNvPicPr preferRelativeResize="0"/>
          <p:nvPr/>
        </p:nvPicPr>
        <p:blipFill>
          <a:blip r:embed="rId7">
            <a:alphaModFix/>
          </a:blip>
          <a:stretch>
            <a:fillRect/>
          </a:stretch>
        </p:blipFill>
        <p:spPr>
          <a:xfrm>
            <a:off x="1348790" y="2576267"/>
            <a:ext cx="901957" cy="628600"/>
          </a:xfrm>
          <a:prstGeom prst="rect">
            <a:avLst/>
          </a:prstGeom>
          <a:noFill/>
          <a:ln>
            <a:noFill/>
          </a:ln>
        </p:spPr>
      </p:pic>
      <p:pic>
        <p:nvPicPr>
          <p:cNvPr id="524" name="Google Shape;524;g89bb98d5df_0_110"/>
          <p:cNvPicPr preferRelativeResize="0"/>
          <p:nvPr/>
        </p:nvPicPr>
        <p:blipFill>
          <a:blip r:embed="rId8">
            <a:alphaModFix/>
          </a:blip>
          <a:stretch>
            <a:fillRect/>
          </a:stretch>
        </p:blipFill>
        <p:spPr>
          <a:xfrm>
            <a:off x="4382957" y="4207167"/>
            <a:ext cx="1147961" cy="628600"/>
          </a:xfrm>
          <a:prstGeom prst="rect">
            <a:avLst/>
          </a:prstGeom>
          <a:noFill/>
          <a:ln>
            <a:noFill/>
          </a:ln>
        </p:spPr>
      </p:pic>
      <p:pic>
        <p:nvPicPr>
          <p:cNvPr id="525" name="Google Shape;525;g89bb98d5df_0_110"/>
          <p:cNvPicPr preferRelativeResize="0"/>
          <p:nvPr/>
        </p:nvPicPr>
        <p:blipFill>
          <a:blip r:embed="rId9">
            <a:alphaModFix/>
          </a:blip>
          <a:stretch>
            <a:fillRect/>
          </a:stretch>
        </p:blipFill>
        <p:spPr>
          <a:xfrm>
            <a:off x="4328356" y="2597217"/>
            <a:ext cx="1257200" cy="628600"/>
          </a:xfrm>
          <a:prstGeom prst="rect">
            <a:avLst/>
          </a:prstGeom>
          <a:noFill/>
          <a:ln>
            <a:noFill/>
          </a:ln>
        </p:spPr>
      </p:pic>
      <p:pic>
        <p:nvPicPr>
          <p:cNvPr id="526" name="Google Shape;526;g89bb98d5df_0_110"/>
          <p:cNvPicPr preferRelativeResize="0"/>
          <p:nvPr/>
        </p:nvPicPr>
        <p:blipFill>
          <a:blip r:embed="rId10">
            <a:alphaModFix/>
          </a:blip>
          <a:stretch>
            <a:fillRect/>
          </a:stretch>
        </p:blipFill>
        <p:spPr>
          <a:xfrm>
            <a:off x="4163063" y="5817100"/>
            <a:ext cx="1422520" cy="736333"/>
          </a:xfrm>
          <a:prstGeom prst="rect">
            <a:avLst/>
          </a:prstGeom>
          <a:noFill/>
          <a:ln>
            <a:noFill/>
          </a:ln>
        </p:spPr>
      </p:pic>
      <p:pic>
        <p:nvPicPr>
          <p:cNvPr id="527" name="Google Shape;527;g89bb98d5df_0_110"/>
          <p:cNvPicPr preferRelativeResize="0"/>
          <p:nvPr/>
        </p:nvPicPr>
        <p:blipFill>
          <a:blip r:embed="rId11">
            <a:alphaModFix/>
          </a:blip>
          <a:stretch>
            <a:fillRect/>
          </a:stretch>
        </p:blipFill>
        <p:spPr>
          <a:xfrm>
            <a:off x="1171173" y="5863847"/>
            <a:ext cx="1257200" cy="642853"/>
          </a:xfrm>
          <a:prstGeom prst="rect">
            <a:avLst/>
          </a:prstGeom>
          <a:noFill/>
          <a:ln>
            <a:noFill/>
          </a:ln>
        </p:spPr>
      </p:pic>
      <p:pic>
        <p:nvPicPr>
          <p:cNvPr id="528" name="Google Shape;528;g89bb98d5df_0_110"/>
          <p:cNvPicPr preferRelativeResize="0"/>
          <p:nvPr/>
        </p:nvPicPr>
        <p:blipFill>
          <a:blip r:embed="rId12">
            <a:alphaModFix/>
          </a:blip>
          <a:stretch>
            <a:fillRect/>
          </a:stretch>
        </p:blipFill>
        <p:spPr>
          <a:xfrm>
            <a:off x="1171172" y="4201573"/>
            <a:ext cx="1257200" cy="665560"/>
          </a:xfrm>
          <a:prstGeom prst="rect">
            <a:avLst/>
          </a:prstGeom>
          <a:noFill/>
          <a:ln>
            <a:noFill/>
          </a:ln>
        </p:spPr>
      </p:pic>
    </p:spTree>
    <p:extLst>
      <p:ext uri="{BB962C8B-B14F-4D97-AF65-F5344CB8AC3E}">
        <p14:creationId xmlns:p14="http://schemas.microsoft.com/office/powerpoint/2010/main" val="386985098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D9D2E9"/>
        </a:solidFill>
        <a:effectLst/>
      </p:bgPr>
    </p:bg>
    <p:spTree>
      <p:nvGrpSpPr>
        <p:cNvPr id="1" name="Shape 532"/>
        <p:cNvGrpSpPr/>
        <p:nvPr/>
      </p:nvGrpSpPr>
      <p:grpSpPr>
        <a:xfrm>
          <a:off x="0" y="0"/>
          <a:ext cx="0" cy="0"/>
          <a:chOff x="0" y="0"/>
          <a:chExt cx="0" cy="0"/>
        </a:xfrm>
      </p:grpSpPr>
      <p:pic>
        <p:nvPicPr>
          <p:cNvPr id="533" name="Google Shape;533;g89bb98d5df_0_123"/>
          <p:cNvPicPr preferRelativeResize="0"/>
          <p:nvPr/>
        </p:nvPicPr>
        <p:blipFill>
          <a:blip r:embed="rId3">
            <a:alphaModFix/>
          </a:blip>
          <a:stretch>
            <a:fillRect/>
          </a:stretch>
        </p:blipFill>
        <p:spPr>
          <a:xfrm>
            <a:off x="893300" y="736601"/>
            <a:ext cx="10167667" cy="6010033"/>
          </a:xfrm>
          <a:prstGeom prst="rect">
            <a:avLst/>
          </a:prstGeom>
          <a:noFill/>
          <a:ln>
            <a:noFill/>
          </a:ln>
        </p:spPr>
      </p:pic>
      <p:sp>
        <p:nvSpPr>
          <p:cNvPr id="534" name="Google Shape;534;g89bb98d5df_0_123"/>
          <p:cNvSpPr txBox="1"/>
          <p:nvPr/>
        </p:nvSpPr>
        <p:spPr>
          <a:xfrm>
            <a:off x="314000" y="105900"/>
            <a:ext cx="9220800" cy="5020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1867" kern="0">
                <a:solidFill>
                  <a:srgbClr val="000000"/>
                </a:solidFill>
                <a:latin typeface="Arial"/>
                <a:cs typeface="Arial"/>
                <a:sym typeface="Arial"/>
              </a:rPr>
              <a:t>What are these contractions short for?</a:t>
            </a:r>
            <a:endParaRPr sz="1867" kern="0">
              <a:solidFill>
                <a:srgbClr val="000000"/>
              </a:solidFill>
              <a:latin typeface="Arial"/>
              <a:cs typeface="Arial"/>
              <a:sym typeface="Arial"/>
            </a:endParaRPr>
          </a:p>
        </p:txBody>
      </p:sp>
    </p:spTree>
    <p:extLst>
      <p:ext uri="{BB962C8B-B14F-4D97-AF65-F5344CB8AC3E}">
        <p14:creationId xmlns:p14="http://schemas.microsoft.com/office/powerpoint/2010/main" val="279447447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538"/>
        <p:cNvGrpSpPr/>
        <p:nvPr/>
      </p:nvGrpSpPr>
      <p:grpSpPr>
        <a:xfrm>
          <a:off x="0" y="0"/>
          <a:ext cx="0" cy="0"/>
          <a:chOff x="0" y="0"/>
          <a:chExt cx="0" cy="0"/>
        </a:xfrm>
      </p:grpSpPr>
      <p:pic>
        <p:nvPicPr>
          <p:cNvPr id="539" name="Google Shape;539;g89bb98d5df_0_128"/>
          <p:cNvPicPr preferRelativeResize="0"/>
          <p:nvPr/>
        </p:nvPicPr>
        <p:blipFill>
          <a:blip r:embed="rId3">
            <a:alphaModFix/>
          </a:blip>
          <a:stretch>
            <a:fillRect/>
          </a:stretch>
        </p:blipFill>
        <p:spPr>
          <a:xfrm>
            <a:off x="872401" y="341367"/>
            <a:ext cx="10447201" cy="6175267"/>
          </a:xfrm>
          <a:prstGeom prst="rect">
            <a:avLst/>
          </a:prstGeom>
          <a:noFill/>
          <a:ln>
            <a:noFill/>
          </a:ln>
        </p:spPr>
      </p:pic>
      <p:sp>
        <p:nvSpPr>
          <p:cNvPr id="540" name="Google Shape;540;g89bb98d5df_0_128"/>
          <p:cNvSpPr txBox="1"/>
          <p:nvPr/>
        </p:nvSpPr>
        <p:spPr>
          <a:xfrm>
            <a:off x="3282967" y="1632233"/>
            <a:ext cx="2279200" cy="4662800"/>
          </a:xfrm>
          <a:prstGeom prst="rect">
            <a:avLst/>
          </a:prstGeom>
          <a:solidFill>
            <a:srgbClr val="FFF2CC"/>
          </a:solidFill>
          <a:ln>
            <a:noFill/>
          </a:ln>
        </p:spPr>
        <p:txBody>
          <a:bodyPr spcFirstLastPara="1" wrap="square" lIns="121900" tIns="121900" rIns="121900" bIns="121900" anchor="t" anchorCtr="0">
            <a:noAutofit/>
          </a:bodyPr>
          <a:lstStyle/>
          <a:p>
            <a:pPr defTabSz="1219170">
              <a:buClr>
                <a:srgbClr val="000000"/>
              </a:buClr>
            </a:pPr>
            <a:r>
              <a:rPr lang="en-GB" sz="2133" kern="0">
                <a:solidFill>
                  <a:srgbClr val="FF0000"/>
                </a:solidFill>
                <a:latin typeface="Arial"/>
                <a:cs typeface="Arial"/>
                <a:sym typeface="Arial"/>
              </a:rPr>
              <a:t>You will</a:t>
            </a:r>
            <a:endParaRPr sz="2133" kern="0">
              <a:solidFill>
                <a:srgbClr val="FF0000"/>
              </a:solidFill>
              <a:latin typeface="Arial"/>
              <a:cs typeface="Arial"/>
              <a:sym typeface="Arial"/>
            </a:endParaRPr>
          </a:p>
          <a:p>
            <a:pPr defTabSz="1219170">
              <a:buClr>
                <a:srgbClr val="000000"/>
              </a:buClr>
            </a:pPr>
            <a:endParaRPr sz="2133" kern="0">
              <a:solidFill>
                <a:srgbClr val="FF0000"/>
              </a:solidFill>
              <a:latin typeface="Arial"/>
              <a:cs typeface="Arial"/>
              <a:sym typeface="Arial"/>
            </a:endParaRPr>
          </a:p>
          <a:p>
            <a:pPr defTabSz="1219170">
              <a:buClr>
                <a:srgbClr val="000000"/>
              </a:buClr>
            </a:pPr>
            <a:endParaRPr sz="2133" kern="0">
              <a:solidFill>
                <a:srgbClr val="FF0000"/>
              </a:solidFill>
              <a:latin typeface="Arial"/>
              <a:cs typeface="Arial"/>
              <a:sym typeface="Arial"/>
            </a:endParaRPr>
          </a:p>
          <a:p>
            <a:pPr defTabSz="1219170">
              <a:buClr>
                <a:srgbClr val="000000"/>
              </a:buClr>
            </a:pPr>
            <a:r>
              <a:rPr lang="en-GB" sz="2133" kern="0">
                <a:solidFill>
                  <a:srgbClr val="FF0000"/>
                </a:solidFill>
                <a:latin typeface="Arial"/>
                <a:cs typeface="Arial"/>
                <a:sym typeface="Arial"/>
              </a:rPr>
              <a:t>He will</a:t>
            </a:r>
            <a:endParaRPr sz="2133" kern="0">
              <a:solidFill>
                <a:srgbClr val="FF0000"/>
              </a:solidFill>
              <a:latin typeface="Arial"/>
              <a:cs typeface="Arial"/>
              <a:sym typeface="Arial"/>
            </a:endParaRPr>
          </a:p>
          <a:p>
            <a:pPr defTabSz="1219170">
              <a:buClr>
                <a:srgbClr val="000000"/>
              </a:buClr>
            </a:pPr>
            <a:endParaRPr sz="2133" kern="0">
              <a:solidFill>
                <a:srgbClr val="FF0000"/>
              </a:solidFill>
              <a:latin typeface="Arial"/>
              <a:cs typeface="Arial"/>
              <a:sym typeface="Arial"/>
            </a:endParaRPr>
          </a:p>
          <a:p>
            <a:pPr defTabSz="1219170">
              <a:buClr>
                <a:srgbClr val="000000"/>
              </a:buClr>
            </a:pPr>
            <a:endParaRPr sz="2133" kern="0">
              <a:solidFill>
                <a:srgbClr val="FF0000"/>
              </a:solidFill>
              <a:latin typeface="Arial"/>
              <a:cs typeface="Arial"/>
              <a:sym typeface="Arial"/>
            </a:endParaRPr>
          </a:p>
          <a:p>
            <a:pPr defTabSz="1219170">
              <a:buClr>
                <a:srgbClr val="000000"/>
              </a:buClr>
            </a:pPr>
            <a:r>
              <a:rPr lang="en-GB" sz="2133" kern="0">
                <a:solidFill>
                  <a:srgbClr val="FF0000"/>
                </a:solidFill>
                <a:latin typeface="Arial"/>
                <a:cs typeface="Arial"/>
                <a:sym typeface="Arial"/>
              </a:rPr>
              <a:t>She will</a:t>
            </a:r>
            <a:endParaRPr sz="2133" kern="0">
              <a:solidFill>
                <a:srgbClr val="FF0000"/>
              </a:solidFill>
              <a:latin typeface="Arial"/>
              <a:cs typeface="Arial"/>
              <a:sym typeface="Arial"/>
            </a:endParaRPr>
          </a:p>
          <a:p>
            <a:pPr defTabSz="1219170">
              <a:buClr>
                <a:srgbClr val="000000"/>
              </a:buClr>
            </a:pPr>
            <a:endParaRPr sz="2133" kern="0">
              <a:solidFill>
                <a:srgbClr val="FF0000"/>
              </a:solidFill>
              <a:latin typeface="Arial"/>
              <a:cs typeface="Arial"/>
              <a:sym typeface="Arial"/>
            </a:endParaRPr>
          </a:p>
          <a:p>
            <a:pPr defTabSz="1219170">
              <a:buClr>
                <a:srgbClr val="000000"/>
              </a:buClr>
            </a:pPr>
            <a:endParaRPr sz="2133" kern="0">
              <a:solidFill>
                <a:srgbClr val="FF0000"/>
              </a:solidFill>
              <a:latin typeface="Arial"/>
              <a:cs typeface="Arial"/>
              <a:sym typeface="Arial"/>
            </a:endParaRPr>
          </a:p>
          <a:p>
            <a:pPr defTabSz="1219170">
              <a:buClr>
                <a:srgbClr val="000000"/>
              </a:buClr>
            </a:pPr>
            <a:r>
              <a:rPr lang="en-GB" sz="2133" kern="0">
                <a:solidFill>
                  <a:srgbClr val="FF0000"/>
                </a:solidFill>
                <a:latin typeface="Arial"/>
                <a:cs typeface="Arial"/>
                <a:sym typeface="Arial"/>
              </a:rPr>
              <a:t>We will</a:t>
            </a:r>
            <a:endParaRPr sz="2133" kern="0">
              <a:solidFill>
                <a:srgbClr val="FF0000"/>
              </a:solidFill>
              <a:latin typeface="Arial"/>
              <a:cs typeface="Arial"/>
              <a:sym typeface="Arial"/>
            </a:endParaRPr>
          </a:p>
          <a:p>
            <a:pPr defTabSz="1219170">
              <a:buClr>
                <a:srgbClr val="000000"/>
              </a:buClr>
            </a:pPr>
            <a:endParaRPr sz="2133" kern="0">
              <a:solidFill>
                <a:srgbClr val="FF0000"/>
              </a:solidFill>
              <a:latin typeface="Arial"/>
              <a:cs typeface="Arial"/>
              <a:sym typeface="Arial"/>
            </a:endParaRPr>
          </a:p>
          <a:p>
            <a:pPr defTabSz="1219170">
              <a:buClr>
                <a:srgbClr val="000000"/>
              </a:buClr>
            </a:pPr>
            <a:endParaRPr sz="2133" kern="0">
              <a:solidFill>
                <a:srgbClr val="FF0000"/>
              </a:solidFill>
              <a:latin typeface="Arial"/>
              <a:cs typeface="Arial"/>
              <a:sym typeface="Arial"/>
            </a:endParaRPr>
          </a:p>
          <a:p>
            <a:pPr defTabSz="1219170">
              <a:buClr>
                <a:srgbClr val="000000"/>
              </a:buClr>
            </a:pPr>
            <a:r>
              <a:rPr lang="en-GB" sz="2133" kern="0">
                <a:solidFill>
                  <a:srgbClr val="FF0000"/>
                </a:solidFill>
                <a:latin typeface="Arial"/>
                <a:cs typeface="Arial"/>
                <a:sym typeface="Arial"/>
              </a:rPr>
              <a:t>They will</a:t>
            </a:r>
            <a:endParaRPr sz="2133" kern="0">
              <a:solidFill>
                <a:srgbClr val="FF0000"/>
              </a:solidFill>
              <a:latin typeface="Arial"/>
              <a:cs typeface="Arial"/>
              <a:sym typeface="Arial"/>
            </a:endParaRPr>
          </a:p>
        </p:txBody>
      </p:sp>
      <p:sp>
        <p:nvSpPr>
          <p:cNvPr id="541" name="Google Shape;541;g89bb98d5df_0_128"/>
          <p:cNvSpPr txBox="1"/>
          <p:nvPr/>
        </p:nvSpPr>
        <p:spPr>
          <a:xfrm>
            <a:off x="8321967" y="545000"/>
            <a:ext cx="2362800" cy="5666000"/>
          </a:xfrm>
          <a:prstGeom prst="rect">
            <a:avLst/>
          </a:prstGeom>
          <a:solidFill>
            <a:srgbClr val="FFF2CC"/>
          </a:solidFill>
          <a:ln>
            <a:noFill/>
          </a:ln>
        </p:spPr>
        <p:txBody>
          <a:bodyPr spcFirstLastPara="1" wrap="square" lIns="121900" tIns="121900" rIns="121900" bIns="121900" anchor="t" anchorCtr="0">
            <a:noAutofit/>
          </a:bodyPr>
          <a:lstStyle/>
          <a:p>
            <a:pPr defTabSz="1219170">
              <a:buClr>
                <a:srgbClr val="000000"/>
              </a:buClr>
            </a:pPr>
            <a:r>
              <a:rPr lang="en-GB" sz="2000" kern="0">
                <a:solidFill>
                  <a:srgbClr val="FF0000"/>
                </a:solidFill>
                <a:latin typeface="Arial"/>
                <a:cs typeface="Arial"/>
                <a:sym typeface="Arial"/>
              </a:rPr>
              <a:t>It is</a:t>
            </a:r>
            <a:endParaRPr sz="2000" kern="0">
              <a:solidFill>
                <a:srgbClr val="FF0000"/>
              </a:solidFill>
              <a:latin typeface="Arial"/>
              <a:cs typeface="Arial"/>
              <a:sym typeface="Arial"/>
            </a:endParaRPr>
          </a:p>
          <a:p>
            <a:pPr defTabSz="1219170">
              <a:buClr>
                <a:srgbClr val="000000"/>
              </a:buClr>
            </a:pPr>
            <a:endParaRPr sz="2000" kern="0">
              <a:solidFill>
                <a:srgbClr val="FF0000"/>
              </a:solidFill>
              <a:latin typeface="Arial"/>
              <a:cs typeface="Arial"/>
              <a:sym typeface="Arial"/>
            </a:endParaRPr>
          </a:p>
          <a:p>
            <a:pPr defTabSz="1219170">
              <a:buClr>
                <a:srgbClr val="000000"/>
              </a:buClr>
            </a:pPr>
            <a:endParaRPr sz="2000" kern="0">
              <a:solidFill>
                <a:srgbClr val="FF0000"/>
              </a:solidFill>
              <a:latin typeface="Arial"/>
              <a:cs typeface="Arial"/>
              <a:sym typeface="Arial"/>
            </a:endParaRPr>
          </a:p>
          <a:p>
            <a:pPr defTabSz="1219170">
              <a:buClr>
                <a:srgbClr val="000000"/>
              </a:buClr>
            </a:pPr>
            <a:r>
              <a:rPr lang="en-GB" sz="2000" kern="0">
                <a:solidFill>
                  <a:srgbClr val="FF0000"/>
                </a:solidFill>
                <a:latin typeface="Arial"/>
                <a:cs typeface="Arial"/>
                <a:sym typeface="Arial"/>
              </a:rPr>
              <a:t>Would not</a:t>
            </a:r>
            <a:endParaRPr sz="2000" kern="0">
              <a:solidFill>
                <a:srgbClr val="FF0000"/>
              </a:solidFill>
              <a:latin typeface="Arial"/>
              <a:cs typeface="Arial"/>
              <a:sym typeface="Arial"/>
            </a:endParaRPr>
          </a:p>
          <a:p>
            <a:pPr defTabSz="1219170">
              <a:buClr>
                <a:srgbClr val="000000"/>
              </a:buClr>
            </a:pPr>
            <a:endParaRPr sz="2000" kern="0">
              <a:solidFill>
                <a:srgbClr val="FF0000"/>
              </a:solidFill>
              <a:latin typeface="Arial"/>
              <a:cs typeface="Arial"/>
              <a:sym typeface="Arial"/>
            </a:endParaRPr>
          </a:p>
          <a:p>
            <a:pPr defTabSz="1219170">
              <a:buClr>
                <a:srgbClr val="000000"/>
              </a:buClr>
            </a:pPr>
            <a:endParaRPr sz="2000" kern="0">
              <a:solidFill>
                <a:srgbClr val="FF0000"/>
              </a:solidFill>
              <a:latin typeface="Arial"/>
              <a:cs typeface="Arial"/>
              <a:sym typeface="Arial"/>
            </a:endParaRPr>
          </a:p>
          <a:p>
            <a:pPr defTabSz="1219170">
              <a:buClr>
                <a:srgbClr val="000000"/>
              </a:buClr>
            </a:pPr>
            <a:endParaRPr sz="2000" kern="0">
              <a:solidFill>
                <a:srgbClr val="FF0000"/>
              </a:solidFill>
              <a:latin typeface="Arial"/>
              <a:cs typeface="Arial"/>
              <a:sym typeface="Arial"/>
            </a:endParaRPr>
          </a:p>
          <a:p>
            <a:pPr defTabSz="1219170">
              <a:buClr>
                <a:srgbClr val="000000"/>
              </a:buClr>
            </a:pPr>
            <a:r>
              <a:rPr lang="en-GB" sz="2000" kern="0">
                <a:solidFill>
                  <a:srgbClr val="FF0000"/>
                </a:solidFill>
                <a:latin typeface="Arial"/>
                <a:cs typeface="Arial"/>
                <a:sym typeface="Arial"/>
              </a:rPr>
              <a:t>Could not</a:t>
            </a:r>
            <a:endParaRPr sz="2000" kern="0">
              <a:solidFill>
                <a:srgbClr val="FF0000"/>
              </a:solidFill>
              <a:latin typeface="Arial"/>
              <a:cs typeface="Arial"/>
              <a:sym typeface="Arial"/>
            </a:endParaRPr>
          </a:p>
          <a:p>
            <a:pPr defTabSz="1219170">
              <a:buClr>
                <a:srgbClr val="000000"/>
              </a:buClr>
            </a:pPr>
            <a:endParaRPr sz="2000" kern="0">
              <a:solidFill>
                <a:srgbClr val="FF0000"/>
              </a:solidFill>
              <a:latin typeface="Arial"/>
              <a:cs typeface="Arial"/>
              <a:sym typeface="Arial"/>
            </a:endParaRPr>
          </a:p>
          <a:p>
            <a:pPr defTabSz="1219170">
              <a:buClr>
                <a:srgbClr val="000000"/>
              </a:buClr>
            </a:pPr>
            <a:endParaRPr sz="2000" kern="0">
              <a:solidFill>
                <a:srgbClr val="FF0000"/>
              </a:solidFill>
              <a:latin typeface="Arial"/>
              <a:cs typeface="Arial"/>
              <a:sym typeface="Arial"/>
            </a:endParaRPr>
          </a:p>
          <a:p>
            <a:pPr defTabSz="1219170">
              <a:buClr>
                <a:srgbClr val="000000"/>
              </a:buClr>
            </a:pPr>
            <a:r>
              <a:rPr lang="en-GB" sz="2000" kern="0">
                <a:solidFill>
                  <a:srgbClr val="FF0000"/>
                </a:solidFill>
                <a:latin typeface="Arial"/>
                <a:cs typeface="Arial"/>
                <a:sym typeface="Arial"/>
              </a:rPr>
              <a:t>Should not</a:t>
            </a:r>
            <a:endParaRPr sz="2000" kern="0">
              <a:solidFill>
                <a:srgbClr val="FF0000"/>
              </a:solidFill>
              <a:latin typeface="Arial"/>
              <a:cs typeface="Arial"/>
              <a:sym typeface="Arial"/>
            </a:endParaRPr>
          </a:p>
          <a:p>
            <a:pPr defTabSz="1219170">
              <a:buClr>
                <a:srgbClr val="000000"/>
              </a:buClr>
            </a:pPr>
            <a:endParaRPr sz="2000" kern="0">
              <a:solidFill>
                <a:srgbClr val="FF0000"/>
              </a:solidFill>
              <a:latin typeface="Arial"/>
              <a:cs typeface="Arial"/>
              <a:sym typeface="Arial"/>
            </a:endParaRPr>
          </a:p>
          <a:p>
            <a:pPr defTabSz="1219170">
              <a:buClr>
                <a:srgbClr val="000000"/>
              </a:buClr>
            </a:pPr>
            <a:endParaRPr sz="2000" kern="0">
              <a:solidFill>
                <a:srgbClr val="FF0000"/>
              </a:solidFill>
              <a:latin typeface="Arial"/>
              <a:cs typeface="Arial"/>
              <a:sym typeface="Arial"/>
            </a:endParaRPr>
          </a:p>
          <a:p>
            <a:pPr defTabSz="1219170">
              <a:buClr>
                <a:srgbClr val="000000"/>
              </a:buClr>
            </a:pPr>
            <a:r>
              <a:rPr lang="en-GB" sz="2000" kern="0">
                <a:solidFill>
                  <a:srgbClr val="FF0000"/>
                </a:solidFill>
                <a:latin typeface="Arial"/>
                <a:cs typeface="Arial"/>
                <a:sym typeface="Arial"/>
              </a:rPr>
              <a:t>Have not</a:t>
            </a:r>
            <a:endParaRPr sz="2000" kern="0">
              <a:solidFill>
                <a:srgbClr val="FF0000"/>
              </a:solidFill>
              <a:latin typeface="Arial"/>
              <a:cs typeface="Arial"/>
              <a:sym typeface="Arial"/>
            </a:endParaRPr>
          </a:p>
          <a:p>
            <a:pPr defTabSz="1219170">
              <a:buClr>
                <a:srgbClr val="000000"/>
              </a:buClr>
            </a:pPr>
            <a:endParaRPr sz="2000" kern="0">
              <a:solidFill>
                <a:srgbClr val="FF0000"/>
              </a:solidFill>
              <a:latin typeface="Arial"/>
              <a:cs typeface="Arial"/>
              <a:sym typeface="Arial"/>
            </a:endParaRPr>
          </a:p>
          <a:p>
            <a:pPr defTabSz="1219170">
              <a:buClr>
                <a:srgbClr val="000000"/>
              </a:buClr>
            </a:pPr>
            <a:endParaRPr sz="2000" kern="0">
              <a:solidFill>
                <a:srgbClr val="FF0000"/>
              </a:solidFill>
              <a:latin typeface="Arial"/>
              <a:cs typeface="Arial"/>
              <a:sym typeface="Arial"/>
            </a:endParaRPr>
          </a:p>
          <a:p>
            <a:pPr defTabSz="1219170">
              <a:buClr>
                <a:srgbClr val="000000"/>
              </a:buClr>
            </a:pPr>
            <a:r>
              <a:rPr lang="en-GB" sz="2000" kern="0">
                <a:solidFill>
                  <a:srgbClr val="FF0000"/>
                </a:solidFill>
                <a:latin typeface="Arial"/>
                <a:cs typeface="Arial"/>
                <a:sym typeface="Arial"/>
              </a:rPr>
              <a:t>You would</a:t>
            </a:r>
            <a:endParaRPr sz="2000" kern="0">
              <a:solidFill>
                <a:srgbClr val="FF0000"/>
              </a:solidFill>
              <a:latin typeface="Arial"/>
              <a:cs typeface="Arial"/>
              <a:sym typeface="Arial"/>
            </a:endParaRPr>
          </a:p>
        </p:txBody>
      </p:sp>
    </p:spTree>
    <p:extLst>
      <p:ext uri="{BB962C8B-B14F-4D97-AF65-F5344CB8AC3E}">
        <p14:creationId xmlns:p14="http://schemas.microsoft.com/office/powerpoint/2010/main" val="24551003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D9D2E9"/>
        </a:solidFill>
        <a:effectLst/>
      </p:bgPr>
    </p:bg>
    <p:spTree>
      <p:nvGrpSpPr>
        <p:cNvPr id="1" name="Shape 545"/>
        <p:cNvGrpSpPr/>
        <p:nvPr/>
      </p:nvGrpSpPr>
      <p:grpSpPr>
        <a:xfrm>
          <a:off x="0" y="0"/>
          <a:ext cx="0" cy="0"/>
          <a:chOff x="0" y="0"/>
          <a:chExt cx="0" cy="0"/>
        </a:xfrm>
      </p:grpSpPr>
      <p:pic>
        <p:nvPicPr>
          <p:cNvPr id="546" name="Google Shape;546;g89bb98d5df_0_134"/>
          <p:cNvPicPr preferRelativeResize="0"/>
          <p:nvPr/>
        </p:nvPicPr>
        <p:blipFill>
          <a:blip r:embed="rId3">
            <a:alphaModFix/>
          </a:blip>
          <a:stretch>
            <a:fillRect/>
          </a:stretch>
        </p:blipFill>
        <p:spPr>
          <a:xfrm>
            <a:off x="245400" y="224100"/>
            <a:ext cx="9791067" cy="6136533"/>
          </a:xfrm>
          <a:prstGeom prst="rect">
            <a:avLst/>
          </a:prstGeom>
          <a:noFill/>
          <a:ln>
            <a:noFill/>
          </a:ln>
        </p:spPr>
      </p:pic>
      <p:sp>
        <p:nvSpPr>
          <p:cNvPr id="547" name="Google Shape;547;g89bb98d5df_0_134"/>
          <p:cNvSpPr txBox="1"/>
          <p:nvPr/>
        </p:nvSpPr>
        <p:spPr>
          <a:xfrm>
            <a:off x="6879267" y="5479400"/>
            <a:ext cx="5060000" cy="1191600"/>
          </a:xfrm>
          <a:prstGeom prst="rect">
            <a:avLst/>
          </a:prstGeom>
          <a:solidFill>
            <a:srgbClr val="FFF2CC"/>
          </a:solidFill>
          <a:ln>
            <a:noFill/>
          </a:ln>
        </p:spPr>
        <p:txBody>
          <a:bodyPr spcFirstLastPara="1" wrap="square" lIns="121900" tIns="121900" rIns="121900" bIns="121900" anchor="t" anchorCtr="0">
            <a:noAutofit/>
          </a:bodyPr>
          <a:lstStyle/>
          <a:p>
            <a:pPr defTabSz="1219170">
              <a:buClr>
                <a:srgbClr val="000000"/>
              </a:buClr>
            </a:pPr>
            <a:r>
              <a:rPr lang="en-GB" sz="3200" kern="0">
                <a:solidFill>
                  <a:srgbClr val="000000"/>
                </a:solidFill>
                <a:latin typeface="Arial"/>
                <a:cs typeface="Arial"/>
                <a:sym typeface="Arial"/>
              </a:rPr>
              <a:t>Now turn these into contractions.</a:t>
            </a:r>
            <a:endParaRPr sz="3200" kern="0">
              <a:solidFill>
                <a:srgbClr val="000000"/>
              </a:solidFill>
              <a:latin typeface="Arial"/>
              <a:cs typeface="Arial"/>
              <a:sym typeface="Arial"/>
            </a:endParaRPr>
          </a:p>
        </p:txBody>
      </p:sp>
    </p:spTree>
    <p:extLst>
      <p:ext uri="{BB962C8B-B14F-4D97-AF65-F5344CB8AC3E}">
        <p14:creationId xmlns:p14="http://schemas.microsoft.com/office/powerpoint/2010/main" val="421571308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551"/>
        <p:cNvGrpSpPr/>
        <p:nvPr/>
      </p:nvGrpSpPr>
      <p:grpSpPr>
        <a:xfrm>
          <a:off x="0" y="0"/>
          <a:ext cx="0" cy="0"/>
          <a:chOff x="0" y="0"/>
          <a:chExt cx="0" cy="0"/>
        </a:xfrm>
      </p:grpSpPr>
      <p:graphicFrame>
        <p:nvGraphicFramePr>
          <p:cNvPr id="552" name="Google Shape;552;g89bb98d5df_0_139"/>
          <p:cNvGraphicFramePr/>
          <p:nvPr/>
        </p:nvGraphicFramePr>
        <p:xfrm>
          <a:off x="1270000" y="560667"/>
          <a:ext cx="9652000" cy="5364160"/>
        </p:xfrm>
        <a:graphic>
          <a:graphicData uri="http://schemas.openxmlformats.org/drawingml/2006/table">
            <a:tbl>
              <a:tblPr>
                <a:noFill/>
              </a:tblPr>
              <a:tblGrid>
                <a:gridCol w="3217333">
                  <a:extLst>
                    <a:ext uri="{9D8B030D-6E8A-4147-A177-3AD203B41FA5}">
                      <a16:colId xmlns:a16="http://schemas.microsoft.com/office/drawing/2014/main" val="20000"/>
                    </a:ext>
                  </a:extLst>
                </a:gridCol>
                <a:gridCol w="3217333">
                  <a:extLst>
                    <a:ext uri="{9D8B030D-6E8A-4147-A177-3AD203B41FA5}">
                      <a16:colId xmlns:a16="http://schemas.microsoft.com/office/drawing/2014/main" val="20001"/>
                    </a:ext>
                  </a:extLst>
                </a:gridCol>
                <a:gridCol w="3217333">
                  <a:extLst>
                    <a:ext uri="{9D8B030D-6E8A-4147-A177-3AD203B41FA5}">
                      <a16:colId xmlns:a16="http://schemas.microsoft.com/office/drawing/2014/main" val="20002"/>
                    </a:ext>
                  </a:extLst>
                </a:gridCol>
              </a:tblGrid>
              <a:tr h="623192">
                <a:tc gridSpan="3">
                  <a:txBody>
                    <a:bodyPr/>
                    <a:lstStyle/>
                    <a:p>
                      <a:pPr marL="0" lvl="0" indent="0" algn="l" rtl="0">
                        <a:spcBef>
                          <a:spcPts val="0"/>
                        </a:spcBef>
                        <a:spcAft>
                          <a:spcPts val="0"/>
                        </a:spcAft>
                        <a:buNone/>
                      </a:pPr>
                      <a:r>
                        <a:rPr lang="en-GB" sz="2500"/>
                        <a:t>Answers.</a:t>
                      </a:r>
                      <a:endParaRPr sz="2500"/>
                    </a:p>
                  </a:txBody>
                  <a:tcPr marL="121900" marR="121900" marT="121900" marB="121900"/>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690840">
                <a:tc>
                  <a:txBody>
                    <a:bodyPr/>
                    <a:lstStyle/>
                    <a:p>
                      <a:pPr marL="0" lvl="0" indent="0" algn="l" rtl="0">
                        <a:spcBef>
                          <a:spcPts val="0"/>
                        </a:spcBef>
                        <a:spcAft>
                          <a:spcPts val="0"/>
                        </a:spcAft>
                        <a:buNone/>
                      </a:pPr>
                      <a:r>
                        <a:rPr lang="en-GB" sz="2900">
                          <a:solidFill>
                            <a:srgbClr val="FF0000"/>
                          </a:solidFill>
                        </a:rPr>
                        <a:t>I’ll</a:t>
                      </a:r>
                      <a:endParaRPr sz="2900">
                        <a:solidFill>
                          <a:srgbClr val="FF0000"/>
                        </a:solidFill>
                      </a:endParaRPr>
                    </a:p>
                  </a:txBody>
                  <a:tcPr marL="121900" marR="121900" marT="121900" marB="121900"/>
                </a:tc>
                <a:tc>
                  <a:txBody>
                    <a:bodyPr/>
                    <a:lstStyle/>
                    <a:p>
                      <a:pPr marL="0" lvl="0" indent="0" algn="l" rtl="0">
                        <a:spcBef>
                          <a:spcPts val="0"/>
                        </a:spcBef>
                        <a:spcAft>
                          <a:spcPts val="0"/>
                        </a:spcAft>
                        <a:buNone/>
                      </a:pPr>
                      <a:r>
                        <a:rPr lang="en-GB" sz="2900">
                          <a:solidFill>
                            <a:srgbClr val="FF0000"/>
                          </a:solidFill>
                        </a:rPr>
                        <a:t>isn’t</a:t>
                      </a:r>
                      <a:endParaRPr sz="2900">
                        <a:solidFill>
                          <a:srgbClr val="FF0000"/>
                        </a:solidFill>
                      </a:endParaRPr>
                    </a:p>
                  </a:txBody>
                  <a:tcPr marL="121900" marR="121900" marT="121900" marB="121900"/>
                </a:tc>
                <a:tc>
                  <a:txBody>
                    <a:bodyPr/>
                    <a:lstStyle/>
                    <a:p>
                      <a:pPr marL="0" lvl="0" indent="0" algn="l" rtl="0">
                        <a:spcBef>
                          <a:spcPts val="0"/>
                        </a:spcBef>
                        <a:spcAft>
                          <a:spcPts val="0"/>
                        </a:spcAft>
                        <a:buNone/>
                      </a:pPr>
                      <a:r>
                        <a:rPr lang="en-GB" sz="2900">
                          <a:solidFill>
                            <a:srgbClr val="FF0000"/>
                          </a:solidFill>
                        </a:rPr>
                        <a:t>hasn’t</a:t>
                      </a:r>
                      <a:endParaRPr sz="2900">
                        <a:solidFill>
                          <a:srgbClr val="FF0000"/>
                        </a:solidFill>
                      </a:endParaRPr>
                    </a:p>
                  </a:txBody>
                  <a:tcPr marL="121900" marR="121900" marT="121900" marB="121900"/>
                </a:tc>
                <a:extLst>
                  <a:ext uri="{0D108BD9-81ED-4DB2-BD59-A6C34878D82A}">
                    <a16:rowId xmlns:a16="http://schemas.microsoft.com/office/drawing/2014/main" val="10001"/>
                  </a:ext>
                </a:extLst>
              </a:tr>
              <a:tr h="690840">
                <a:tc>
                  <a:txBody>
                    <a:bodyPr/>
                    <a:lstStyle/>
                    <a:p>
                      <a:pPr marL="0" lvl="0" indent="0" algn="l" rtl="0">
                        <a:spcBef>
                          <a:spcPts val="0"/>
                        </a:spcBef>
                        <a:spcAft>
                          <a:spcPts val="0"/>
                        </a:spcAft>
                        <a:buNone/>
                      </a:pPr>
                      <a:r>
                        <a:rPr lang="en-GB" sz="2900">
                          <a:solidFill>
                            <a:srgbClr val="FF0000"/>
                          </a:solidFill>
                        </a:rPr>
                        <a:t>I’m</a:t>
                      </a:r>
                      <a:endParaRPr sz="2900">
                        <a:solidFill>
                          <a:srgbClr val="FF0000"/>
                        </a:solidFill>
                      </a:endParaRPr>
                    </a:p>
                  </a:txBody>
                  <a:tcPr marL="121900" marR="121900" marT="121900" marB="121900"/>
                </a:tc>
                <a:tc>
                  <a:txBody>
                    <a:bodyPr/>
                    <a:lstStyle/>
                    <a:p>
                      <a:pPr marL="0" lvl="0" indent="0" algn="l" rtl="0">
                        <a:spcBef>
                          <a:spcPts val="0"/>
                        </a:spcBef>
                        <a:spcAft>
                          <a:spcPts val="0"/>
                        </a:spcAft>
                        <a:buNone/>
                      </a:pPr>
                      <a:r>
                        <a:rPr lang="en-GB" sz="2900">
                          <a:solidFill>
                            <a:srgbClr val="FF0000"/>
                          </a:solidFill>
                        </a:rPr>
                        <a:t>he’ll</a:t>
                      </a:r>
                      <a:endParaRPr sz="2900">
                        <a:solidFill>
                          <a:srgbClr val="FF0000"/>
                        </a:solidFill>
                      </a:endParaRPr>
                    </a:p>
                  </a:txBody>
                  <a:tcPr marL="121900" marR="121900" marT="121900" marB="121900"/>
                </a:tc>
                <a:tc>
                  <a:txBody>
                    <a:bodyPr/>
                    <a:lstStyle/>
                    <a:p>
                      <a:pPr marL="0" lvl="0" indent="0" algn="l" rtl="0">
                        <a:spcBef>
                          <a:spcPts val="0"/>
                        </a:spcBef>
                        <a:spcAft>
                          <a:spcPts val="0"/>
                        </a:spcAft>
                        <a:buNone/>
                      </a:pPr>
                      <a:r>
                        <a:rPr lang="en-GB" sz="2900">
                          <a:solidFill>
                            <a:srgbClr val="FF0000"/>
                          </a:solidFill>
                        </a:rPr>
                        <a:t>won’t</a:t>
                      </a:r>
                      <a:endParaRPr sz="2900">
                        <a:solidFill>
                          <a:srgbClr val="FF0000"/>
                        </a:solidFill>
                      </a:endParaRPr>
                    </a:p>
                  </a:txBody>
                  <a:tcPr marL="121900" marR="121900" marT="121900" marB="121900"/>
                </a:tc>
                <a:extLst>
                  <a:ext uri="{0D108BD9-81ED-4DB2-BD59-A6C34878D82A}">
                    <a16:rowId xmlns:a16="http://schemas.microsoft.com/office/drawing/2014/main" val="10002"/>
                  </a:ext>
                </a:extLst>
              </a:tr>
              <a:tr h="690840">
                <a:tc>
                  <a:txBody>
                    <a:bodyPr/>
                    <a:lstStyle/>
                    <a:p>
                      <a:pPr marL="0" lvl="0" indent="0" algn="l" rtl="0">
                        <a:spcBef>
                          <a:spcPts val="0"/>
                        </a:spcBef>
                        <a:spcAft>
                          <a:spcPts val="0"/>
                        </a:spcAft>
                        <a:buNone/>
                      </a:pPr>
                      <a:r>
                        <a:rPr lang="en-GB" sz="2900">
                          <a:solidFill>
                            <a:srgbClr val="FF0000"/>
                          </a:solidFill>
                        </a:rPr>
                        <a:t>don’t</a:t>
                      </a:r>
                      <a:endParaRPr sz="2900">
                        <a:solidFill>
                          <a:srgbClr val="FF0000"/>
                        </a:solidFill>
                      </a:endParaRPr>
                    </a:p>
                  </a:txBody>
                  <a:tcPr marL="121900" marR="121900" marT="121900" marB="121900"/>
                </a:tc>
                <a:tc>
                  <a:txBody>
                    <a:bodyPr/>
                    <a:lstStyle/>
                    <a:p>
                      <a:pPr marL="0" lvl="0" indent="0" algn="l" rtl="0">
                        <a:spcBef>
                          <a:spcPts val="0"/>
                        </a:spcBef>
                        <a:spcAft>
                          <a:spcPts val="0"/>
                        </a:spcAft>
                        <a:buNone/>
                      </a:pPr>
                      <a:r>
                        <a:rPr lang="en-GB" sz="2900">
                          <a:solidFill>
                            <a:srgbClr val="FF0000"/>
                          </a:solidFill>
                        </a:rPr>
                        <a:t>can’t</a:t>
                      </a:r>
                      <a:endParaRPr sz="2900">
                        <a:solidFill>
                          <a:srgbClr val="FF0000"/>
                        </a:solidFill>
                      </a:endParaRPr>
                    </a:p>
                  </a:txBody>
                  <a:tcPr marL="121900" marR="121900" marT="121900" marB="121900"/>
                </a:tc>
                <a:tc>
                  <a:txBody>
                    <a:bodyPr/>
                    <a:lstStyle/>
                    <a:p>
                      <a:pPr marL="0" lvl="0" indent="0" algn="l" rtl="0">
                        <a:spcBef>
                          <a:spcPts val="0"/>
                        </a:spcBef>
                        <a:spcAft>
                          <a:spcPts val="0"/>
                        </a:spcAft>
                        <a:buNone/>
                      </a:pPr>
                      <a:r>
                        <a:rPr lang="en-GB" sz="2900">
                          <a:solidFill>
                            <a:srgbClr val="FF0000"/>
                          </a:solidFill>
                        </a:rPr>
                        <a:t>I’d</a:t>
                      </a:r>
                      <a:endParaRPr sz="2900">
                        <a:solidFill>
                          <a:srgbClr val="FF0000"/>
                        </a:solidFill>
                      </a:endParaRPr>
                    </a:p>
                  </a:txBody>
                  <a:tcPr marL="121900" marR="121900" marT="121900" marB="121900"/>
                </a:tc>
                <a:extLst>
                  <a:ext uri="{0D108BD9-81ED-4DB2-BD59-A6C34878D82A}">
                    <a16:rowId xmlns:a16="http://schemas.microsoft.com/office/drawing/2014/main" val="10003"/>
                  </a:ext>
                </a:extLst>
              </a:tr>
              <a:tr h="690840">
                <a:tc>
                  <a:txBody>
                    <a:bodyPr/>
                    <a:lstStyle/>
                    <a:p>
                      <a:pPr marL="0" lvl="0" indent="0" algn="l" rtl="0">
                        <a:spcBef>
                          <a:spcPts val="0"/>
                        </a:spcBef>
                        <a:spcAft>
                          <a:spcPts val="0"/>
                        </a:spcAft>
                        <a:buNone/>
                      </a:pPr>
                      <a:r>
                        <a:rPr lang="en-GB" sz="2900">
                          <a:solidFill>
                            <a:srgbClr val="FF0000"/>
                          </a:solidFill>
                        </a:rPr>
                        <a:t>I’d</a:t>
                      </a:r>
                      <a:endParaRPr sz="2900">
                        <a:solidFill>
                          <a:srgbClr val="FF0000"/>
                        </a:solidFill>
                      </a:endParaRPr>
                    </a:p>
                  </a:txBody>
                  <a:tcPr marL="121900" marR="121900" marT="121900" marB="121900"/>
                </a:tc>
                <a:tc>
                  <a:txBody>
                    <a:bodyPr/>
                    <a:lstStyle/>
                    <a:p>
                      <a:pPr marL="0" lvl="0" indent="0" algn="l" rtl="0">
                        <a:spcBef>
                          <a:spcPts val="0"/>
                        </a:spcBef>
                        <a:spcAft>
                          <a:spcPts val="0"/>
                        </a:spcAft>
                        <a:buNone/>
                      </a:pPr>
                      <a:r>
                        <a:rPr lang="en-GB" sz="2900">
                          <a:solidFill>
                            <a:srgbClr val="FF0000"/>
                          </a:solidFill>
                        </a:rPr>
                        <a:t>I’ve</a:t>
                      </a:r>
                      <a:endParaRPr sz="2900">
                        <a:solidFill>
                          <a:srgbClr val="FF0000"/>
                        </a:solidFill>
                      </a:endParaRPr>
                    </a:p>
                  </a:txBody>
                  <a:tcPr marL="121900" marR="121900" marT="121900" marB="121900"/>
                </a:tc>
                <a:tc>
                  <a:txBody>
                    <a:bodyPr/>
                    <a:lstStyle/>
                    <a:p>
                      <a:pPr marL="0" lvl="0" indent="0" algn="l" rtl="0">
                        <a:spcBef>
                          <a:spcPts val="0"/>
                        </a:spcBef>
                        <a:spcAft>
                          <a:spcPts val="0"/>
                        </a:spcAft>
                        <a:buNone/>
                      </a:pPr>
                      <a:r>
                        <a:rPr lang="en-GB" sz="2900">
                          <a:solidFill>
                            <a:srgbClr val="FF0000"/>
                          </a:solidFill>
                        </a:rPr>
                        <a:t>aren’t</a:t>
                      </a:r>
                      <a:endParaRPr sz="2900">
                        <a:solidFill>
                          <a:srgbClr val="FF0000"/>
                        </a:solidFill>
                      </a:endParaRPr>
                    </a:p>
                  </a:txBody>
                  <a:tcPr marL="121900" marR="121900" marT="121900" marB="121900"/>
                </a:tc>
                <a:extLst>
                  <a:ext uri="{0D108BD9-81ED-4DB2-BD59-A6C34878D82A}">
                    <a16:rowId xmlns:a16="http://schemas.microsoft.com/office/drawing/2014/main" val="10004"/>
                  </a:ext>
                </a:extLst>
              </a:tr>
              <a:tr h="690840">
                <a:tc>
                  <a:txBody>
                    <a:bodyPr/>
                    <a:lstStyle/>
                    <a:p>
                      <a:pPr marL="0" lvl="0" indent="0" algn="l" rtl="0">
                        <a:spcBef>
                          <a:spcPts val="0"/>
                        </a:spcBef>
                        <a:spcAft>
                          <a:spcPts val="0"/>
                        </a:spcAft>
                        <a:buNone/>
                      </a:pPr>
                      <a:r>
                        <a:rPr lang="en-GB" sz="2900">
                          <a:solidFill>
                            <a:srgbClr val="FF0000"/>
                          </a:solidFill>
                        </a:rPr>
                        <a:t>hadn’t</a:t>
                      </a:r>
                      <a:endParaRPr sz="2900">
                        <a:solidFill>
                          <a:srgbClr val="FF0000"/>
                        </a:solidFill>
                      </a:endParaRPr>
                    </a:p>
                  </a:txBody>
                  <a:tcPr marL="121900" marR="121900" marT="121900" marB="121900"/>
                </a:tc>
                <a:tc>
                  <a:txBody>
                    <a:bodyPr/>
                    <a:lstStyle/>
                    <a:p>
                      <a:pPr marL="0" lvl="0" indent="0" algn="l" rtl="0">
                        <a:spcBef>
                          <a:spcPts val="0"/>
                        </a:spcBef>
                        <a:spcAft>
                          <a:spcPts val="0"/>
                        </a:spcAft>
                        <a:buNone/>
                      </a:pPr>
                      <a:r>
                        <a:rPr lang="en-GB" sz="2900">
                          <a:solidFill>
                            <a:srgbClr val="FF0000"/>
                          </a:solidFill>
                        </a:rPr>
                        <a:t>haven’t</a:t>
                      </a:r>
                      <a:endParaRPr sz="2900">
                        <a:solidFill>
                          <a:srgbClr val="FF0000"/>
                        </a:solidFill>
                      </a:endParaRPr>
                    </a:p>
                  </a:txBody>
                  <a:tcPr marL="121900" marR="121900" marT="121900" marB="121900"/>
                </a:tc>
                <a:tc>
                  <a:txBody>
                    <a:bodyPr/>
                    <a:lstStyle/>
                    <a:p>
                      <a:pPr marL="0" lvl="0" indent="0" algn="l" rtl="0">
                        <a:spcBef>
                          <a:spcPts val="0"/>
                        </a:spcBef>
                        <a:spcAft>
                          <a:spcPts val="0"/>
                        </a:spcAft>
                        <a:buNone/>
                      </a:pPr>
                      <a:r>
                        <a:rPr lang="en-GB" sz="2900">
                          <a:solidFill>
                            <a:srgbClr val="FF0000"/>
                          </a:solidFill>
                        </a:rPr>
                        <a:t>couldn’t</a:t>
                      </a:r>
                      <a:endParaRPr sz="2900">
                        <a:solidFill>
                          <a:srgbClr val="FF0000"/>
                        </a:solidFill>
                      </a:endParaRPr>
                    </a:p>
                  </a:txBody>
                  <a:tcPr marL="121900" marR="121900" marT="121900" marB="121900"/>
                </a:tc>
                <a:extLst>
                  <a:ext uri="{0D108BD9-81ED-4DB2-BD59-A6C34878D82A}">
                    <a16:rowId xmlns:a16="http://schemas.microsoft.com/office/drawing/2014/main" val="10005"/>
                  </a:ext>
                </a:extLst>
              </a:tr>
              <a:tr h="690840">
                <a:tc>
                  <a:txBody>
                    <a:bodyPr/>
                    <a:lstStyle/>
                    <a:p>
                      <a:pPr marL="0" lvl="0" indent="0" algn="l" rtl="0">
                        <a:spcBef>
                          <a:spcPts val="0"/>
                        </a:spcBef>
                        <a:spcAft>
                          <a:spcPts val="0"/>
                        </a:spcAft>
                        <a:buNone/>
                      </a:pPr>
                      <a:r>
                        <a:rPr lang="en-GB" sz="2900">
                          <a:solidFill>
                            <a:srgbClr val="FF0000"/>
                          </a:solidFill>
                        </a:rPr>
                        <a:t>you’re</a:t>
                      </a:r>
                      <a:endParaRPr sz="2900">
                        <a:solidFill>
                          <a:srgbClr val="FF0000"/>
                        </a:solidFill>
                      </a:endParaRPr>
                    </a:p>
                  </a:txBody>
                  <a:tcPr marL="121900" marR="121900" marT="121900" marB="121900"/>
                </a:tc>
                <a:tc>
                  <a:txBody>
                    <a:bodyPr/>
                    <a:lstStyle/>
                    <a:p>
                      <a:pPr marL="0" lvl="0" indent="0" algn="l" rtl="0">
                        <a:spcBef>
                          <a:spcPts val="0"/>
                        </a:spcBef>
                        <a:spcAft>
                          <a:spcPts val="0"/>
                        </a:spcAft>
                        <a:buNone/>
                      </a:pPr>
                      <a:r>
                        <a:rPr lang="en-GB" sz="2900">
                          <a:solidFill>
                            <a:srgbClr val="FF0000"/>
                          </a:solidFill>
                        </a:rPr>
                        <a:t>they’re</a:t>
                      </a:r>
                      <a:endParaRPr sz="2900">
                        <a:solidFill>
                          <a:srgbClr val="FF0000"/>
                        </a:solidFill>
                      </a:endParaRPr>
                    </a:p>
                  </a:txBody>
                  <a:tcPr marL="121900" marR="121900" marT="121900" marB="121900"/>
                </a:tc>
                <a:tc>
                  <a:txBody>
                    <a:bodyPr/>
                    <a:lstStyle/>
                    <a:p>
                      <a:pPr marL="0" lvl="0" indent="0" algn="l" rtl="0">
                        <a:spcBef>
                          <a:spcPts val="0"/>
                        </a:spcBef>
                        <a:spcAft>
                          <a:spcPts val="0"/>
                        </a:spcAft>
                        <a:buNone/>
                      </a:pPr>
                      <a:r>
                        <a:rPr lang="en-GB" sz="2900">
                          <a:solidFill>
                            <a:srgbClr val="FF0000"/>
                          </a:solidFill>
                        </a:rPr>
                        <a:t>you’ll</a:t>
                      </a:r>
                      <a:endParaRPr sz="2900">
                        <a:solidFill>
                          <a:srgbClr val="FF0000"/>
                        </a:solidFill>
                      </a:endParaRPr>
                    </a:p>
                  </a:txBody>
                  <a:tcPr marL="121900" marR="121900" marT="121900" marB="121900"/>
                </a:tc>
                <a:extLst>
                  <a:ext uri="{0D108BD9-81ED-4DB2-BD59-A6C34878D82A}">
                    <a16:rowId xmlns:a16="http://schemas.microsoft.com/office/drawing/2014/main" val="10006"/>
                  </a:ext>
                </a:extLst>
              </a:tr>
              <a:tr h="690840">
                <a:tc>
                  <a:txBody>
                    <a:bodyPr/>
                    <a:lstStyle/>
                    <a:p>
                      <a:pPr marL="0" lvl="0" indent="0" algn="l" rtl="0">
                        <a:spcBef>
                          <a:spcPts val="0"/>
                        </a:spcBef>
                        <a:spcAft>
                          <a:spcPts val="0"/>
                        </a:spcAft>
                        <a:buNone/>
                      </a:pPr>
                      <a:r>
                        <a:rPr lang="en-GB" sz="2900">
                          <a:solidFill>
                            <a:srgbClr val="FF0000"/>
                          </a:solidFill>
                        </a:rPr>
                        <a:t>he’ll</a:t>
                      </a:r>
                      <a:endParaRPr sz="2900">
                        <a:solidFill>
                          <a:srgbClr val="FF0000"/>
                        </a:solidFill>
                      </a:endParaRPr>
                    </a:p>
                  </a:txBody>
                  <a:tcPr marL="121900" marR="121900" marT="121900" marB="121900"/>
                </a:tc>
                <a:tc>
                  <a:txBody>
                    <a:bodyPr/>
                    <a:lstStyle/>
                    <a:p>
                      <a:pPr marL="0" lvl="0" indent="0" algn="l" rtl="0">
                        <a:spcBef>
                          <a:spcPts val="0"/>
                        </a:spcBef>
                        <a:spcAft>
                          <a:spcPts val="0"/>
                        </a:spcAft>
                        <a:buNone/>
                      </a:pPr>
                      <a:r>
                        <a:rPr lang="en-GB" sz="2900">
                          <a:solidFill>
                            <a:srgbClr val="FF0000"/>
                          </a:solidFill>
                        </a:rPr>
                        <a:t>you’ve</a:t>
                      </a:r>
                      <a:endParaRPr sz="2900">
                        <a:solidFill>
                          <a:srgbClr val="FF0000"/>
                        </a:solidFill>
                      </a:endParaRPr>
                    </a:p>
                  </a:txBody>
                  <a:tcPr marL="121900" marR="121900" marT="121900" marB="121900"/>
                </a:tc>
                <a:tc>
                  <a:txBody>
                    <a:bodyPr/>
                    <a:lstStyle/>
                    <a:p>
                      <a:pPr marL="0" lvl="0" indent="0" algn="l" rtl="0">
                        <a:spcBef>
                          <a:spcPts val="0"/>
                        </a:spcBef>
                        <a:spcAft>
                          <a:spcPts val="0"/>
                        </a:spcAft>
                        <a:buNone/>
                      </a:pPr>
                      <a:endParaRPr sz="2900">
                        <a:solidFill>
                          <a:srgbClr val="FF0000"/>
                        </a:solidFill>
                      </a:endParaRPr>
                    </a:p>
                  </a:txBody>
                  <a:tcPr marL="121900" marR="121900" marT="121900" marB="121900"/>
                </a:tc>
                <a:extLst>
                  <a:ext uri="{0D108BD9-81ED-4DB2-BD59-A6C34878D82A}">
                    <a16:rowId xmlns:a16="http://schemas.microsoft.com/office/drawing/2014/main" val="10007"/>
                  </a:ext>
                </a:extLst>
              </a:tr>
            </a:tbl>
          </a:graphicData>
        </a:graphic>
      </p:graphicFrame>
    </p:spTree>
    <p:extLst>
      <p:ext uri="{BB962C8B-B14F-4D97-AF65-F5344CB8AC3E}">
        <p14:creationId xmlns:p14="http://schemas.microsoft.com/office/powerpoint/2010/main" val="386059077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CC0000"/>
        </a:solidFill>
        <a:effectLst/>
      </p:bgPr>
    </p:bg>
    <p:spTree>
      <p:nvGrpSpPr>
        <p:cNvPr id="1" name="Shape 556"/>
        <p:cNvGrpSpPr/>
        <p:nvPr/>
      </p:nvGrpSpPr>
      <p:grpSpPr>
        <a:xfrm>
          <a:off x="0" y="0"/>
          <a:ext cx="0" cy="0"/>
          <a:chOff x="0" y="0"/>
          <a:chExt cx="0" cy="0"/>
        </a:xfrm>
      </p:grpSpPr>
      <p:sp>
        <p:nvSpPr>
          <p:cNvPr id="557" name="Google Shape;557;p10"/>
          <p:cNvSpPr txBox="1">
            <a:spLocks noGrp="1"/>
          </p:cNvSpPr>
          <p:nvPr>
            <p:ph type="ctrTitle"/>
          </p:nvPr>
        </p:nvSpPr>
        <p:spPr>
          <a:xfrm>
            <a:off x="415600" y="79167"/>
            <a:ext cx="11360800" cy="5929200"/>
          </a:xfrm>
          <a:prstGeom prst="rect">
            <a:avLst/>
          </a:prstGeom>
          <a:noFill/>
          <a:ln>
            <a:noFill/>
          </a:ln>
        </p:spPr>
        <p:txBody>
          <a:bodyPr spcFirstLastPara="1" wrap="square" lIns="121900" tIns="121900" rIns="121900" bIns="121900" anchor="b" anchorCtr="0">
            <a:noAutofit/>
          </a:bodyPr>
          <a:lstStyle/>
          <a:p>
            <a:r>
              <a:rPr lang="en-GB" sz="4000">
                <a:solidFill>
                  <a:srgbClr val="FFFFFF"/>
                </a:solidFill>
                <a:latin typeface="Comic Sans MS"/>
                <a:ea typeface="Comic Sans MS"/>
                <a:cs typeface="Comic Sans MS"/>
                <a:sym typeface="Comic Sans MS"/>
              </a:rPr>
              <a:t>Your morning lessons are completed.</a:t>
            </a:r>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r>
              <a:rPr lang="en-GB" sz="4000">
                <a:solidFill>
                  <a:srgbClr val="FFFFFF"/>
                </a:solidFill>
                <a:latin typeface="Comic Sans MS"/>
                <a:ea typeface="Comic Sans MS"/>
                <a:cs typeface="Comic Sans MS"/>
                <a:sym typeface="Comic Sans MS"/>
              </a:rPr>
              <a:t>   Time for lunch.</a:t>
            </a:r>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r>
              <a:rPr lang="en-GB" sz="4000">
                <a:solidFill>
                  <a:srgbClr val="FFFFFF"/>
                </a:solidFill>
                <a:latin typeface="Comic Sans MS"/>
                <a:ea typeface="Comic Sans MS"/>
                <a:cs typeface="Comic Sans MS"/>
                <a:sym typeface="Comic Sans MS"/>
              </a:rPr>
              <a:t>Then come back this afternoon for your curriculum activity.</a:t>
            </a:r>
            <a:endParaRPr sz="4000">
              <a:solidFill>
                <a:srgbClr val="FFFFFF"/>
              </a:solidFill>
              <a:latin typeface="Comic Sans MS"/>
              <a:ea typeface="Comic Sans MS"/>
              <a:cs typeface="Comic Sans MS"/>
              <a:sym typeface="Comic Sans MS"/>
            </a:endParaRPr>
          </a:p>
          <a:p>
            <a:pPr algn="l"/>
            <a:endParaRPr sz="4000">
              <a:solidFill>
                <a:srgbClr val="FFFFFF"/>
              </a:solidFill>
              <a:latin typeface="Comic Sans MS"/>
              <a:ea typeface="Comic Sans MS"/>
              <a:cs typeface="Comic Sans MS"/>
              <a:sym typeface="Comic Sans MS"/>
            </a:endParaRPr>
          </a:p>
        </p:txBody>
      </p:sp>
      <p:pic>
        <p:nvPicPr>
          <p:cNvPr id="558" name="Google Shape;558;p10"/>
          <p:cNvPicPr preferRelativeResize="0"/>
          <p:nvPr/>
        </p:nvPicPr>
        <p:blipFill rotWithShape="1">
          <a:blip r:embed="rId3">
            <a:alphaModFix/>
          </a:blip>
          <a:srcRect/>
          <a:stretch/>
        </p:blipFill>
        <p:spPr>
          <a:xfrm>
            <a:off x="9395067" y="1353067"/>
            <a:ext cx="2381333" cy="2368267"/>
          </a:xfrm>
          <a:prstGeom prst="rect">
            <a:avLst/>
          </a:prstGeom>
          <a:noFill/>
          <a:ln>
            <a:noFill/>
          </a:ln>
        </p:spPr>
      </p:pic>
      <p:pic>
        <p:nvPicPr>
          <p:cNvPr id="559" name="Google Shape;559;p10"/>
          <p:cNvPicPr preferRelativeResize="0"/>
          <p:nvPr/>
        </p:nvPicPr>
        <p:blipFill rotWithShape="1">
          <a:blip r:embed="rId4">
            <a:alphaModFix/>
          </a:blip>
          <a:srcRect/>
          <a:stretch/>
        </p:blipFill>
        <p:spPr>
          <a:xfrm>
            <a:off x="415601" y="1426034"/>
            <a:ext cx="3209977" cy="2222333"/>
          </a:xfrm>
          <a:prstGeom prst="rect">
            <a:avLst/>
          </a:prstGeom>
          <a:noFill/>
          <a:ln>
            <a:noFill/>
          </a:ln>
        </p:spPr>
      </p:pic>
    </p:spTree>
    <p:extLst>
      <p:ext uri="{BB962C8B-B14F-4D97-AF65-F5344CB8AC3E}">
        <p14:creationId xmlns:p14="http://schemas.microsoft.com/office/powerpoint/2010/main" val="68903564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563"/>
        <p:cNvGrpSpPr/>
        <p:nvPr/>
      </p:nvGrpSpPr>
      <p:grpSpPr>
        <a:xfrm>
          <a:off x="0" y="0"/>
          <a:ext cx="0" cy="0"/>
          <a:chOff x="0" y="0"/>
          <a:chExt cx="0" cy="0"/>
        </a:xfrm>
      </p:grpSpPr>
    </p:spTree>
    <p:extLst>
      <p:ext uri="{BB962C8B-B14F-4D97-AF65-F5344CB8AC3E}">
        <p14:creationId xmlns:p14="http://schemas.microsoft.com/office/powerpoint/2010/main" val="165789967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567"/>
        <p:cNvGrpSpPr/>
        <p:nvPr/>
      </p:nvGrpSpPr>
      <p:grpSpPr>
        <a:xfrm>
          <a:off x="0" y="0"/>
          <a:ext cx="0" cy="0"/>
          <a:chOff x="0" y="0"/>
          <a:chExt cx="0" cy="0"/>
        </a:xfrm>
      </p:grpSpPr>
      <p:pic>
        <p:nvPicPr>
          <p:cNvPr id="568" name="Google Shape;568;g89c7664ed4_0_207"/>
          <p:cNvPicPr preferRelativeResize="0"/>
          <p:nvPr/>
        </p:nvPicPr>
        <p:blipFill rotWithShape="1">
          <a:blip r:embed="rId3">
            <a:alphaModFix/>
          </a:blip>
          <a:srcRect/>
          <a:stretch/>
        </p:blipFill>
        <p:spPr>
          <a:xfrm>
            <a:off x="3018368" y="2200276"/>
            <a:ext cx="4616449" cy="3063873"/>
          </a:xfrm>
          <a:prstGeom prst="rect">
            <a:avLst/>
          </a:prstGeom>
          <a:noFill/>
          <a:ln>
            <a:noFill/>
          </a:ln>
        </p:spPr>
      </p:pic>
      <p:sp>
        <p:nvSpPr>
          <p:cNvPr id="569" name="Google Shape;569;g89c7664ed4_0_207"/>
          <p:cNvSpPr/>
          <p:nvPr/>
        </p:nvSpPr>
        <p:spPr>
          <a:xfrm>
            <a:off x="609600" y="428625"/>
            <a:ext cx="10960000" cy="1414400"/>
          </a:xfrm>
          <a:prstGeom prst="roundRect">
            <a:avLst>
              <a:gd name="adj" fmla="val 2082"/>
            </a:avLst>
          </a:prstGeom>
          <a:noFill/>
          <a:ln>
            <a:noFill/>
          </a:ln>
        </p:spPr>
        <p:txBody>
          <a:bodyPr spcFirstLastPara="1" wrap="square" lIns="336000" tIns="336000" rIns="336000" bIns="336000" anchor="ctr" anchorCtr="1">
            <a:noAutofit/>
          </a:bodyPr>
          <a:lstStyle/>
          <a:p>
            <a:pPr defTabSz="1219170">
              <a:lnSpc>
                <a:spcPct val="90000"/>
              </a:lnSpc>
              <a:buClr>
                <a:srgbClr val="1C1C1C"/>
              </a:buClr>
              <a:buSzPts val="4000"/>
            </a:pPr>
            <a:r>
              <a:rPr lang="en-GB" sz="5333" b="1" kern="0">
                <a:solidFill>
                  <a:srgbClr val="1C1C1C"/>
                </a:solidFill>
                <a:latin typeface="Arial"/>
                <a:ea typeface="Arial"/>
                <a:cs typeface="Arial"/>
                <a:sym typeface="Arial"/>
              </a:rPr>
              <a:t>Colour Mixing</a:t>
            </a:r>
            <a:endParaRPr sz="1867" kern="0">
              <a:solidFill>
                <a:srgbClr val="000000"/>
              </a:solidFill>
              <a:latin typeface="Arial"/>
              <a:cs typeface="Arial"/>
              <a:sym typeface="Arial"/>
            </a:endParaRPr>
          </a:p>
        </p:txBody>
      </p:sp>
      <p:pic>
        <p:nvPicPr>
          <p:cNvPr id="570" name="Google Shape;570;g89c7664ed4_0_207"/>
          <p:cNvPicPr preferRelativeResize="0"/>
          <p:nvPr/>
        </p:nvPicPr>
        <p:blipFill rotWithShape="1">
          <a:blip r:embed="rId4">
            <a:alphaModFix/>
          </a:blip>
          <a:srcRect/>
          <a:stretch/>
        </p:blipFill>
        <p:spPr>
          <a:xfrm>
            <a:off x="3810001" y="1628775"/>
            <a:ext cx="3397249" cy="4079876"/>
          </a:xfrm>
          <a:prstGeom prst="rect">
            <a:avLst/>
          </a:prstGeom>
          <a:noFill/>
          <a:ln>
            <a:noFill/>
          </a:ln>
        </p:spPr>
      </p:pic>
    </p:spTree>
    <p:extLst>
      <p:ext uri="{BB962C8B-B14F-4D97-AF65-F5344CB8AC3E}">
        <p14:creationId xmlns:p14="http://schemas.microsoft.com/office/powerpoint/2010/main" val="152178576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574"/>
        <p:cNvGrpSpPr/>
        <p:nvPr/>
      </p:nvGrpSpPr>
      <p:grpSpPr>
        <a:xfrm>
          <a:off x="0" y="0"/>
          <a:ext cx="0" cy="0"/>
          <a:chOff x="0" y="0"/>
          <a:chExt cx="0" cy="0"/>
        </a:xfrm>
      </p:grpSpPr>
      <p:sp>
        <p:nvSpPr>
          <p:cNvPr id="575" name="Google Shape;575;g89c7664ed4_0_213"/>
          <p:cNvSpPr/>
          <p:nvPr/>
        </p:nvSpPr>
        <p:spPr>
          <a:xfrm>
            <a:off x="1007533" y="1585912"/>
            <a:ext cx="10176800" cy="4499200"/>
          </a:xfrm>
          <a:prstGeom prst="roundRect">
            <a:avLst>
              <a:gd name="adj" fmla="val 1066"/>
            </a:avLst>
          </a:prstGeom>
          <a:solidFill>
            <a:schemeClr val="lt1"/>
          </a:solidFill>
          <a:ln w="28575" cap="flat" cmpd="sng">
            <a:solidFill>
              <a:srgbClr val="FFC000"/>
            </a:solidFill>
            <a:prstDash val="solid"/>
            <a:miter lim="800000"/>
            <a:headEnd type="none" w="sm" len="sm"/>
            <a:tailEnd type="none" w="sm" len="sm"/>
          </a:ln>
        </p:spPr>
        <p:txBody>
          <a:bodyPr spcFirstLastPara="1" wrap="square" lIns="121900" tIns="60933" rIns="121900" bIns="60933" anchor="ctr" anchorCtr="0">
            <a:noAutofit/>
          </a:bodyPr>
          <a:lstStyle/>
          <a:p>
            <a:pPr defTabSz="1219170">
              <a:buClr>
                <a:srgbClr val="000000"/>
              </a:buClr>
            </a:pPr>
            <a:endParaRPr sz="2400" kern="0">
              <a:solidFill>
                <a:srgbClr val="1C1C1C"/>
              </a:solidFill>
              <a:latin typeface="NTR"/>
              <a:ea typeface="NTR"/>
              <a:cs typeface="NTR"/>
              <a:sym typeface="NTR"/>
            </a:endParaRPr>
          </a:p>
        </p:txBody>
      </p:sp>
      <p:sp>
        <p:nvSpPr>
          <p:cNvPr id="576" name="Google Shape;576;g89c7664ed4_0_213"/>
          <p:cNvSpPr>
            <a:spLocks noGrp="1"/>
          </p:cNvSpPr>
          <p:nvPr>
            <p:ph type="body" idx="1"/>
          </p:nvPr>
        </p:nvSpPr>
        <p:spPr>
          <a:xfrm>
            <a:off x="609600" y="1933575"/>
            <a:ext cx="10960000" cy="4462400"/>
          </a:xfrm>
          <a:prstGeom prst="roundRect">
            <a:avLst>
              <a:gd name="adj" fmla="val 16667"/>
            </a:avLst>
          </a:prstGeom>
          <a:noFill/>
          <a:ln>
            <a:noFill/>
          </a:ln>
        </p:spPr>
        <p:txBody>
          <a:bodyPr spcFirstLastPara="1" wrap="square" lIns="336000" tIns="336000" rIns="336000" bIns="336000" anchor="t" anchorCtr="0">
            <a:noAutofit/>
          </a:bodyPr>
          <a:lstStyle/>
          <a:p>
            <a:pPr marL="0" indent="0" algn="ctr">
              <a:spcBef>
                <a:spcPts val="0"/>
              </a:spcBef>
              <a:buNone/>
            </a:pPr>
            <a:r>
              <a:rPr lang="en-GB">
                <a:latin typeface="Arial"/>
                <a:ea typeface="Arial"/>
                <a:cs typeface="Arial"/>
                <a:sym typeface="Arial"/>
              </a:rPr>
              <a:t>We have been learning about colour mixing at school.</a:t>
            </a:r>
            <a:endParaRPr/>
          </a:p>
        </p:txBody>
      </p:sp>
      <p:sp>
        <p:nvSpPr>
          <p:cNvPr id="577" name="Google Shape;577;g89c7664ed4_0_213"/>
          <p:cNvSpPr/>
          <p:nvPr/>
        </p:nvSpPr>
        <p:spPr>
          <a:xfrm>
            <a:off x="609600" y="485775"/>
            <a:ext cx="10960000" cy="1357200"/>
          </a:xfrm>
          <a:prstGeom prst="roundRect">
            <a:avLst>
              <a:gd name="adj" fmla="val 2082"/>
            </a:avLst>
          </a:prstGeom>
          <a:noFill/>
          <a:ln>
            <a:noFill/>
          </a:ln>
        </p:spPr>
        <p:txBody>
          <a:bodyPr spcFirstLastPara="1" wrap="square" lIns="336000" tIns="336000" rIns="336000" bIns="336000" anchor="ctr" anchorCtr="1">
            <a:noAutofit/>
          </a:bodyPr>
          <a:lstStyle/>
          <a:p>
            <a:pPr defTabSz="1219170">
              <a:lnSpc>
                <a:spcPct val="90000"/>
              </a:lnSpc>
              <a:buClr>
                <a:srgbClr val="1C1C1C"/>
              </a:buClr>
              <a:buSzPts val="4000"/>
            </a:pPr>
            <a:r>
              <a:rPr lang="en-GB" sz="5333" b="1" kern="0">
                <a:solidFill>
                  <a:srgbClr val="1C1C1C"/>
                </a:solidFill>
                <a:latin typeface="Arial"/>
                <a:ea typeface="Arial"/>
                <a:cs typeface="Arial"/>
                <a:sym typeface="Arial"/>
              </a:rPr>
              <a:t>Colour Mixing</a:t>
            </a:r>
            <a:endParaRPr sz="1867" kern="0">
              <a:solidFill>
                <a:srgbClr val="000000"/>
              </a:solidFill>
              <a:latin typeface="Arial"/>
              <a:cs typeface="Arial"/>
              <a:sym typeface="Arial"/>
            </a:endParaRPr>
          </a:p>
        </p:txBody>
      </p:sp>
      <p:pic>
        <p:nvPicPr>
          <p:cNvPr id="578" name="Google Shape;578;g89c7664ed4_0_213"/>
          <p:cNvPicPr preferRelativeResize="0"/>
          <p:nvPr/>
        </p:nvPicPr>
        <p:blipFill rotWithShape="1">
          <a:blip r:embed="rId3">
            <a:alphaModFix/>
          </a:blip>
          <a:srcRect/>
          <a:stretch/>
        </p:blipFill>
        <p:spPr>
          <a:xfrm>
            <a:off x="1136650" y="3016251"/>
            <a:ext cx="2425700" cy="2425700"/>
          </a:xfrm>
          <a:prstGeom prst="rect">
            <a:avLst/>
          </a:prstGeom>
          <a:noFill/>
          <a:ln>
            <a:noFill/>
          </a:ln>
        </p:spPr>
      </p:pic>
      <p:pic>
        <p:nvPicPr>
          <p:cNvPr id="579" name="Google Shape;579;g89c7664ed4_0_213"/>
          <p:cNvPicPr preferRelativeResize="0"/>
          <p:nvPr/>
        </p:nvPicPr>
        <p:blipFill rotWithShape="1">
          <a:blip r:embed="rId4">
            <a:alphaModFix/>
          </a:blip>
          <a:srcRect/>
          <a:stretch/>
        </p:blipFill>
        <p:spPr>
          <a:xfrm>
            <a:off x="7818967" y="3016251"/>
            <a:ext cx="2427287" cy="2425700"/>
          </a:xfrm>
          <a:prstGeom prst="rect">
            <a:avLst/>
          </a:prstGeom>
          <a:noFill/>
          <a:ln>
            <a:noFill/>
          </a:ln>
        </p:spPr>
      </p:pic>
      <p:pic>
        <p:nvPicPr>
          <p:cNvPr id="580" name="Google Shape;580;g89c7664ed4_0_213"/>
          <p:cNvPicPr preferRelativeResize="0"/>
          <p:nvPr/>
        </p:nvPicPr>
        <p:blipFill rotWithShape="1">
          <a:blip r:embed="rId5">
            <a:alphaModFix/>
          </a:blip>
          <a:srcRect/>
          <a:stretch/>
        </p:blipFill>
        <p:spPr>
          <a:xfrm>
            <a:off x="4478867" y="3016251"/>
            <a:ext cx="2425700" cy="2425700"/>
          </a:xfrm>
          <a:prstGeom prst="rect">
            <a:avLst/>
          </a:prstGeom>
          <a:noFill/>
          <a:ln>
            <a:noFill/>
          </a:ln>
        </p:spPr>
      </p:pic>
    </p:spTree>
    <p:extLst>
      <p:ext uri="{BB962C8B-B14F-4D97-AF65-F5344CB8AC3E}">
        <p14:creationId xmlns:p14="http://schemas.microsoft.com/office/powerpoint/2010/main" val="352377747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584"/>
        <p:cNvGrpSpPr/>
        <p:nvPr/>
      </p:nvGrpSpPr>
      <p:grpSpPr>
        <a:xfrm>
          <a:off x="0" y="0"/>
          <a:ext cx="0" cy="0"/>
          <a:chOff x="0" y="0"/>
          <a:chExt cx="0" cy="0"/>
        </a:xfrm>
      </p:grpSpPr>
      <p:sp>
        <p:nvSpPr>
          <p:cNvPr id="585" name="Google Shape;585;g89c7664ed4_0_222"/>
          <p:cNvSpPr>
            <a:spLocks noGrp="1"/>
          </p:cNvSpPr>
          <p:nvPr>
            <p:ph type="title"/>
          </p:nvPr>
        </p:nvSpPr>
        <p:spPr>
          <a:xfrm>
            <a:off x="609600" y="485775"/>
            <a:ext cx="10960000" cy="1357200"/>
          </a:xfrm>
          <a:prstGeom prst="roundRect">
            <a:avLst>
              <a:gd name="adj" fmla="val 16667"/>
            </a:avLst>
          </a:prstGeom>
          <a:noFill/>
          <a:ln>
            <a:noFill/>
          </a:ln>
        </p:spPr>
        <p:txBody>
          <a:bodyPr spcFirstLastPara="1" wrap="square" lIns="336000" tIns="336000" rIns="336000" bIns="336000" anchor="ctr" anchorCtr="1">
            <a:noAutofit/>
          </a:bodyPr>
          <a:lstStyle/>
          <a:p>
            <a:pPr>
              <a:buClr>
                <a:srgbClr val="1C1C1C"/>
              </a:buClr>
              <a:buSzPts val="4000"/>
            </a:pPr>
            <a:r>
              <a:rPr lang="en-GB"/>
              <a:t>Primary Colours</a:t>
            </a:r>
            <a:endParaRPr/>
          </a:p>
        </p:txBody>
      </p:sp>
      <p:pic>
        <p:nvPicPr>
          <p:cNvPr id="586" name="Google Shape;586;g89c7664ed4_0_222"/>
          <p:cNvPicPr preferRelativeResize="0">
            <a:picLocks noGrp="1"/>
          </p:cNvPicPr>
          <p:nvPr>
            <p:ph type="body" idx="4294967295"/>
          </p:nvPr>
        </p:nvPicPr>
        <p:blipFill rotWithShape="1">
          <a:blip r:embed="rId3">
            <a:alphaModFix/>
          </a:blip>
          <a:srcRect/>
          <a:stretch/>
        </p:blipFill>
        <p:spPr>
          <a:xfrm>
            <a:off x="7550552" y="2166904"/>
            <a:ext cx="2725600" cy="2725600"/>
          </a:xfrm>
          <a:prstGeom prst="roundRect">
            <a:avLst>
              <a:gd name="adj" fmla="val 558"/>
            </a:avLst>
          </a:prstGeom>
          <a:noFill/>
          <a:ln>
            <a:noFill/>
          </a:ln>
        </p:spPr>
      </p:pic>
      <p:pic>
        <p:nvPicPr>
          <p:cNvPr id="587" name="Google Shape;587;g89c7664ed4_0_222"/>
          <p:cNvPicPr preferRelativeResize="0"/>
          <p:nvPr/>
        </p:nvPicPr>
        <p:blipFill rotWithShape="1">
          <a:blip r:embed="rId4">
            <a:alphaModFix/>
          </a:blip>
          <a:srcRect/>
          <a:stretch/>
        </p:blipFill>
        <p:spPr>
          <a:xfrm>
            <a:off x="5141384" y="1795461"/>
            <a:ext cx="1500185" cy="4297363"/>
          </a:xfrm>
          <a:prstGeom prst="rect">
            <a:avLst/>
          </a:prstGeom>
          <a:noFill/>
          <a:ln>
            <a:noFill/>
          </a:ln>
        </p:spPr>
      </p:pic>
      <p:sp>
        <p:nvSpPr>
          <p:cNvPr id="588" name="Google Shape;588;g89c7664ed4_0_222"/>
          <p:cNvSpPr/>
          <p:nvPr/>
        </p:nvSpPr>
        <p:spPr>
          <a:xfrm>
            <a:off x="1098549" y="2166937"/>
            <a:ext cx="3634400" cy="2726000"/>
          </a:xfrm>
          <a:prstGeom prst="ellipse">
            <a:avLst/>
          </a:prstGeom>
          <a:solidFill>
            <a:schemeClr val="lt1"/>
          </a:solidFill>
          <a:ln w="28575" cap="flat" cmpd="sng">
            <a:solidFill>
              <a:srgbClr val="FFC000"/>
            </a:solidFill>
            <a:prstDash val="solid"/>
            <a:miter lim="800000"/>
            <a:headEnd type="none" w="sm" len="sm"/>
            <a:tailEnd type="none" w="sm" len="sm"/>
          </a:ln>
        </p:spPr>
        <p:txBody>
          <a:bodyPr spcFirstLastPara="1" wrap="square" lIns="121900" tIns="60933" rIns="121900" bIns="60933" anchor="ctr" anchorCtr="0">
            <a:noAutofit/>
          </a:bodyPr>
          <a:lstStyle/>
          <a:p>
            <a:pPr defTabSz="1219170">
              <a:buClr>
                <a:srgbClr val="000000"/>
              </a:buClr>
            </a:pPr>
            <a:endParaRPr sz="2400" kern="0">
              <a:solidFill>
                <a:srgbClr val="1C1C1C"/>
              </a:solidFill>
              <a:latin typeface="NTR"/>
              <a:ea typeface="NTR"/>
              <a:cs typeface="NTR"/>
              <a:sym typeface="NTR"/>
            </a:endParaRPr>
          </a:p>
        </p:txBody>
      </p:sp>
      <p:sp>
        <p:nvSpPr>
          <p:cNvPr id="589" name="Google Shape;589;g89c7664ed4_0_222"/>
          <p:cNvSpPr txBox="1"/>
          <p:nvPr/>
        </p:nvSpPr>
        <p:spPr>
          <a:xfrm>
            <a:off x="1875367" y="2928937"/>
            <a:ext cx="2080800" cy="1200400"/>
          </a:xfrm>
          <a:prstGeom prst="rect">
            <a:avLst/>
          </a:prstGeom>
          <a:noFill/>
          <a:ln>
            <a:noFill/>
          </a:ln>
        </p:spPr>
        <p:txBody>
          <a:bodyPr spcFirstLastPara="1" wrap="square" lIns="121900" tIns="60933" rIns="121900" bIns="60933" anchor="t" anchorCtr="0">
            <a:noAutofit/>
          </a:bodyPr>
          <a:lstStyle/>
          <a:p>
            <a:pPr algn="ctr" defTabSz="1219170">
              <a:buClr>
                <a:srgbClr val="1C1C1C"/>
              </a:buClr>
              <a:buSzPts val="1800"/>
            </a:pPr>
            <a:r>
              <a:rPr lang="en-GB" sz="2400" kern="0">
                <a:solidFill>
                  <a:srgbClr val="1C1C1C"/>
                </a:solidFill>
                <a:latin typeface="Arial"/>
                <a:ea typeface="Arial"/>
                <a:cs typeface="Arial"/>
                <a:sym typeface="Arial"/>
              </a:rPr>
              <a:t>We have learnt about the </a:t>
            </a:r>
            <a:r>
              <a:rPr lang="en-GB" sz="2400" b="1" kern="0">
                <a:solidFill>
                  <a:srgbClr val="1C1C1C"/>
                </a:solidFill>
                <a:latin typeface="Arial"/>
                <a:ea typeface="Arial"/>
                <a:cs typeface="Arial"/>
                <a:sym typeface="Arial"/>
              </a:rPr>
              <a:t>primary</a:t>
            </a:r>
            <a:r>
              <a:rPr lang="en-GB" sz="2400" kern="0">
                <a:solidFill>
                  <a:srgbClr val="1C1C1C"/>
                </a:solidFill>
                <a:latin typeface="Arial"/>
                <a:ea typeface="Arial"/>
                <a:cs typeface="Arial"/>
                <a:sym typeface="Arial"/>
              </a:rPr>
              <a:t> colours.</a:t>
            </a:r>
            <a:endParaRPr sz="1867" kern="0">
              <a:solidFill>
                <a:srgbClr val="000000"/>
              </a:solidFill>
              <a:latin typeface="Arial"/>
              <a:cs typeface="Arial"/>
              <a:sym typeface="Arial"/>
            </a:endParaRPr>
          </a:p>
        </p:txBody>
      </p:sp>
    </p:spTree>
    <p:extLst>
      <p:ext uri="{BB962C8B-B14F-4D97-AF65-F5344CB8AC3E}">
        <p14:creationId xmlns:p14="http://schemas.microsoft.com/office/powerpoint/2010/main" val="318210255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593"/>
        <p:cNvGrpSpPr/>
        <p:nvPr/>
      </p:nvGrpSpPr>
      <p:grpSpPr>
        <a:xfrm>
          <a:off x="0" y="0"/>
          <a:ext cx="0" cy="0"/>
          <a:chOff x="0" y="0"/>
          <a:chExt cx="0" cy="0"/>
        </a:xfrm>
      </p:grpSpPr>
      <p:sp>
        <p:nvSpPr>
          <p:cNvPr id="594" name="Google Shape;594;g89c7664ed4_0_230"/>
          <p:cNvSpPr>
            <a:spLocks noGrp="1"/>
          </p:cNvSpPr>
          <p:nvPr>
            <p:ph type="title"/>
          </p:nvPr>
        </p:nvSpPr>
        <p:spPr>
          <a:xfrm>
            <a:off x="609600" y="485775"/>
            <a:ext cx="10960000" cy="1357200"/>
          </a:xfrm>
          <a:prstGeom prst="roundRect">
            <a:avLst>
              <a:gd name="adj" fmla="val 16667"/>
            </a:avLst>
          </a:prstGeom>
          <a:noFill/>
          <a:ln>
            <a:noFill/>
          </a:ln>
        </p:spPr>
        <p:txBody>
          <a:bodyPr spcFirstLastPara="1" wrap="square" lIns="336000" tIns="336000" rIns="336000" bIns="336000" anchor="ctr" anchorCtr="1">
            <a:noAutofit/>
          </a:bodyPr>
          <a:lstStyle/>
          <a:p>
            <a:pPr>
              <a:buClr>
                <a:srgbClr val="1C1C1C"/>
              </a:buClr>
              <a:buSzPts val="4000"/>
            </a:pPr>
            <a:r>
              <a:rPr lang="en-GB"/>
              <a:t>Secondary Colours</a:t>
            </a:r>
            <a:endParaRPr/>
          </a:p>
        </p:txBody>
      </p:sp>
      <p:pic>
        <p:nvPicPr>
          <p:cNvPr id="595" name="Google Shape;595;g89c7664ed4_0_230"/>
          <p:cNvPicPr preferRelativeResize="0">
            <a:picLocks noGrp="1"/>
          </p:cNvPicPr>
          <p:nvPr>
            <p:ph type="body" idx="4294967295"/>
          </p:nvPr>
        </p:nvPicPr>
        <p:blipFill rotWithShape="1">
          <a:blip r:embed="rId3">
            <a:alphaModFix/>
          </a:blip>
          <a:srcRect/>
          <a:stretch/>
        </p:blipFill>
        <p:spPr>
          <a:xfrm>
            <a:off x="7550552" y="2166903"/>
            <a:ext cx="2725600" cy="2725600"/>
          </a:xfrm>
          <a:prstGeom prst="roundRect">
            <a:avLst>
              <a:gd name="adj" fmla="val 558"/>
            </a:avLst>
          </a:prstGeom>
          <a:noFill/>
          <a:ln>
            <a:noFill/>
          </a:ln>
        </p:spPr>
      </p:pic>
      <p:sp>
        <p:nvSpPr>
          <p:cNvPr id="596" name="Google Shape;596;g89c7664ed4_0_230"/>
          <p:cNvSpPr/>
          <p:nvPr/>
        </p:nvSpPr>
        <p:spPr>
          <a:xfrm>
            <a:off x="1098549" y="2166937"/>
            <a:ext cx="3634400" cy="2726000"/>
          </a:xfrm>
          <a:prstGeom prst="ellipse">
            <a:avLst/>
          </a:prstGeom>
          <a:solidFill>
            <a:schemeClr val="lt1"/>
          </a:solidFill>
          <a:ln w="28575" cap="flat" cmpd="sng">
            <a:solidFill>
              <a:srgbClr val="FFC000"/>
            </a:solidFill>
            <a:prstDash val="solid"/>
            <a:miter lim="800000"/>
            <a:headEnd type="none" w="sm" len="sm"/>
            <a:tailEnd type="none" w="sm" len="sm"/>
          </a:ln>
        </p:spPr>
        <p:txBody>
          <a:bodyPr spcFirstLastPara="1" wrap="square" lIns="121900" tIns="60933" rIns="121900" bIns="60933" anchor="ctr" anchorCtr="0">
            <a:noAutofit/>
          </a:bodyPr>
          <a:lstStyle/>
          <a:p>
            <a:pPr defTabSz="1219170">
              <a:buClr>
                <a:srgbClr val="000000"/>
              </a:buClr>
            </a:pPr>
            <a:endParaRPr sz="2400" kern="0">
              <a:solidFill>
                <a:srgbClr val="1C1C1C"/>
              </a:solidFill>
              <a:latin typeface="NTR"/>
              <a:ea typeface="NTR"/>
              <a:cs typeface="NTR"/>
              <a:sym typeface="NTR"/>
            </a:endParaRPr>
          </a:p>
        </p:txBody>
      </p:sp>
      <p:sp>
        <p:nvSpPr>
          <p:cNvPr id="597" name="Google Shape;597;g89c7664ed4_0_230"/>
          <p:cNvSpPr txBox="1"/>
          <p:nvPr/>
        </p:nvSpPr>
        <p:spPr>
          <a:xfrm>
            <a:off x="1479549" y="2514600"/>
            <a:ext cx="2870000" cy="2030400"/>
          </a:xfrm>
          <a:prstGeom prst="rect">
            <a:avLst/>
          </a:prstGeom>
          <a:noFill/>
          <a:ln>
            <a:noFill/>
          </a:ln>
        </p:spPr>
        <p:txBody>
          <a:bodyPr spcFirstLastPara="1" wrap="square" lIns="121900" tIns="60933" rIns="121900" bIns="60933" anchor="t" anchorCtr="0">
            <a:noAutofit/>
          </a:bodyPr>
          <a:lstStyle/>
          <a:p>
            <a:pPr algn="ctr" defTabSz="1219170">
              <a:buClr>
                <a:srgbClr val="1C1C1C"/>
              </a:buClr>
              <a:buSzPts val="1800"/>
            </a:pPr>
            <a:r>
              <a:rPr lang="en-GB" sz="2400" kern="0">
                <a:solidFill>
                  <a:srgbClr val="1C1C1C"/>
                </a:solidFill>
                <a:latin typeface="Arial"/>
                <a:ea typeface="Arial"/>
                <a:cs typeface="Arial"/>
                <a:sym typeface="Arial"/>
              </a:rPr>
              <a:t>We have learnt about </a:t>
            </a:r>
            <a:r>
              <a:rPr lang="en-GB" sz="2400" b="1" kern="0">
                <a:solidFill>
                  <a:srgbClr val="1C1C1C"/>
                </a:solidFill>
                <a:latin typeface="Arial"/>
                <a:ea typeface="Arial"/>
                <a:cs typeface="Arial"/>
                <a:sym typeface="Arial"/>
              </a:rPr>
              <a:t>secondary</a:t>
            </a:r>
            <a:r>
              <a:rPr lang="en-GB" sz="2400" kern="0">
                <a:solidFill>
                  <a:srgbClr val="1C1C1C"/>
                </a:solidFill>
                <a:latin typeface="Arial"/>
                <a:ea typeface="Arial"/>
                <a:cs typeface="Arial"/>
                <a:sym typeface="Arial"/>
              </a:rPr>
              <a:t> colours.</a:t>
            </a:r>
            <a:endParaRPr sz="1867" kern="0">
              <a:solidFill>
                <a:srgbClr val="000000"/>
              </a:solidFill>
              <a:latin typeface="Arial"/>
              <a:cs typeface="Arial"/>
              <a:sym typeface="Arial"/>
            </a:endParaRPr>
          </a:p>
          <a:p>
            <a:pPr algn="ctr" defTabSz="1219170">
              <a:buClr>
                <a:srgbClr val="1C1C1C"/>
              </a:buClr>
              <a:buSzPts val="1800"/>
            </a:pPr>
            <a:endParaRPr sz="2400" kern="0">
              <a:solidFill>
                <a:srgbClr val="1C1C1C"/>
              </a:solidFill>
              <a:latin typeface="Arial"/>
              <a:ea typeface="Arial"/>
              <a:cs typeface="Arial"/>
              <a:sym typeface="Arial"/>
            </a:endParaRPr>
          </a:p>
          <a:p>
            <a:pPr algn="ctr" defTabSz="1219170">
              <a:buClr>
                <a:srgbClr val="1C1C1C"/>
              </a:buClr>
              <a:buSzPts val="1800"/>
            </a:pPr>
            <a:r>
              <a:rPr lang="en-GB" sz="2400" kern="0">
                <a:solidFill>
                  <a:srgbClr val="1C1C1C"/>
                </a:solidFill>
                <a:latin typeface="Arial"/>
                <a:ea typeface="Arial"/>
                <a:cs typeface="Arial"/>
                <a:sym typeface="Arial"/>
              </a:rPr>
              <a:t>You use the </a:t>
            </a:r>
            <a:endParaRPr sz="1867" kern="0">
              <a:solidFill>
                <a:srgbClr val="000000"/>
              </a:solidFill>
              <a:latin typeface="Arial"/>
              <a:cs typeface="Arial"/>
              <a:sym typeface="Arial"/>
            </a:endParaRPr>
          </a:p>
          <a:p>
            <a:pPr algn="ctr" defTabSz="1219170">
              <a:buClr>
                <a:srgbClr val="1C1C1C"/>
              </a:buClr>
              <a:buSzPts val="1800"/>
            </a:pPr>
            <a:r>
              <a:rPr lang="en-GB" sz="2400" b="1" kern="0">
                <a:solidFill>
                  <a:srgbClr val="1C1C1C"/>
                </a:solidFill>
                <a:latin typeface="Arial"/>
                <a:ea typeface="Arial"/>
                <a:cs typeface="Arial"/>
                <a:sym typeface="Arial"/>
              </a:rPr>
              <a:t>primary</a:t>
            </a:r>
            <a:r>
              <a:rPr lang="en-GB" sz="2400" kern="0">
                <a:solidFill>
                  <a:srgbClr val="1C1C1C"/>
                </a:solidFill>
                <a:latin typeface="Arial"/>
                <a:ea typeface="Arial"/>
                <a:cs typeface="Arial"/>
                <a:sym typeface="Arial"/>
              </a:rPr>
              <a:t> colours </a:t>
            </a:r>
            <a:endParaRPr sz="1867" kern="0">
              <a:solidFill>
                <a:srgbClr val="000000"/>
              </a:solidFill>
              <a:latin typeface="Arial"/>
              <a:cs typeface="Arial"/>
              <a:sym typeface="Arial"/>
            </a:endParaRPr>
          </a:p>
          <a:p>
            <a:pPr algn="ctr" defTabSz="1219170">
              <a:buClr>
                <a:srgbClr val="1C1C1C"/>
              </a:buClr>
              <a:buSzPts val="1800"/>
            </a:pPr>
            <a:r>
              <a:rPr lang="en-GB" sz="2400" kern="0">
                <a:solidFill>
                  <a:srgbClr val="1C1C1C"/>
                </a:solidFill>
                <a:latin typeface="Arial"/>
                <a:ea typeface="Arial"/>
                <a:cs typeface="Arial"/>
                <a:sym typeface="Arial"/>
              </a:rPr>
              <a:t>to mix these.</a:t>
            </a:r>
            <a:endParaRPr sz="1867" kern="0">
              <a:solidFill>
                <a:srgbClr val="000000"/>
              </a:solidFill>
              <a:latin typeface="Arial"/>
              <a:cs typeface="Arial"/>
              <a:sym typeface="Arial"/>
            </a:endParaRPr>
          </a:p>
        </p:txBody>
      </p:sp>
      <p:pic>
        <p:nvPicPr>
          <p:cNvPr id="598" name="Google Shape;598;g89c7664ed4_0_230"/>
          <p:cNvPicPr preferRelativeResize="0"/>
          <p:nvPr/>
        </p:nvPicPr>
        <p:blipFill rotWithShape="1">
          <a:blip r:embed="rId4">
            <a:alphaModFix/>
          </a:blip>
          <a:srcRect/>
          <a:stretch/>
        </p:blipFill>
        <p:spPr>
          <a:xfrm>
            <a:off x="5099050" y="1901826"/>
            <a:ext cx="1635125" cy="4175127"/>
          </a:xfrm>
          <a:prstGeom prst="rect">
            <a:avLst/>
          </a:prstGeom>
          <a:noFill/>
          <a:ln>
            <a:noFill/>
          </a:ln>
        </p:spPr>
      </p:pic>
    </p:spTree>
    <p:extLst>
      <p:ext uri="{BB962C8B-B14F-4D97-AF65-F5344CB8AC3E}">
        <p14:creationId xmlns:p14="http://schemas.microsoft.com/office/powerpoint/2010/main" val="396625843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602"/>
        <p:cNvGrpSpPr/>
        <p:nvPr/>
      </p:nvGrpSpPr>
      <p:grpSpPr>
        <a:xfrm>
          <a:off x="0" y="0"/>
          <a:ext cx="0" cy="0"/>
          <a:chOff x="0" y="0"/>
          <a:chExt cx="0" cy="0"/>
        </a:xfrm>
      </p:grpSpPr>
      <p:sp>
        <p:nvSpPr>
          <p:cNvPr id="603" name="Google Shape;603;g89c7664ed4_0_238"/>
          <p:cNvSpPr/>
          <p:nvPr/>
        </p:nvSpPr>
        <p:spPr>
          <a:xfrm>
            <a:off x="1007533" y="1585912"/>
            <a:ext cx="10176800" cy="4499200"/>
          </a:xfrm>
          <a:prstGeom prst="roundRect">
            <a:avLst>
              <a:gd name="adj" fmla="val 1066"/>
            </a:avLst>
          </a:prstGeom>
          <a:solidFill>
            <a:schemeClr val="lt1"/>
          </a:solidFill>
          <a:ln w="28575" cap="flat" cmpd="sng">
            <a:solidFill>
              <a:srgbClr val="FFC000"/>
            </a:solidFill>
            <a:prstDash val="solid"/>
            <a:miter lim="800000"/>
            <a:headEnd type="none" w="sm" len="sm"/>
            <a:tailEnd type="none" w="sm" len="sm"/>
          </a:ln>
        </p:spPr>
        <p:txBody>
          <a:bodyPr spcFirstLastPara="1" wrap="square" lIns="121900" tIns="60933" rIns="121900" bIns="60933" anchor="ctr" anchorCtr="0">
            <a:noAutofit/>
          </a:bodyPr>
          <a:lstStyle/>
          <a:p>
            <a:pPr defTabSz="1219170">
              <a:buClr>
                <a:srgbClr val="000000"/>
              </a:buClr>
            </a:pPr>
            <a:endParaRPr sz="2400" kern="0">
              <a:solidFill>
                <a:srgbClr val="1C1C1C"/>
              </a:solidFill>
              <a:latin typeface="NTR"/>
              <a:ea typeface="NTR"/>
              <a:cs typeface="NTR"/>
              <a:sym typeface="NTR"/>
            </a:endParaRPr>
          </a:p>
        </p:txBody>
      </p:sp>
      <p:grpSp>
        <p:nvGrpSpPr>
          <p:cNvPr id="604" name="Google Shape;604;g89c7664ed4_0_238"/>
          <p:cNvGrpSpPr/>
          <p:nvPr/>
        </p:nvGrpSpPr>
        <p:grpSpPr>
          <a:xfrm>
            <a:off x="3120145" y="1990559"/>
            <a:ext cx="4464423" cy="3663576"/>
            <a:chOff x="2033953" y="1842924"/>
            <a:chExt cx="5063235" cy="4156856"/>
          </a:xfrm>
        </p:grpSpPr>
        <p:pic>
          <p:nvPicPr>
            <p:cNvPr id="605" name="Google Shape;605;g89c7664ed4_0_238"/>
            <p:cNvPicPr preferRelativeResize="0"/>
            <p:nvPr/>
          </p:nvPicPr>
          <p:blipFill rotWithShape="1">
            <a:blip r:embed="rId3">
              <a:alphaModFix/>
            </a:blip>
            <a:srcRect/>
            <a:stretch/>
          </p:blipFill>
          <p:spPr>
            <a:xfrm>
              <a:off x="2033953" y="3253634"/>
              <a:ext cx="5063235" cy="1337818"/>
            </a:xfrm>
            <a:prstGeom prst="rect">
              <a:avLst/>
            </a:prstGeom>
            <a:noFill/>
            <a:ln>
              <a:noFill/>
            </a:ln>
          </p:spPr>
        </p:pic>
        <p:pic>
          <p:nvPicPr>
            <p:cNvPr id="606" name="Google Shape;606;g89c7664ed4_0_238"/>
            <p:cNvPicPr preferRelativeResize="0"/>
            <p:nvPr/>
          </p:nvPicPr>
          <p:blipFill rotWithShape="1">
            <a:blip r:embed="rId4">
              <a:alphaModFix/>
            </a:blip>
            <a:srcRect/>
            <a:stretch/>
          </p:blipFill>
          <p:spPr>
            <a:xfrm>
              <a:off x="2038458" y="4664343"/>
              <a:ext cx="5054224" cy="1335437"/>
            </a:xfrm>
            <a:prstGeom prst="rect">
              <a:avLst/>
            </a:prstGeom>
            <a:noFill/>
            <a:ln>
              <a:noFill/>
            </a:ln>
          </p:spPr>
        </p:pic>
        <p:pic>
          <p:nvPicPr>
            <p:cNvPr id="607" name="Google Shape;607;g89c7664ed4_0_238"/>
            <p:cNvPicPr preferRelativeResize="0"/>
            <p:nvPr/>
          </p:nvPicPr>
          <p:blipFill rotWithShape="1">
            <a:blip r:embed="rId5">
              <a:alphaModFix/>
            </a:blip>
            <a:srcRect/>
            <a:stretch/>
          </p:blipFill>
          <p:spPr>
            <a:xfrm>
              <a:off x="2033953" y="1842924"/>
              <a:ext cx="5063235" cy="1337818"/>
            </a:xfrm>
            <a:prstGeom prst="rect">
              <a:avLst/>
            </a:prstGeom>
            <a:noFill/>
            <a:ln>
              <a:noFill/>
            </a:ln>
          </p:spPr>
        </p:pic>
      </p:grpSp>
      <p:sp>
        <p:nvSpPr>
          <p:cNvPr id="608" name="Google Shape;608;g89c7664ed4_0_238"/>
          <p:cNvSpPr>
            <a:spLocks noGrp="1"/>
          </p:cNvSpPr>
          <p:nvPr>
            <p:ph type="title"/>
          </p:nvPr>
        </p:nvSpPr>
        <p:spPr>
          <a:xfrm>
            <a:off x="609600" y="485775"/>
            <a:ext cx="10960000" cy="1357200"/>
          </a:xfrm>
          <a:prstGeom prst="roundRect">
            <a:avLst>
              <a:gd name="adj" fmla="val 16667"/>
            </a:avLst>
          </a:prstGeom>
          <a:noFill/>
          <a:ln>
            <a:noFill/>
          </a:ln>
        </p:spPr>
        <p:txBody>
          <a:bodyPr spcFirstLastPara="1" wrap="square" lIns="336000" tIns="336000" rIns="336000" bIns="336000" anchor="ctr" anchorCtr="1">
            <a:noAutofit/>
          </a:bodyPr>
          <a:lstStyle/>
          <a:p>
            <a:pPr>
              <a:buClr>
                <a:srgbClr val="1C1C1C"/>
              </a:buClr>
              <a:buSzPts val="4000"/>
            </a:pPr>
            <a:r>
              <a:rPr lang="en-GB"/>
              <a:t>Mixing Secondary Colours</a:t>
            </a:r>
            <a:endParaRPr/>
          </a:p>
        </p:txBody>
      </p:sp>
      <p:pic>
        <p:nvPicPr>
          <p:cNvPr id="609" name="Google Shape;609;g89c7664ed4_0_238"/>
          <p:cNvPicPr preferRelativeResize="0"/>
          <p:nvPr/>
        </p:nvPicPr>
        <p:blipFill rotWithShape="1">
          <a:blip r:embed="rId6">
            <a:alphaModFix/>
          </a:blip>
          <a:srcRect/>
          <a:stretch/>
        </p:blipFill>
        <p:spPr>
          <a:xfrm>
            <a:off x="9101667" y="1884362"/>
            <a:ext cx="1476375" cy="3770311"/>
          </a:xfrm>
          <a:prstGeom prst="rect">
            <a:avLst/>
          </a:prstGeom>
          <a:noFill/>
          <a:ln>
            <a:noFill/>
          </a:ln>
        </p:spPr>
      </p:pic>
      <p:pic>
        <p:nvPicPr>
          <p:cNvPr id="610" name="Google Shape;610;g89c7664ed4_0_238"/>
          <p:cNvPicPr preferRelativeResize="0"/>
          <p:nvPr/>
        </p:nvPicPr>
        <p:blipFill rotWithShape="1">
          <a:blip r:embed="rId7">
            <a:alphaModFix/>
          </a:blip>
          <a:srcRect/>
          <a:stretch/>
        </p:blipFill>
        <p:spPr>
          <a:xfrm>
            <a:off x="1176868" y="1828801"/>
            <a:ext cx="1354137" cy="3881439"/>
          </a:xfrm>
          <a:prstGeom prst="rect">
            <a:avLst/>
          </a:prstGeom>
          <a:noFill/>
          <a:ln>
            <a:noFill/>
          </a:ln>
        </p:spPr>
      </p:pic>
    </p:spTree>
    <p:extLst>
      <p:ext uri="{BB962C8B-B14F-4D97-AF65-F5344CB8AC3E}">
        <p14:creationId xmlns:p14="http://schemas.microsoft.com/office/powerpoint/2010/main" val="148749049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614"/>
        <p:cNvGrpSpPr/>
        <p:nvPr/>
      </p:nvGrpSpPr>
      <p:grpSpPr>
        <a:xfrm>
          <a:off x="0" y="0"/>
          <a:ext cx="0" cy="0"/>
          <a:chOff x="0" y="0"/>
          <a:chExt cx="0" cy="0"/>
        </a:xfrm>
      </p:grpSpPr>
      <p:pic>
        <p:nvPicPr>
          <p:cNvPr id="615" name="Google Shape;615;g89c7664ed4_0_249"/>
          <p:cNvPicPr preferRelativeResize="0"/>
          <p:nvPr/>
        </p:nvPicPr>
        <p:blipFill rotWithShape="1">
          <a:blip r:embed="rId3">
            <a:alphaModFix/>
          </a:blip>
          <a:srcRect/>
          <a:stretch/>
        </p:blipFill>
        <p:spPr>
          <a:xfrm>
            <a:off x="7548034" y="2166937"/>
            <a:ext cx="2727324" cy="2725736"/>
          </a:xfrm>
          <a:prstGeom prst="rect">
            <a:avLst/>
          </a:prstGeom>
          <a:noFill/>
          <a:ln>
            <a:noFill/>
          </a:ln>
        </p:spPr>
      </p:pic>
      <p:sp>
        <p:nvSpPr>
          <p:cNvPr id="616" name="Google Shape;616;g89c7664ed4_0_249"/>
          <p:cNvSpPr>
            <a:spLocks noGrp="1"/>
          </p:cNvSpPr>
          <p:nvPr>
            <p:ph type="title"/>
          </p:nvPr>
        </p:nvSpPr>
        <p:spPr>
          <a:xfrm>
            <a:off x="609600" y="485775"/>
            <a:ext cx="10960000" cy="1357200"/>
          </a:xfrm>
          <a:prstGeom prst="roundRect">
            <a:avLst>
              <a:gd name="adj" fmla="val 16667"/>
            </a:avLst>
          </a:prstGeom>
          <a:noFill/>
          <a:ln>
            <a:noFill/>
          </a:ln>
        </p:spPr>
        <p:txBody>
          <a:bodyPr spcFirstLastPara="1" wrap="square" lIns="336000" tIns="336000" rIns="336000" bIns="336000" anchor="ctr" anchorCtr="1">
            <a:noAutofit/>
          </a:bodyPr>
          <a:lstStyle/>
          <a:p>
            <a:pPr>
              <a:buClr>
                <a:srgbClr val="1C1C1C"/>
              </a:buClr>
              <a:buSzPts val="4000"/>
            </a:pPr>
            <a:r>
              <a:rPr lang="en-GB"/>
              <a:t>Mixing Secondary Colours</a:t>
            </a:r>
            <a:endParaRPr/>
          </a:p>
        </p:txBody>
      </p:sp>
      <p:sp>
        <p:nvSpPr>
          <p:cNvPr id="617" name="Google Shape;617;g89c7664ed4_0_249"/>
          <p:cNvSpPr/>
          <p:nvPr/>
        </p:nvSpPr>
        <p:spPr>
          <a:xfrm>
            <a:off x="1098549" y="2166937"/>
            <a:ext cx="3634400" cy="2726000"/>
          </a:xfrm>
          <a:prstGeom prst="ellipse">
            <a:avLst/>
          </a:prstGeom>
          <a:solidFill>
            <a:schemeClr val="lt1"/>
          </a:solidFill>
          <a:ln w="28575" cap="flat" cmpd="sng">
            <a:solidFill>
              <a:srgbClr val="FFC000"/>
            </a:solidFill>
            <a:prstDash val="solid"/>
            <a:miter lim="800000"/>
            <a:headEnd type="none" w="sm" len="sm"/>
            <a:tailEnd type="none" w="sm" len="sm"/>
          </a:ln>
        </p:spPr>
        <p:txBody>
          <a:bodyPr spcFirstLastPara="1" wrap="square" lIns="121900" tIns="60933" rIns="121900" bIns="60933" anchor="ctr" anchorCtr="0">
            <a:noAutofit/>
          </a:bodyPr>
          <a:lstStyle/>
          <a:p>
            <a:pPr defTabSz="1219170">
              <a:buClr>
                <a:srgbClr val="000000"/>
              </a:buClr>
            </a:pPr>
            <a:endParaRPr sz="2400" kern="0">
              <a:solidFill>
                <a:srgbClr val="1C1C1C"/>
              </a:solidFill>
              <a:latin typeface="NTR"/>
              <a:ea typeface="NTR"/>
              <a:cs typeface="NTR"/>
              <a:sym typeface="NTR"/>
            </a:endParaRPr>
          </a:p>
        </p:txBody>
      </p:sp>
      <p:sp>
        <p:nvSpPr>
          <p:cNvPr id="618" name="Google Shape;618;g89c7664ed4_0_249"/>
          <p:cNvSpPr txBox="1"/>
          <p:nvPr/>
        </p:nvSpPr>
        <p:spPr>
          <a:xfrm>
            <a:off x="1720849" y="2928937"/>
            <a:ext cx="2389600" cy="1200400"/>
          </a:xfrm>
          <a:prstGeom prst="rect">
            <a:avLst/>
          </a:prstGeom>
          <a:noFill/>
          <a:ln>
            <a:noFill/>
          </a:ln>
        </p:spPr>
        <p:txBody>
          <a:bodyPr spcFirstLastPara="1" wrap="square" lIns="121900" tIns="60933" rIns="121900" bIns="60933" anchor="t" anchorCtr="0">
            <a:noAutofit/>
          </a:bodyPr>
          <a:lstStyle/>
          <a:p>
            <a:pPr algn="ctr" defTabSz="1219170">
              <a:buClr>
                <a:srgbClr val="1C1C1C"/>
              </a:buClr>
              <a:buSzPts val="1800"/>
            </a:pPr>
            <a:r>
              <a:rPr lang="en-GB" sz="2400" kern="0">
                <a:solidFill>
                  <a:srgbClr val="1C1C1C"/>
                </a:solidFill>
                <a:latin typeface="Arial"/>
                <a:ea typeface="Arial"/>
                <a:cs typeface="Arial"/>
                <a:sym typeface="Arial"/>
              </a:rPr>
              <a:t>We have practiced mixing lots more colours!</a:t>
            </a:r>
            <a:endParaRPr sz="1867" kern="0">
              <a:solidFill>
                <a:srgbClr val="000000"/>
              </a:solidFill>
              <a:latin typeface="Arial"/>
              <a:cs typeface="Arial"/>
              <a:sym typeface="Arial"/>
            </a:endParaRPr>
          </a:p>
        </p:txBody>
      </p:sp>
      <p:grpSp>
        <p:nvGrpSpPr>
          <p:cNvPr id="619" name="Google Shape;619;g89c7664ed4_0_249"/>
          <p:cNvGrpSpPr/>
          <p:nvPr/>
        </p:nvGrpSpPr>
        <p:grpSpPr>
          <a:xfrm>
            <a:off x="4328503" y="1795421"/>
            <a:ext cx="2625632" cy="4297267"/>
            <a:chOff x="3181915" y="1795559"/>
            <a:chExt cx="2625282" cy="4297267"/>
          </a:xfrm>
        </p:grpSpPr>
        <p:pic>
          <p:nvPicPr>
            <p:cNvPr id="620" name="Google Shape;620;g89c7664ed4_0_249"/>
            <p:cNvPicPr preferRelativeResize="0"/>
            <p:nvPr/>
          </p:nvPicPr>
          <p:blipFill rotWithShape="1">
            <a:blip r:embed="rId4">
              <a:alphaModFix/>
            </a:blip>
            <a:srcRect/>
            <a:stretch/>
          </p:blipFill>
          <p:spPr>
            <a:xfrm>
              <a:off x="4172241" y="1886442"/>
              <a:ext cx="1634956" cy="4174679"/>
            </a:xfrm>
            <a:prstGeom prst="rect">
              <a:avLst/>
            </a:prstGeom>
            <a:noFill/>
            <a:ln>
              <a:noFill/>
            </a:ln>
          </p:spPr>
        </p:pic>
        <p:pic>
          <p:nvPicPr>
            <p:cNvPr id="621" name="Google Shape;621;g89c7664ed4_0_249"/>
            <p:cNvPicPr preferRelativeResize="0"/>
            <p:nvPr/>
          </p:nvPicPr>
          <p:blipFill rotWithShape="1">
            <a:blip r:embed="rId5">
              <a:alphaModFix/>
            </a:blip>
            <a:srcRect/>
            <a:stretch/>
          </p:blipFill>
          <p:spPr>
            <a:xfrm>
              <a:off x="3181915" y="1795559"/>
              <a:ext cx="1499285" cy="4297267"/>
            </a:xfrm>
            <a:prstGeom prst="rect">
              <a:avLst/>
            </a:prstGeom>
            <a:noFill/>
            <a:ln>
              <a:noFill/>
            </a:ln>
          </p:spPr>
        </p:pic>
      </p:grpSp>
    </p:spTree>
    <p:extLst>
      <p:ext uri="{BB962C8B-B14F-4D97-AF65-F5344CB8AC3E}">
        <p14:creationId xmlns:p14="http://schemas.microsoft.com/office/powerpoint/2010/main" val="238149051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625"/>
        <p:cNvGrpSpPr/>
        <p:nvPr/>
      </p:nvGrpSpPr>
      <p:grpSpPr>
        <a:xfrm>
          <a:off x="0" y="0"/>
          <a:ext cx="0" cy="0"/>
          <a:chOff x="0" y="0"/>
          <a:chExt cx="0" cy="0"/>
        </a:xfrm>
      </p:grpSpPr>
      <p:sp>
        <p:nvSpPr>
          <p:cNvPr id="626" name="Google Shape;626;g89c7664ed4_0_259"/>
          <p:cNvSpPr/>
          <p:nvPr/>
        </p:nvSpPr>
        <p:spPr>
          <a:xfrm>
            <a:off x="1007533" y="1585912"/>
            <a:ext cx="10176800" cy="4499200"/>
          </a:xfrm>
          <a:prstGeom prst="roundRect">
            <a:avLst>
              <a:gd name="adj" fmla="val 1066"/>
            </a:avLst>
          </a:prstGeom>
          <a:solidFill>
            <a:schemeClr val="lt1"/>
          </a:solidFill>
          <a:ln w="28575" cap="flat" cmpd="sng">
            <a:solidFill>
              <a:srgbClr val="FFC000"/>
            </a:solidFill>
            <a:prstDash val="solid"/>
            <a:miter lim="800000"/>
            <a:headEnd type="none" w="sm" len="sm"/>
            <a:tailEnd type="none" w="sm" len="sm"/>
          </a:ln>
        </p:spPr>
        <p:txBody>
          <a:bodyPr spcFirstLastPara="1" wrap="square" lIns="121900" tIns="60933" rIns="121900" bIns="60933" anchor="ctr" anchorCtr="0">
            <a:noAutofit/>
          </a:bodyPr>
          <a:lstStyle/>
          <a:p>
            <a:pPr defTabSz="1219170">
              <a:buClr>
                <a:srgbClr val="000000"/>
              </a:buClr>
            </a:pPr>
            <a:endParaRPr sz="2400" kern="0">
              <a:solidFill>
                <a:srgbClr val="1C1C1C"/>
              </a:solidFill>
              <a:latin typeface="NTR"/>
              <a:ea typeface="NTR"/>
              <a:cs typeface="NTR"/>
              <a:sym typeface="NTR"/>
            </a:endParaRPr>
          </a:p>
        </p:txBody>
      </p:sp>
      <p:sp>
        <p:nvSpPr>
          <p:cNvPr id="627" name="Google Shape;627;g89c7664ed4_0_259"/>
          <p:cNvSpPr>
            <a:spLocks noGrp="1"/>
          </p:cNvSpPr>
          <p:nvPr>
            <p:ph type="body" idx="1"/>
          </p:nvPr>
        </p:nvSpPr>
        <p:spPr>
          <a:xfrm>
            <a:off x="609600" y="1933575"/>
            <a:ext cx="10960000" cy="4462400"/>
          </a:xfrm>
          <a:prstGeom prst="roundRect">
            <a:avLst>
              <a:gd name="adj" fmla="val 16667"/>
            </a:avLst>
          </a:prstGeom>
          <a:noFill/>
          <a:ln>
            <a:noFill/>
          </a:ln>
        </p:spPr>
        <p:txBody>
          <a:bodyPr spcFirstLastPara="1" wrap="square" lIns="336000" tIns="336000" rIns="336000" bIns="336000" anchor="t" anchorCtr="0">
            <a:noAutofit/>
          </a:bodyPr>
          <a:lstStyle/>
          <a:p>
            <a:pPr marL="0" indent="0" algn="ctr">
              <a:spcBef>
                <a:spcPts val="0"/>
              </a:spcBef>
              <a:buNone/>
            </a:pPr>
            <a:r>
              <a:rPr lang="en-GB">
                <a:latin typeface="Arial"/>
                <a:ea typeface="Arial"/>
                <a:cs typeface="Arial"/>
                <a:sym typeface="Arial"/>
              </a:rPr>
              <a:t>We have learnt about neutral colours.</a:t>
            </a:r>
            <a:endParaRPr/>
          </a:p>
        </p:txBody>
      </p:sp>
      <p:sp>
        <p:nvSpPr>
          <p:cNvPr id="628" name="Google Shape;628;g89c7664ed4_0_259"/>
          <p:cNvSpPr/>
          <p:nvPr/>
        </p:nvSpPr>
        <p:spPr>
          <a:xfrm>
            <a:off x="609600" y="485775"/>
            <a:ext cx="10960000" cy="1357200"/>
          </a:xfrm>
          <a:prstGeom prst="roundRect">
            <a:avLst>
              <a:gd name="adj" fmla="val 2082"/>
            </a:avLst>
          </a:prstGeom>
          <a:noFill/>
          <a:ln>
            <a:noFill/>
          </a:ln>
        </p:spPr>
        <p:txBody>
          <a:bodyPr spcFirstLastPara="1" wrap="square" lIns="336000" tIns="336000" rIns="336000" bIns="336000" anchor="ctr" anchorCtr="1">
            <a:noAutofit/>
          </a:bodyPr>
          <a:lstStyle/>
          <a:p>
            <a:pPr defTabSz="1219170">
              <a:lnSpc>
                <a:spcPct val="90000"/>
              </a:lnSpc>
              <a:buClr>
                <a:srgbClr val="1C1C1C"/>
              </a:buClr>
              <a:buSzPts val="4000"/>
            </a:pPr>
            <a:r>
              <a:rPr lang="en-GB" sz="5333" b="1" kern="0">
                <a:solidFill>
                  <a:srgbClr val="1C1C1C"/>
                </a:solidFill>
                <a:latin typeface="Arial"/>
                <a:ea typeface="Arial"/>
                <a:cs typeface="Arial"/>
                <a:sym typeface="Arial"/>
              </a:rPr>
              <a:t>Neutral Colours</a:t>
            </a:r>
            <a:endParaRPr sz="1867" kern="0">
              <a:solidFill>
                <a:srgbClr val="000000"/>
              </a:solidFill>
              <a:latin typeface="Arial"/>
              <a:cs typeface="Arial"/>
              <a:sym typeface="Arial"/>
            </a:endParaRPr>
          </a:p>
        </p:txBody>
      </p:sp>
      <p:sp>
        <p:nvSpPr>
          <p:cNvPr id="629" name="Google Shape;629;g89c7664ed4_0_259"/>
          <p:cNvSpPr/>
          <p:nvPr/>
        </p:nvSpPr>
        <p:spPr>
          <a:xfrm>
            <a:off x="1223433" y="3103561"/>
            <a:ext cx="2152800" cy="1612800"/>
          </a:xfrm>
          <a:prstGeom prst="ellipse">
            <a:avLst/>
          </a:prstGeom>
          <a:solidFill>
            <a:srgbClr val="7A3C09"/>
          </a:solidFill>
          <a:ln w="12700" cap="flat" cmpd="sng">
            <a:solidFill>
              <a:srgbClr val="7A3C09"/>
            </a:solidFill>
            <a:prstDash val="solid"/>
            <a:miter lim="800000"/>
            <a:headEnd type="none" w="sm" len="sm"/>
            <a:tailEnd type="none" w="sm" len="sm"/>
          </a:ln>
        </p:spPr>
        <p:txBody>
          <a:bodyPr spcFirstLastPara="1" wrap="square" lIns="121900" tIns="60933" rIns="121900" bIns="60933" anchor="ctr" anchorCtr="0">
            <a:noAutofit/>
          </a:bodyPr>
          <a:lstStyle/>
          <a:p>
            <a:pPr defTabSz="1219170">
              <a:buClr>
                <a:srgbClr val="000000"/>
              </a:buClr>
            </a:pPr>
            <a:endParaRPr sz="2400" kern="0">
              <a:solidFill>
                <a:srgbClr val="1C1C1C"/>
              </a:solidFill>
              <a:latin typeface="NTR"/>
              <a:ea typeface="NTR"/>
              <a:cs typeface="NTR"/>
              <a:sym typeface="NTR"/>
            </a:endParaRPr>
          </a:p>
        </p:txBody>
      </p:sp>
      <p:sp>
        <p:nvSpPr>
          <p:cNvPr id="630" name="Google Shape;630;g89c7664ed4_0_259"/>
          <p:cNvSpPr/>
          <p:nvPr/>
        </p:nvSpPr>
        <p:spPr>
          <a:xfrm>
            <a:off x="3763433" y="3103561"/>
            <a:ext cx="2152800" cy="1612800"/>
          </a:xfrm>
          <a:prstGeom prst="ellipse">
            <a:avLst/>
          </a:prstGeom>
          <a:solidFill>
            <a:schemeClr val="dk1"/>
          </a:solidFill>
          <a:ln w="12700" cap="flat" cmpd="sng">
            <a:solidFill>
              <a:schemeClr val="dk1"/>
            </a:solidFill>
            <a:prstDash val="solid"/>
            <a:miter lim="800000"/>
            <a:headEnd type="none" w="sm" len="sm"/>
            <a:tailEnd type="none" w="sm" len="sm"/>
          </a:ln>
        </p:spPr>
        <p:txBody>
          <a:bodyPr spcFirstLastPara="1" wrap="square" lIns="121900" tIns="60933" rIns="121900" bIns="60933" anchor="ctr" anchorCtr="0">
            <a:noAutofit/>
          </a:bodyPr>
          <a:lstStyle/>
          <a:p>
            <a:pPr defTabSz="1219170">
              <a:buClr>
                <a:srgbClr val="000000"/>
              </a:buClr>
            </a:pPr>
            <a:endParaRPr sz="2400" kern="0">
              <a:solidFill>
                <a:srgbClr val="1C1C1C"/>
              </a:solidFill>
              <a:latin typeface="NTR"/>
              <a:ea typeface="NTR"/>
              <a:cs typeface="NTR"/>
              <a:sym typeface="NTR"/>
            </a:endParaRPr>
          </a:p>
        </p:txBody>
      </p:sp>
      <p:sp>
        <p:nvSpPr>
          <p:cNvPr id="631" name="Google Shape;631;g89c7664ed4_0_259"/>
          <p:cNvSpPr/>
          <p:nvPr/>
        </p:nvSpPr>
        <p:spPr>
          <a:xfrm>
            <a:off x="6303433" y="3103561"/>
            <a:ext cx="2152800" cy="1612800"/>
          </a:xfrm>
          <a:prstGeom prst="ellipse">
            <a:avLst/>
          </a:prstGeom>
          <a:solidFill>
            <a:srgbClr val="7F7F7F"/>
          </a:solidFill>
          <a:ln w="12700" cap="flat" cmpd="sng">
            <a:solidFill>
              <a:srgbClr val="7F7F7F"/>
            </a:solidFill>
            <a:prstDash val="solid"/>
            <a:miter lim="800000"/>
            <a:headEnd type="none" w="sm" len="sm"/>
            <a:tailEnd type="none" w="sm" len="sm"/>
          </a:ln>
        </p:spPr>
        <p:txBody>
          <a:bodyPr spcFirstLastPara="1" wrap="square" lIns="121900" tIns="60933" rIns="121900" bIns="60933" anchor="ctr" anchorCtr="0">
            <a:noAutofit/>
          </a:bodyPr>
          <a:lstStyle/>
          <a:p>
            <a:pPr defTabSz="1219170">
              <a:buClr>
                <a:srgbClr val="000000"/>
              </a:buClr>
            </a:pPr>
            <a:endParaRPr sz="2400" kern="0">
              <a:solidFill>
                <a:srgbClr val="1C1C1C"/>
              </a:solidFill>
              <a:latin typeface="NTR"/>
              <a:ea typeface="NTR"/>
              <a:cs typeface="NTR"/>
              <a:sym typeface="NTR"/>
            </a:endParaRPr>
          </a:p>
        </p:txBody>
      </p:sp>
      <p:sp>
        <p:nvSpPr>
          <p:cNvPr id="632" name="Google Shape;632;g89c7664ed4_0_259"/>
          <p:cNvSpPr/>
          <p:nvPr/>
        </p:nvSpPr>
        <p:spPr>
          <a:xfrm>
            <a:off x="8843433" y="3103561"/>
            <a:ext cx="2152800" cy="1612800"/>
          </a:xfrm>
          <a:prstGeom prst="ellipse">
            <a:avLst/>
          </a:prstGeom>
          <a:solidFill>
            <a:schemeClr val="lt1"/>
          </a:solidFill>
          <a:ln w="12700" cap="flat" cmpd="sng">
            <a:solidFill>
              <a:srgbClr val="D9D9D9"/>
            </a:solidFill>
            <a:prstDash val="solid"/>
            <a:miter lim="800000"/>
            <a:headEnd type="none" w="sm" len="sm"/>
            <a:tailEnd type="none" w="sm" len="sm"/>
          </a:ln>
        </p:spPr>
        <p:txBody>
          <a:bodyPr spcFirstLastPara="1" wrap="square" lIns="121900" tIns="60933" rIns="121900" bIns="60933" anchor="ctr" anchorCtr="0">
            <a:noAutofit/>
          </a:bodyPr>
          <a:lstStyle/>
          <a:p>
            <a:pPr defTabSz="1219170">
              <a:buClr>
                <a:srgbClr val="000000"/>
              </a:buClr>
            </a:pPr>
            <a:endParaRPr sz="2400" kern="0">
              <a:solidFill>
                <a:srgbClr val="1C1C1C"/>
              </a:solidFill>
              <a:latin typeface="NTR"/>
              <a:ea typeface="NTR"/>
              <a:cs typeface="NTR"/>
              <a:sym typeface="NTR"/>
            </a:endParaRPr>
          </a:p>
        </p:txBody>
      </p:sp>
    </p:spTree>
    <p:extLst>
      <p:ext uri="{BB962C8B-B14F-4D97-AF65-F5344CB8AC3E}">
        <p14:creationId xmlns:p14="http://schemas.microsoft.com/office/powerpoint/2010/main" val="406794344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636"/>
        <p:cNvGrpSpPr/>
        <p:nvPr/>
      </p:nvGrpSpPr>
      <p:grpSpPr>
        <a:xfrm>
          <a:off x="0" y="0"/>
          <a:ext cx="0" cy="0"/>
          <a:chOff x="0" y="0"/>
          <a:chExt cx="0" cy="0"/>
        </a:xfrm>
      </p:grpSpPr>
      <p:sp>
        <p:nvSpPr>
          <p:cNvPr id="637" name="Google Shape;637;g89c7664ed4_0_269"/>
          <p:cNvSpPr/>
          <p:nvPr/>
        </p:nvSpPr>
        <p:spPr>
          <a:xfrm>
            <a:off x="1007533" y="1585912"/>
            <a:ext cx="10176800" cy="4499200"/>
          </a:xfrm>
          <a:prstGeom prst="roundRect">
            <a:avLst>
              <a:gd name="adj" fmla="val 1066"/>
            </a:avLst>
          </a:prstGeom>
          <a:solidFill>
            <a:schemeClr val="lt1"/>
          </a:solidFill>
          <a:ln w="28575" cap="flat" cmpd="sng">
            <a:solidFill>
              <a:srgbClr val="FFC000"/>
            </a:solidFill>
            <a:prstDash val="solid"/>
            <a:miter lim="800000"/>
            <a:headEnd type="none" w="sm" len="sm"/>
            <a:tailEnd type="none" w="sm" len="sm"/>
          </a:ln>
        </p:spPr>
        <p:txBody>
          <a:bodyPr spcFirstLastPara="1" wrap="square" lIns="121900" tIns="60933" rIns="121900" bIns="60933" anchor="ctr" anchorCtr="0">
            <a:noAutofit/>
          </a:bodyPr>
          <a:lstStyle/>
          <a:p>
            <a:pPr defTabSz="1219170">
              <a:buClr>
                <a:srgbClr val="000000"/>
              </a:buClr>
            </a:pPr>
            <a:endParaRPr sz="2400" kern="0">
              <a:solidFill>
                <a:srgbClr val="1C1C1C"/>
              </a:solidFill>
              <a:latin typeface="NTR"/>
              <a:ea typeface="NTR"/>
              <a:cs typeface="NTR"/>
              <a:sym typeface="NTR"/>
            </a:endParaRPr>
          </a:p>
        </p:txBody>
      </p:sp>
      <p:sp>
        <p:nvSpPr>
          <p:cNvPr id="638" name="Google Shape;638;g89c7664ed4_0_269"/>
          <p:cNvSpPr>
            <a:spLocks noGrp="1"/>
          </p:cNvSpPr>
          <p:nvPr>
            <p:ph type="body" idx="1"/>
          </p:nvPr>
        </p:nvSpPr>
        <p:spPr>
          <a:xfrm>
            <a:off x="615949" y="1585912"/>
            <a:ext cx="10960000" cy="4719600"/>
          </a:xfrm>
          <a:prstGeom prst="roundRect">
            <a:avLst>
              <a:gd name="adj" fmla="val 16667"/>
            </a:avLst>
          </a:prstGeom>
          <a:noFill/>
          <a:ln>
            <a:noFill/>
          </a:ln>
        </p:spPr>
        <p:txBody>
          <a:bodyPr spcFirstLastPara="1" wrap="square" lIns="336000" tIns="336000" rIns="336000" bIns="336000" anchor="t" anchorCtr="0">
            <a:noAutofit/>
          </a:bodyPr>
          <a:lstStyle/>
          <a:p>
            <a:pPr marL="0" indent="0" algn="ctr">
              <a:spcBef>
                <a:spcPts val="0"/>
              </a:spcBef>
              <a:buNone/>
            </a:pPr>
            <a:r>
              <a:rPr lang="en-GB">
                <a:latin typeface="Arial"/>
                <a:ea typeface="Arial"/>
                <a:cs typeface="Arial"/>
                <a:sym typeface="Arial"/>
              </a:rPr>
              <a:t>We added white to a colour, to make tints.</a:t>
            </a:r>
            <a:endParaRPr/>
          </a:p>
          <a:p>
            <a:pPr marL="0" indent="0" algn="ctr">
              <a:buNone/>
            </a:pPr>
            <a:r>
              <a:rPr lang="en-GB">
                <a:latin typeface="Arial"/>
                <a:ea typeface="Arial"/>
                <a:cs typeface="Arial"/>
                <a:sym typeface="Arial"/>
              </a:rPr>
              <a:t>This makes a colour lighter. </a:t>
            </a:r>
            <a:endParaRPr/>
          </a:p>
        </p:txBody>
      </p:sp>
      <p:sp>
        <p:nvSpPr>
          <p:cNvPr id="639" name="Google Shape;639;g89c7664ed4_0_269"/>
          <p:cNvSpPr/>
          <p:nvPr/>
        </p:nvSpPr>
        <p:spPr>
          <a:xfrm>
            <a:off x="609600" y="485775"/>
            <a:ext cx="10960000" cy="1357200"/>
          </a:xfrm>
          <a:prstGeom prst="roundRect">
            <a:avLst>
              <a:gd name="adj" fmla="val 2082"/>
            </a:avLst>
          </a:prstGeom>
          <a:noFill/>
          <a:ln>
            <a:noFill/>
          </a:ln>
        </p:spPr>
        <p:txBody>
          <a:bodyPr spcFirstLastPara="1" wrap="square" lIns="336000" tIns="336000" rIns="336000" bIns="336000" anchor="ctr" anchorCtr="1">
            <a:noAutofit/>
          </a:bodyPr>
          <a:lstStyle/>
          <a:p>
            <a:pPr defTabSz="1219170">
              <a:lnSpc>
                <a:spcPct val="90000"/>
              </a:lnSpc>
              <a:buClr>
                <a:srgbClr val="1C1C1C"/>
              </a:buClr>
              <a:buSzPts val="4000"/>
            </a:pPr>
            <a:r>
              <a:rPr lang="en-GB" sz="5333" b="1" kern="0">
                <a:solidFill>
                  <a:srgbClr val="1C1C1C"/>
                </a:solidFill>
                <a:latin typeface="Arial"/>
                <a:ea typeface="Arial"/>
                <a:cs typeface="Arial"/>
                <a:sym typeface="Arial"/>
              </a:rPr>
              <a:t>Mixing Tints</a:t>
            </a:r>
            <a:endParaRPr sz="1867" kern="0">
              <a:solidFill>
                <a:srgbClr val="000000"/>
              </a:solidFill>
              <a:latin typeface="Arial"/>
              <a:cs typeface="Arial"/>
              <a:sym typeface="Arial"/>
            </a:endParaRPr>
          </a:p>
        </p:txBody>
      </p:sp>
      <p:grpSp>
        <p:nvGrpSpPr>
          <p:cNvPr id="640" name="Google Shape;640;g89c7664ed4_0_269"/>
          <p:cNvGrpSpPr/>
          <p:nvPr/>
        </p:nvGrpSpPr>
        <p:grpSpPr>
          <a:xfrm>
            <a:off x="1229768" y="3252921"/>
            <a:ext cx="9732328" cy="1643127"/>
            <a:chOff x="1014764" y="3349885"/>
            <a:chExt cx="7299976" cy="1643346"/>
          </a:xfrm>
        </p:grpSpPr>
        <p:sp>
          <p:nvSpPr>
            <p:cNvPr id="641" name="Google Shape;641;g89c7664ed4_0_269"/>
            <p:cNvSpPr/>
            <p:nvPr/>
          </p:nvSpPr>
          <p:spPr>
            <a:xfrm>
              <a:off x="1014764" y="3554707"/>
              <a:ext cx="1131900" cy="1132200"/>
            </a:xfrm>
            <a:prstGeom prst="ellipse">
              <a:avLst/>
            </a:prstGeom>
            <a:solidFill>
              <a:srgbClr val="77BAB6"/>
            </a:solidFill>
            <a:ln w="12700" cap="flat" cmpd="sng">
              <a:solidFill>
                <a:srgbClr val="77BAB6"/>
              </a:solidFill>
              <a:prstDash val="solid"/>
              <a:miter lim="800000"/>
              <a:headEnd type="none" w="sm" len="sm"/>
              <a:tailEnd type="none" w="sm" len="sm"/>
            </a:ln>
          </p:spPr>
          <p:txBody>
            <a:bodyPr spcFirstLastPara="1" wrap="square" lIns="121900" tIns="60933" rIns="121900" bIns="60933" anchor="ctr" anchorCtr="0">
              <a:noAutofit/>
            </a:bodyPr>
            <a:lstStyle/>
            <a:p>
              <a:pPr defTabSz="1219170">
                <a:buClr>
                  <a:srgbClr val="000000"/>
                </a:buClr>
              </a:pPr>
              <a:endParaRPr sz="2400" kern="0">
                <a:solidFill>
                  <a:srgbClr val="1C1C1C"/>
                </a:solidFill>
                <a:latin typeface="NTR"/>
                <a:ea typeface="NTR"/>
                <a:cs typeface="NTR"/>
                <a:sym typeface="NTR"/>
              </a:endParaRPr>
            </a:p>
          </p:txBody>
        </p:sp>
        <p:sp>
          <p:nvSpPr>
            <p:cNvPr id="642" name="Google Shape;642;g89c7664ed4_0_269"/>
            <p:cNvSpPr/>
            <p:nvPr/>
          </p:nvSpPr>
          <p:spPr>
            <a:xfrm>
              <a:off x="2219783" y="3554707"/>
              <a:ext cx="1131900" cy="1132200"/>
            </a:xfrm>
            <a:prstGeom prst="ellipse">
              <a:avLst/>
            </a:prstGeom>
            <a:solidFill>
              <a:srgbClr val="9BCECB"/>
            </a:solidFill>
            <a:ln w="12700" cap="flat" cmpd="sng">
              <a:solidFill>
                <a:srgbClr val="9BCECB"/>
              </a:solidFill>
              <a:prstDash val="solid"/>
              <a:miter lim="800000"/>
              <a:headEnd type="none" w="sm" len="sm"/>
              <a:tailEnd type="none" w="sm" len="sm"/>
            </a:ln>
          </p:spPr>
          <p:txBody>
            <a:bodyPr spcFirstLastPara="1" wrap="square" lIns="121900" tIns="60933" rIns="121900" bIns="60933" anchor="ctr" anchorCtr="0">
              <a:noAutofit/>
            </a:bodyPr>
            <a:lstStyle/>
            <a:p>
              <a:pPr defTabSz="1219170">
                <a:buClr>
                  <a:srgbClr val="000000"/>
                </a:buClr>
              </a:pPr>
              <a:endParaRPr sz="2400" kern="0">
                <a:solidFill>
                  <a:srgbClr val="1C1C1C"/>
                </a:solidFill>
                <a:latin typeface="NTR"/>
                <a:ea typeface="NTR"/>
                <a:cs typeface="NTR"/>
                <a:sym typeface="NTR"/>
              </a:endParaRPr>
            </a:p>
          </p:txBody>
        </p:sp>
        <p:sp>
          <p:nvSpPr>
            <p:cNvPr id="643" name="Google Shape;643;g89c7664ed4_0_269"/>
            <p:cNvSpPr/>
            <p:nvPr/>
          </p:nvSpPr>
          <p:spPr>
            <a:xfrm>
              <a:off x="3426391" y="3554707"/>
              <a:ext cx="1131900" cy="1132200"/>
            </a:xfrm>
            <a:prstGeom prst="ellipse">
              <a:avLst/>
            </a:prstGeom>
            <a:solidFill>
              <a:srgbClr val="B7DCD9"/>
            </a:solidFill>
            <a:ln w="12700" cap="flat" cmpd="sng">
              <a:solidFill>
                <a:srgbClr val="B7DCD9"/>
              </a:solidFill>
              <a:prstDash val="solid"/>
              <a:miter lim="800000"/>
              <a:headEnd type="none" w="sm" len="sm"/>
              <a:tailEnd type="none" w="sm" len="sm"/>
            </a:ln>
          </p:spPr>
          <p:txBody>
            <a:bodyPr spcFirstLastPara="1" wrap="square" lIns="121900" tIns="60933" rIns="121900" bIns="60933" anchor="ctr" anchorCtr="0">
              <a:noAutofit/>
            </a:bodyPr>
            <a:lstStyle/>
            <a:p>
              <a:pPr defTabSz="1219170">
                <a:buClr>
                  <a:srgbClr val="000000"/>
                </a:buClr>
              </a:pPr>
              <a:endParaRPr sz="2400" kern="0">
                <a:solidFill>
                  <a:srgbClr val="1C1C1C"/>
                </a:solidFill>
                <a:latin typeface="NTR"/>
                <a:ea typeface="NTR"/>
                <a:cs typeface="NTR"/>
                <a:sym typeface="NTR"/>
              </a:endParaRPr>
            </a:p>
          </p:txBody>
        </p:sp>
        <p:sp>
          <p:nvSpPr>
            <p:cNvPr id="644" name="Google Shape;644;g89c7664ed4_0_269"/>
            <p:cNvSpPr/>
            <p:nvPr/>
          </p:nvSpPr>
          <p:spPr>
            <a:xfrm>
              <a:off x="4631412" y="3554707"/>
              <a:ext cx="1131900" cy="1132200"/>
            </a:xfrm>
            <a:prstGeom prst="ellipse">
              <a:avLst/>
            </a:prstGeom>
            <a:solidFill>
              <a:srgbClr val="CBE5E3"/>
            </a:solidFill>
            <a:ln w="12700" cap="flat" cmpd="sng">
              <a:solidFill>
                <a:srgbClr val="CBE5E3"/>
              </a:solidFill>
              <a:prstDash val="solid"/>
              <a:miter lim="800000"/>
              <a:headEnd type="none" w="sm" len="sm"/>
              <a:tailEnd type="none" w="sm" len="sm"/>
            </a:ln>
          </p:spPr>
          <p:txBody>
            <a:bodyPr spcFirstLastPara="1" wrap="square" lIns="121900" tIns="60933" rIns="121900" bIns="60933" anchor="ctr" anchorCtr="0">
              <a:noAutofit/>
            </a:bodyPr>
            <a:lstStyle/>
            <a:p>
              <a:pPr defTabSz="1219170">
                <a:buClr>
                  <a:srgbClr val="000000"/>
                </a:buClr>
              </a:pPr>
              <a:endParaRPr sz="2400" kern="0">
                <a:solidFill>
                  <a:srgbClr val="1C1C1C"/>
                </a:solidFill>
                <a:latin typeface="NTR"/>
                <a:ea typeface="NTR"/>
                <a:cs typeface="NTR"/>
                <a:sym typeface="NTR"/>
              </a:endParaRPr>
            </a:p>
          </p:txBody>
        </p:sp>
        <p:sp>
          <p:nvSpPr>
            <p:cNvPr id="645" name="Google Shape;645;g89c7664ed4_0_269"/>
            <p:cNvSpPr/>
            <p:nvPr/>
          </p:nvSpPr>
          <p:spPr>
            <a:xfrm>
              <a:off x="5836431" y="3554707"/>
              <a:ext cx="1131900" cy="1132200"/>
            </a:xfrm>
            <a:prstGeom prst="ellipse">
              <a:avLst/>
            </a:prstGeom>
            <a:solidFill>
              <a:srgbClr val="D9E9E8"/>
            </a:solidFill>
            <a:ln w="12700" cap="flat" cmpd="sng">
              <a:solidFill>
                <a:srgbClr val="D9E9E8"/>
              </a:solidFill>
              <a:prstDash val="solid"/>
              <a:miter lim="800000"/>
              <a:headEnd type="none" w="sm" len="sm"/>
              <a:tailEnd type="none" w="sm" len="sm"/>
            </a:ln>
          </p:spPr>
          <p:txBody>
            <a:bodyPr spcFirstLastPara="1" wrap="square" lIns="121900" tIns="60933" rIns="121900" bIns="60933" anchor="ctr" anchorCtr="0">
              <a:noAutofit/>
            </a:bodyPr>
            <a:lstStyle/>
            <a:p>
              <a:pPr defTabSz="1219170">
                <a:buClr>
                  <a:srgbClr val="000000"/>
                </a:buClr>
              </a:pPr>
              <a:endParaRPr sz="2400" kern="0">
                <a:solidFill>
                  <a:srgbClr val="1C1C1C"/>
                </a:solidFill>
                <a:latin typeface="NTR"/>
                <a:ea typeface="NTR"/>
                <a:cs typeface="NTR"/>
                <a:sym typeface="NTR"/>
              </a:endParaRPr>
            </a:p>
          </p:txBody>
        </p:sp>
        <p:sp>
          <p:nvSpPr>
            <p:cNvPr id="646" name="Google Shape;646;g89c7664ed4_0_269"/>
            <p:cNvSpPr/>
            <p:nvPr/>
          </p:nvSpPr>
          <p:spPr>
            <a:xfrm>
              <a:off x="7043039" y="3554707"/>
              <a:ext cx="1131900" cy="1132200"/>
            </a:xfrm>
            <a:prstGeom prst="ellipse">
              <a:avLst/>
            </a:prstGeom>
            <a:solidFill>
              <a:schemeClr val="lt1"/>
            </a:solidFill>
            <a:ln w="12700" cap="flat" cmpd="sng">
              <a:solidFill>
                <a:srgbClr val="CECECE"/>
              </a:solidFill>
              <a:prstDash val="solid"/>
              <a:miter lim="800000"/>
              <a:headEnd type="none" w="sm" len="sm"/>
              <a:tailEnd type="none" w="sm" len="sm"/>
            </a:ln>
          </p:spPr>
          <p:txBody>
            <a:bodyPr spcFirstLastPara="1" wrap="square" lIns="121900" tIns="60933" rIns="121900" bIns="60933" anchor="ctr" anchorCtr="0">
              <a:noAutofit/>
            </a:bodyPr>
            <a:lstStyle/>
            <a:p>
              <a:pPr defTabSz="1219170">
                <a:buClr>
                  <a:srgbClr val="000000"/>
                </a:buClr>
              </a:pPr>
              <a:endParaRPr sz="2400" kern="0">
                <a:solidFill>
                  <a:srgbClr val="1C1C1C"/>
                </a:solidFill>
                <a:latin typeface="NTR"/>
                <a:ea typeface="NTR"/>
                <a:cs typeface="NTR"/>
                <a:sym typeface="NTR"/>
              </a:endParaRPr>
            </a:p>
          </p:txBody>
        </p:sp>
        <p:pic>
          <p:nvPicPr>
            <p:cNvPr id="647" name="Google Shape;647;g89c7664ed4_0_269"/>
            <p:cNvPicPr preferRelativeResize="0"/>
            <p:nvPr/>
          </p:nvPicPr>
          <p:blipFill rotWithShape="1">
            <a:blip r:embed="rId3">
              <a:alphaModFix/>
            </a:blip>
            <a:srcRect/>
            <a:stretch/>
          </p:blipFill>
          <p:spPr>
            <a:xfrm>
              <a:off x="6968609" y="3443458"/>
              <a:ext cx="1346131" cy="1549773"/>
            </a:xfrm>
            <a:prstGeom prst="rect">
              <a:avLst/>
            </a:prstGeom>
            <a:noFill/>
            <a:ln>
              <a:noFill/>
            </a:ln>
          </p:spPr>
        </p:pic>
        <p:pic>
          <p:nvPicPr>
            <p:cNvPr id="648" name="Google Shape;648;g89c7664ed4_0_269"/>
            <p:cNvPicPr preferRelativeResize="0"/>
            <p:nvPr/>
          </p:nvPicPr>
          <p:blipFill rotWithShape="1">
            <a:blip r:embed="rId4">
              <a:alphaModFix/>
            </a:blip>
            <a:srcRect/>
            <a:stretch/>
          </p:blipFill>
          <p:spPr>
            <a:xfrm>
              <a:off x="4856451" y="3528502"/>
              <a:ext cx="639513" cy="1463016"/>
            </a:xfrm>
            <a:prstGeom prst="rect">
              <a:avLst/>
            </a:prstGeom>
            <a:noFill/>
            <a:ln>
              <a:noFill/>
            </a:ln>
          </p:spPr>
        </p:pic>
        <p:pic>
          <p:nvPicPr>
            <p:cNvPr id="649" name="Google Shape;649;g89c7664ed4_0_269"/>
            <p:cNvPicPr preferRelativeResize="0"/>
            <p:nvPr/>
          </p:nvPicPr>
          <p:blipFill rotWithShape="1">
            <a:blip r:embed="rId5">
              <a:alphaModFix/>
            </a:blip>
            <a:srcRect/>
            <a:stretch/>
          </p:blipFill>
          <p:spPr>
            <a:xfrm>
              <a:off x="3577513" y="3443458"/>
              <a:ext cx="814572" cy="1521265"/>
            </a:xfrm>
            <a:prstGeom prst="rect">
              <a:avLst/>
            </a:prstGeom>
            <a:noFill/>
            <a:ln>
              <a:noFill/>
            </a:ln>
          </p:spPr>
        </p:pic>
        <p:pic>
          <p:nvPicPr>
            <p:cNvPr id="650" name="Google Shape;650;g89c7664ed4_0_269"/>
            <p:cNvPicPr preferRelativeResize="0"/>
            <p:nvPr/>
          </p:nvPicPr>
          <p:blipFill rotWithShape="1">
            <a:blip r:embed="rId6">
              <a:alphaModFix/>
            </a:blip>
            <a:srcRect/>
            <a:stretch/>
          </p:blipFill>
          <p:spPr>
            <a:xfrm>
              <a:off x="2346037" y="3402205"/>
              <a:ext cx="827924" cy="1562518"/>
            </a:xfrm>
            <a:prstGeom prst="rect">
              <a:avLst/>
            </a:prstGeom>
            <a:noFill/>
            <a:ln>
              <a:noFill/>
            </a:ln>
          </p:spPr>
        </p:pic>
        <p:pic>
          <p:nvPicPr>
            <p:cNvPr id="651" name="Google Shape;651;g89c7664ed4_0_269"/>
            <p:cNvPicPr preferRelativeResize="0"/>
            <p:nvPr/>
          </p:nvPicPr>
          <p:blipFill rotWithShape="1">
            <a:blip r:embed="rId7">
              <a:alphaModFix/>
            </a:blip>
            <a:srcRect/>
            <a:stretch/>
          </p:blipFill>
          <p:spPr>
            <a:xfrm>
              <a:off x="5988599" y="3466147"/>
              <a:ext cx="729627" cy="1498576"/>
            </a:xfrm>
            <a:prstGeom prst="rect">
              <a:avLst/>
            </a:prstGeom>
            <a:noFill/>
            <a:ln>
              <a:noFill/>
            </a:ln>
          </p:spPr>
        </p:pic>
        <p:pic>
          <p:nvPicPr>
            <p:cNvPr id="652" name="Google Shape;652;g89c7664ed4_0_269"/>
            <p:cNvPicPr preferRelativeResize="0"/>
            <p:nvPr/>
          </p:nvPicPr>
          <p:blipFill rotWithShape="1">
            <a:blip r:embed="rId8">
              <a:alphaModFix/>
            </a:blip>
            <a:srcRect/>
            <a:stretch/>
          </p:blipFill>
          <p:spPr>
            <a:xfrm>
              <a:off x="1045593" y="3349885"/>
              <a:ext cx="1220973" cy="1390640"/>
            </a:xfrm>
            <a:prstGeom prst="rect">
              <a:avLst/>
            </a:prstGeom>
            <a:noFill/>
            <a:ln>
              <a:noFill/>
            </a:ln>
          </p:spPr>
        </p:pic>
      </p:grpSp>
    </p:spTree>
    <p:extLst>
      <p:ext uri="{BB962C8B-B14F-4D97-AF65-F5344CB8AC3E}">
        <p14:creationId xmlns:p14="http://schemas.microsoft.com/office/powerpoint/2010/main" val="228191107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656"/>
        <p:cNvGrpSpPr/>
        <p:nvPr/>
      </p:nvGrpSpPr>
      <p:grpSpPr>
        <a:xfrm>
          <a:off x="0" y="0"/>
          <a:ext cx="0" cy="0"/>
          <a:chOff x="0" y="0"/>
          <a:chExt cx="0" cy="0"/>
        </a:xfrm>
      </p:grpSpPr>
      <p:sp>
        <p:nvSpPr>
          <p:cNvPr id="657" name="Google Shape;657;g89c7664ed4_0_288"/>
          <p:cNvSpPr/>
          <p:nvPr/>
        </p:nvSpPr>
        <p:spPr>
          <a:xfrm>
            <a:off x="1007533" y="1585912"/>
            <a:ext cx="10176800" cy="4499200"/>
          </a:xfrm>
          <a:prstGeom prst="roundRect">
            <a:avLst>
              <a:gd name="adj" fmla="val 1066"/>
            </a:avLst>
          </a:prstGeom>
          <a:solidFill>
            <a:schemeClr val="lt1"/>
          </a:solidFill>
          <a:ln w="28575" cap="flat" cmpd="sng">
            <a:solidFill>
              <a:srgbClr val="FFC000"/>
            </a:solidFill>
            <a:prstDash val="solid"/>
            <a:miter lim="800000"/>
            <a:headEnd type="none" w="sm" len="sm"/>
            <a:tailEnd type="none" w="sm" len="sm"/>
          </a:ln>
        </p:spPr>
        <p:txBody>
          <a:bodyPr spcFirstLastPara="1" wrap="square" lIns="121900" tIns="60933" rIns="121900" bIns="60933" anchor="ctr" anchorCtr="0">
            <a:noAutofit/>
          </a:bodyPr>
          <a:lstStyle/>
          <a:p>
            <a:pPr defTabSz="1219170">
              <a:buClr>
                <a:srgbClr val="000000"/>
              </a:buClr>
            </a:pPr>
            <a:endParaRPr sz="2400" kern="0">
              <a:solidFill>
                <a:srgbClr val="1C1C1C"/>
              </a:solidFill>
              <a:latin typeface="NTR"/>
              <a:ea typeface="NTR"/>
              <a:cs typeface="NTR"/>
              <a:sym typeface="NTR"/>
            </a:endParaRPr>
          </a:p>
        </p:txBody>
      </p:sp>
      <p:sp>
        <p:nvSpPr>
          <p:cNvPr id="658" name="Google Shape;658;g89c7664ed4_0_288"/>
          <p:cNvSpPr>
            <a:spLocks noGrp="1"/>
          </p:cNvSpPr>
          <p:nvPr>
            <p:ph type="body" idx="1"/>
          </p:nvPr>
        </p:nvSpPr>
        <p:spPr>
          <a:xfrm>
            <a:off x="615949" y="1585912"/>
            <a:ext cx="10960000" cy="4719600"/>
          </a:xfrm>
          <a:prstGeom prst="roundRect">
            <a:avLst>
              <a:gd name="adj" fmla="val 16667"/>
            </a:avLst>
          </a:prstGeom>
          <a:noFill/>
          <a:ln>
            <a:noFill/>
          </a:ln>
        </p:spPr>
        <p:txBody>
          <a:bodyPr spcFirstLastPara="1" wrap="square" lIns="336000" tIns="336000" rIns="336000" bIns="336000" anchor="t" anchorCtr="0">
            <a:noAutofit/>
          </a:bodyPr>
          <a:lstStyle/>
          <a:p>
            <a:pPr marL="0" indent="0" algn="ctr">
              <a:spcBef>
                <a:spcPts val="0"/>
              </a:spcBef>
              <a:buNone/>
            </a:pPr>
            <a:r>
              <a:rPr lang="en-GB">
                <a:latin typeface="Arial"/>
                <a:ea typeface="Arial"/>
                <a:cs typeface="Arial"/>
                <a:sym typeface="Arial"/>
              </a:rPr>
              <a:t>We added black to a colour, to make shades.</a:t>
            </a:r>
            <a:endParaRPr/>
          </a:p>
          <a:p>
            <a:pPr marL="0" indent="0" algn="ctr">
              <a:buNone/>
            </a:pPr>
            <a:r>
              <a:rPr lang="en-GB">
                <a:latin typeface="Arial"/>
                <a:ea typeface="Arial"/>
                <a:cs typeface="Arial"/>
                <a:sym typeface="Arial"/>
              </a:rPr>
              <a:t>This makes the colour darker. </a:t>
            </a:r>
            <a:endParaRPr/>
          </a:p>
        </p:txBody>
      </p:sp>
      <p:sp>
        <p:nvSpPr>
          <p:cNvPr id="659" name="Google Shape;659;g89c7664ed4_0_288"/>
          <p:cNvSpPr/>
          <p:nvPr/>
        </p:nvSpPr>
        <p:spPr>
          <a:xfrm>
            <a:off x="609600" y="485775"/>
            <a:ext cx="10960000" cy="1357200"/>
          </a:xfrm>
          <a:prstGeom prst="roundRect">
            <a:avLst>
              <a:gd name="adj" fmla="val 2082"/>
            </a:avLst>
          </a:prstGeom>
          <a:noFill/>
          <a:ln>
            <a:noFill/>
          </a:ln>
        </p:spPr>
        <p:txBody>
          <a:bodyPr spcFirstLastPara="1" wrap="square" lIns="336000" tIns="336000" rIns="336000" bIns="336000" anchor="ctr" anchorCtr="1">
            <a:noAutofit/>
          </a:bodyPr>
          <a:lstStyle/>
          <a:p>
            <a:pPr defTabSz="1219170">
              <a:lnSpc>
                <a:spcPct val="90000"/>
              </a:lnSpc>
              <a:buClr>
                <a:srgbClr val="1C1C1C"/>
              </a:buClr>
              <a:buSzPts val="4000"/>
            </a:pPr>
            <a:r>
              <a:rPr lang="en-GB" sz="5333" b="1" kern="0">
                <a:solidFill>
                  <a:srgbClr val="1C1C1C"/>
                </a:solidFill>
                <a:latin typeface="Arial"/>
                <a:ea typeface="Arial"/>
                <a:cs typeface="Arial"/>
                <a:sym typeface="Arial"/>
              </a:rPr>
              <a:t>Mixing Shades</a:t>
            </a:r>
            <a:endParaRPr sz="1867" kern="0">
              <a:solidFill>
                <a:srgbClr val="000000"/>
              </a:solidFill>
              <a:latin typeface="Arial"/>
              <a:cs typeface="Arial"/>
              <a:sym typeface="Arial"/>
            </a:endParaRPr>
          </a:p>
        </p:txBody>
      </p:sp>
      <p:grpSp>
        <p:nvGrpSpPr>
          <p:cNvPr id="660" name="Google Shape;660;g89c7664ed4_0_288"/>
          <p:cNvGrpSpPr/>
          <p:nvPr/>
        </p:nvGrpSpPr>
        <p:grpSpPr>
          <a:xfrm>
            <a:off x="1187388" y="3301839"/>
            <a:ext cx="9816641" cy="1612824"/>
            <a:chOff x="1014764" y="3416652"/>
            <a:chExt cx="7363217" cy="1612824"/>
          </a:xfrm>
        </p:grpSpPr>
        <p:sp>
          <p:nvSpPr>
            <p:cNvPr id="661" name="Google Shape;661;g89c7664ed4_0_288"/>
            <p:cNvSpPr/>
            <p:nvPr/>
          </p:nvSpPr>
          <p:spPr>
            <a:xfrm>
              <a:off x="1014764" y="3554758"/>
              <a:ext cx="1131900" cy="1131900"/>
            </a:xfrm>
            <a:prstGeom prst="ellipse">
              <a:avLst/>
            </a:prstGeom>
            <a:solidFill>
              <a:srgbClr val="2B0097"/>
            </a:solidFill>
            <a:ln w="12700" cap="flat" cmpd="sng">
              <a:solidFill>
                <a:srgbClr val="2B0097"/>
              </a:solidFill>
              <a:prstDash val="solid"/>
              <a:miter lim="800000"/>
              <a:headEnd type="none" w="sm" len="sm"/>
              <a:tailEnd type="none" w="sm" len="sm"/>
            </a:ln>
          </p:spPr>
          <p:txBody>
            <a:bodyPr spcFirstLastPara="1" wrap="square" lIns="121900" tIns="60933" rIns="121900" bIns="60933" anchor="ctr" anchorCtr="0">
              <a:noAutofit/>
            </a:bodyPr>
            <a:lstStyle/>
            <a:p>
              <a:pPr defTabSz="1219170">
                <a:buClr>
                  <a:srgbClr val="000000"/>
                </a:buClr>
              </a:pPr>
              <a:endParaRPr sz="2400" kern="0">
                <a:solidFill>
                  <a:srgbClr val="1C1C1C"/>
                </a:solidFill>
                <a:latin typeface="NTR"/>
                <a:ea typeface="NTR"/>
                <a:cs typeface="NTR"/>
                <a:sym typeface="NTR"/>
              </a:endParaRPr>
            </a:p>
          </p:txBody>
        </p:sp>
        <p:sp>
          <p:nvSpPr>
            <p:cNvPr id="662" name="Google Shape;662;g89c7664ed4_0_288"/>
            <p:cNvSpPr/>
            <p:nvPr/>
          </p:nvSpPr>
          <p:spPr>
            <a:xfrm>
              <a:off x="2219740" y="3554758"/>
              <a:ext cx="1131900" cy="1131900"/>
            </a:xfrm>
            <a:prstGeom prst="ellipse">
              <a:avLst/>
            </a:prstGeom>
            <a:solidFill>
              <a:srgbClr val="250480"/>
            </a:solidFill>
            <a:ln w="12700" cap="flat" cmpd="sng">
              <a:solidFill>
                <a:srgbClr val="250480"/>
              </a:solidFill>
              <a:prstDash val="solid"/>
              <a:miter lim="800000"/>
              <a:headEnd type="none" w="sm" len="sm"/>
              <a:tailEnd type="none" w="sm" len="sm"/>
            </a:ln>
          </p:spPr>
          <p:txBody>
            <a:bodyPr spcFirstLastPara="1" wrap="square" lIns="121900" tIns="60933" rIns="121900" bIns="60933" anchor="ctr" anchorCtr="0">
              <a:noAutofit/>
            </a:bodyPr>
            <a:lstStyle/>
            <a:p>
              <a:pPr defTabSz="1219170">
                <a:buClr>
                  <a:srgbClr val="000000"/>
                </a:buClr>
              </a:pPr>
              <a:endParaRPr sz="2400" kern="0">
                <a:solidFill>
                  <a:srgbClr val="1C1C1C"/>
                </a:solidFill>
                <a:latin typeface="NTR"/>
                <a:ea typeface="NTR"/>
                <a:cs typeface="NTR"/>
                <a:sym typeface="NTR"/>
              </a:endParaRPr>
            </a:p>
          </p:txBody>
        </p:sp>
        <p:sp>
          <p:nvSpPr>
            <p:cNvPr id="663" name="Google Shape;663;g89c7664ed4_0_288"/>
            <p:cNvSpPr/>
            <p:nvPr/>
          </p:nvSpPr>
          <p:spPr>
            <a:xfrm>
              <a:off x="3426304" y="3554758"/>
              <a:ext cx="1131900" cy="1131900"/>
            </a:xfrm>
            <a:prstGeom prst="ellipse">
              <a:avLst/>
            </a:prstGeom>
            <a:solidFill>
              <a:srgbClr val="210D6F"/>
            </a:solidFill>
            <a:ln w="12700" cap="flat" cmpd="sng">
              <a:solidFill>
                <a:srgbClr val="250480"/>
              </a:solidFill>
              <a:prstDash val="solid"/>
              <a:miter lim="800000"/>
              <a:headEnd type="none" w="sm" len="sm"/>
              <a:tailEnd type="none" w="sm" len="sm"/>
            </a:ln>
          </p:spPr>
          <p:txBody>
            <a:bodyPr spcFirstLastPara="1" wrap="square" lIns="121900" tIns="60933" rIns="121900" bIns="60933" anchor="ctr" anchorCtr="0">
              <a:noAutofit/>
            </a:bodyPr>
            <a:lstStyle/>
            <a:p>
              <a:pPr defTabSz="1219170">
                <a:buClr>
                  <a:srgbClr val="000000"/>
                </a:buClr>
              </a:pPr>
              <a:endParaRPr sz="2400" kern="0">
                <a:solidFill>
                  <a:srgbClr val="1C1C1C"/>
                </a:solidFill>
                <a:latin typeface="NTR"/>
                <a:ea typeface="NTR"/>
                <a:cs typeface="NTR"/>
                <a:sym typeface="NTR"/>
              </a:endParaRPr>
            </a:p>
          </p:txBody>
        </p:sp>
        <p:sp>
          <p:nvSpPr>
            <p:cNvPr id="664" name="Google Shape;664;g89c7664ed4_0_288"/>
            <p:cNvSpPr/>
            <p:nvPr/>
          </p:nvSpPr>
          <p:spPr>
            <a:xfrm>
              <a:off x="4631282" y="3554758"/>
              <a:ext cx="1131900" cy="1131900"/>
            </a:xfrm>
            <a:prstGeom prst="ellipse">
              <a:avLst/>
            </a:prstGeom>
            <a:solidFill>
              <a:srgbClr val="22165A"/>
            </a:solidFill>
            <a:ln w="12700" cap="flat" cmpd="sng">
              <a:solidFill>
                <a:srgbClr val="22165A"/>
              </a:solidFill>
              <a:prstDash val="solid"/>
              <a:miter lim="800000"/>
              <a:headEnd type="none" w="sm" len="sm"/>
              <a:tailEnd type="none" w="sm" len="sm"/>
            </a:ln>
          </p:spPr>
          <p:txBody>
            <a:bodyPr spcFirstLastPara="1" wrap="square" lIns="121900" tIns="60933" rIns="121900" bIns="60933" anchor="ctr" anchorCtr="0">
              <a:noAutofit/>
            </a:bodyPr>
            <a:lstStyle/>
            <a:p>
              <a:pPr defTabSz="1219170">
                <a:buClr>
                  <a:srgbClr val="000000"/>
                </a:buClr>
              </a:pPr>
              <a:endParaRPr sz="2400" kern="0">
                <a:solidFill>
                  <a:srgbClr val="1C1C1C"/>
                </a:solidFill>
                <a:latin typeface="NTR"/>
                <a:ea typeface="NTR"/>
                <a:cs typeface="NTR"/>
                <a:sym typeface="NTR"/>
              </a:endParaRPr>
            </a:p>
          </p:txBody>
        </p:sp>
        <p:sp>
          <p:nvSpPr>
            <p:cNvPr id="665" name="Google Shape;665;g89c7664ed4_0_288"/>
            <p:cNvSpPr/>
            <p:nvPr/>
          </p:nvSpPr>
          <p:spPr>
            <a:xfrm>
              <a:off x="5836258" y="3554758"/>
              <a:ext cx="1133400" cy="1131900"/>
            </a:xfrm>
            <a:prstGeom prst="ellipse">
              <a:avLst/>
            </a:prstGeom>
            <a:solidFill>
              <a:srgbClr val="221659"/>
            </a:solidFill>
            <a:ln w="12700" cap="flat" cmpd="sng">
              <a:solidFill>
                <a:srgbClr val="221659"/>
              </a:solidFill>
              <a:prstDash val="solid"/>
              <a:miter lim="800000"/>
              <a:headEnd type="none" w="sm" len="sm"/>
              <a:tailEnd type="none" w="sm" len="sm"/>
            </a:ln>
          </p:spPr>
          <p:txBody>
            <a:bodyPr spcFirstLastPara="1" wrap="square" lIns="121900" tIns="60933" rIns="121900" bIns="60933" anchor="ctr" anchorCtr="0">
              <a:noAutofit/>
            </a:bodyPr>
            <a:lstStyle/>
            <a:p>
              <a:pPr defTabSz="1219170">
                <a:buClr>
                  <a:srgbClr val="000000"/>
                </a:buClr>
              </a:pPr>
              <a:endParaRPr sz="2400" kern="0">
                <a:solidFill>
                  <a:srgbClr val="1C1C1C"/>
                </a:solidFill>
                <a:latin typeface="NTR"/>
                <a:ea typeface="NTR"/>
                <a:cs typeface="NTR"/>
                <a:sym typeface="NTR"/>
              </a:endParaRPr>
            </a:p>
          </p:txBody>
        </p:sp>
        <p:sp>
          <p:nvSpPr>
            <p:cNvPr id="666" name="Google Shape;666;g89c7664ed4_0_288"/>
            <p:cNvSpPr/>
            <p:nvPr/>
          </p:nvSpPr>
          <p:spPr>
            <a:xfrm>
              <a:off x="7042822" y="3554758"/>
              <a:ext cx="1131900" cy="1131900"/>
            </a:xfrm>
            <a:prstGeom prst="ellipse">
              <a:avLst/>
            </a:prstGeom>
            <a:solidFill>
              <a:srgbClr val="0B0045"/>
            </a:solidFill>
            <a:ln w="12700" cap="flat" cmpd="sng">
              <a:solidFill>
                <a:srgbClr val="0B0045"/>
              </a:solidFill>
              <a:prstDash val="solid"/>
              <a:miter lim="800000"/>
              <a:headEnd type="none" w="sm" len="sm"/>
              <a:tailEnd type="none" w="sm" len="sm"/>
            </a:ln>
          </p:spPr>
          <p:txBody>
            <a:bodyPr spcFirstLastPara="1" wrap="square" lIns="121900" tIns="60933" rIns="121900" bIns="60933" anchor="ctr" anchorCtr="0">
              <a:noAutofit/>
            </a:bodyPr>
            <a:lstStyle/>
            <a:p>
              <a:pPr defTabSz="1219170">
                <a:buClr>
                  <a:srgbClr val="000000"/>
                </a:buClr>
              </a:pPr>
              <a:endParaRPr sz="2400" kern="0">
                <a:solidFill>
                  <a:srgbClr val="1C1C1C"/>
                </a:solidFill>
                <a:latin typeface="NTR"/>
                <a:ea typeface="NTR"/>
                <a:cs typeface="NTR"/>
                <a:sym typeface="NTR"/>
              </a:endParaRPr>
            </a:p>
          </p:txBody>
        </p:sp>
        <p:pic>
          <p:nvPicPr>
            <p:cNvPr id="667" name="Google Shape;667;g89c7664ed4_0_288"/>
            <p:cNvPicPr preferRelativeResize="0"/>
            <p:nvPr/>
          </p:nvPicPr>
          <p:blipFill rotWithShape="1">
            <a:blip r:embed="rId3">
              <a:alphaModFix/>
            </a:blip>
            <a:srcRect/>
            <a:stretch/>
          </p:blipFill>
          <p:spPr>
            <a:xfrm>
              <a:off x="2224912" y="3416652"/>
              <a:ext cx="1236688" cy="1408539"/>
            </a:xfrm>
            <a:prstGeom prst="rect">
              <a:avLst/>
            </a:prstGeom>
            <a:noFill/>
            <a:ln>
              <a:noFill/>
            </a:ln>
            <a:effectLst>
              <a:outerShdw blurRad="63500" sx="1000" sy="1000">
                <a:schemeClr val="lt1"/>
              </a:outerShdw>
            </a:effectLst>
          </p:spPr>
        </p:pic>
        <p:pic>
          <p:nvPicPr>
            <p:cNvPr id="668" name="Google Shape;668;g89c7664ed4_0_288"/>
            <p:cNvPicPr preferRelativeResize="0"/>
            <p:nvPr/>
          </p:nvPicPr>
          <p:blipFill rotWithShape="1">
            <a:blip r:embed="rId4">
              <a:alphaModFix/>
            </a:blip>
            <a:srcRect/>
            <a:stretch/>
          </p:blipFill>
          <p:spPr>
            <a:xfrm>
              <a:off x="3631182" y="3475958"/>
              <a:ext cx="679073" cy="1553518"/>
            </a:xfrm>
            <a:prstGeom prst="rect">
              <a:avLst/>
            </a:prstGeom>
            <a:noFill/>
            <a:ln>
              <a:noFill/>
            </a:ln>
            <a:effectLst>
              <a:outerShdw blurRad="63500" sx="1000" sy="1000">
                <a:schemeClr val="lt1"/>
              </a:outerShdw>
            </a:effectLst>
          </p:spPr>
        </p:pic>
        <p:pic>
          <p:nvPicPr>
            <p:cNvPr id="669" name="Google Shape;669;g89c7664ed4_0_288"/>
            <p:cNvPicPr preferRelativeResize="0"/>
            <p:nvPr/>
          </p:nvPicPr>
          <p:blipFill rotWithShape="1">
            <a:blip r:embed="rId5">
              <a:alphaModFix/>
            </a:blip>
            <a:srcRect/>
            <a:stretch/>
          </p:blipFill>
          <p:spPr>
            <a:xfrm>
              <a:off x="6014960" y="3449665"/>
              <a:ext cx="845921" cy="1579810"/>
            </a:xfrm>
            <a:prstGeom prst="rect">
              <a:avLst/>
            </a:prstGeom>
            <a:noFill/>
            <a:ln>
              <a:noFill/>
            </a:ln>
            <a:effectLst>
              <a:outerShdw blurRad="63500" sx="1000" sy="1000">
                <a:schemeClr val="lt1"/>
              </a:outerShdw>
            </a:effectLst>
          </p:spPr>
        </p:pic>
        <p:pic>
          <p:nvPicPr>
            <p:cNvPr id="670" name="Google Shape;670;g89c7664ed4_0_288"/>
            <p:cNvPicPr preferRelativeResize="0"/>
            <p:nvPr/>
          </p:nvPicPr>
          <p:blipFill rotWithShape="1">
            <a:blip r:embed="rId6">
              <a:alphaModFix/>
            </a:blip>
            <a:srcRect/>
            <a:stretch/>
          </p:blipFill>
          <p:spPr>
            <a:xfrm>
              <a:off x="4730321" y="3440161"/>
              <a:ext cx="842122" cy="1589314"/>
            </a:xfrm>
            <a:prstGeom prst="rect">
              <a:avLst/>
            </a:prstGeom>
            <a:noFill/>
            <a:ln>
              <a:noFill/>
            </a:ln>
            <a:effectLst>
              <a:outerShdw blurRad="63500" sx="1000" sy="1000">
                <a:schemeClr val="lt1"/>
              </a:outerShdw>
            </a:effectLst>
          </p:spPr>
        </p:pic>
        <p:pic>
          <p:nvPicPr>
            <p:cNvPr id="671" name="Google Shape;671;g89c7664ed4_0_288"/>
            <p:cNvPicPr preferRelativeResize="0"/>
            <p:nvPr/>
          </p:nvPicPr>
          <p:blipFill rotWithShape="1">
            <a:blip r:embed="rId7">
              <a:alphaModFix/>
            </a:blip>
            <a:srcRect/>
            <a:stretch/>
          </p:blipFill>
          <p:spPr>
            <a:xfrm>
              <a:off x="1155757" y="3459187"/>
              <a:ext cx="730014" cy="1499370"/>
            </a:xfrm>
            <a:prstGeom prst="rect">
              <a:avLst/>
            </a:prstGeom>
            <a:noFill/>
            <a:ln>
              <a:noFill/>
            </a:ln>
            <a:effectLst>
              <a:outerShdw blurRad="63500" sx="1000" sy="1000">
                <a:schemeClr val="lt1"/>
              </a:outerShdw>
            </a:effectLst>
          </p:spPr>
        </p:pic>
        <p:pic>
          <p:nvPicPr>
            <p:cNvPr id="672" name="Google Shape;672;g89c7664ed4_0_288"/>
            <p:cNvPicPr preferRelativeResize="0"/>
            <p:nvPr/>
          </p:nvPicPr>
          <p:blipFill rotWithShape="1">
            <a:blip r:embed="rId8">
              <a:alphaModFix/>
            </a:blip>
            <a:srcRect/>
            <a:stretch/>
          </p:blipFill>
          <p:spPr>
            <a:xfrm>
              <a:off x="6987810" y="3429000"/>
              <a:ext cx="1390171" cy="1600475"/>
            </a:xfrm>
            <a:prstGeom prst="rect">
              <a:avLst/>
            </a:prstGeom>
            <a:noFill/>
            <a:ln>
              <a:noFill/>
            </a:ln>
            <a:effectLst>
              <a:outerShdw blurRad="63500" sx="1000" sy="1000">
                <a:schemeClr val="lt1"/>
              </a:outerShdw>
            </a:effectLst>
          </p:spPr>
        </p:pic>
      </p:grpSp>
    </p:spTree>
    <p:extLst>
      <p:ext uri="{BB962C8B-B14F-4D97-AF65-F5344CB8AC3E}">
        <p14:creationId xmlns:p14="http://schemas.microsoft.com/office/powerpoint/2010/main" val="348573128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676"/>
        <p:cNvGrpSpPr/>
        <p:nvPr/>
      </p:nvGrpSpPr>
      <p:grpSpPr>
        <a:xfrm>
          <a:off x="0" y="0"/>
          <a:ext cx="0" cy="0"/>
          <a:chOff x="0" y="0"/>
          <a:chExt cx="0" cy="0"/>
        </a:xfrm>
      </p:grpSpPr>
      <p:sp>
        <p:nvSpPr>
          <p:cNvPr id="677" name="Google Shape;677;g89c7664ed4_0_307"/>
          <p:cNvSpPr/>
          <p:nvPr/>
        </p:nvSpPr>
        <p:spPr>
          <a:xfrm>
            <a:off x="1007533" y="1593851"/>
            <a:ext cx="10176800" cy="4499200"/>
          </a:xfrm>
          <a:prstGeom prst="roundRect">
            <a:avLst>
              <a:gd name="adj" fmla="val 1066"/>
            </a:avLst>
          </a:prstGeom>
          <a:solidFill>
            <a:schemeClr val="lt1"/>
          </a:solidFill>
          <a:ln w="28575" cap="flat" cmpd="sng">
            <a:solidFill>
              <a:srgbClr val="FFC000"/>
            </a:solidFill>
            <a:prstDash val="solid"/>
            <a:miter lim="800000"/>
            <a:headEnd type="none" w="sm" len="sm"/>
            <a:tailEnd type="none" w="sm" len="sm"/>
          </a:ln>
        </p:spPr>
        <p:txBody>
          <a:bodyPr spcFirstLastPara="1" wrap="square" lIns="121900" tIns="60933" rIns="121900" bIns="60933" anchor="ctr" anchorCtr="0">
            <a:noAutofit/>
          </a:bodyPr>
          <a:lstStyle/>
          <a:p>
            <a:pPr defTabSz="1219170">
              <a:buClr>
                <a:srgbClr val="000000"/>
              </a:buClr>
            </a:pPr>
            <a:endParaRPr sz="2400" kern="0">
              <a:solidFill>
                <a:srgbClr val="1C1C1C"/>
              </a:solidFill>
              <a:latin typeface="NTR"/>
              <a:ea typeface="NTR"/>
              <a:cs typeface="NTR"/>
              <a:sym typeface="NTR"/>
            </a:endParaRPr>
          </a:p>
        </p:txBody>
      </p:sp>
      <p:sp>
        <p:nvSpPr>
          <p:cNvPr id="678" name="Google Shape;678;g89c7664ed4_0_307"/>
          <p:cNvSpPr>
            <a:spLocks noGrp="1"/>
          </p:cNvSpPr>
          <p:nvPr>
            <p:ph type="title"/>
          </p:nvPr>
        </p:nvSpPr>
        <p:spPr>
          <a:xfrm>
            <a:off x="609600" y="485775"/>
            <a:ext cx="10960000" cy="1357200"/>
          </a:xfrm>
          <a:prstGeom prst="roundRect">
            <a:avLst>
              <a:gd name="adj" fmla="val 16667"/>
            </a:avLst>
          </a:prstGeom>
          <a:noFill/>
          <a:ln>
            <a:noFill/>
          </a:ln>
        </p:spPr>
        <p:txBody>
          <a:bodyPr spcFirstLastPara="1" wrap="square" lIns="336000" tIns="336000" rIns="336000" bIns="336000" anchor="ctr" anchorCtr="1">
            <a:noAutofit/>
          </a:bodyPr>
          <a:lstStyle/>
          <a:p>
            <a:pPr>
              <a:buClr>
                <a:srgbClr val="1C1C1C"/>
              </a:buClr>
              <a:buSzPts val="4000"/>
            </a:pPr>
            <a:r>
              <a:rPr lang="en-GB"/>
              <a:t>Warm and Cool Colours</a:t>
            </a:r>
            <a:endParaRPr/>
          </a:p>
        </p:txBody>
      </p:sp>
      <p:sp>
        <p:nvSpPr>
          <p:cNvPr id="679" name="Google Shape;679;g89c7664ed4_0_307"/>
          <p:cNvSpPr txBox="1"/>
          <p:nvPr/>
        </p:nvSpPr>
        <p:spPr>
          <a:xfrm>
            <a:off x="2051049" y="1860551"/>
            <a:ext cx="8077200" cy="370000"/>
          </a:xfrm>
          <a:prstGeom prst="rect">
            <a:avLst/>
          </a:prstGeom>
          <a:noFill/>
          <a:ln>
            <a:noFill/>
          </a:ln>
        </p:spPr>
        <p:txBody>
          <a:bodyPr spcFirstLastPara="1" wrap="square" lIns="121900" tIns="60933" rIns="121900" bIns="60933" anchor="t" anchorCtr="0">
            <a:noAutofit/>
          </a:bodyPr>
          <a:lstStyle/>
          <a:p>
            <a:pPr algn="ctr" defTabSz="1219170">
              <a:buClr>
                <a:srgbClr val="1C1C1C"/>
              </a:buClr>
              <a:buSzPts val="1800"/>
            </a:pPr>
            <a:r>
              <a:rPr lang="en-GB" sz="2400" kern="0">
                <a:solidFill>
                  <a:srgbClr val="1C1C1C"/>
                </a:solidFill>
                <a:latin typeface="Arial"/>
                <a:ea typeface="Arial"/>
                <a:cs typeface="Arial"/>
                <a:sym typeface="Arial"/>
              </a:rPr>
              <a:t>We made warm and cool colours. </a:t>
            </a:r>
            <a:endParaRPr sz="1867" kern="0">
              <a:solidFill>
                <a:srgbClr val="000000"/>
              </a:solidFill>
              <a:latin typeface="Arial"/>
              <a:cs typeface="Arial"/>
              <a:sym typeface="Arial"/>
            </a:endParaRPr>
          </a:p>
        </p:txBody>
      </p:sp>
      <p:pic>
        <p:nvPicPr>
          <p:cNvPr id="680" name="Google Shape;680;g89c7664ed4_0_307"/>
          <p:cNvPicPr preferRelativeResize="0"/>
          <p:nvPr/>
        </p:nvPicPr>
        <p:blipFill rotWithShape="1">
          <a:blip r:embed="rId3">
            <a:alphaModFix/>
          </a:blip>
          <a:srcRect/>
          <a:stretch/>
        </p:blipFill>
        <p:spPr>
          <a:xfrm rot="-3600001">
            <a:off x="3679784" y="2418556"/>
            <a:ext cx="3335337" cy="3333749"/>
          </a:xfrm>
          <a:prstGeom prst="rect">
            <a:avLst/>
          </a:prstGeom>
          <a:noFill/>
          <a:ln>
            <a:noFill/>
          </a:ln>
        </p:spPr>
      </p:pic>
      <p:sp>
        <p:nvSpPr>
          <p:cNvPr id="681" name="Google Shape;681;g89c7664ed4_0_307"/>
          <p:cNvSpPr txBox="1"/>
          <p:nvPr/>
        </p:nvSpPr>
        <p:spPr>
          <a:xfrm rot="5400000">
            <a:off x="3844016" y="3824651"/>
            <a:ext cx="4548400" cy="493200"/>
          </a:xfrm>
          <a:prstGeom prst="rect">
            <a:avLst/>
          </a:prstGeom>
          <a:noFill/>
          <a:ln>
            <a:noFill/>
          </a:ln>
        </p:spPr>
        <p:txBody>
          <a:bodyPr spcFirstLastPara="1" wrap="square" lIns="121900" tIns="60933" rIns="121900" bIns="60933" anchor="t" anchorCtr="0">
            <a:noAutofit/>
          </a:bodyPr>
          <a:lstStyle/>
          <a:p>
            <a:pPr algn="ctr" defTabSz="1219170">
              <a:buClr>
                <a:srgbClr val="1C1C1C"/>
              </a:buClr>
              <a:buSzPts val="1800"/>
            </a:pPr>
            <a:r>
              <a:rPr lang="en-GB" sz="2400" kern="0">
                <a:solidFill>
                  <a:srgbClr val="1C1C1C"/>
                </a:solidFill>
                <a:latin typeface="NTR"/>
                <a:ea typeface="NTR"/>
                <a:cs typeface="NTR"/>
                <a:sym typeface="NTR"/>
              </a:rPr>
              <a:t>-----------------------------</a:t>
            </a:r>
            <a:endParaRPr sz="1867" kern="0">
              <a:solidFill>
                <a:srgbClr val="000000"/>
              </a:solidFill>
              <a:latin typeface="Arial"/>
              <a:cs typeface="Arial"/>
              <a:sym typeface="Arial"/>
            </a:endParaRPr>
          </a:p>
        </p:txBody>
      </p:sp>
      <p:sp>
        <p:nvSpPr>
          <p:cNvPr id="682" name="Google Shape;682;g89c7664ed4_0_307"/>
          <p:cNvSpPr>
            <a:spLocks noGrp="1"/>
          </p:cNvSpPr>
          <p:nvPr>
            <p:ph type="body" idx="1"/>
          </p:nvPr>
        </p:nvSpPr>
        <p:spPr>
          <a:xfrm rot="-5400000">
            <a:off x="2791117" y="3259311"/>
            <a:ext cx="2243200" cy="1623600"/>
          </a:xfrm>
          <a:prstGeom prst="roundRect">
            <a:avLst>
              <a:gd name="adj" fmla="val 16667"/>
            </a:avLst>
          </a:prstGeom>
          <a:noFill/>
          <a:ln>
            <a:noFill/>
          </a:ln>
        </p:spPr>
        <p:txBody>
          <a:bodyPr spcFirstLastPara="1" wrap="square" lIns="336000" tIns="336000" rIns="336000" bIns="336000" anchor="t" anchorCtr="0">
            <a:noAutofit/>
          </a:bodyPr>
          <a:lstStyle/>
          <a:p>
            <a:pPr marL="0" indent="0" algn="ctr">
              <a:spcBef>
                <a:spcPts val="0"/>
              </a:spcBef>
              <a:buNone/>
            </a:pPr>
            <a:r>
              <a:rPr lang="en-GB">
                <a:latin typeface="Arial"/>
                <a:ea typeface="Arial"/>
                <a:cs typeface="Arial"/>
                <a:sym typeface="Arial"/>
              </a:rPr>
              <a:t>warm colours</a:t>
            </a:r>
            <a:endParaRPr/>
          </a:p>
        </p:txBody>
      </p:sp>
      <p:sp>
        <p:nvSpPr>
          <p:cNvPr id="683" name="Google Shape;683;g89c7664ed4_0_307"/>
          <p:cNvSpPr/>
          <p:nvPr/>
        </p:nvSpPr>
        <p:spPr>
          <a:xfrm rot="5400000">
            <a:off x="7200816" y="3249049"/>
            <a:ext cx="2241600" cy="1623600"/>
          </a:xfrm>
          <a:prstGeom prst="roundRect">
            <a:avLst>
              <a:gd name="adj" fmla="val 558"/>
            </a:avLst>
          </a:prstGeom>
          <a:noFill/>
          <a:ln>
            <a:noFill/>
          </a:ln>
        </p:spPr>
        <p:txBody>
          <a:bodyPr spcFirstLastPara="1" wrap="square" lIns="336000" tIns="336000" rIns="336000" bIns="336000" anchor="t" anchorCtr="0">
            <a:noAutofit/>
          </a:bodyPr>
          <a:lstStyle/>
          <a:p>
            <a:pPr algn="ctr" defTabSz="1219170">
              <a:lnSpc>
                <a:spcPct val="90000"/>
              </a:lnSpc>
              <a:buClr>
                <a:srgbClr val="1C1C1C"/>
              </a:buClr>
              <a:buSzPts val="1800"/>
            </a:pPr>
            <a:r>
              <a:rPr lang="en-GB" sz="2400" kern="0">
                <a:solidFill>
                  <a:srgbClr val="1C1C1C"/>
                </a:solidFill>
                <a:latin typeface="Arial"/>
                <a:ea typeface="Arial"/>
                <a:cs typeface="Arial"/>
                <a:sym typeface="Arial"/>
              </a:rPr>
              <a:t>cool colours</a:t>
            </a:r>
            <a:endParaRPr sz="1867" kern="0">
              <a:solidFill>
                <a:srgbClr val="000000"/>
              </a:solidFill>
              <a:latin typeface="Arial"/>
              <a:cs typeface="Arial"/>
              <a:sym typeface="Arial"/>
            </a:endParaRPr>
          </a:p>
        </p:txBody>
      </p:sp>
    </p:spTree>
    <p:extLst>
      <p:ext uri="{BB962C8B-B14F-4D97-AF65-F5344CB8AC3E}">
        <p14:creationId xmlns:p14="http://schemas.microsoft.com/office/powerpoint/2010/main" val="142466378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687"/>
        <p:cNvGrpSpPr/>
        <p:nvPr/>
      </p:nvGrpSpPr>
      <p:grpSpPr>
        <a:xfrm>
          <a:off x="0" y="0"/>
          <a:ext cx="0" cy="0"/>
          <a:chOff x="0" y="0"/>
          <a:chExt cx="0" cy="0"/>
        </a:xfrm>
      </p:grpSpPr>
      <p:sp>
        <p:nvSpPr>
          <p:cNvPr id="688" name="Google Shape;688;g89c7664ed4_0_317"/>
          <p:cNvSpPr/>
          <p:nvPr/>
        </p:nvSpPr>
        <p:spPr>
          <a:xfrm>
            <a:off x="1007533" y="1585912"/>
            <a:ext cx="4959200" cy="4499200"/>
          </a:xfrm>
          <a:prstGeom prst="roundRect">
            <a:avLst>
              <a:gd name="adj" fmla="val 1066"/>
            </a:avLst>
          </a:prstGeom>
          <a:solidFill>
            <a:schemeClr val="lt1"/>
          </a:solidFill>
          <a:ln w="28575" cap="flat" cmpd="sng">
            <a:solidFill>
              <a:srgbClr val="FF6600"/>
            </a:solidFill>
            <a:prstDash val="solid"/>
            <a:miter lim="800000"/>
            <a:headEnd type="none" w="sm" len="sm"/>
            <a:tailEnd type="none" w="sm" len="sm"/>
          </a:ln>
        </p:spPr>
        <p:txBody>
          <a:bodyPr spcFirstLastPara="1" wrap="square" lIns="121900" tIns="60933" rIns="121900" bIns="60933" anchor="ctr" anchorCtr="0">
            <a:noAutofit/>
          </a:bodyPr>
          <a:lstStyle/>
          <a:p>
            <a:pPr defTabSz="1219170">
              <a:buClr>
                <a:srgbClr val="000000"/>
              </a:buClr>
            </a:pPr>
            <a:endParaRPr sz="2400" kern="0">
              <a:solidFill>
                <a:srgbClr val="1C1C1C"/>
              </a:solidFill>
              <a:latin typeface="NTR"/>
              <a:ea typeface="NTR"/>
              <a:cs typeface="NTR"/>
              <a:sym typeface="NTR"/>
            </a:endParaRPr>
          </a:p>
        </p:txBody>
      </p:sp>
      <p:sp>
        <p:nvSpPr>
          <p:cNvPr id="689" name="Google Shape;689;g89c7664ed4_0_317"/>
          <p:cNvSpPr>
            <a:spLocks noGrp="1"/>
          </p:cNvSpPr>
          <p:nvPr>
            <p:ph type="title"/>
          </p:nvPr>
        </p:nvSpPr>
        <p:spPr>
          <a:xfrm>
            <a:off x="1007533" y="511175"/>
            <a:ext cx="5088400" cy="1357200"/>
          </a:xfrm>
          <a:prstGeom prst="roundRect">
            <a:avLst>
              <a:gd name="adj" fmla="val 16667"/>
            </a:avLst>
          </a:prstGeom>
          <a:noFill/>
          <a:ln>
            <a:noFill/>
          </a:ln>
        </p:spPr>
        <p:txBody>
          <a:bodyPr spcFirstLastPara="1" wrap="square" lIns="336000" tIns="336000" rIns="336000" bIns="336000" anchor="ctr" anchorCtr="1">
            <a:noAutofit/>
          </a:bodyPr>
          <a:lstStyle/>
          <a:p>
            <a:pPr>
              <a:buClr>
                <a:srgbClr val="1C1C1C"/>
              </a:buClr>
              <a:buSzPts val="3600"/>
            </a:pPr>
            <a:r>
              <a:rPr lang="en-GB" sz="4800"/>
              <a:t>Warm Colours</a:t>
            </a:r>
            <a:endParaRPr/>
          </a:p>
        </p:txBody>
      </p:sp>
      <p:sp>
        <p:nvSpPr>
          <p:cNvPr id="690" name="Google Shape;690;g89c7664ed4_0_317"/>
          <p:cNvSpPr txBox="1"/>
          <p:nvPr/>
        </p:nvSpPr>
        <p:spPr>
          <a:xfrm>
            <a:off x="1007533" y="1947861"/>
            <a:ext cx="4959200" cy="922400"/>
          </a:xfrm>
          <a:prstGeom prst="rect">
            <a:avLst/>
          </a:prstGeom>
          <a:noFill/>
          <a:ln>
            <a:noFill/>
          </a:ln>
        </p:spPr>
        <p:txBody>
          <a:bodyPr spcFirstLastPara="1" wrap="square" lIns="121900" tIns="60933" rIns="121900" bIns="60933" anchor="t" anchorCtr="0">
            <a:noAutofit/>
          </a:bodyPr>
          <a:lstStyle/>
          <a:p>
            <a:pPr algn="ctr" defTabSz="1219170">
              <a:buClr>
                <a:srgbClr val="1C1C1C"/>
              </a:buClr>
              <a:buSzPts val="1800"/>
            </a:pPr>
            <a:r>
              <a:rPr lang="en-GB" sz="2400" kern="0">
                <a:solidFill>
                  <a:srgbClr val="1C1C1C"/>
                </a:solidFill>
                <a:latin typeface="Arial"/>
                <a:ea typeface="Arial"/>
                <a:cs typeface="Arial"/>
                <a:sym typeface="Arial"/>
              </a:rPr>
              <a:t>Red, orange, and yellow are warm colours. They make us think of sunny, warm and cosy things.</a:t>
            </a:r>
            <a:endParaRPr sz="1867" kern="0">
              <a:solidFill>
                <a:srgbClr val="000000"/>
              </a:solidFill>
              <a:latin typeface="Arial"/>
              <a:cs typeface="Arial"/>
              <a:sym typeface="Arial"/>
            </a:endParaRPr>
          </a:p>
        </p:txBody>
      </p:sp>
      <p:pic>
        <p:nvPicPr>
          <p:cNvPr id="691" name="Google Shape;691;g89c7664ed4_0_317"/>
          <p:cNvPicPr preferRelativeResize="0"/>
          <p:nvPr/>
        </p:nvPicPr>
        <p:blipFill rotWithShape="1">
          <a:blip r:embed="rId3">
            <a:alphaModFix/>
          </a:blip>
          <a:srcRect/>
          <a:stretch/>
        </p:blipFill>
        <p:spPr>
          <a:xfrm>
            <a:off x="1161440" y="3145736"/>
            <a:ext cx="4651200" cy="2466800"/>
          </a:xfrm>
          <a:prstGeom prst="roundRect">
            <a:avLst>
              <a:gd name="adj" fmla="val 4256"/>
            </a:avLst>
          </a:prstGeom>
          <a:noFill/>
          <a:ln>
            <a:noFill/>
          </a:ln>
        </p:spPr>
      </p:pic>
      <p:sp>
        <p:nvSpPr>
          <p:cNvPr id="692" name="Google Shape;692;g89c7664ed4_0_317"/>
          <p:cNvSpPr/>
          <p:nvPr/>
        </p:nvSpPr>
        <p:spPr>
          <a:xfrm>
            <a:off x="6096000" y="511175"/>
            <a:ext cx="5086400" cy="1357200"/>
          </a:xfrm>
          <a:prstGeom prst="roundRect">
            <a:avLst>
              <a:gd name="adj" fmla="val 2082"/>
            </a:avLst>
          </a:prstGeom>
          <a:noFill/>
          <a:ln>
            <a:noFill/>
          </a:ln>
        </p:spPr>
        <p:txBody>
          <a:bodyPr spcFirstLastPara="1" wrap="square" lIns="336000" tIns="336000" rIns="336000" bIns="336000" anchor="ctr" anchorCtr="1">
            <a:noAutofit/>
          </a:bodyPr>
          <a:lstStyle/>
          <a:p>
            <a:pPr defTabSz="1219170">
              <a:lnSpc>
                <a:spcPct val="90000"/>
              </a:lnSpc>
              <a:buClr>
                <a:srgbClr val="1C1C1C"/>
              </a:buClr>
              <a:buSzPts val="4000"/>
            </a:pPr>
            <a:r>
              <a:rPr lang="en-GB" sz="5333" b="1" kern="0">
                <a:solidFill>
                  <a:srgbClr val="1C1C1C"/>
                </a:solidFill>
                <a:latin typeface="Arial"/>
                <a:ea typeface="Arial"/>
                <a:cs typeface="Arial"/>
                <a:sym typeface="Arial"/>
              </a:rPr>
              <a:t>Cool Colours</a:t>
            </a:r>
            <a:endParaRPr sz="1867" kern="0">
              <a:solidFill>
                <a:srgbClr val="000000"/>
              </a:solidFill>
              <a:latin typeface="Arial"/>
              <a:cs typeface="Arial"/>
              <a:sym typeface="Arial"/>
            </a:endParaRPr>
          </a:p>
        </p:txBody>
      </p:sp>
      <p:sp>
        <p:nvSpPr>
          <p:cNvPr id="693" name="Google Shape;693;g89c7664ed4_0_317"/>
          <p:cNvSpPr/>
          <p:nvPr/>
        </p:nvSpPr>
        <p:spPr>
          <a:xfrm>
            <a:off x="6199716" y="1585912"/>
            <a:ext cx="4984800" cy="4499200"/>
          </a:xfrm>
          <a:prstGeom prst="roundRect">
            <a:avLst>
              <a:gd name="adj" fmla="val 1066"/>
            </a:avLst>
          </a:prstGeom>
          <a:solidFill>
            <a:schemeClr val="lt1"/>
          </a:solidFill>
          <a:ln w="28575" cap="flat" cmpd="sng">
            <a:solidFill>
              <a:srgbClr val="CCFFFF"/>
            </a:solidFill>
            <a:prstDash val="solid"/>
            <a:miter lim="800000"/>
            <a:headEnd type="none" w="sm" len="sm"/>
            <a:tailEnd type="none" w="sm" len="sm"/>
          </a:ln>
        </p:spPr>
        <p:txBody>
          <a:bodyPr spcFirstLastPara="1" wrap="square" lIns="121900" tIns="60933" rIns="121900" bIns="60933" anchor="ctr" anchorCtr="0">
            <a:noAutofit/>
          </a:bodyPr>
          <a:lstStyle/>
          <a:p>
            <a:pPr defTabSz="1219170">
              <a:buClr>
                <a:srgbClr val="000000"/>
              </a:buClr>
            </a:pPr>
            <a:endParaRPr sz="2400" kern="0">
              <a:solidFill>
                <a:srgbClr val="1C1C1C"/>
              </a:solidFill>
              <a:latin typeface="NTR"/>
              <a:ea typeface="NTR"/>
              <a:cs typeface="NTR"/>
              <a:sym typeface="NTR"/>
            </a:endParaRPr>
          </a:p>
        </p:txBody>
      </p:sp>
      <p:pic>
        <p:nvPicPr>
          <p:cNvPr id="694" name="Google Shape;694;g89c7664ed4_0_317"/>
          <p:cNvPicPr preferRelativeResize="0"/>
          <p:nvPr/>
        </p:nvPicPr>
        <p:blipFill rotWithShape="1">
          <a:blip r:embed="rId4">
            <a:alphaModFix/>
          </a:blip>
          <a:srcRect/>
          <a:stretch/>
        </p:blipFill>
        <p:spPr>
          <a:xfrm>
            <a:off x="6364005" y="3145736"/>
            <a:ext cx="4651200" cy="2466800"/>
          </a:xfrm>
          <a:prstGeom prst="roundRect">
            <a:avLst>
              <a:gd name="adj" fmla="val 4256"/>
            </a:avLst>
          </a:prstGeom>
          <a:noFill/>
          <a:ln>
            <a:noFill/>
          </a:ln>
        </p:spPr>
      </p:pic>
      <p:sp>
        <p:nvSpPr>
          <p:cNvPr id="695" name="Google Shape;695;g89c7664ed4_0_317"/>
          <p:cNvSpPr txBox="1"/>
          <p:nvPr/>
        </p:nvSpPr>
        <p:spPr>
          <a:xfrm>
            <a:off x="6199716" y="1947861"/>
            <a:ext cx="4984800" cy="922400"/>
          </a:xfrm>
          <a:prstGeom prst="rect">
            <a:avLst/>
          </a:prstGeom>
          <a:noFill/>
          <a:ln>
            <a:noFill/>
          </a:ln>
        </p:spPr>
        <p:txBody>
          <a:bodyPr spcFirstLastPara="1" wrap="square" lIns="121900" tIns="60933" rIns="121900" bIns="60933" anchor="t" anchorCtr="0">
            <a:noAutofit/>
          </a:bodyPr>
          <a:lstStyle/>
          <a:p>
            <a:pPr algn="ctr" defTabSz="1219170">
              <a:buClr>
                <a:srgbClr val="1C1C1C"/>
              </a:buClr>
              <a:buSzPts val="1800"/>
            </a:pPr>
            <a:r>
              <a:rPr lang="en-GB" sz="2400" kern="0">
                <a:solidFill>
                  <a:srgbClr val="1C1C1C"/>
                </a:solidFill>
                <a:latin typeface="Arial"/>
                <a:ea typeface="Arial"/>
                <a:cs typeface="Arial"/>
                <a:sym typeface="Arial"/>
              </a:rPr>
              <a:t>Green, blue and purple are cool colours. They make us think of  fresh, calm and chilly things. </a:t>
            </a:r>
            <a:endParaRPr sz="1867" kern="0">
              <a:solidFill>
                <a:srgbClr val="000000"/>
              </a:solidFill>
              <a:latin typeface="Arial"/>
              <a:cs typeface="Arial"/>
              <a:sym typeface="Arial"/>
            </a:endParaRPr>
          </a:p>
        </p:txBody>
      </p:sp>
    </p:spTree>
    <p:extLst>
      <p:ext uri="{BB962C8B-B14F-4D97-AF65-F5344CB8AC3E}">
        <p14:creationId xmlns:p14="http://schemas.microsoft.com/office/powerpoint/2010/main" val="22747921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699"/>
        <p:cNvGrpSpPr/>
        <p:nvPr/>
      </p:nvGrpSpPr>
      <p:grpSpPr>
        <a:xfrm>
          <a:off x="0" y="0"/>
          <a:ext cx="0" cy="0"/>
          <a:chOff x="0" y="0"/>
          <a:chExt cx="0" cy="0"/>
        </a:xfrm>
      </p:grpSpPr>
      <p:sp>
        <p:nvSpPr>
          <p:cNvPr id="700" name="Google Shape;700;g89c7664ed4_0_328"/>
          <p:cNvSpPr/>
          <p:nvPr/>
        </p:nvSpPr>
        <p:spPr>
          <a:xfrm>
            <a:off x="1007533" y="1585912"/>
            <a:ext cx="10176800" cy="4499200"/>
          </a:xfrm>
          <a:prstGeom prst="roundRect">
            <a:avLst>
              <a:gd name="adj" fmla="val 1066"/>
            </a:avLst>
          </a:prstGeom>
          <a:solidFill>
            <a:schemeClr val="lt1"/>
          </a:solidFill>
          <a:ln w="28575" cap="flat" cmpd="sng">
            <a:solidFill>
              <a:srgbClr val="FFC000"/>
            </a:solidFill>
            <a:prstDash val="solid"/>
            <a:miter lim="800000"/>
            <a:headEnd type="none" w="sm" len="sm"/>
            <a:tailEnd type="none" w="sm" len="sm"/>
          </a:ln>
        </p:spPr>
        <p:txBody>
          <a:bodyPr spcFirstLastPara="1" wrap="square" lIns="121900" tIns="60933" rIns="121900" bIns="60933" anchor="ctr" anchorCtr="0">
            <a:noAutofit/>
          </a:bodyPr>
          <a:lstStyle/>
          <a:p>
            <a:pPr defTabSz="1219170">
              <a:buClr>
                <a:srgbClr val="000000"/>
              </a:buClr>
            </a:pPr>
            <a:endParaRPr sz="2400" kern="0">
              <a:solidFill>
                <a:srgbClr val="1C1C1C"/>
              </a:solidFill>
              <a:latin typeface="NTR"/>
              <a:ea typeface="NTR"/>
              <a:cs typeface="NTR"/>
              <a:sym typeface="NTR"/>
            </a:endParaRPr>
          </a:p>
        </p:txBody>
      </p:sp>
      <p:sp>
        <p:nvSpPr>
          <p:cNvPr id="701" name="Google Shape;701;g89c7664ed4_0_328"/>
          <p:cNvSpPr txBox="1"/>
          <p:nvPr/>
        </p:nvSpPr>
        <p:spPr>
          <a:xfrm>
            <a:off x="1371600" y="3041651"/>
            <a:ext cx="4732800" cy="1200400"/>
          </a:xfrm>
          <a:prstGeom prst="rect">
            <a:avLst/>
          </a:prstGeom>
          <a:noFill/>
          <a:ln>
            <a:noFill/>
          </a:ln>
        </p:spPr>
        <p:txBody>
          <a:bodyPr spcFirstLastPara="1" wrap="square" lIns="121900" tIns="60933" rIns="121900" bIns="60933" anchor="t" anchorCtr="0">
            <a:noAutofit/>
          </a:bodyPr>
          <a:lstStyle/>
          <a:p>
            <a:pPr algn="ctr" defTabSz="1219170">
              <a:buClr>
                <a:srgbClr val="1C1C1C"/>
              </a:buClr>
              <a:buSzPts val="1800"/>
            </a:pPr>
            <a:r>
              <a:rPr lang="en-GB" sz="2400" kern="0">
                <a:solidFill>
                  <a:srgbClr val="1C1C1C"/>
                </a:solidFill>
                <a:latin typeface="Arial"/>
                <a:ea typeface="Arial"/>
                <a:cs typeface="Arial"/>
                <a:sym typeface="Arial"/>
              </a:rPr>
              <a:t>Wassily Kandinsky was</a:t>
            </a:r>
            <a:br>
              <a:rPr lang="en-GB" sz="2400" kern="0">
                <a:solidFill>
                  <a:srgbClr val="1C1C1C"/>
                </a:solidFill>
                <a:latin typeface="Arial"/>
                <a:ea typeface="Arial"/>
                <a:cs typeface="Arial"/>
                <a:sym typeface="Arial"/>
              </a:rPr>
            </a:br>
            <a:r>
              <a:rPr lang="en-GB" sz="2400" kern="0">
                <a:solidFill>
                  <a:srgbClr val="1C1C1C"/>
                </a:solidFill>
                <a:latin typeface="Arial"/>
                <a:ea typeface="Arial"/>
                <a:cs typeface="Arial"/>
                <a:sym typeface="Arial"/>
              </a:rPr>
              <a:t>a Russian painter. </a:t>
            </a:r>
            <a:endParaRPr sz="1867" kern="0">
              <a:solidFill>
                <a:srgbClr val="000000"/>
              </a:solidFill>
              <a:latin typeface="Arial"/>
              <a:cs typeface="Arial"/>
              <a:sym typeface="Arial"/>
            </a:endParaRPr>
          </a:p>
          <a:p>
            <a:pPr algn="ctr" defTabSz="1219170">
              <a:buClr>
                <a:srgbClr val="1C1C1C"/>
              </a:buClr>
              <a:buSzPts val="1800"/>
            </a:pPr>
            <a:r>
              <a:rPr lang="en-GB" sz="2400" kern="0">
                <a:solidFill>
                  <a:srgbClr val="1C1C1C"/>
                </a:solidFill>
                <a:latin typeface="Arial"/>
                <a:ea typeface="Arial"/>
                <a:cs typeface="Arial"/>
                <a:sym typeface="Arial"/>
              </a:rPr>
              <a:t>Many people think he was</a:t>
            </a:r>
            <a:endParaRPr sz="1867" kern="0">
              <a:solidFill>
                <a:srgbClr val="000000"/>
              </a:solidFill>
              <a:latin typeface="Arial"/>
              <a:cs typeface="Arial"/>
              <a:sym typeface="Arial"/>
            </a:endParaRPr>
          </a:p>
          <a:p>
            <a:pPr algn="ctr" defTabSz="1219170">
              <a:buClr>
                <a:srgbClr val="1C1C1C"/>
              </a:buClr>
              <a:buSzPts val="1800"/>
            </a:pPr>
            <a:r>
              <a:rPr lang="en-GB" sz="2400" kern="0">
                <a:solidFill>
                  <a:srgbClr val="1C1C1C"/>
                </a:solidFill>
                <a:latin typeface="Arial"/>
                <a:ea typeface="Arial"/>
                <a:cs typeface="Arial"/>
                <a:sym typeface="Arial"/>
              </a:rPr>
              <a:t>the first abstract artist. </a:t>
            </a:r>
            <a:endParaRPr sz="1867" kern="0">
              <a:solidFill>
                <a:srgbClr val="000000"/>
              </a:solidFill>
              <a:latin typeface="Arial"/>
              <a:cs typeface="Arial"/>
              <a:sym typeface="Arial"/>
            </a:endParaRPr>
          </a:p>
        </p:txBody>
      </p:sp>
      <p:sp>
        <p:nvSpPr>
          <p:cNvPr id="702" name="Google Shape;702;g89c7664ed4_0_328"/>
          <p:cNvSpPr txBox="1"/>
          <p:nvPr/>
        </p:nvSpPr>
        <p:spPr>
          <a:xfrm>
            <a:off x="3570816" y="6248400"/>
            <a:ext cx="5050400" cy="96800"/>
          </a:xfrm>
          <a:prstGeom prst="rect">
            <a:avLst/>
          </a:prstGeom>
          <a:noFill/>
          <a:ln>
            <a:noFill/>
          </a:ln>
        </p:spPr>
        <p:txBody>
          <a:bodyPr spcFirstLastPara="1" wrap="square" lIns="0" tIns="0" rIns="0" bIns="0" anchor="ctr" anchorCtr="1">
            <a:noAutofit/>
          </a:bodyPr>
          <a:lstStyle/>
          <a:p>
            <a:pPr algn="ctr" defTabSz="1219170">
              <a:buClr>
                <a:srgbClr val="BFBFBF"/>
              </a:buClr>
              <a:buSzPts val="500"/>
            </a:pPr>
            <a:r>
              <a:rPr lang="en-GB" sz="667" kern="0">
                <a:solidFill>
                  <a:srgbClr val="BFBFBF"/>
                </a:solidFill>
                <a:latin typeface="Play"/>
                <a:ea typeface="Play"/>
                <a:cs typeface="Play"/>
                <a:sym typeface="Play"/>
              </a:rPr>
              <a:t>Photo courtesy of Playing Futures: Applied Nomadology (@flickr.com) - granted under creative commons licence – attribution</a:t>
            </a:r>
            <a:endParaRPr sz="1867" kern="0">
              <a:solidFill>
                <a:srgbClr val="000000"/>
              </a:solidFill>
              <a:latin typeface="Arial"/>
              <a:cs typeface="Arial"/>
              <a:sym typeface="Arial"/>
            </a:endParaRPr>
          </a:p>
        </p:txBody>
      </p:sp>
      <p:sp>
        <p:nvSpPr>
          <p:cNvPr id="703" name="Google Shape;703;g89c7664ed4_0_328"/>
          <p:cNvSpPr>
            <a:spLocks noGrp="1"/>
          </p:cNvSpPr>
          <p:nvPr>
            <p:ph type="title"/>
          </p:nvPr>
        </p:nvSpPr>
        <p:spPr>
          <a:xfrm>
            <a:off x="609600" y="485775"/>
            <a:ext cx="10960000" cy="1357200"/>
          </a:xfrm>
          <a:prstGeom prst="roundRect">
            <a:avLst>
              <a:gd name="adj" fmla="val 16667"/>
            </a:avLst>
          </a:prstGeom>
          <a:noFill/>
          <a:ln>
            <a:noFill/>
          </a:ln>
        </p:spPr>
        <p:txBody>
          <a:bodyPr spcFirstLastPara="1" wrap="square" lIns="336000" tIns="336000" rIns="336000" bIns="336000" anchor="ctr" anchorCtr="1">
            <a:noAutofit/>
          </a:bodyPr>
          <a:lstStyle/>
          <a:p>
            <a:pPr>
              <a:buClr>
                <a:srgbClr val="1C1C1C"/>
              </a:buClr>
              <a:buSzPts val="4000"/>
            </a:pPr>
            <a:r>
              <a:rPr lang="en-GB"/>
              <a:t>Wassily Kandinsky</a:t>
            </a:r>
            <a:endParaRPr/>
          </a:p>
        </p:txBody>
      </p:sp>
      <p:sp>
        <p:nvSpPr>
          <p:cNvPr id="704" name="Google Shape;704;g89c7664ed4_0_328"/>
          <p:cNvSpPr txBox="1"/>
          <p:nvPr/>
        </p:nvSpPr>
        <p:spPr>
          <a:xfrm>
            <a:off x="4282016" y="5526087"/>
            <a:ext cx="8805200" cy="462000"/>
          </a:xfrm>
          <a:prstGeom prst="rect">
            <a:avLst/>
          </a:prstGeom>
          <a:noFill/>
          <a:ln>
            <a:noFill/>
          </a:ln>
        </p:spPr>
        <p:txBody>
          <a:bodyPr spcFirstLastPara="1" wrap="square" lIns="121900" tIns="60933" rIns="121900" bIns="60933" anchor="t" anchorCtr="0">
            <a:noAutofit/>
          </a:bodyPr>
          <a:lstStyle/>
          <a:p>
            <a:pPr algn="ctr" defTabSz="1219170">
              <a:buClr>
                <a:srgbClr val="1C1C1C"/>
              </a:buClr>
              <a:buSzPts val="1200"/>
            </a:pPr>
            <a:r>
              <a:rPr lang="en-GB" sz="1600" b="1" kern="0">
                <a:solidFill>
                  <a:srgbClr val="1C1C1C"/>
                </a:solidFill>
                <a:latin typeface="Arial"/>
                <a:ea typeface="Arial"/>
                <a:cs typeface="Arial"/>
                <a:sym typeface="Arial"/>
              </a:rPr>
              <a:t>Abstract Painting</a:t>
            </a:r>
            <a:endParaRPr sz="1867" kern="0">
              <a:solidFill>
                <a:srgbClr val="000000"/>
              </a:solidFill>
              <a:latin typeface="Arial"/>
              <a:cs typeface="Arial"/>
              <a:sym typeface="Arial"/>
            </a:endParaRPr>
          </a:p>
          <a:p>
            <a:pPr algn="ctr" defTabSz="1219170">
              <a:buClr>
                <a:srgbClr val="1C1C1C"/>
              </a:buClr>
              <a:buSzPts val="1200"/>
            </a:pPr>
            <a:r>
              <a:rPr lang="en-GB" sz="1600" kern="0">
                <a:solidFill>
                  <a:srgbClr val="1C1C1C"/>
                </a:solidFill>
                <a:latin typeface="Arial"/>
                <a:ea typeface="Arial"/>
                <a:cs typeface="Arial"/>
                <a:sym typeface="Arial"/>
              </a:rPr>
              <a:t>by Wassily Kandinsky</a:t>
            </a:r>
            <a:endParaRPr sz="1867" kern="0">
              <a:solidFill>
                <a:srgbClr val="000000"/>
              </a:solidFill>
              <a:latin typeface="Arial"/>
              <a:cs typeface="Arial"/>
              <a:sym typeface="Arial"/>
            </a:endParaRPr>
          </a:p>
        </p:txBody>
      </p:sp>
      <p:pic>
        <p:nvPicPr>
          <p:cNvPr id="705" name="Google Shape;705;g89c7664ed4_0_328"/>
          <p:cNvPicPr preferRelativeResize="0"/>
          <p:nvPr/>
        </p:nvPicPr>
        <p:blipFill rotWithShape="1">
          <a:blip r:embed="rId3">
            <a:alphaModFix/>
          </a:blip>
          <a:srcRect/>
          <a:stretch/>
        </p:blipFill>
        <p:spPr>
          <a:xfrm>
            <a:off x="6294967" y="1941512"/>
            <a:ext cx="3582987" cy="3497261"/>
          </a:xfrm>
          <a:prstGeom prst="rect">
            <a:avLst/>
          </a:prstGeom>
          <a:noFill/>
          <a:ln>
            <a:noFill/>
          </a:ln>
        </p:spPr>
      </p:pic>
    </p:spTree>
    <p:extLst>
      <p:ext uri="{BB962C8B-B14F-4D97-AF65-F5344CB8AC3E}">
        <p14:creationId xmlns:p14="http://schemas.microsoft.com/office/powerpoint/2010/main" val="12770247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709"/>
        <p:cNvGrpSpPr/>
        <p:nvPr/>
      </p:nvGrpSpPr>
      <p:grpSpPr>
        <a:xfrm>
          <a:off x="0" y="0"/>
          <a:ext cx="0" cy="0"/>
          <a:chOff x="0" y="0"/>
          <a:chExt cx="0" cy="0"/>
        </a:xfrm>
      </p:grpSpPr>
      <p:sp>
        <p:nvSpPr>
          <p:cNvPr id="710" name="Google Shape;710;g89c7664ed4_0_337"/>
          <p:cNvSpPr/>
          <p:nvPr/>
        </p:nvSpPr>
        <p:spPr>
          <a:xfrm>
            <a:off x="615949" y="323851"/>
            <a:ext cx="10960000" cy="1852400"/>
          </a:xfrm>
          <a:prstGeom prst="roundRect">
            <a:avLst>
              <a:gd name="adj" fmla="val 2082"/>
            </a:avLst>
          </a:prstGeom>
          <a:noFill/>
          <a:ln>
            <a:noFill/>
          </a:ln>
        </p:spPr>
        <p:txBody>
          <a:bodyPr spcFirstLastPara="1" wrap="square" lIns="336000" tIns="336000" rIns="336000" bIns="336000" anchor="ctr" anchorCtr="1">
            <a:noAutofit/>
          </a:bodyPr>
          <a:lstStyle/>
          <a:p>
            <a:pPr algn="ctr" defTabSz="1219170">
              <a:buClr>
                <a:srgbClr val="1C1C1C"/>
              </a:buClr>
              <a:buSzPts val="3300"/>
            </a:pPr>
            <a:r>
              <a:rPr lang="en-GB" sz="4400" b="1" kern="0">
                <a:solidFill>
                  <a:srgbClr val="1C1C1C"/>
                </a:solidFill>
                <a:latin typeface="Arial"/>
                <a:ea typeface="Arial"/>
                <a:cs typeface="Arial"/>
                <a:sym typeface="Arial"/>
              </a:rPr>
              <a:t>All about Wassily Kandinsky</a:t>
            </a:r>
            <a:endParaRPr sz="1867" kern="0">
              <a:solidFill>
                <a:srgbClr val="000000"/>
              </a:solidFill>
              <a:latin typeface="Arial"/>
              <a:cs typeface="Arial"/>
              <a:sym typeface="Arial"/>
            </a:endParaRPr>
          </a:p>
          <a:p>
            <a:pPr algn="ctr" defTabSz="1219170">
              <a:buClr>
                <a:srgbClr val="1C1C1C"/>
              </a:buClr>
              <a:buSzPts val="2200"/>
            </a:pPr>
            <a:r>
              <a:rPr lang="en-GB" sz="2933" b="1" kern="0">
                <a:solidFill>
                  <a:srgbClr val="1C1C1C"/>
                </a:solidFill>
                <a:latin typeface="Arial"/>
                <a:ea typeface="Arial"/>
                <a:cs typeface="Arial"/>
                <a:sym typeface="Arial"/>
              </a:rPr>
              <a:t>(1866 - 1944)</a:t>
            </a:r>
            <a:br>
              <a:rPr lang="en-GB" sz="2933" b="1" kern="0">
                <a:solidFill>
                  <a:srgbClr val="1C1C1C"/>
                </a:solidFill>
                <a:latin typeface="Arial"/>
                <a:ea typeface="Arial"/>
                <a:cs typeface="Arial"/>
                <a:sym typeface="Arial"/>
              </a:rPr>
            </a:br>
            <a:r>
              <a:rPr lang="en-GB" sz="2933" b="1" kern="0">
                <a:solidFill>
                  <a:srgbClr val="1C1C1C"/>
                </a:solidFill>
                <a:latin typeface="Arial"/>
                <a:ea typeface="Arial"/>
                <a:cs typeface="Arial"/>
                <a:sym typeface="Arial"/>
              </a:rPr>
              <a:t>Russian</a:t>
            </a:r>
            <a:endParaRPr sz="1867" kern="0">
              <a:solidFill>
                <a:srgbClr val="000000"/>
              </a:solidFill>
              <a:latin typeface="Arial"/>
              <a:cs typeface="Arial"/>
              <a:sym typeface="Arial"/>
            </a:endParaRPr>
          </a:p>
        </p:txBody>
      </p:sp>
      <p:sp>
        <p:nvSpPr>
          <p:cNvPr id="711" name="Google Shape;711;g89c7664ed4_0_337"/>
          <p:cNvSpPr/>
          <p:nvPr/>
        </p:nvSpPr>
        <p:spPr>
          <a:xfrm>
            <a:off x="1039200" y="2087733"/>
            <a:ext cx="5056800" cy="4291600"/>
          </a:xfrm>
          <a:prstGeom prst="roundRect">
            <a:avLst>
              <a:gd name="adj" fmla="val 1066"/>
            </a:avLst>
          </a:prstGeom>
          <a:solidFill>
            <a:schemeClr val="lt1"/>
          </a:solidFill>
          <a:ln w="28575" cap="flat" cmpd="sng">
            <a:solidFill>
              <a:srgbClr val="FFC000"/>
            </a:solidFill>
            <a:prstDash val="solid"/>
            <a:miter lim="800000"/>
            <a:headEnd type="none" w="sm" len="sm"/>
            <a:tailEnd type="none" w="sm" len="sm"/>
          </a:ln>
        </p:spPr>
        <p:txBody>
          <a:bodyPr spcFirstLastPara="1" wrap="square" lIns="121900" tIns="60933" rIns="121900" bIns="60933" anchor="ctr" anchorCtr="0">
            <a:noAutofit/>
          </a:bodyPr>
          <a:lstStyle/>
          <a:p>
            <a:pPr defTabSz="1219170">
              <a:buClr>
                <a:srgbClr val="000000"/>
              </a:buClr>
              <a:buSzPts val="1600"/>
            </a:pPr>
            <a:r>
              <a:rPr lang="en-GB" sz="2133" kern="0">
                <a:solidFill>
                  <a:srgbClr val="000000"/>
                </a:solidFill>
                <a:latin typeface="Arial"/>
                <a:ea typeface="Arial"/>
                <a:cs typeface="Arial"/>
                <a:sym typeface="Arial"/>
              </a:rPr>
              <a:t>Wassily Kandinsky was born in Russia, in 1866. When he grew up, he worked as a teacher at a university but it didn’t make him happy. </a:t>
            </a:r>
            <a:endParaRPr sz="1867" kern="0">
              <a:solidFill>
                <a:srgbClr val="000000"/>
              </a:solidFill>
              <a:latin typeface="Arial"/>
              <a:cs typeface="Arial"/>
              <a:sym typeface="Arial"/>
            </a:endParaRPr>
          </a:p>
          <a:p>
            <a:pPr defTabSz="1219170">
              <a:buClr>
                <a:srgbClr val="1C1C1C"/>
              </a:buClr>
              <a:buSzPts val="1600"/>
            </a:pPr>
            <a:endParaRPr sz="2133" kern="0">
              <a:solidFill>
                <a:srgbClr val="000000"/>
              </a:solidFill>
              <a:latin typeface="Arial"/>
              <a:ea typeface="Arial"/>
              <a:cs typeface="Arial"/>
              <a:sym typeface="Arial"/>
            </a:endParaRPr>
          </a:p>
          <a:p>
            <a:pPr defTabSz="1219170">
              <a:buClr>
                <a:srgbClr val="000000"/>
              </a:buClr>
              <a:buSzPts val="1600"/>
            </a:pPr>
            <a:r>
              <a:rPr lang="en-GB" sz="2133" kern="0">
                <a:solidFill>
                  <a:srgbClr val="000000"/>
                </a:solidFill>
                <a:latin typeface="Arial"/>
                <a:ea typeface="Arial"/>
                <a:cs typeface="Arial"/>
                <a:sym typeface="Arial"/>
              </a:rPr>
              <a:t>When he was 30, he left his job and went to art school. He found art school easy and was very good at his studies. </a:t>
            </a:r>
            <a:endParaRPr sz="1867" kern="0">
              <a:solidFill>
                <a:srgbClr val="000000"/>
              </a:solidFill>
              <a:latin typeface="Arial"/>
              <a:cs typeface="Arial"/>
              <a:sym typeface="Arial"/>
            </a:endParaRPr>
          </a:p>
          <a:p>
            <a:pPr defTabSz="1219170">
              <a:buClr>
                <a:srgbClr val="1C1C1C"/>
              </a:buClr>
              <a:buSzPts val="1600"/>
            </a:pPr>
            <a:endParaRPr sz="2133" kern="0">
              <a:solidFill>
                <a:srgbClr val="000000"/>
              </a:solidFill>
              <a:latin typeface="Arial"/>
              <a:ea typeface="Arial"/>
              <a:cs typeface="Arial"/>
              <a:sym typeface="Arial"/>
            </a:endParaRPr>
          </a:p>
          <a:p>
            <a:pPr defTabSz="1219170">
              <a:buClr>
                <a:srgbClr val="000000"/>
              </a:buClr>
              <a:buSzPts val="1600"/>
            </a:pPr>
            <a:r>
              <a:rPr lang="en-GB" sz="2133" kern="0">
                <a:solidFill>
                  <a:srgbClr val="000000"/>
                </a:solidFill>
                <a:latin typeface="Arial"/>
                <a:ea typeface="Arial"/>
                <a:cs typeface="Arial"/>
                <a:sym typeface="Arial"/>
              </a:rPr>
              <a:t>Kandinsky thought a lot about what colours mean and how they make people feel. He believed that colours had a soul. </a:t>
            </a:r>
            <a:endParaRPr sz="1867" kern="0">
              <a:solidFill>
                <a:srgbClr val="000000"/>
              </a:solidFill>
              <a:latin typeface="Arial"/>
              <a:cs typeface="Arial"/>
              <a:sym typeface="Arial"/>
            </a:endParaRPr>
          </a:p>
        </p:txBody>
      </p:sp>
      <p:pic>
        <p:nvPicPr>
          <p:cNvPr id="712" name="Google Shape;712;g89c7664ed4_0_337"/>
          <p:cNvPicPr preferRelativeResize="0"/>
          <p:nvPr/>
        </p:nvPicPr>
        <p:blipFill rotWithShape="1">
          <a:blip r:embed="rId3">
            <a:alphaModFix/>
          </a:blip>
          <a:srcRect l="2466" t="6537" r="436" b="15544"/>
          <a:stretch/>
        </p:blipFill>
        <p:spPr>
          <a:xfrm>
            <a:off x="6240448" y="2087745"/>
            <a:ext cx="3708000" cy="3641200"/>
          </a:xfrm>
          <a:prstGeom prst="roundRect">
            <a:avLst>
              <a:gd name="adj" fmla="val 4990"/>
            </a:avLst>
          </a:prstGeom>
          <a:noFill/>
          <a:ln w="28575" cap="flat" cmpd="sng">
            <a:solidFill>
              <a:srgbClr val="FFC000"/>
            </a:solidFill>
            <a:prstDash val="solid"/>
            <a:round/>
            <a:headEnd type="none" w="sm" len="sm"/>
            <a:tailEnd type="none" w="sm" len="sm"/>
          </a:ln>
        </p:spPr>
      </p:pic>
      <p:sp>
        <p:nvSpPr>
          <p:cNvPr id="713" name="Google Shape;713;g89c7664ed4_0_337"/>
          <p:cNvSpPr txBox="1"/>
          <p:nvPr/>
        </p:nvSpPr>
        <p:spPr>
          <a:xfrm>
            <a:off x="4309533" y="5729287"/>
            <a:ext cx="8805200" cy="276400"/>
          </a:xfrm>
          <a:prstGeom prst="rect">
            <a:avLst/>
          </a:prstGeom>
          <a:noFill/>
          <a:ln>
            <a:noFill/>
          </a:ln>
        </p:spPr>
        <p:txBody>
          <a:bodyPr spcFirstLastPara="1" wrap="square" lIns="121900" tIns="60933" rIns="121900" bIns="60933" anchor="t" anchorCtr="0">
            <a:noAutofit/>
          </a:bodyPr>
          <a:lstStyle/>
          <a:p>
            <a:pPr algn="ctr" defTabSz="1219170">
              <a:buClr>
                <a:srgbClr val="1C1C1C"/>
              </a:buClr>
              <a:buSzPts val="1200"/>
            </a:pPr>
            <a:r>
              <a:rPr lang="en-GB" sz="1600" b="1" kern="0">
                <a:solidFill>
                  <a:srgbClr val="1C1C1C"/>
                </a:solidFill>
                <a:latin typeface="Arial"/>
                <a:ea typeface="Arial"/>
                <a:cs typeface="Arial"/>
                <a:sym typeface="Arial"/>
              </a:rPr>
              <a:t>Wassily Kandinsky</a:t>
            </a:r>
            <a:endParaRPr sz="1867" kern="0">
              <a:solidFill>
                <a:srgbClr val="000000"/>
              </a:solidFill>
              <a:latin typeface="Arial"/>
              <a:cs typeface="Arial"/>
              <a:sym typeface="Arial"/>
            </a:endParaRPr>
          </a:p>
        </p:txBody>
      </p:sp>
    </p:spTree>
    <p:extLst>
      <p:ext uri="{BB962C8B-B14F-4D97-AF65-F5344CB8AC3E}">
        <p14:creationId xmlns:p14="http://schemas.microsoft.com/office/powerpoint/2010/main" val="246612699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717"/>
        <p:cNvGrpSpPr/>
        <p:nvPr/>
      </p:nvGrpSpPr>
      <p:grpSpPr>
        <a:xfrm>
          <a:off x="0" y="0"/>
          <a:ext cx="0" cy="0"/>
          <a:chOff x="0" y="0"/>
          <a:chExt cx="0" cy="0"/>
        </a:xfrm>
      </p:grpSpPr>
      <p:sp>
        <p:nvSpPr>
          <p:cNvPr id="718" name="Google Shape;718;g89c7664ed4_0_344"/>
          <p:cNvSpPr/>
          <p:nvPr/>
        </p:nvSpPr>
        <p:spPr>
          <a:xfrm>
            <a:off x="1007533" y="2082800"/>
            <a:ext cx="10176800" cy="4002000"/>
          </a:xfrm>
          <a:prstGeom prst="roundRect">
            <a:avLst>
              <a:gd name="adj" fmla="val 1066"/>
            </a:avLst>
          </a:prstGeom>
          <a:solidFill>
            <a:schemeClr val="lt1"/>
          </a:solidFill>
          <a:ln w="28575" cap="flat" cmpd="sng">
            <a:solidFill>
              <a:srgbClr val="F8DCC0"/>
            </a:solidFill>
            <a:prstDash val="solid"/>
            <a:miter lim="800000"/>
            <a:headEnd type="none" w="sm" len="sm"/>
            <a:tailEnd type="none" w="sm" len="sm"/>
          </a:ln>
        </p:spPr>
        <p:txBody>
          <a:bodyPr spcFirstLastPara="1" wrap="square" lIns="121900" tIns="60933" rIns="121900" bIns="60933" anchor="ctr" anchorCtr="0">
            <a:noAutofit/>
          </a:bodyPr>
          <a:lstStyle/>
          <a:p>
            <a:pPr defTabSz="1219170">
              <a:buClr>
                <a:srgbClr val="000000"/>
              </a:buClr>
            </a:pPr>
            <a:endParaRPr sz="2400" kern="0">
              <a:solidFill>
                <a:srgbClr val="1C1C1C"/>
              </a:solidFill>
              <a:latin typeface="NTR"/>
              <a:ea typeface="NTR"/>
              <a:cs typeface="NTR"/>
              <a:sym typeface="NTR"/>
            </a:endParaRPr>
          </a:p>
        </p:txBody>
      </p:sp>
      <p:sp>
        <p:nvSpPr>
          <p:cNvPr id="719" name="Google Shape;719;g89c7664ed4_0_344"/>
          <p:cNvSpPr/>
          <p:nvPr/>
        </p:nvSpPr>
        <p:spPr>
          <a:xfrm>
            <a:off x="1039283" y="2082800"/>
            <a:ext cx="5067200" cy="4002000"/>
          </a:xfrm>
          <a:prstGeom prst="roundRect">
            <a:avLst>
              <a:gd name="adj" fmla="val 1066"/>
            </a:avLst>
          </a:prstGeom>
          <a:noFill/>
          <a:ln>
            <a:noFill/>
          </a:ln>
        </p:spPr>
        <p:txBody>
          <a:bodyPr spcFirstLastPara="1" wrap="square" lIns="121900" tIns="60933" rIns="121900" bIns="60933" anchor="ctr" anchorCtr="0">
            <a:noAutofit/>
          </a:bodyPr>
          <a:lstStyle/>
          <a:p>
            <a:pPr defTabSz="1219170">
              <a:buClr>
                <a:srgbClr val="000000"/>
              </a:buClr>
              <a:buSzPts val="1800"/>
            </a:pPr>
            <a:r>
              <a:rPr lang="en-GB" sz="2267" kern="0">
                <a:solidFill>
                  <a:srgbClr val="000000"/>
                </a:solidFill>
                <a:latin typeface="Arial"/>
                <a:ea typeface="Arial"/>
                <a:cs typeface="Arial"/>
                <a:sym typeface="Arial"/>
              </a:rPr>
              <a:t>He was the first painter to stop painting pictures of things and instead paint just using colours and shapes. He believed that this let him paint honestly about his feelings.</a:t>
            </a:r>
            <a:endParaRPr sz="1733" kern="0">
              <a:solidFill>
                <a:srgbClr val="000000"/>
              </a:solidFill>
              <a:latin typeface="Arial"/>
              <a:cs typeface="Arial"/>
              <a:sym typeface="Arial"/>
            </a:endParaRPr>
          </a:p>
          <a:p>
            <a:pPr defTabSz="1219170">
              <a:buClr>
                <a:srgbClr val="1C1C1C"/>
              </a:buClr>
              <a:buSzPts val="1800"/>
            </a:pPr>
            <a:endParaRPr sz="2267" kern="0">
              <a:solidFill>
                <a:srgbClr val="000000"/>
              </a:solidFill>
              <a:latin typeface="Arial"/>
              <a:ea typeface="Arial"/>
              <a:cs typeface="Arial"/>
              <a:sym typeface="Arial"/>
            </a:endParaRPr>
          </a:p>
          <a:p>
            <a:pPr defTabSz="1219170">
              <a:buClr>
                <a:srgbClr val="000000"/>
              </a:buClr>
              <a:buSzPts val="1800"/>
            </a:pPr>
            <a:r>
              <a:rPr lang="en-GB" sz="2267" kern="0">
                <a:solidFill>
                  <a:srgbClr val="000000"/>
                </a:solidFill>
                <a:latin typeface="Arial"/>
                <a:ea typeface="Arial"/>
                <a:cs typeface="Arial"/>
                <a:sym typeface="Arial"/>
              </a:rPr>
              <a:t>Often Kandinsky would listen to music while he painted and try to paint what he heard. </a:t>
            </a:r>
            <a:endParaRPr sz="1733" kern="0">
              <a:solidFill>
                <a:srgbClr val="000000"/>
              </a:solidFill>
              <a:latin typeface="Arial"/>
              <a:cs typeface="Arial"/>
              <a:sym typeface="Arial"/>
            </a:endParaRPr>
          </a:p>
          <a:p>
            <a:pPr defTabSz="1219170">
              <a:buClr>
                <a:srgbClr val="000000"/>
              </a:buClr>
              <a:buSzPts val="1800"/>
            </a:pPr>
            <a:r>
              <a:rPr lang="en-GB" sz="2267" kern="0">
                <a:solidFill>
                  <a:srgbClr val="000000"/>
                </a:solidFill>
                <a:latin typeface="Arial"/>
                <a:ea typeface="Arial"/>
                <a:cs typeface="Arial"/>
                <a:sym typeface="Arial"/>
              </a:rPr>
              <a:t> </a:t>
            </a:r>
            <a:endParaRPr sz="1733" kern="0">
              <a:solidFill>
                <a:srgbClr val="000000"/>
              </a:solidFill>
              <a:latin typeface="Arial"/>
              <a:cs typeface="Arial"/>
              <a:sym typeface="Arial"/>
            </a:endParaRPr>
          </a:p>
          <a:p>
            <a:pPr defTabSz="1219170">
              <a:buClr>
                <a:srgbClr val="000000"/>
              </a:buClr>
              <a:buSzPts val="1800"/>
            </a:pPr>
            <a:r>
              <a:rPr lang="en-GB" sz="2267" kern="0">
                <a:solidFill>
                  <a:srgbClr val="000000"/>
                </a:solidFill>
                <a:latin typeface="Arial"/>
                <a:ea typeface="Arial"/>
                <a:cs typeface="Arial"/>
                <a:sym typeface="Arial"/>
              </a:rPr>
              <a:t>All the other painters we have found out about learned a lot from Kandinsky’s ideas. </a:t>
            </a:r>
            <a:endParaRPr sz="1733" kern="0">
              <a:solidFill>
                <a:srgbClr val="000000"/>
              </a:solidFill>
              <a:latin typeface="Arial"/>
              <a:cs typeface="Arial"/>
              <a:sym typeface="Arial"/>
            </a:endParaRPr>
          </a:p>
        </p:txBody>
      </p:sp>
      <p:sp>
        <p:nvSpPr>
          <p:cNvPr id="720" name="Google Shape;720;g89c7664ed4_0_344"/>
          <p:cNvSpPr/>
          <p:nvPr/>
        </p:nvSpPr>
        <p:spPr>
          <a:xfrm>
            <a:off x="615949" y="323851"/>
            <a:ext cx="10960000" cy="1852400"/>
          </a:xfrm>
          <a:prstGeom prst="roundRect">
            <a:avLst>
              <a:gd name="adj" fmla="val 2082"/>
            </a:avLst>
          </a:prstGeom>
          <a:noFill/>
          <a:ln>
            <a:noFill/>
          </a:ln>
        </p:spPr>
        <p:txBody>
          <a:bodyPr spcFirstLastPara="1" wrap="square" lIns="336000" tIns="336000" rIns="336000" bIns="336000" anchor="ctr" anchorCtr="1">
            <a:noAutofit/>
          </a:bodyPr>
          <a:lstStyle/>
          <a:p>
            <a:pPr algn="ctr" defTabSz="1219170">
              <a:buClr>
                <a:srgbClr val="1C1C1C"/>
              </a:buClr>
              <a:buSzPts val="3300"/>
            </a:pPr>
            <a:r>
              <a:rPr lang="en-GB" sz="4400" b="1" kern="0">
                <a:solidFill>
                  <a:srgbClr val="1C1C1C"/>
                </a:solidFill>
                <a:latin typeface="Arial"/>
                <a:ea typeface="Arial"/>
                <a:cs typeface="Arial"/>
                <a:sym typeface="Arial"/>
              </a:rPr>
              <a:t>All about Wassily Kandinsky</a:t>
            </a:r>
            <a:endParaRPr sz="1867" kern="0">
              <a:solidFill>
                <a:srgbClr val="000000"/>
              </a:solidFill>
              <a:latin typeface="Arial"/>
              <a:cs typeface="Arial"/>
              <a:sym typeface="Arial"/>
            </a:endParaRPr>
          </a:p>
          <a:p>
            <a:pPr algn="ctr" defTabSz="1219170">
              <a:buClr>
                <a:srgbClr val="1C1C1C"/>
              </a:buClr>
              <a:buSzPts val="2200"/>
            </a:pPr>
            <a:r>
              <a:rPr lang="en-GB" sz="2933" b="1" kern="0">
                <a:solidFill>
                  <a:srgbClr val="1C1C1C"/>
                </a:solidFill>
                <a:latin typeface="Arial"/>
                <a:ea typeface="Arial"/>
                <a:cs typeface="Arial"/>
                <a:sym typeface="Arial"/>
              </a:rPr>
              <a:t>(1866 - 1944)</a:t>
            </a:r>
            <a:br>
              <a:rPr lang="en-GB" sz="2933" b="1" kern="0">
                <a:solidFill>
                  <a:srgbClr val="1C1C1C"/>
                </a:solidFill>
                <a:latin typeface="Arial"/>
                <a:ea typeface="Arial"/>
                <a:cs typeface="Arial"/>
                <a:sym typeface="Arial"/>
              </a:rPr>
            </a:br>
            <a:r>
              <a:rPr lang="en-GB" sz="2933" b="1" kern="0">
                <a:solidFill>
                  <a:srgbClr val="1C1C1C"/>
                </a:solidFill>
                <a:latin typeface="Arial"/>
                <a:ea typeface="Arial"/>
                <a:cs typeface="Arial"/>
                <a:sym typeface="Arial"/>
              </a:rPr>
              <a:t>Russian</a:t>
            </a:r>
            <a:endParaRPr sz="1867" kern="0">
              <a:solidFill>
                <a:srgbClr val="000000"/>
              </a:solidFill>
              <a:latin typeface="Arial"/>
              <a:cs typeface="Arial"/>
              <a:sym typeface="Arial"/>
            </a:endParaRPr>
          </a:p>
        </p:txBody>
      </p:sp>
      <p:pic>
        <p:nvPicPr>
          <p:cNvPr id="721" name="Google Shape;721;g89c7664ed4_0_344"/>
          <p:cNvPicPr preferRelativeResize="0"/>
          <p:nvPr/>
        </p:nvPicPr>
        <p:blipFill rotWithShape="1">
          <a:blip r:embed="rId3">
            <a:alphaModFix/>
          </a:blip>
          <a:srcRect/>
          <a:stretch/>
        </p:blipFill>
        <p:spPr>
          <a:xfrm>
            <a:off x="6269567" y="2747962"/>
            <a:ext cx="3514724" cy="3321049"/>
          </a:xfrm>
          <a:prstGeom prst="rect">
            <a:avLst/>
          </a:prstGeom>
          <a:noFill/>
          <a:ln>
            <a:noFill/>
          </a:ln>
        </p:spPr>
      </p:pic>
      <p:pic>
        <p:nvPicPr>
          <p:cNvPr id="722" name="Google Shape;722;g89c7664ed4_0_344"/>
          <p:cNvPicPr preferRelativeResize="0"/>
          <p:nvPr/>
        </p:nvPicPr>
        <p:blipFill rotWithShape="1">
          <a:blip r:embed="rId4">
            <a:alphaModFix/>
          </a:blip>
          <a:srcRect/>
          <a:stretch/>
        </p:blipFill>
        <p:spPr>
          <a:xfrm>
            <a:off x="7501467" y="2390775"/>
            <a:ext cx="990600" cy="1028700"/>
          </a:xfrm>
          <a:prstGeom prst="rect">
            <a:avLst/>
          </a:prstGeom>
          <a:noFill/>
          <a:ln>
            <a:noFill/>
          </a:ln>
        </p:spPr>
      </p:pic>
      <p:pic>
        <p:nvPicPr>
          <p:cNvPr id="723" name="Google Shape;723;g89c7664ed4_0_344"/>
          <p:cNvPicPr preferRelativeResize="0"/>
          <p:nvPr/>
        </p:nvPicPr>
        <p:blipFill rotWithShape="1">
          <a:blip r:embed="rId5">
            <a:alphaModFix/>
          </a:blip>
          <a:srcRect/>
          <a:stretch/>
        </p:blipFill>
        <p:spPr>
          <a:xfrm>
            <a:off x="6385983" y="2681287"/>
            <a:ext cx="981075" cy="1028700"/>
          </a:xfrm>
          <a:prstGeom prst="rect">
            <a:avLst/>
          </a:prstGeom>
          <a:noFill/>
          <a:ln>
            <a:noFill/>
          </a:ln>
        </p:spPr>
      </p:pic>
      <p:pic>
        <p:nvPicPr>
          <p:cNvPr id="724" name="Google Shape;724;g89c7664ed4_0_344"/>
          <p:cNvPicPr preferRelativeResize="0"/>
          <p:nvPr/>
        </p:nvPicPr>
        <p:blipFill rotWithShape="1">
          <a:blip r:embed="rId6">
            <a:alphaModFix/>
          </a:blip>
          <a:srcRect/>
          <a:stretch/>
        </p:blipFill>
        <p:spPr>
          <a:xfrm>
            <a:off x="6786033" y="2236787"/>
            <a:ext cx="1209675" cy="1219200"/>
          </a:xfrm>
          <a:prstGeom prst="rect">
            <a:avLst/>
          </a:prstGeom>
          <a:noFill/>
          <a:ln>
            <a:noFill/>
          </a:ln>
        </p:spPr>
      </p:pic>
      <p:pic>
        <p:nvPicPr>
          <p:cNvPr id="725" name="Google Shape;725;g89c7664ed4_0_344"/>
          <p:cNvPicPr preferRelativeResize="0"/>
          <p:nvPr/>
        </p:nvPicPr>
        <p:blipFill rotWithShape="1">
          <a:blip r:embed="rId7">
            <a:alphaModFix/>
          </a:blip>
          <a:srcRect/>
          <a:stretch/>
        </p:blipFill>
        <p:spPr>
          <a:xfrm>
            <a:off x="7874001" y="2709861"/>
            <a:ext cx="1028700" cy="1009651"/>
          </a:xfrm>
          <a:prstGeom prst="rect">
            <a:avLst/>
          </a:prstGeom>
          <a:noFill/>
          <a:ln>
            <a:noFill/>
          </a:ln>
        </p:spPr>
      </p:pic>
      <p:pic>
        <p:nvPicPr>
          <p:cNvPr id="726" name="Google Shape;726;g89c7664ed4_0_344"/>
          <p:cNvPicPr preferRelativeResize="0"/>
          <p:nvPr/>
        </p:nvPicPr>
        <p:blipFill rotWithShape="1">
          <a:blip r:embed="rId8">
            <a:alphaModFix/>
          </a:blip>
          <a:srcRect/>
          <a:stretch/>
        </p:blipFill>
        <p:spPr>
          <a:xfrm>
            <a:off x="8559800" y="2579687"/>
            <a:ext cx="933451" cy="990600"/>
          </a:xfrm>
          <a:prstGeom prst="rect">
            <a:avLst/>
          </a:prstGeom>
          <a:noFill/>
          <a:ln>
            <a:noFill/>
          </a:ln>
        </p:spPr>
      </p:pic>
      <p:pic>
        <p:nvPicPr>
          <p:cNvPr id="727" name="Google Shape;727;g89c7664ed4_0_344"/>
          <p:cNvPicPr preferRelativeResize="0"/>
          <p:nvPr/>
        </p:nvPicPr>
        <p:blipFill rotWithShape="1">
          <a:blip r:embed="rId4">
            <a:alphaModFix/>
          </a:blip>
          <a:srcRect/>
          <a:stretch/>
        </p:blipFill>
        <p:spPr>
          <a:xfrm rot="2639999">
            <a:off x="5757669" y="3165475"/>
            <a:ext cx="990600" cy="1028700"/>
          </a:xfrm>
          <a:prstGeom prst="rect">
            <a:avLst/>
          </a:prstGeom>
          <a:noFill/>
          <a:ln>
            <a:noFill/>
          </a:ln>
        </p:spPr>
      </p:pic>
      <p:pic>
        <p:nvPicPr>
          <p:cNvPr id="728" name="Google Shape;728;g89c7664ed4_0_344"/>
          <p:cNvPicPr preferRelativeResize="0"/>
          <p:nvPr/>
        </p:nvPicPr>
        <p:blipFill rotWithShape="1">
          <a:blip r:embed="rId6">
            <a:alphaModFix/>
          </a:blip>
          <a:srcRect/>
          <a:stretch/>
        </p:blipFill>
        <p:spPr>
          <a:xfrm rot="4140001">
            <a:off x="8694713" y="2168525"/>
            <a:ext cx="1209675" cy="1219200"/>
          </a:xfrm>
          <a:prstGeom prst="rect">
            <a:avLst/>
          </a:prstGeom>
          <a:noFill/>
          <a:ln>
            <a:noFill/>
          </a:ln>
        </p:spPr>
      </p:pic>
      <p:pic>
        <p:nvPicPr>
          <p:cNvPr id="729" name="Google Shape;729;g89c7664ed4_0_344"/>
          <p:cNvPicPr preferRelativeResize="0"/>
          <p:nvPr/>
        </p:nvPicPr>
        <p:blipFill rotWithShape="1">
          <a:blip r:embed="rId7">
            <a:alphaModFix/>
          </a:blip>
          <a:srcRect/>
          <a:stretch/>
        </p:blipFill>
        <p:spPr>
          <a:xfrm rot="-3720000">
            <a:off x="9945749" y="1968500"/>
            <a:ext cx="1028700" cy="1009651"/>
          </a:xfrm>
          <a:prstGeom prst="rect">
            <a:avLst/>
          </a:prstGeom>
          <a:noFill/>
          <a:ln>
            <a:noFill/>
          </a:ln>
        </p:spPr>
      </p:pic>
      <p:pic>
        <p:nvPicPr>
          <p:cNvPr id="730" name="Google Shape;730;g89c7664ed4_0_344"/>
          <p:cNvPicPr preferRelativeResize="0"/>
          <p:nvPr/>
        </p:nvPicPr>
        <p:blipFill rotWithShape="1">
          <a:blip r:embed="rId5">
            <a:alphaModFix/>
          </a:blip>
          <a:srcRect/>
          <a:stretch/>
        </p:blipFill>
        <p:spPr>
          <a:xfrm>
            <a:off x="10388600" y="2560638"/>
            <a:ext cx="981075" cy="1028700"/>
          </a:xfrm>
          <a:prstGeom prst="rect">
            <a:avLst/>
          </a:prstGeom>
          <a:noFill/>
          <a:ln>
            <a:noFill/>
          </a:ln>
        </p:spPr>
      </p:pic>
    </p:spTree>
    <p:extLst>
      <p:ext uri="{BB962C8B-B14F-4D97-AF65-F5344CB8AC3E}">
        <p14:creationId xmlns:p14="http://schemas.microsoft.com/office/powerpoint/2010/main" val="45445065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734"/>
        <p:cNvGrpSpPr/>
        <p:nvPr/>
      </p:nvGrpSpPr>
      <p:grpSpPr>
        <a:xfrm>
          <a:off x="0" y="0"/>
          <a:ext cx="0" cy="0"/>
          <a:chOff x="0" y="0"/>
          <a:chExt cx="0" cy="0"/>
        </a:xfrm>
      </p:grpSpPr>
      <p:sp>
        <p:nvSpPr>
          <p:cNvPr id="735" name="Google Shape;735;g89c7664ed4_0_372"/>
          <p:cNvSpPr txBox="1"/>
          <p:nvPr/>
        </p:nvSpPr>
        <p:spPr>
          <a:xfrm>
            <a:off x="1693333" y="5497512"/>
            <a:ext cx="8805200" cy="830400"/>
          </a:xfrm>
          <a:prstGeom prst="rect">
            <a:avLst/>
          </a:prstGeom>
          <a:noFill/>
          <a:ln>
            <a:noFill/>
          </a:ln>
        </p:spPr>
        <p:txBody>
          <a:bodyPr spcFirstLastPara="1" wrap="square" lIns="121900" tIns="60933" rIns="121900" bIns="60933" anchor="t" anchorCtr="0">
            <a:noAutofit/>
          </a:bodyPr>
          <a:lstStyle/>
          <a:p>
            <a:pPr algn="ctr" defTabSz="1219170">
              <a:buClr>
                <a:srgbClr val="1C1C1C"/>
              </a:buClr>
              <a:buSzPts val="1800"/>
            </a:pPr>
            <a:r>
              <a:rPr lang="en-GB" sz="2400" b="1" kern="0">
                <a:solidFill>
                  <a:srgbClr val="1C1C1C"/>
                </a:solidFill>
                <a:latin typeface="Arial"/>
                <a:ea typeface="Arial"/>
                <a:cs typeface="Arial"/>
                <a:sym typeface="Arial"/>
              </a:rPr>
              <a:t>Colour Studies: Squares with Concentric Circles</a:t>
            </a:r>
            <a:endParaRPr sz="1867" kern="0">
              <a:solidFill>
                <a:srgbClr val="000000"/>
              </a:solidFill>
              <a:latin typeface="Arial"/>
              <a:cs typeface="Arial"/>
              <a:sym typeface="Arial"/>
            </a:endParaRPr>
          </a:p>
          <a:p>
            <a:pPr algn="ctr" defTabSz="1219170">
              <a:buClr>
                <a:srgbClr val="1C1C1C"/>
              </a:buClr>
              <a:buSzPts val="1800"/>
            </a:pPr>
            <a:r>
              <a:rPr lang="en-GB" sz="2400" kern="0">
                <a:solidFill>
                  <a:srgbClr val="1C1C1C"/>
                </a:solidFill>
                <a:latin typeface="Arial"/>
                <a:ea typeface="Arial"/>
                <a:cs typeface="Arial"/>
                <a:sym typeface="Arial"/>
              </a:rPr>
              <a:t>by Wassily Kandinsky</a:t>
            </a:r>
            <a:endParaRPr sz="1867" kern="0">
              <a:solidFill>
                <a:srgbClr val="000000"/>
              </a:solidFill>
              <a:latin typeface="Arial"/>
              <a:cs typeface="Arial"/>
              <a:sym typeface="Arial"/>
            </a:endParaRPr>
          </a:p>
          <a:p>
            <a:pPr defTabSz="1219170">
              <a:buClr>
                <a:srgbClr val="000000"/>
              </a:buClr>
            </a:pPr>
            <a:endParaRPr sz="2400" kern="0">
              <a:solidFill>
                <a:srgbClr val="1C1C1C"/>
              </a:solidFill>
              <a:latin typeface="Arial"/>
              <a:ea typeface="Arial"/>
              <a:cs typeface="Arial"/>
              <a:sym typeface="Arial"/>
            </a:endParaRPr>
          </a:p>
        </p:txBody>
      </p:sp>
      <p:sp>
        <p:nvSpPr>
          <p:cNvPr id="736" name="Google Shape;736;g89c7664ed4_0_372"/>
          <p:cNvSpPr txBox="1"/>
          <p:nvPr/>
        </p:nvSpPr>
        <p:spPr>
          <a:xfrm>
            <a:off x="3570816" y="6248400"/>
            <a:ext cx="5050400" cy="96800"/>
          </a:xfrm>
          <a:prstGeom prst="rect">
            <a:avLst/>
          </a:prstGeom>
          <a:noFill/>
          <a:ln>
            <a:noFill/>
          </a:ln>
        </p:spPr>
        <p:txBody>
          <a:bodyPr spcFirstLastPara="1" wrap="square" lIns="0" tIns="0" rIns="0" bIns="0" anchor="ctr" anchorCtr="1">
            <a:noAutofit/>
          </a:bodyPr>
          <a:lstStyle/>
          <a:p>
            <a:pPr algn="ctr" defTabSz="1219170">
              <a:buClr>
                <a:srgbClr val="BFBFBF"/>
              </a:buClr>
              <a:buSzPts val="500"/>
            </a:pPr>
            <a:r>
              <a:rPr lang="en-GB" sz="667" kern="0">
                <a:solidFill>
                  <a:srgbClr val="BFBFBF"/>
                </a:solidFill>
                <a:latin typeface="Play"/>
                <a:ea typeface="Play"/>
                <a:cs typeface="Play"/>
                <a:sym typeface="Play"/>
              </a:rPr>
              <a:t>Photo courtesy of NailsandNoms (@flickr.com) - granted under creative commons licence – attribution</a:t>
            </a:r>
            <a:endParaRPr sz="1867" kern="0">
              <a:solidFill>
                <a:srgbClr val="000000"/>
              </a:solidFill>
              <a:latin typeface="Arial"/>
              <a:cs typeface="Arial"/>
              <a:sym typeface="Arial"/>
            </a:endParaRPr>
          </a:p>
        </p:txBody>
      </p:sp>
      <p:pic>
        <p:nvPicPr>
          <p:cNvPr id="737" name="Google Shape;737;g89c7664ed4_0_372"/>
          <p:cNvPicPr preferRelativeResize="0"/>
          <p:nvPr/>
        </p:nvPicPr>
        <p:blipFill rotWithShape="1">
          <a:blip r:embed="rId3">
            <a:alphaModFix/>
          </a:blip>
          <a:srcRect l="7079" t="7058" r="7523" b="6964"/>
          <a:stretch/>
        </p:blipFill>
        <p:spPr>
          <a:xfrm>
            <a:off x="1943100" y="744538"/>
            <a:ext cx="6229349" cy="4705351"/>
          </a:xfrm>
          <a:prstGeom prst="rect">
            <a:avLst/>
          </a:prstGeom>
          <a:noFill/>
          <a:ln>
            <a:noFill/>
          </a:ln>
        </p:spPr>
      </p:pic>
    </p:spTree>
    <p:extLst>
      <p:ext uri="{BB962C8B-B14F-4D97-AF65-F5344CB8AC3E}">
        <p14:creationId xmlns:p14="http://schemas.microsoft.com/office/powerpoint/2010/main" val="282439328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741"/>
        <p:cNvGrpSpPr/>
        <p:nvPr/>
      </p:nvGrpSpPr>
      <p:grpSpPr>
        <a:xfrm>
          <a:off x="0" y="0"/>
          <a:ext cx="0" cy="0"/>
          <a:chOff x="0" y="0"/>
          <a:chExt cx="0" cy="0"/>
        </a:xfrm>
      </p:grpSpPr>
      <p:sp>
        <p:nvSpPr>
          <p:cNvPr id="742" name="Google Shape;742;g89c7664ed4_0_378"/>
          <p:cNvSpPr/>
          <p:nvPr/>
        </p:nvSpPr>
        <p:spPr>
          <a:xfrm>
            <a:off x="1007533" y="1909761"/>
            <a:ext cx="10176800" cy="4175200"/>
          </a:xfrm>
          <a:prstGeom prst="roundRect">
            <a:avLst>
              <a:gd name="adj" fmla="val 1066"/>
            </a:avLst>
          </a:prstGeom>
          <a:solidFill>
            <a:schemeClr val="lt1"/>
          </a:solidFill>
          <a:ln w="28575" cap="flat" cmpd="sng">
            <a:solidFill>
              <a:srgbClr val="F8DCC0"/>
            </a:solidFill>
            <a:prstDash val="solid"/>
            <a:miter lim="800000"/>
            <a:headEnd type="none" w="sm" len="sm"/>
            <a:tailEnd type="none" w="sm" len="sm"/>
          </a:ln>
        </p:spPr>
        <p:txBody>
          <a:bodyPr spcFirstLastPara="1" wrap="square" lIns="121900" tIns="60933" rIns="121900" bIns="60933" anchor="ctr" anchorCtr="0">
            <a:noAutofit/>
          </a:bodyPr>
          <a:lstStyle/>
          <a:p>
            <a:pPr defTabSz="1219170">
              <a:buClr>
                <a:srgbClr val="000000"/>
              </a:buClr>
            </a:pPr>
            <a:endParaRPr sz="2400" kern="0">
              <a:solidFill>
                <a:srgbClr val="1C1C1C"/>
              </a:solidFill>
              <a:latin typeface="NTR"/>
              <a:ea typeface="NTR"/>
              <a:cs typeface="NTR"/>
              <a:sym typeface="NTR"/>
            </a:endParaRPr>
          </a:p>
        </p:txBody>
      </p:sp>
      <p:sp>
        <p:nvSpPr>
          <p:cNvPr id="743" name="Google Shape;743;g89c7664ed4_0_378"/>
          <p:cNvSpPr/>
          <p:nvPr/>
        </p:nvSpPr>
        <p:spPr>
          <a:xfrm>
            <a:off x="6030383" y="1857375"/>
            <a:ext cx="5230400" cy="4435600"/>
          </a:xfrm>
          <a:prstGeom prst="roundRect">
            <a:avLst>
              <a:gd name="adj" fmla="val 558"/>
            </a:avLst>
          </a:prstGeom>
          <a:noFill/>
          <a:ln>
            <a:noFill/>
          </a:ln>
        </p:spPr>
        <p:txBody>
          <a:bodyPr spcFirstLastPara="1" wrap="square" lIns="336000" tIns="336000" rIns="336000" bIns="336000" anchor="t" anchorCtr="0">
            <a:noAutofit/>
          </a:bodyPr>
          <a:lstStyle/>
          <a:p>
            <a:pPr algn="ctr" defTabSz="1219170">
              <a:buClr>
                <a:srgbClr val="1C1C1C"/>
              </a:buClr>
              <a:buSzPts val="1500"/>
            </a:pPr>
            <a:r>
              <a:rPr lang="en-GB" sz="2000" kern="0">
                <a:solidFill>
                  <a:srgbClr val="1C1C1C"/>
                </a:solidFill>
                <a:latin typeface="Arial"/>
                <a:ea typeface="Arial"/>
                <a:cs typeface="Arial"/>
                <a:sym typeface="Arial"/>
              </a:rPr>
              <a:t>What do you see when you look</a:t>
            </a:r>
            <a:br>
              <a:rPr lang="en-GB" sz="2000" kern="0">
                <a:solidFill>
                  <a:srgbClr val="1C1C1C"/>
                </a:solidFill>
                <a:latin typeface="Arial"/>
                <a:ea typeface="Arial"/>
                <a:cs typeface="Arial"/>
                <a:sym typeface="Arial"/>
              </a:rPr>
            </a:br>
            <a:r>
              <a:rPr lang="en-GB" sz="2000" kern="0">
                <a:solidFill>
                  <a:srgbClr val="1C1C1C"/>
                </a:solidFill>
                <a:latin typeface="Arial"/>
                <a:ea typeface="Arial"/>
                <a:cs typeface="Arial"/>
                <a:sym typeface="Arial"/>
              </a:rPr>
              <a:t>at this painting? </a:t>
            </a:r>
            <a:endParaRPr sz="1867" kern="0">
              <a:solidFill>
                <a:srgbClr val="000000"/>
              </a:solidFill>
              <a:latin typeface="Arial"/>
              <a:cs typeface="Arial"/>
              <a:sym typeface="Arial"/>
            </a:endParaRPr>
          </a:p>
          <a:p>
            <a:pPr algn="ctr" defTabSz="1219170">
              <a:spcBef>
                <a:spcPts val="1333"/>
              </a:spcBef>
              <a:buClr>
                <a:srgbClr val="1C1C1C"/>
              </a:buClr>
              <a:buSzPts val="1500"/>
            </a:pPr>
            <a:r>
              <a:rPr lang="en-GB" sz="2000" kern="0">
                <a:solidFill>
                  <a:srgbClr val="1C1C1C"/>
                </a:solidFill>
                <a:latin typeface="Arial"/>
                <a:ea typeface="Arial"/>
                <a:cs typeface="Arial"/>
                <a:sym typeface="Arial"/>
              </a:rPr>
              <a:t>How has the painting been made? </a:t>
            </a:r>
            <a:endParaRPr sz="1867" kern="0">
              <a:solidFill>
                <a:srgbClr val="000000"/>
              </a:solidFill>
              <a:latin typeface="Arial"/>
              <a:cs typeface="Arial"/>
              <a:sym typeface="Arial"/>
            </a:endParaRPr>
          </a:p>
          <a:p>
            <a:pPr algn="ctr" defTabSz="1219170">
              <a:spcBef>
                <a:spcPts val="1333"/>
              </a:spcBef>
              <a:buClr>
                <a:srgbClr val="1C1C1C"/>
              </a:buClr>
              <a:buSzPts val="1500"/>
            </a:pPr>
            <a:r>
              <a:rPr lang="en-GB" sz="2000" kern="0">
                <a:solidFill>
                  <a:srgbClr val="1C1C1C"/>
                </a:solidFill>
                <a:latin typeface="Arial"/>
                <a:ea typeface="Arial"/>
                <a:cs typeface="Arial"/>
                <a:sym typeface="Arial"/>
              </a:rPr>
              <a:t>What kind of colours does Kandinsky use?</a:t>
            </a:r>
            <a:endParaRPr sz="1867" kern="0">
              <a:solidFill>
                <a:srgbClr val="000000"/>
              </a:solidFill>
              <a:latin typeface="Arial"/>
              <a:cs typeface="Arial"/>
              <a:sym typeface="Arial"/>
            </a:endParaRPr>
          </a:p>
          <a:p>
            <a:pPr algn="ctr" defTabSz="1219170">
              <a:spcBef>
                <a:spcPts val="1333"/>
              </a:spcBef>
              <a:buClr>
                <a:srgbClr val="1C1C1C"/>
              </a:buClr>
              <a:buSzPts val="1500"/>
            </a:pPr>
            <a:r>
              <a:rPr lang="en-GB" sz="2000" kern="0">
                <a:solidFill>
                  <a:srgbClr val="1C1C1C"/>
                </a:solidFill>
                <a:latin typeface="Arial"/>
                <a:ea typeface="Arial"/>
                <a:cs typeface="Arial"/>
                <a:sym typeface="Arial"/>
              </a:rPr>
              <a:t>How would you describe these colours? </a:t>
            </a:r>
            <a:endParaRPr sz="1867" kern="0">
              <a:solidFill>
                <a:srgbClr val="000000"/>
              </a:solidFill>
              <a:latin typeface="Arial"/>
              <a:cs typeface="Arial"/>
              <a:sym typeface="Arial"/>
            </a:endParaRPr>
          </a:p>
          <a:p>
            <a:pPr algn="ctr" defTabSz="1219170">
              <a:spcBef>
                <a:spcPts val="1333"/>
              </a:spcBef>
              <a:buClr>
                <a:srgbClr val="1C1C1C"/>
              </a:buClr>
              <a:buSzPts val="1500"/>
            </a:pPr>
            <a:r>
              <a:rPr lang="en-GB" sz="2000" kern="0">
                <a:solidFill>
                  <a:srgbClr val="1C1C1C"/>
                </a:solidFill>
                <a:latin typeface="Arial"/>
                <a:ea typeface="Arial"/>
                <a:cs typeface="Arial"/>
                <a:sym typeface="Arial"/>
              </a:rPr>
              <a:t>What shapes can you see? </a:t>
            </a:r>
            <a:endParaRPr sz="1867" kern="0">
              <a:solidFill>
                <a:srgbClr val="000000"/>
              </a:solidFill>
              <a:latin typeface="Arial"/>
              <a:cs typeface="Arial"/>
              <a:sym typeface="Arial"/>
            </a:endParaRPr>
          </a:p>
          <a:p>
            <a:pPr algn="ctr" defTabSz="1219170">
              <a:spcBef>
                <a:spcPts val="1333"/>
              </a:spcBef>
              <a:buClr>
                <a:srgbClr val="1C1C1C"/>
              </a:buClr>
              <a:buSzPts val="1500"/>
            </a:pPr>
            <a:r>
              <a:rPr lang="en-GB" sz="2000" kern="0">
                <a:solidFill>
                  <a:srgbClr val="1C1C1C"/>
                </a:solidFill>
                <a:latin typeface="Arial"/>
                <a:ea typeface="Arial"/>
                <a:cs typeface="Arial"/>
                <a:sym typeface="Arial"/>
              </a:rPr>
              <a:t>What kind of lines can you see? </a:t>
            </a:r>
            <a:endParaRPr sz="1867" kern="0">
              <a:solidFill>
                <a:srgbClr val="000000"/>
              </a:solidFill>
              <a:latin typeface="Arial"/>
              <a:cs typeface="Arial"/>
              <a:sym typeface="Arial"/>
            </a:endParaRPr>
          </a:p>
          <a:p>
            <a:pPr algn="ctr" defTabSz="1219170">
              <a:spcBef>
                <a:spcPts val="1333"/>
              </a:spcBef>
              <a:buClr>
                <a:srgbClr val="1C1C1C"/>
              </a:buClr>
              <a:buSzPts val="1500"/>
            </a:pPr>
            <a:r>
              <a:rPr lang="en-GB" sz="2000" kern="0">
                <a:solidFill>
                  <a:srgbClr val="1C1C1C"/>
                </a:solidFill>
                <a:latin typeface="Arial"/>
                <a:ea typeface="Arial"/>
                <a:cs typeface="Arial"/>
                <a:sym typeface="Arial"/>
              </a:rPr>
              <a:t>How do you think Kandinsky was feeling when he painted this? </a:t>
            </a:r>
            <a:endParaRPr sz="1867" kern="0">
              <a:solidFill>
                <a:srgbClr val="000000"/>
              </a:solidFill>
              <a:latin typeface="Arial"/>
              <a:cs typeface="Arial"/>
              <a:sym typeface="Arial"/>
            </a:endParaRPr>
          </a:p>
          <a:p>
            <a:pPr algn="ctr" defTabSz="1219170">
              <a:spcBef>
                <a:spcPts val="1333"/>
              </a:spcBef>
              <a:buClr>
                <a:srgbClr val="1C1C1C"/>
              </a:buClr>
              <a:buSzPts val="1500"/>
            </a:pPr>
            <a:r>
              <a:rPr lang="en-GB" sz="2000" kern="0">
                <a:solidFill>
                  <a:srgbClr val="1C1C1C"/>
                </a:solidFill>
                <a:latin typeface="Arial"/>
                <a:ea typeface="Arial"/>
                <a:cs typeface="Arial"/>
                <a:sym typeface="Arial"/>
              </a:rPr>
              <a:t>How does the painting make you feel?</a:t>
            </a:r>
            <a:endParaRPr sz="1867" kern="0">
              <a:solidFill>
                <a:srgbClr val="000000"/>
              </a:solidFill>
              <a:latin typeface="Arial"/>
              <a:cs typeface="Arial"/>
              <a:sym typeface="Arial"/>
            </a:endParaRPr>
          </a:p>
          <a:p>
            <a:pPr algn="ctr" defTabSz="1219170">
              <a:spcBef>
                <a:spcPts val="1333"/>
              </a:spcBef>
              <a:buClr>
                <a:srgbClr val="1C1C1C"/>
              </a:buClr>
              <a:buSzPts val="1500"/>
            </a:pPr>
            <a:r>
              <a:rPr lang="en-GB" sz="2000" kern="0">
                <a:solidFill>
                  <a:srgbClr val="1C1C1C"/>
                </a:solidFill>
                <a:latin typeface="Arial"/>
                <a:ea typeface="Arial"/>
                <a:cs typeface="Arial"/>
                <a:sym typeface="Arial"/>
              </a:rPr>
              <a:t>Do you like it? Why?</a:t>
            </a:r>
            <a:endParaRPr sz="1867" kern="0">
              <a:solidFill>
                <a:srgbClr val="000000"/>
              </a:solidFill>
              <a:latin typeface="Arial"/>
              <a:cs typeface="Arial"/>
              <a:sym typeface="Arial"/>
            </a:endParaRPr>
          </a:p>
        </p:txBody>
      </p:sp>
      <p:sp>
        <p:nvSpPr>
          <p:cNvPr id="744" name="Google Shape;744;g89c7664ed4_0_378"/>
          <p:cNvSpPr>
            <a:spLocks noGrp="1"/>
          </p:cNvSpPr>
          <p:nvPr>
            <p:ph type="title"/>
          </p:nvPr>
        </p:nvSpPr>
        <p:spPr>
          <a:xfrm>
            <a:off x="609600" y="485775"/>
            <a:ext cx="10960000" cy="1595600"/>
          </a:xfrm>
          <a:prstGeom prst="roundRect">
            <a:avLst>
              <a:gd name="adj" fmla="val 16667"/>
            </a:avLst>
          </a:prstGeom>
          <a:noFill/>
          <a:ln>
            <a:noFill/>
          </a:ln>
        </p:spPr>
        <p:txBody>
          <a:bodyPr spcFirstLastPara="1" wrap="square" lIns="336000" tIns="336000" rIns="336000" bIns="336000" anchor="ctr" anchorCtr="1">
            <a:noAutofit/>
          </a:bodyPr>
          <a:lstStyle/>
          <a:p>
            <a:pPr algn="ctr">
              <a:buClr>
                <a:srgbClr val="1C1C1C"/>
              </a:buClr>
              <a:buSzPts val="2900"/>
            </a:pPr>
            <a:r>
              <a:rPr lang="en-GB" sz="3867"/>
              <a:t>Looking at Abstract Art:</a:t>
            </a:r>
            <a:br>
              <a:rPr lang="en-GB" sz="3867"/>
            </a:br>
            <a:r>
              <a:rPr lang="en-GB" sz="3867"/>
              <a:t>Colour Studies: Squares with </a:t>
            </a:r>
            <a:br>
              <a:rPr lang="en-GB" sz="3867"/>
            </a:br>
            <a:r>
              <a:rPr lang="en-GB" sz="3867"/>
              <a:t>Concentric Circles (1913)</a:t>
            </a:r>
            <a:endParaRPr/>
          </a:p>
        </p:txBody>
      </p:sp>
      <p:pic>
        <p:nvPicPr>
          <p:cNvPr id="745" name="Google Shape;745;g89c7664ed4_0_378"/>
          <p:cNvPicPr preferRelativeResize="0"/>
          <p:nvPr/>
        </p:nvPicPr>
        <p:blipFill rotWithShape="1">
          <a:blip r:embed="rId3">
            <a:alphaModFix/>
          </a:blip>
          <a:srcRect l="7079" t="7058" r="7523" b="6964"/>
          <a:stretch/>
        </p:blipFill>
        <p:spPr>
          <a:xfrm>
            <a:off x="1123950" y="2573338"/>
            <a:ext cx="3771900" cy="2847975"/>
          </a:xfrm>
          <a:prstGeom prst="rect">
            <a:avLst/>
          </a:prstGeom>
          <a:noFill/>
          <a:ln>
            <a:noFill/>
          </a:ln>
        </p:spPr>
      </p:pic>
      <p:sp>
        <p:nvSpPr>
          <p:cNvPr id="746" name="Google Shape;746;g89c7664ed4_0_378"/>
          <p:cNvSpPr txBox="1"/>
          <p:nvPr/>
        </p:nvSpPr>
        <p:spPr>
          <a:xfrm>
            <a:off x="3570816" y="6248400"/>
            <a:ext cx="5050400" cy="96800"/>
          </a:xfrm>
          <a:prstGeom prst="rect">
            <a:avLst/>
          </a:prstGeom>
          <a:noFill/>
          <a:ln>
            <a:noFill/>
          </a:ln>
        </p:spPr>
        <p:txBody>
          <a:bodyPr spcFirstLastPara="1" wrap="square" lIns="0" tIns="0" rIns="0" bIns="0" anchor="ctr" anchorCtr="1">
            <a:noAutofit/>
          </a:bodyPr>
          <a:lstStyle/>
          <a:p>
            <a:pPr algn="ctr" defTabSz="1219170">
              <a:buClr>
                <a:srgbClr val="BFBFBF"/>
              </a:buClr>
              <a:buSzPts val="500"/>
            </a:pPr>
            <a:r>
              <a:rPr lang="en-GB" sz="667" kern="0">
                <a:solidFill>
                  <a:srgbClr val="BFBFBF"/>
                </a:solidFill>
                <a:latin typeface="Play"/>
                <a:ea typeface="Play"/>
                <a:cs typeface="Play"/>
                <a:sym typeface="Play"/>
              </a:rPr>
              <a:t>Photo courtesy of NailsandNoms (@flickr.com) - granted under creative commons licence – attribution</a:t>
            </a:r>
            <a:endParaRPr sz="1867" kern="0">
              <a:solidFill>
                <a:srgbClr val="000000"/>
              </a:solidFill>
              <a:latin typeface="Arial"/>
              <a:cs typeface="Arial"/>
              <a:sym typeface="Arial"/>
            </a:endParaRPr>
          </a:p>
        </p:txBody>
      </p:sp>
    </p:spTree>
    <p:extLst>
      <p:ext uri="{BB962C8B-B14F-4D97-AF65-F5344CB8AC3E}">
        <p14:creationId xmlns:p14="http://schemas.microsoft.com/office/powerpoint/2010/main" val="145838527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750"/>
        <p:cNvGrpSpPr/>
        <p:nvPr/>
      </p:nvGrpSpPr>
      <p:grpSpPr>
        <a:xfrm>
          <a:off x="0" y="0"/>
          <a:ext cx="0" cy="0"/>
          <a:chOff x="0" y="0"/>
          <a:chExt cx="0" cy="0"/>
        </a:xfrm>
      </p:grpSpPr>
      <p:sp>
        <p:nvSpPr>
          <p:cNvPr id="751" name="Google Shape;751;g89c7664ed4_0_386"/>
          <p:cNvSpPr>
            <a:spLocks noGrp="1"/>
          </p:cNvSpPr>
          <p:nvPr>
            <p:ph type="title"/>
          </p:nvPr>
        </p:nvSpPr>
        <p:spPr>
          <a:xfrm>
            <a:off x="4511400" y="485767"/>
            <a:ext cx="6874400" cy="1357200"/>
          </a:xfrm>
          <a:prstGeom prst="roundRect">
            <a:avLst>
              <a:gd name="adj" fmla="val 16667"/>
            </a:avLst>
          </a:prstGeom>
          <a:noFill/>
          <a:ln>
            <a:noFill/>
          </a:ln>
        </p:spPr>
        <p:txBody>
          <a:bodyPr spcFirstLastPara="1" wrap="square" lIns="336000" tIns="336000" rIns="336000" bIns="336000" anchor="ctr" anchorCtr="1">
            <a:noAutofit/>
          </a:bodyPr>
          <a:lstStyle/>
          <a:p>
            <a:pPr algn="ctr">
              <a:buClr>
                <a:srgbClr val="1C1C1C"/>
              </a:buClr>
              <a:buSzPts val="3600"/>
            </a:pPr>
            <a:r>
              <a:rPr lang="en-GB" sz="4800"/>
              <a:t>What a good circle </a:t>
            </a:r>
            <a:br>
              <a:rPr lang="en-GB" sz="4800"/>
            </a:br>
            <a:r>
              <a:rPr lang="en-GB" sz="4800"/>
              <a:t>painting looks like…</a:t>
            </a:r>
            <a:endParaRPr/>
          </a:p>
        </p:txBody>
      </p:sp>
      <p:pic>
        <p:nvPicPr>
          <p:cNvPr id="752" name="Google Shape;752;g89c7664ed4_0_386"/>
          <p:cNvPicPr preferRelativeResize="0"/>
          <p:nvPr/>
        </p:nvPicPr>
        <p:blipFill rotWithShape="1">
          <a:blip r:embed="rId3">
            <a:alphaModFix/>
          </a:blip>
          <a:srcRect/>
          <a:stretch/>
        </p:blipFill>
        <p:spPr>
          <a:xfrm>
            <a:off x="4687268" y="1842968"/>
            <a:ext cx="6426201" cy="4314825"/>
          </a:xfrm>
          <a:prstGeom prst="rect">
            <a:avLst/>
          </a:prstGeom>
          <a:noFill/>
          <a:ln>
            <a:noFill/>
          </a:ln>
        </p:spPr>
      </p:pic>
      <p:sp>
        <p:nvSpPr>
          <p:cNvPr id="753" name="Google Shape;753;g89c7664ed4_0_386"/>
          <p:cNvSpPr txBox="1"/>
          <p:nvPr/>
        </p:nvSpPr>
        <p:spPr>
          <a:xfrm>
            <a:off x="842800" y="672400"/>
            <a:ext cx="3387600" cy="5513200"/>
          </a:xfrm>
          <a:prstGeom prst="rect">
            <a:avLst/>
          </a:prstGeom>
          <a:solidFill>
            <a:srgbClr val="FFE599"/>
          </a:solidFill>
          <a:ln>
            <a:noFill/>
          </a:ln>
        </p:spPr>
        <p:txBody>
          <a:bodyPr spcFirstLastPara="1" wrap="square" lIns="121900" tIns="121900" rIns="121900" bIns="121900" anchor="t" anchorCtr="0">
            <a:noAutofit/>
          </a:bodyPr>
          <a:lstStyle/>
          <a:p>
            <a:pPr defTabSz="1219170">
              <a:buClr>
                <a:srgbClr val="000000"/>
              </a:buClr>
            </a:pPr>
            <a:r>
              <a:rPr lang="en-GB" sz="2800" kern="0">
                <a:solidFill>
                  <a:srgbClr val="000000"/>
                </a:solidFill>
                <a:latin typeface="NTR"/>
                <a:ea typeface="NTR"/>
                <a:cs typeface="NTR"/>
                <a:sym typeface="NTR"/>
              </a:rPr>
              <a:t>If you have paints or painting pencils at home you could make your own circle painting.</a:t>
            </a:r>
            <a:endParaRPr sz="2800" kern="0">
              <a:solidFill>
                <a:srgbClr val="000000"/>
              </a:solidFill>
              <a:latin typeface="NTR"/>
              <a:ea typeface="NTR"/>
              <a:cs typeface="NTR"/>
              <a:sym typeface="NTR"/>
            </a:endParaRPr>
          </a:p>
          <a:p>
            <a:pPr defTabSz="1219170">
              <a:buClr>
                <a:srgbClr val="000000"/>
              </a:buClr>
            </a:pPr>
            <a:endParaRPr sz="2800" kern="0">
              <a:solidFill>
                <a:srgbClr val="000000"/>
              </a:solidFill>
              <a:latin typeface="NTR"/>
              <a:ea typeface="NTR"/>
              <a:cs typeface="NTR"/>
              <a:sym typeface="NTR"/>
            </a:endParaRPr>
          </a:p>
          <a:p>
            <a:pPr defTabSz="1219170">
              <a:buClr>
                <a:srgbClr val="000000"/>
              </a:buClr>
            </a:pPr>
            <a:r>
              <a:rPr lang="en-GB" sz="2800" kern="0">
                <a:solidFill>
                  <a:srgbClr val="000000"/>
                </a:solidFill>
                <a:latin typeface="NTR"/>
                <a:ea typeface="NTR"/>
                <a:cs typeface="NTR"/>
                <a:sym typeface="NTR"/>
              </a:rPr>
              <a:t>If you don’t have paints you could use crayons or felts.</a:t>
            </a:r>
            <a:endParaRPr sz="2800" kern="0">
              <a:solidFill>
                <a:srgbClr val="000000"/>
              </a:solidFill>
              <a:latin typeface="NTR"/>
              <a:ea typeface="NTR"/>
              <a:cs typeface="NTR"/>
              <a:sym typeface="NTR"/>
            </a:endParaRPr>
          </a:p>
        </p:txBody>
      </p:sp>
    </p:spTree>
    <p:extLst>
      <p:ext uri="{BB962C8B-B14F-4D97-AF65-F5344CB8AC3E}">
        <p14:creationId xmlns:p14="http://schemas.microsoft.com/office/powerpoint/2010/main" val="200453107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bg>
      <p:bgPr>
        <a:solidFill>
          <a:srgbClr val="EAD1DC"/>
        </a:solidFill>
        <a:effectLst/>
      </p:bgPr>
    </p:bg>
    <p:spTree>
      <p:nvGrpSpPr>
        <p:cNvPr id="1" name="Shape 757"/>
        <p:cNvGrpSpPr/>
        <p:nvPr/>
      </p:nvGrpSpPr>
      <p:grpSpPr>
        <a:xfrm>
          <a:off x="0" y="0"/>
          <a:ext cx="0" cy="0"/>
          <a:chOff x="0" y="0"/>
          <a:chExt cx="0" cy="0"/>
        </a:xfrm>
      </p:grpSpPr>
      <p:sp>
        <p:nvSpPr>
          <p:cNvPr id="758" name="Google Shape;758;p11"/>
          <p:cNvSpPr txBox="1">
            <a:spLocks noGrp="1"/>
          </p:cNvSpPr>
          <p:nvPr>
            <p:ph type="ctrTitle"/>
          </p:nvPr>
        </p:nvSpPr>
        <p:spPr>
          <a:xfrm>
            <a:off x="415611" y="992767"/>
            <a:ext cx="11360800" cy="2736800"/>
          </a:xfrm>
          <a:prstGeom prst="rect">
            <a:avLst/>
          </a:prstGeom>
          <a:noFill/>
          <a:ln>
            <a:noFill/>
          </a:ln>
        </p:spPr>
        <p:txBody>
          <a:bodyPr spcFirstLastPara="1" wrap="square" lIns="121900" tIns="121900" rIns="121900" bIns="121900" anchor="b" anchorCtr="0">
            <a:noAutofit/>
          </a:bodyPr>
          <a:lstStyle/>
          <a:p>
            <a:r>
              <a:rPr lang="en-GB"/>
              <a:t>We hope your day went well.</a:t>
            </a:r>
            <a:endParaRPr/>
          </a:p>
          <a:p>
            <a:r>
              <a:rPr lang="en-GB"/>
              <a:t>See you tomorrow.</a:t>
            </a:r>
            <a:endParaRPr/>
          </a:p>
        </p:txBody>
      </p:sp>
      <p:pic>
        <p:nvPicPr>
          <p:cNvPr id="759" name="Google Shape;759;p11"/>
          <p:cNvPicPr preferRelativeResize="0"/>
          <p:nvPr/>
        </p:nvPicPr>
        <p:blipFill rotWithShape="1">
          <a:blip r:embed="rId3">
            <a:alphaModFix/>
          </a:blip>
          <a:srcRect/>
          <a:stretch/>
        </p:blipFill>
        <p:spPr>
          <a:xfrm>
            <a:off x="8205768" y="3778833"/>
            <a:ext cx="3127033" cy="2526200"/>
          </a:xfrm>
          <a:prstGeom prst="rect">
            <a:avLst/>
          </a:prstGeom>
          <a:noFill/>
          <a:ln>
            <a:noFill/>
          </a:ln>
        </p:spPr>
      </p:pic>
    </p:spTree>
    <p:extLst>
      <p:ext uri="{BB962C8B-B14F-4D97-AF65-F5344CB8AC3E}">
        <p14:creationId xmlns:p14="http://schemas.microsoft.com/office/powerpoint/2010/main" val="69812833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1_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2_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4_Office Theme">
  <a:themeElements>
    <a:clrScheme name="Twinkl Planit">
      <a:dk1>
        <a:srgbClr val="1C1C1C"/>
      </a:dk1>
      <a:lt1>
        <a:srgbClr val="FFFFFF"/>
      </a:lt1>
      <a:dk2>
        <a:srgbClr val="132A8C"/>
      </a:dk2>
      <a:lt2>
        <a:srgbClr val="E2E2E2"/>
      </a:lt2>
      <a:accent1>
        <a:srgbClr val="6B388C"/>
      </a:accent1>
      <a:accent2>
        <a:srgbClr val="E6236A"/>
      </a:accent2>
      <a:accent3>
        <a:srgbClr val="32B3A2"/>
      </a:accent3>
      <a:accent4>
        <a:srgbClr val="A21774"/>
      </a:accent4>
      <a:accent5>
        <a:srgbClr val="14B4E4"/>
      </a:accent5>
      <a:accent6>
        <a:srgbClr val="EE7918"/>
      </a:accent6>
      <a:hlink>
        <a:srgbClr val="14B4E4"/>
      </a:hlink>
      <a:folHlink>
        <a:srgbClr val="86CEFA"/>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2_Office Theme">
  <a:themeElements>
    <a:clrScheme name="Twinkl Planit">
      <a:dk1>
        <a:srgbClr val="1C1C1C"/>
      </a:dk1>
      <a:lt1>
        <a:srgbClr val="FFFFFF"/>
      </a:lt1>
      <a:dk2>
        <a:srgbClr val="132A8C"/>
      </a:dk2>
      <a:lt2>
        <a:srgbClr val="E2E2E2"/>
      </a:lt2>
      <a:accent1>
        <a:srgbClr val="6B388C"/>
      </a:accent1>
      <a:accent2>
        <a:srgbClr val="E6236A"/>
      </a:accent2>
      <a:accent3>
        <a:srgbClr val="32B3A2"/>
      </a:accent3>
      <a:accent4>
        <a:srgbClr val="A21774"/>
      </a:accent4>
      <a:accent5>
        <a:srgbClr val="14B4E4"/>
      </a:accent5>
      <a:accent6>
        <a:srgbClr val="EE7918"/>
      </a:accent6>
      <a:hlink>
        <a:srgbClr val="14B4E4"/>
      </a:hlink>
      <a:folHlink>
        <a:srgbClr val="86CEFA"/>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1334</Words>
  <Application>Microsoft Office PowerPoint</Application>
  <PresentationFormat>Widescreen</PresentationFormat>
  <Paragraphs>274</Paragraphs>
  <Slides>46</Slides>
  <Notes>46</Notes>
  <HiddenSlides>0</HiddenSlides>
  <MMClips>0</MMClips>
  <ScaleCrop>false</ScaleCrop>
  <HeadingPairs>
    <vt:vector size="6" baseType="variant">
      <vt:variant>
        <vt:lpstr>Fonts Used</vt:lpstr>
      </vt:variant>
      <vt:variant>
        <vt:i4>6</vt:i4>
      </vt:variant>
      <vt:variant>
        <vt:lpstr>Theme</vt:lpstr>
      </vt:variant>
      <vt:variant>
        <vt:i4>6</vt:i4>
      </vt:variant>
      <vt:variant>
        <vt:lpstr>Slide Titles</vt:lpstr>
      </vt:variant>
      <vt:variant>
        <vt:i4>46</vt:i4>
      </vt:variant>
    </vt:vector>
  </HeadingPairs>
  <TitlesOfParts>
    <vt:vector size="58" baseType="lpstr">
      <vt:lpstr>Arial</vt:lpstr>
      <vt:lpstr>Calibri</vt:lpstr>
      <vt:lpstr>Calibri Light</vt:lpstr>
      <vt:lpstr>Comic Sans MS</vt:lpstr>
      <vt:lpstr>NTR</vt:lpstr>
      <vt:lpstr>Play</vt:lpstr>
      <vt:lpstr>Office Theme</vt:lpstr>
      <vt:lpstr>Simple Light</vt:lpstr>
      <vt:lpstr>1_Simple Light</vt:lpstr>
      <vt:lpstr>2_Simple Light</vt:lpstr>
      <vt:lpstr>4_Office Theme</vt:lpstr>
      <vt:lpstr>2_Office Theme</vt:lpstr>
      <vt:lpstr>Monday 29th June   We will begin our day with Morning Maths - just like in school! This should be 10-15 minutes.  You can do these independently then share them with an adult.  Remember question 10 may have more than one answer. Don’t worry about always finding the answer it is how you try to work out and reason that is important.</vt:lpstr>
      <vt:lpstr>PowerPoint Presentation</vt:lpstr>
      <vt:lpstr>PowerPoint Presentation</vt:lpstr>
      <vt:lpstr>St Catherine’s Classroom Beliefs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Time for a break. Have a drink and a snack.</vt:lpstr>
      <vt:lpstr>PowerPoint Presentation</vt:lpstr>
      <vt:lpstr>  Our English tasks for today begin with a Close Reading Task WALT: retrieve and infer information from a text.  Ask an adult to read the text (on the next page) to you.  Here are some meanings of words that might help you  light - means they won’t fill you up coated - means the outside is covered beat - to stir quickly with force refrigerator - fridge truffle - the kind of sweet being made Now read it with your adult twice, they can help you with expression. Now read it twice by yourself. Read the questions and look for evidence in the text to help you answer them. Write your answers in full sentences.</vt:lpstr>
      <vt:lpstr>PowerPoint Presentation</vt:lpstr>
      <vt:lpstr>PowerPoint Presentation</vt:lpstr>
      <vt:lpstr>PowerPoint Presentation</vt:lpstr>
      <vt:lpstr>What is a contraction? A contraction is a shortened word. An apostrophe is used where a letter or group of letters are taken out to make the word shorter.  For example:  She will = she will = she’ll  This is revision you can rewatch the link below and join it where it asks you to.  https://uk.video.search.yahoo.com/yhs/search?fr=yhs-itm-001&amp;hsimp=yhs-001&amp;hspart=itm&amp;p=contractions+for+kids#action=view&amp;id=1&amp;vid=f812debddba542a96d82f093b683139a Now match the contractions on the next slide.  </vt:lpstr>
      <vt:lpstr>PowerPoint Presentation</vt:lpstr>
      <vt:lpstr>PowerPoint Presentation</vt:lpstr>
      <vt:lpstr>PowerPoint Presentation</vt:lpstr>
      <vt:lpstr>PowerPoint Presentation</vt:lpstr>
      <vt:lpstr>PowerPoint Presentation</vt:lpstr>
      <vt:lpstr>PowerPoint Presentation</vt:lpstr>
      <vt:lpstr>Your morning lessons are completed.      Time for lunch.   Then come back this afternoon for your curriculum activity. </vt:lpstr>
      <vt:lpstr>PowerPoint Presentation</vt:lpstr>
      <vt:lpstr>PowerPoint Presentation</vt:lpstr>
      <vt:lpstr>PowerPoint Presentation</vt:lpstr>
      <vt:lpstr>Primary Colours</vt:lpstr>
      <vt:lpstr>Secondary Colours</vt:lpstr>
      <vt:lpstr>Mixing Secondary Colours</vt:lpstr>
      <vt:lpstr>Mixing Secondary Colours</vt:lpstr>
      <vt:lpstr>PowerPoint Presentation</vt:lpstr>
      <vt:lpstr>PowerPoint Presentation</vt:lpstr>
      <vt:lpstr>PowerPoint Presentation</vt:lpstr>
      <vt:lpstr>Warm and Cool Colours</vt:lpstr>
      <vt:lpstr>Warm Colours</vt:lpstr>
      <vt:lpstr>Wassily Kandinsky</vt:lpstr>
      <vt:lpstr>PowerPoint Presentation</vt:lpstr>
      <vt:lpstr>PowerPoint Presentation</vt:lpstr>
      <vt:lpstr>PowerPoint Presentation</vt:lpstr>
      <vt:lpstr>Looking at Abstract Art: Colour Studies: Squares with  Concentric Circles (1913)</vt:lpstr>
      <vt:lpstr>What a good circle  painting looks like…</vt:lpstr>
      <vt:lpstr>We hope your day went well. See you tomorrow.</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Monday 29th June   We will begin our day with Morning Maths - just like in school! This should be 10-15 minutes.  You can do these independently then share them with an adult.  Remember question 10 may have more than one answer. Don’t worry about always finding the answer it is how you try to work out and reason that is important.</dc:title>
  <dc:creator>Mottershead D</dc:creator>
  <cp:lastModifiedBy>Mottershead D</cp:lastModifiedBy>
  <cp:revision>1</cp:revision>
  <dcterms:created xsi:type="dcterms:W3CDTF">2020-06-19T09:32:43Z</dcterms:created>
  <dcterms:modified xsi:type="dcterms:W3CDTF">2020-06-19T09:33:32Z</dcterms:modified>
</cp:coreProperties>
</file>