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36"/>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06396E-6787-436B-A0AB-E27C341111C3}" type="datetimeFigureOut">
              <a:rPr lang="en-US" smtClean="0"/>
              <a:t>7/3/2020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77A9B40-9541-4BC0-B3D2-961DDF03CDC4}" type="slidenum">
              <a:rPr lang="en-US" smtClean="0"/>
              <a:t>‹#›</a:t>
            </a:fld>
            <a:endParaRPr lang="en-US"/>
          </a:p>
        </p:txBody>
      </p:sp>
    </p:spTree>
    <p:extLst>
      <p:ext uri="{BB962C8B-B14F-4D97-AF65-F5344CB8AC3E}">
        <p14:creationId xmlns:p14="http://schemas.microsoft.com/office/powerpoint/2010/main" val="5296588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5"/>
        <p:cNvGrpSpPr/>
        <p:nvPr/>
      </p:nvGrpSpPr>
      <p:grpSpPr>
        <a:xfrm>
          <a:off x="0" y="0"/>
          <a:ext cx="0" cy="0"/>
          <a:chOff x="0" y="0"/>
          <a:chExt cx="0" cy="0"/>
        </a:xfrm>
      </p:grpSpPr>
      <p:sp>
        <p:nvSpPr>
          <p:cNvPr id="476" name="Google Shape;476;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7" name="Google Shape;477;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7105252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1"/>
        <p:cNvGrpSpPr/>
        <p:nvPr/>
      </p:nvGrpSpPr>
      <p:grpSpPr>
        <a:xfrm>
          <a:off x="0" y="0"/>
          <a:ext cx="0" cy="0"/>
          <a:chOff x="0" y="0"/>
          <a:chExt cx="0" cy="0"/>
        </a:xfrm>
      </p:grpSpPr>
      <p:sp>
        <p:nvSpPr>
          <p:cNvPr id="482" name="Google Shape;482;g898b5680b3_0_1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3" name="Google Shape;483;g898b5680b3_0_12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2708969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5"/>
        <p:cNvGrpSpPr/>
        <p:nvPr/>
      </p:nvGrpSpPr>
      <p:grpSpPr>
        <a:xfrm>
          <a:off x="0" y="0"/>
          <a:ext cx="0" cy="0"/>
          <a:chOff x="0" y="0"/>
          <a:chExt cx="0" cy="0"/>
        </a:xfrm>
      </p:grpSpPr>
      <p:sp>
        <p:nvSpPr>
          <p:cNvPr id="496" name="Google Shape;496;g898b5680b3_0_2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97" name="Google Shape;497;g898b5680b3_0_2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888033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0"/>
        <p:cNvGrpSpPr/>
        <p:nvPr/>
      </p:nvGrpSpPr>
      <p:grpSpPr>
        <a:xfrm>
          <a:off x="0" y="0"/>
          <a:ext cx="0" cy="0"/>
          <a:chOff x="0" y="0"/>
          <a:chExt cx="0" cy="0"/>
        </a:xfrm>
      </p:grpSpPr>
      <p:sp>
        <p:nvSpPr>
          <p:cNvPr id="501" name="Google Shape;501;p20: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02" name="Google Shape;502;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3033173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8"/>
        <p:cNvGrpSpPr/>
        <p:nvPr/>
      </p:nvGrpSpPr>
      <p:grpSpPr>
        <a:xfrm>
          <a:off x="0" y="0"/>
          <a:ext cx="0" cy="0"/>
          <a:chOff x="0" y="0"/>
          <a:chExt cx="0" cy="0"/>
        </a:xfrm>
      </p:grpSpPr>
      <p:sp>
        <p:nvSpPr>
          <p:cNvPr id="509" name="Google Shape;509;g8221f81b01_0_25: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10" name="Google Shape;510;g8221f81b01_0_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7704719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7"/>
        <p:cNvGrpSpPr/>
        <p:nvPr/>
      </p:nvGrpSpPr>
      <p:grpSpPr>
        <a:xfrm>
          <a:off x="0" y="0"/>
          <a:ext cx="0" cy="0"/>
          <a:chOff x="0" y="0"/>
          <a:chExt cx="0" cy="0"/>
        </a:xfrm>
      </p:grpSpPr>
      <p:sp>
        <p:nvSpPr>
          <p:cNvPr id="518" name="Google Shape;518;g8221f81b01_0_38: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19" name="Google Shape;519;g8221f81b01_0_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4438449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2"/>
        <p:cNvGrpSpPr/>
        <p:nvPr/>
      </p:nvGrpSpPr>
      <p:grpSpPr>
        <a:xfrm>
          <a:off x="0" y="0"/>
          <a:ext cx="0" cy="0"/>
          <a:chOff x="0" y="0"/>
          <a:chExt cx="0" cy="0"/>
        </a:xfrm>
      </p:grpSpPr>
      <p:sp>
        <p:nvSpPr>
          <p:cNvPr id="523" name="Google Shape;523;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4" name="Google Shape;524;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0568879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9"/>
        <p:cNvGrpSpPr/>
        <p:nvPr/>
      </p:nvGrpSpPr>
      <p:grpSpPr>
        <a:xfrm>
          <a:off x="0" y="0"/>
          <a:ext cx="0" cy="0"/>
          <a:chOff x="0" y="0"/>
          <a:chExt cx="0" cy="0"/>
        </a:xfrm>
      </p:grpSpPr>
      <p:sp>
        <p:nvSpPr>
          <p:cNvPr id="530" name="Google Shape;530;g8a74c5f8ee_0_8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1" name="Google Shape;531;g8a74c5f8ee_0_8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422485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4"/>
        <p:cNvGrpSpPr/>
        <p:nvPr/>
      </p:nvGrpSpPr>
      <p:grpSpPr>
        <a:xfrm>
          <a:off x="0" y="0"/>
          <a:ext cx="0" cy="0"/>
          <a:chOff x="0" y="0"/>
          <a:chExt cx="0" cy="0"/>
        </a:xfrm>
      </p:grpSpPr>
      <p:sp>
        <p:nvSpPr>
          <p:cNvPr id="535" name="Google Shape;535;g8a74c5f8ee_0_9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6" name="Google Shape;536;g8a74c5f8ee_0_9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395018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1"/>
        <p:cNvGrpSpPr/>
        <p:nvPr/>
      </p:nvGrpSpPr>
      <p:grpSpPr>
        <a:xfrm>
          <a:off x="0" y="0"/>
          <a:ext cx="0" cy="0"/>
          <a:chOff x="0" y="0"/>
          <a:chExt cx="0" cy="0"/>
        </a:xfrm>
      </p:grpSpPr>
      <p:sp>
        <p:nvSpPr>
          <p:cNvPr id="542" name="Google Shape;542;g8a74c5f8ee_0_9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43" name="Google Shape;543;g8a74c5f8ee_0_9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376093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8"/>
        <p:cNvGrpSpPr/>
        <p:nvPr/>
      </p:nvGrpSpPr>
      <p:grpSpPr>
        <a:xfrm>
          <a:off x="0" y="0"/>
          <a:ext cx="0" cy="0"/>
          <a:chOff x="0" y="0"/>
          <a:chExt cx="0" cy="0"/>
        </a:xfrm>
      </p:grpSpPr>
      <p:sp>
        <p:nvSpPr>
          <p:cNvPr id="549" name="Google Shape;549;g8a74c5f8ee_0_1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50" name="Google Shape;550;g8a74c5f8ee_0_1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271165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4"/>
        <p:cNvGrpSpPr/>
        <p:nvPr/>
      </p:nvGrpSpPr>
      <p:grpSpPr>
        <a:xfrm>
          <a:off x="0" y="0"/>
          <a:ext cx="0" cy="0"/>
          <a:chOff x="0" y="0"/>
          <a:chExt cx="0" cy="0"/>
        </a:xfrm>
      </p:grpSpPr>
      <p:sp>
        <p:nvSpPr>
          <p:cNvPr id="555" name="Google Shape;555;g8a74c5f8ee_0_1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56" name="Google Shape;556;g8a74c5f8ee_0_1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450895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0"/>
        <p:cNvGrpSpPr/>
        <p:nvPr/>
      </p:nvGrpSpPr>
      <p:grpSpPr>
        <a:xfrm>
          <a:off x="0" y="0"/>
          <a:ext cx="0" cy="0"/>
          <a:chOff x="0" y="0"/>
          <a:chExt cx="0" cy="0"/>
        </a:xfrm>
      </p:grpSpPr>
      <p:sp>
        <p:nvSpPr>
          <p:cNvPr id="561" name="Google Shape;561;g8a74c5f8ee_0_1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62" name="Google Shape;562;g8a74c5f8ee_0_1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026067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7"/>
        <p:cNvGrpSpPr/>
        <p:nvPr/>
      </p:nvGrpSpPr>
      <p:grpSpPr>
        <a:xfrm>
          <a:off x="0" y="0"/>
          <a:ext cx="0" cy="0"/>
          <a:chOff x="0" y="0"/>
          <a:chExt cx="0" cy="0"/>
        </a:xfrm>
      </p:grpSpPr>
      <p:sp>
        <p:nvSpPr>
          <p:cNvPr id="568" name="Google Shape;568;g8a74c5f8ee_0_1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69" name="Google Shape;569;g8a74c5f8ee_0_1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3697309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7"/>
        <p:cNvGrpSpPr/>
        <p:nvPr/>
      </p:nvGrpSpPr>
      <p:grpSpPr>
        <a:xfrm>
          <a:off x="0" y="0"/>
          <a:ext cx="0" cy="0"/>
          <a:chOff x="0" y="0"/>
          <a:chExt cx="0" cy="0"/>
        </a:xfrm>
      </p:grpSpPr>
      <p:sp>
        <p:nvSpPr>
          <p:cNvPr id="578" name="Google Shape;578;g8a74c5f8ee_0_1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9" name="Google Shape;579;g8a74c5f8ee_0_1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594026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3"/>
        <p:cNvGrpSpPr/>
        <p:nvPr/>
      </p:nvGrpSpPr>
      <p:grpSpPr>
        <a:xfrm>
          <a:off x="0" y="0"/>
          <a:ext cx="0" cy="0"/>
          <a:chOff x="0" y="0"/>
          <a:chExt cx="0" cy="0"/>
        </a:xfrm>
      </p:grpSpPr>
      <p:sp>
        <p:nvSpPr>
          <p:cNvPr id="584" name="Google Shape;584;g8a74c5f8ee_0_1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5" name="Google Shape;585;g8a74c5f8ee_0_1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171714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9"/>
        <p:cNvGrpSpPr/>
        <p:nvPr/>
      </p:nvGrpSpPr>
      <p:grpSpPr>
        <a:xfrm>
          <a:off x="0" y="0"/>
          <a:ext cx="0" cy="0"/>
          <a:chOff x="0" y="0"/>
          <a:chExt cx="0" cy="0"/>
        </a:xfrm>
      </p:grpSpPr>
      <p:sp>
        <p:nvSpPr>
          <p:cNvPr id="590" name="Google Shape;590;g8a74c5f8ee_0_1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1" name="Google Shape;591;g8a74c5f8ee_0_1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312048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9"/>
        <p:cNvGrpSpPr/>
        <p:nvPr/>
      </p:nvGrpSpPr>
      <p:grpSpPr>
        <a:xfrm>
          <a:off x="0" y="0"/>
          <a:ext cx="0" cy="0"/>
          <a:chOff x="0" y="0"/>
          <a:chExt cx="0" cy="0"/>
        </a:xfrm>
      </p:grpSpPr>
      <p:sp>
        <p:nvSpPr>
          <p:cNvPr id="600" name="Google Shape;600;g8a74c5f8ee_0_1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1" name="Google Shape;601;g8a74c5f8ee_0_1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4033027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9"/>
        <p:cNvGrpSpPr/>
        <p:nvPr/>
      </p:nvGrpSpPr>
      <p:grpSpPr>
        <a:xfrm>
          <a:off x="0" y="0"/>
          <a:ext cx="0" cy="0"/>
          <a:chOff x="0" y="0"/>
          <a:chExt cx="0" cy="0"/>
        </a:xfrm>
      </p:grpSpPr>
      <p:sp>
        <p:nvSpPr>
          <p:cNvPr id="610" name="Google Shape;610;g8a74c5f8ee_0_1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11" name="Google Shape;611;g8a74c5f8ee_0_1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6272373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5"/>
        <p:cNvGrpSpPr/>
        <p:nvPr/>
      </p:nvGrpSpPr>
      <p:grpSpPr>
        <a:xfrm>
          <a:off x="0" y="0"/>
          <a:ext cx="0" cy="0"/>
          <a:chOff x="0" y="0"/>
          <a:chExt cx="0" cy="0"/>
        </a:xfrm>
      </p:grpSpPr>
      <p:sp>
        <p:nvSpPr>
          <p:cNvPr id="616" name="Google Shape;616;g8a74c5f8ee_0_20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17" name="Google Shape;617;g8a74c5f8ee_0_20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6780235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1"/>
        <p:cNvGrpSpPr/>
        <p:nvPr/>
      </p:nvGrpSpPr>
      <p:grpSpPr>
        <a:xfrm>
          <a:off x="0" y="0"/>
          <a:ext cx="0" cy="0"/>
          <a:chOff x="0" y="0"/>
          <a:chExt cx="0" cy="0"/>
        </a:xfrm>
      </p:grpSpPr>
      <p:sp>
        <p:nvSpPr>
          <p:cNvPr id="622" name="Google Shape;622;g89b7cefb9b_0_3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23" name="Google Shape;623;g89b7cefb9b_0_35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41788210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0"/>
        <p:cNvGrpSpPr/>
        <p:nvPr/>
      </p:nvGrpSpPr>
      <p:grpSpPr>
        <a:xfrm>
          <a:off x="0" y="0"/>
          <a:ext cx="0" cy="0"/>
          <a:chOff x="0" y="0"/>
          <a:chExt cx="0" cy="0"/>
        </a:xfrm>
      </p:grpSpPr>
      <p:sp>
        <p:nvSpPr>
          <p:cNvPr id="631" name="Google Shape;631;g89b7cefb9b_0_3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2" name="Google Shape;632;g89b7cefb9b_0_3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246397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5"/>
        <p:cNvGrpSpPr/>
        <p:nvPr/>
      </p:nvGrpSpPr>
      <p:grpSpPr>
        <a:xfrm>
          <a:off x="0" y="0"/>
          <a:ext cx="0" cy="0"/>
          <a:chOff x="0" y="0"/>
          <a:chExt cx="0" cy="0"/>
        </a:xfrm>
      </p:grpSpPr>
      <p:sp>
        <p:nvSpPr>
          <p:cNvPr id="636" name="Google Shape;636;g89b7cefb9b_0_36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7" name="Google Shape;637;g89b7cefb9b_0_36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5121103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0"/>
        <p:cNvGrpSpPr/>
        <p:nvPr/>
      </p:nvGrpSpPr>
      <p:grpSpPr>
        <a:xfrm>
          <a:off x="0" y="0"/>
          <a:ext cx="0" cy="0"/>
          <a:chOff x="0" y="0"/>
          <a:chExt cx="0" cy="0"/>
        </a:xfrm>
      </p:grpSpPr>
      <p:sp>
        <p:nvSpPr>
          <p:cNvPr id="641" name="Google Shape;641;g89b7cefb9b_0_3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42" name="Google Shape;642;g89b7cefb9b_0_37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7899659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6"/>
        <p:cNvGrpSpPr/>
        <p:nvPr/>
      </p:nvGrpSpPr>
      <p:grpSpPr>
        <a:xfrm>
          <a:off x="0" y="0"/>
          <a:ext cx="0" cy="0"/>
          <a:chOff x="0" y="0"/>
          <a:chExt cx="0" cy="0"/>
        </a:xfrm>
      </p:grpSpPr>
      <p:sp>
        <p:nvSpPr>
          <p:cNvPr id="647" name="Google Shape;647;g89b7cefb9b_0_3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48" name="Google Shape;648;g89b7cefb9b_0_37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4624142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2"/>
        <p:cNvGrpSpPr/>
        <p:nvPr/>
      </p:nvGrpSpPr>
      <p:grpSpPr>
        <a:xfrm>
          <a:off x="0" y="0"/>
          <a:ext cx="0" cy="0"/>
          <a:chOff x="0" y="0"/>
          <a:chExt cx="0" cy="0"/>
        </a:xfrm>
      </p:grpSpPr>
      <p:sp>
        <p:nvSpPr>
          <p:cNvPr id="653" name="Google Shape;653;g89b7cefb9b_0_38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4" name="Google Shape;654;g89b7cefb9b_0_38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9597128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8"/>
        <p:cNvGrpSpPr/>
        <p:nvPr/>
      </p:nvGrpSpPr>
      <p:grpSpPr>
        <a:xfrm>
          <a:off x="0" y="0"/>
          <a:ext cx="0" cy="0"/>
          <a:chOff x="0" y="0"/>
          <a:chExt cx="0" cy="0"/>
        </a:xfrm>
      </p:grpSpPr>
      <p:sp>
        <p:nvSpPr>
          <p:cNvPr id="659" name="Google Shape;659;g89b7cefb9b_0_38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0" name="Google Shape;660;g89b7cefb9b_0_38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1198116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4"/>
        <p:cNvGrpSpPr/>
        <p:nvPr/>
      </p:nvGrpSpPr>
      <p:grpSpPr>
        <a:xfrm>
          <a:off x="0" y="0"/>
          <a:ext cx="0" cy="0"/>
          <a:chOff x="0" y="0"/>
          <a:chExt cx="0" cy="0"/>
        </a:xfrm>
      </p:grpSpPr>
      <p:sp>
        <p:nvSpPr>
          <p:cNvPr id="665" name="Google Shape;665;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66" name="Google Shape;666;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68859206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1"/>
        <p:cNvGrpSpPr/>
        <p:nvPr/>
      </p:nvGrpSpPr>
      <p:grpSpPr>
        <a:xfrm>
          <a:off x="0" y="0"/>
          <a:ext cx="0" cy="0"/>
          <a:chOff x="0" y="0"/>
          <a:chExt cx="0" cy="0"/>
        </a:xfrm>
      </p:grpSpPr>
      <p:sp>
        <p:nvSpPr>
          <p:cNvPr id="672" name="Google Shape;672;g89e57cb40d_0_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3" name="Google Shape;673;g89e57cb40d_0_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0736719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0"/>
        <p:cNvGrpSpPr/>
        <p:nvPr/>
      </p:nvGrpSpPr>
      <p:grpSpPr>
        <a:xfrm>
          <a:off x="0" y="0"/>
          <a:ext cx="0" cy="0"/>
          <a:chOff x="0" y="0"/>
          <a:chExt cx="0" cy="0"/>
        </a:xfrm>
      </p:grpSpPr>
      <p:sp>
        <p:nvSpPr>
          <p:cNvPr id="681" name="Google Shape;681;g89e57cb40d_0_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82" name="Google Shape;682;g89e57cb40d_0_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6198878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3"/>
        <p:cNvGrpSpPr/>
        <p:nvPr/>
      </p:nvGrpSpPr>
      <p:grpSpPr>
        <a:xfrm>
          <a:off x="0" y="0"/>
          <a:ext cx="0" cy="0"/>
          <a:chOff x="0" y="0"/>
          <a:chExt cx="0" cy="0"/>
        </a:xfrm>
      </p:grpSpPr>
      <p:sp>
        <p:nvSpPr>
          <p:cNvPr id="694" name="Google Shape;694;g89e57cb40d_0_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95" name="Google Shape;695;g89e57cb40d_0_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4513852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4"/>
        <p:cNvGrpSpPr/>
        <p:nvPr/>
      </p:nvGrpSpPr>
      <p:grpSpPr>
        <a:xfrm>
          <a:off x="0" y="0"/>
          <a:ext cx="0" cy="0"/>
          <a:chOff x="0" y="0"/>
          <a:chExt cx="0" cy="0"/>
        </a:xfrm>
      </p:grpSpPr>
      <p:sp>
        <p:nvSpPr>
          <p:cNvPr id="705" name="Google Shape;705;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06" name="Google Shape;706;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7491969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F6F7905-FC96-4F5F-8A35-3FB754C86A63}" type="datetimeFigureOut">
              <a:rPr lang="en-US" smtClean="0"/>
              <a:t>7/3/2020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43F032-6DB3-4A4E-B1DC-002EDEE9DA9B}" type="slidenum">
              <a:rPr lang="en-US" smtClean="0"/>
              <a:t>‹#›</a:t>
            </a:fld>
            <a:endParaRPr lang="en-US"/>
          </a:p>
        </p:txBody>
      </p:sp>
    </p:spTree>
    <p:extLst>
      <p:ext uri="{BB962C8B-B14F-4D97-AF65-F5344CB8AC3E}">
        <p14:creationId xmlns:p14="http://schemas.microsoft.com/office/powerpoint/2010/main" val="25627835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F6F7905-FC96-4F5F-8A35-3FB754C86A63}" type="datetimeFigureOut">
              <a:rPr lang="en-US" smtClean="0"/>
              <a:t>7/3/2020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43F032-6DB3-4A4E-B1DC-002EDEE9DA9B}" type="slidenum">
              <a:rPr lang="en-US" smtClean="0"/>
              <a:t>‹#›</a:t>
            </a:fld>
            <a:endParaRPr lang="en-US"/>
          </a:p>
        </p:txBody>
      </p:sp>
    </p:spTree>
    <p:extLst>
      <p:ext uri="{BB962C8B-B14F-4D97-AF65-F5344CB8AC3E}">
        <p14:creationId xmlns:p14="http://schemas.microsoft.com/office/powerpoint/2010/main" val="34109236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F6F7905-FC96-4F5F-8A35-3FB754C86A63}" type="datetimeFigureOut">
              <a:rPr lang="en-US" smtClean="0"/>
              <a:t>7/3/2020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43F032-6DB3-4A4E-B1DC-002EDEE9DA9B}" type="slidenum">
              <a:rPr lang="en-US" smtClean="0"/>
              <a:t>‹#›</a:t>
            </a:fld>
            <a:endParaRPr lang="en-US"/>
          </a:p>
        </p:txBody>
      </p:sp>
    </p:spTree>
    <p:extLst>
      <p:ext uri="{BB962C8B-B14F-4D97-AF65-F5344CB8AC3E}">
        <p14:creationId xmlns:p14="http://schemas.microsoft.com/office/powerpoint/2010/main" val="25168673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F6F7905-FC96-4F5F-8A35-3FB754C86A63}" type="datetimeFigureOut">
              <a:rPr lang="en-US" smtClean="0"/>
              <a:t>7/3/2020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A43F032-6DB3-4A4E-B1DC-002EDEE9DA9B}" type="slidenum">
              <a:rPr lang="en-US" smtClean="0"/>
              <a:t>‹#›</a:t>
            </a:fld>
            <a:endParaRPr lang="en-US"/>
          </a:p>
        </p:txBody>
      </p:sp>
    </p:spTree>
    <p:extLst>
      <p:ext uri="{BB962C8B-B14F-4D97-AF65-F5344CB8AC3E}">
        <p14:creationId xmlns:p14="http://schemas.microsoft.com/office/powerpoint/2010/main" val="32918108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F6F7905-FC96-4F5F-8A35-3FB754C86A63}" type="datetimeFigureOut">
              <a:rPr lang="en-US" smtClean="0"/>
              <a:t>7/3/2020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A43F032-6DB3-4A4E-B1DC-002EDEE9DA9B}" type="slidenum">
              <a:rPr lang="en-US" smtClean="0"/>
              <a:t>‹#›</a:t>
            </a:fld>
            <a:endParaRPr lang="en-US"/>
          </a:p>
        </p:txBody>
      </p:sp>
    </p:spTree>
    <p:extLst>
      <p:ext uri="{BB962C8B-B14F-4D97-AF65-F5344CB8AC3E}">
        <p14:creationId xmlns:p14="http://schemas.microsoft.com/office/powerpoint/2010/main" val="21931535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F6F7905-FC96-4F5F-8A35-3FB754C86A63}" type="datetimeFigureOut">
              <a:rPr lang="en-US" smtClean="0"/>
              <a:t>7/3/2020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A43F032-6DB3-4A4E-B1DC-002EDEE9DA9B}" type="slidenum">
              <a:rPr lang="en-US" smtClean="0"/>
              <a:t>‹#›</a:t>
            </a:fld>
            <a:endParaRPr lang="en-US"/>
          </a:p>
        </p:txBody>
      </p:sp>
    </p:spTree>
    <p:extLst>
      <p:ext uri="{BB962C8B-B14F-4D97-AF65-F5344CB8AC3E}">
        <p14:creationId xmlns:p14="http://schemas.microsoft.com/office/powerpoint/2010/main" val="27429980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6F7905-FC96-4F5F-8A35-3FB754C86A63}" type="datetimeFigureOut">
              <a:rPr lang="en-US" smtClean="0"/>
              <a:t>7/3/2020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A43F032-6DB3-4A4E-B1DC-002EDEE9DA9B}" type="slidenum">
              <a:rPr lang="en-US" smtClean="0"/>
              <a:t>‹#›</a:t>
            </a:fld>
            <a:endParaRPr lang="en-US"/>
          </a:p>
        </p:txBody>
      </p:sp>
    </p:spTree>
    <p:extLst>
      <p:ext uri="{BB962C8B-B14F-4D97-AF65-F5344CB8AC3E}">
        <p14:creationId xmlns:p14="http://schemas.microsoft.com/office/powerpoint/2010/main" val="28649003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F6F7905-FC96-4F5F-8A35-3FB754C86A63}" type="datetimeFigureOut">
              <a:rPr lang="en-US" smtClean="0"/>
              <a:t>7/3/2020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A43F032-6DB3-4A4E-B1DC-002EDEE9DA9B}" type="slidenum">
              <a:rPr lang="en-US" smtClean="0"/>
              <a:t>‹#›</a:t>
            </a:fld>
            <a:endParaRPr lang="en-US"/>
          </a:p>
        </p:txBody>
      </p:sp>
    </p:spTree>
    <p:extLst>
      <p:ext uri="{BB962C8B-B14F-4D97-AF65-F5344CB8AC3E}">
        <p14:creationId xmlns:p14="http://schemas.microsoft.com/office/powerpoint/2010/main" val="14563826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F6F7905-FC96-4F5F-8A35-3FB754C86A63}" type="datetimeFigureOut">
              <a:rPr lang="en-US" smtClean="0"/>
              <a:t>7/3/2020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A43F032-6DB3-4A4E-B1DC-002EDEE9DA9B}" type="slidenum">
              <a:rPr lang="en-US" smtClean="0"/>
              <a:t>‹#›</a:t>
            </a:fld>
            <a:endParaRPr lang="en-US"/>
          </a:p>
        </p:txBody>
      </p:sp>
    </p:spTree>
    <p:extLst>
      <p:ext uri="{BB962C8B-B14F-4D97-AF65-F5344CB8AC3E}">
        <p14:creationId xmlns:p14="http://schemas.microsoft.com/office/powerpoint/2010/main" val="9346146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F6F7905-FC96-4F5F-8A35-3FB754C86A63}" type="datetimeFigureOut">
              <a:rPr lang="en-US" smtClean="0"/>
              <a:t>7/3/2020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43F032-6DB3-4A4E-B1DC-002EDEE9DA9B}" type="slidenum">
              <a:rPr lang="en-US" smtClean="0"/>
              <a:t>‹#›</a:t>
            </a:fld>
            <a:endParaRPr lang="en-US"/>
          </a:p>
        </p:txBody>
      </p:sp>
    </p:spTree>
    <p:extLst>
      <p:ext uri="{BB962C8B-B14F-4D97-AF65-F5344CB8AC3E}">
        <p14:creationId xmlns:p14="http://schemas.microsoft.com/office/powerpoint/2010/main" val="38990407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F6F7905-FC96-4F5F-8A35-3FB754C86A63}" type="datetimeFigureOut">
              <a:rPr lang="en-US" smtClean="0"/>
              <a:t>7/3/2020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43F032-6DB3-4A4E-B1DC-002EDEE9DA9B}" type="slidenum">
              <a:rPr lang="en-US" smtClean="0"/>
              <a:t>‹#›</a:t>
            </a:fld>
            <a:endParaRPr lang="en-US"/>
          </a:p>
        </p:txBody>
      </p:sp>
    </p:spTree>
    <p:extLst>
      <p:ext uri="{BB962C8B-B14F-4D97-AF65-F5344CB8AC3E}">
        <p14:creationId xmlns:p14="http://schemas.microsoft.com/office/powerpoint/2010/main" val="33798734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64"/>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11" name="Google Shape;11;p64"/>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12" name="Google Shape;12;p6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88428336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3"/>
        <p:cNvGrpSpPr/>
        <p:nvPr/>
      </p:nvGrpSpPr>
      <p:grpSpPr>
        <a:xfrm>
          <a:off x="0" y="0"/>
          <a:ext cx="0" cy="0"/>
          <a:chOff x="0" y="0"/>
          <a:chExt cx="0" cy="0"/>
        </a:xfrm>
      </p:grpSpPr>
      <p:sp>
        <p:nvSpPr>
          <p:cNvPr id="14" name="Google Shape;14;p65"/>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5" name="Google Shape;15;p65"/>
          <p:cNvSpPr txBox="1">
            <a:spLocks noGrp="1"/>
          </p:cNvSpPr>
          <p:nvPr>
            <p:ph type="body" idx="1"/>
          </p:nvPr>
        </p:nvSpPr>
        <p:spPr>
          <a:xfrm>
            <a:off x="838200" y="1825625"/>
            <a:ext cx="10515600" cy="4351200"/>
          </a:xfrm>
          <a:prstGeom prst="rect">
            <a:avLst/>
          </a:prstGeom>
          <a:noFill/>
          <a:ln>
            <a:noFill/>
          </a:ln>
        </p:spPr>
        <p:txBody>
          <a:bodyPr spcFirstLastPara="1" wrap="square" lIns="68575" tIns="34275" rIns="68575" bIns="34275" anchor="t" anchorCtr="0">
            <a:noAutofit/>
          </a:bodyPr>
          <a:lstStyle>
            <a:lvl1pPr marL="609585" lvl="0" indent="-423323" algn="l">
              <a:lnSpc>
                <a:spcPct val="90000"/>
              </a:lnSpc>
              <a:spcBef>
                <a:spcPts val="1067"/>
              </a:spcBef>
              <a:spcAft>
                <a:spcPts val="0"/>
              </a:spcAft>
              <a:buClr>
                <a:schemeClr val="dk1"/>
              </a:buClr>
              <a:buSzPts val="1400"/>
              <a:buChar char="•"/>
              <a:defRPr/>
            </a:lvl1pPr>
            <a:lvl2pPr marL="1219170" lvl="1" indent="-423323" algn="l">
              <a:lnSpc>
                <a:spcPct val="90000"/>
              </a:lnSpc>
              <a:spcBef>
                <a:spcPts val="533"/>
              </a:spcBef>
              <a:spcAft>
                <a:spcPts val="0"/>
              </a:spcAft>
              <a:buClr>
                <a:schemeClr val="dk1"/>
              </a:buClr>
              <a:buSzPts val="1400"/>
              <a:buChar char="•"/>
              <a:defRPr/>
            </a:lvl2pPr>
            <a:lvl3pPr marL="1828754" lvl="2" indent="-423323" algn="l">
              <a:lnSpc>
                <a:spcPct val="90000"/>
              </a:lnSpc>
              <a:spcBef>
                <a:spcPts val="533"/>
              </a:spcBef>
              <a:spcAft>
                <a:spcPts val="0"/>
              </a:spcAft>
              <a:buClr>
                <a:schemeClr val="dk1"/>
              </a:buClr>
              <a:buSzPts val="1400"/>
              <a:buChar char="•"/>
              <a:defRPr/>
            </a:lvl3pPr>
            <a:lvl4pPr marL="2438339" lvl="3" indent="-423323" algn="l">
              <a:lnSpc>
                <a:spcPct val="90000"/>
              </a:lnSpc>
              <a:spcBef>
                <a:spcPts val="533"/>
              </a:spcBef>
              <a:spcAft>
                <a:spcPts val="0"/>
              </a:spcAft>
              <a:buClr>
                <a:schemeClr val="dk1"/>
              </a:buClr>
              <a:buSzPts val="1400"/>
              <a:buChar char="•"/>
              <a:defRPr/>
            </a:lvl4pPr>
            <a:lvl5pPr marL="3047924" lvl="4" indent="-423323" algn="l">
              <a:lnSpc>
                <a:spcPct val="90000"/>
              </a:lnSpc>
              <a:spcBef>
                <a:spcPts val="533"/>
              </a:spcBef>
              <a:spcAft>
                <a:spcPts val="0"/>
              </a:spcAft>
              <a:buClr>
                <a:schemeClr val="dk1"/>
              </a:buClr>
              <a:buSzPts val="1400"/>
              <a:buChar char="•"/>
              <a:defRPr/>
            </a:lvl5pPr>
            <a:lvl6pPr marL="3657509" lvl="5" indent="-423323" algn="l">
              <a:lnSpc>
                <a:spcPct val="90000"/>
              </a:lnSpc>
              <a:spcBef>
                <a:spcPts val="533"/>
              </a:spcBef>
              <a:spcAft>
                <a:spcPts val="0"/>
              </a:spcAft>
              <a:buClr>
                <a:schemeClr val="dk1"/>
              </a:buClr>
              <a:buSzPts val="1400"/>
              <a:buChar char="•"/>
              <a:defRPr/>
            </a:lvl6pPr>
            <a:lvl7pPr marL="4267093" lvl="6" indent="-423323" algn="l">
              <a:lnSpc>
                <a:spcPct val="90000"/>
              </a:lnSpc>
              <a:spcBef>
                <a:spcPts val="533"/>
              </a:spcBef>
              <a:spcAft>
                <a:spcPts val="0"/>
              </a:spcAft>
              <a:buClr>
                <a:schemeClr val="dk1"/>
              </a:buClr>
              <a:buSzPts val="1400"/>
              <a:buChar char="•"/>
              <a:defRPr/>
            </a:lvl7pPr>
            <a:lvl8pPr marL="4876678" lvl="7" indent="-423323" algn="l">
              <a:lnSpc>
                <a:spcPct val="90000"/>
              </a:lnSpc>
              <a:spcBef>
                <a:spcPts val="533"/>
              </a:spcBef>
              <a:spcAft>
                <a:spcPts val="0"/>
              </a:spcAft>
              <a:buClr>
                <a:schemeClr val="dk1"/>
              </a:buClr>
              <a:buSzPts val="1400"/>
              <a:buChar char="•"/>
              <a:defRPr/>
            </a:lvl8pPr>
            <a:lvl9pPr marL="5486263" lvl="8" indent="-423323" algn="l">
              <a:lnSpc>
                <a:spcPct val="90000"/>
              </a:lnSpc>
              <a:spcBef>
                <a:spcPts val="533"/>
              </a:spcBef>
              <a:spcAft>
                <a:spcPts val="0"/>
              </a:spcAft>
              <a:buClr>
                <a:schemeClr val="dk1"/>
              </a:buClr>
              <a:buSzPts val="1400"/>
              <a:buChar char="•"/>
              <a:defRPr/>
            </a:lvl9pPr>
          </a:lstStyle>
          <a:p>
            <a:endParaRPr/>
          </a:p>
        </p:txBody>
      </p:sp>
      <p:sp>
        <p:nvSpPr>
          <p:cNvPr id="16" name="Google Shape;16;p65"/>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marR="0" lvl="0"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7" name="Google Shape;17;p65"/>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marR="0" lvl="0" algn="ctr"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8" name="Google Shape;18;p65"/>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5833997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9"/>
        <p:cNvGrpSpPr/>
        <p:nvPr/>
      </p:nvGrpSpPr>
      <p:grpSpPr>
        <a:xfrm>
          <a:off x="0" y="0"/>
          <a:ext cx="0" cy="0"/>
          <a:chOff x="0" y="0"/>
          <a:chExt cx="0" cy="0"/>
        </a:xfrm>
      </p:grpSpPr>
      <p:sp>
        <p:nvSpPr>
          <p:cNvPr id="20" name="Google Shape;20;p67"/>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1" name="Google Shape;21;p67"/>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2" name="Google Shape;22;p67"/>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3" name="Google Shape;23;p6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4211784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4"/>
        <p:cNvGrpSpPr/>
        <p:nvPr/>
      </p:nvGrpSpPr>
      <p:grpSpPr>
        <a:xfrm>
          <a:off x="0" y="0"/>
          <a:ext cx="0" cy="0"/>
          <a:chOff x="0" y="0"/>
          <a:chExt cx="0" cy="0"/>
        </a:xfrm>
      </p:grpSpPr>
      <p:sp>
        <p:nvSpPr>
          <p:cNvPr id="25" name="Google Shape;25;p68"/>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6" name="Google Shape;26;p6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8479315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7"/>
        <p:cNvGrpSpPr/>
        <p:nvPr/>
      </p:nvGrpSpPr>
      <p:grpSpPr>
        <a:xfrm>
          <a:off x="0" y="0"/>
          <a:ext cx="0" cy="0"/>
          <a:chOff x="0" y="0"/>
          <a:chExt cx="0" cy="0"/>
        </a:xfrm>
      </p:grpSpPr>
      <p:sp>
        <p:nvSpPr>
          <p:cNvPr id="28" name="Google Shape;28;p69"/>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29" name="Google Shape;29;p69"/>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30" name="Google Shape;30;p6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88468063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1"/>
        <p:cNvGrpSpPr/>
        <p:nvPr/>
      </p:nvGrpSpPr>
      <p:grpSpPr>
        <a:xfrm>
          <a:off x="0" y="0"/>
          <a:ext cx="0" cy="0"/>
          <a:chOff x="0" y="0"/>
          <a:chExt cx="0" cy="0"/>
        </a:xfrm>
      </p:grpSpPr>
      <p:sp>
        <p:nvSpPr>
          <p:cNvPr id="32" name="Google Shape;32;p70"/>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33" name="Google Shape;33;p7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7024064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4"/>
        <p:cNvGrpSpPr/>
        <p:nvPr/>
      </p:nvGrpSpPr>
      <p:grpSpPr>
        <a:xfrm>
          <a:off x="0" y="0"/>
          <a:ext cx="0" cy="0"/>
          <a:chOff x="0" y="0"/>
          <a:chExt cx="0" cy="0"/>
        </a:xfrm>
      </p:grpSpPr>
      <p:sp>
        <p:nvSpPr>
          <p:cNvPr id="35" name="Google Shape;35;p71"/>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36" name="Google Shape;36;p71"/>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37" name="Google Shape;37;p71"/>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38" name="Google Shape;38;p71"/>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39" name="Google Shape;39;p7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63513593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0"/>
        <p:cNvGrpSpPr/>
        <p:nvPr/>
      </p:nvGrpSpPr>
      <p:grpSpPr>
        <a:xfrm>
          <a:off x="0" y="0"/>
          <a:ext cx="0" cy="0"/>
          <a:chOff x="0" y="0"/>
          <a:chExt cx="0" cy="0"/>
        </a:xfrm>
      </p:grpSpPr>
      <p:sp>
        <p:nvSpPr>
          <p:cNvPr id="41" name="Google Shape;41;p72"/>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stStyle>
          <a:p>
            <a:endParaRPr/>
          </a:p>
        </p:txBody>
      </p:sp>
      <p:sp>
        <p:nvSpPr>
          <p:cNvPr id="42" name="Google Shape;42;p7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46309881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3"/>
        <p:cNvGrpSpPr/>
        <p:nvPr/>
      </p:nvGrpSpPr>
      <p:grpSpPr>
        <a:xfrm>
          <a:off x="0" y="0"/>
          <a:ext cx="0" cy="0"/>
          <a:chOff x="0" y="0"/>
          <a:chExt cx="0" cy="0"/>
        </a:xfrm>
      </p:grpSpPr>
      <p:sp>
        <p:nvSpPr>
          <p:cNvPr id="44" name="Google Shape;44;p73"/>
          <p:cNvSpPr txBox="1">
            <a:spLocks noGrp="1"/>
          </p:cNvSpPr>
          <p:nvPr>
            <p:ph type="title" hasCustomPrompt="1"/>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r>
              <a:t>xx%</a:t>
            </a:r>
          </a:p>
        </p:txBody>
      </p:sp>
      <p:sp>
        <p:nvSpPr>
          <p:cNvPr id="45" name="Google Shape;45;p73"/>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46" name="Google Shape;46;p7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73014362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7"/>
        <p:cNvGrpSpPr/>
        <p:nvPr/>
      </p:nvGrpSpPr>
      <p:grpSpPr>
        <a:xfrm>
          <a:off x="0" y="0"/>
          <a:ext cx="0" cy="0"/>
          <a:chOff x="0" y="0"/>
          <a:chExt cx="0" cy="0"/>
        </a:xfrm>
      </p:grpSpPr>
      <p:sp>
        <p:nvSpPr>
          <p:cNvPr id="48" name="Google Shape;48;p7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69670736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itle Slide">
  <p:cSld name="1_Title Slide">
    <p:bg>
      <p:bgPr>
        <a:blipFill>
          <a:blip r:embed="rId2">
            <a:alphaModFix/>
          </a:blip>
          <a:stretch>
            <a:fillRect/>
          </a:stretch>
        </a:blipFill>
        <a:effectLst/>
      </p:bgPr>
    </p:bg>
    <p:spTree>
      <p:nvGrpSpPr>
        <p:cNvPr id="1" name="Shape 49"/>
        <p:cNvGrpSpPr/>
        <p:nvPr/>
      </p:nvGrpSpPr>
      <p:grpSpPr>
        <a:xfrm>
          <a:off x="0" y="0"/>
          <a:ext cx="0" cy="0"/>
          <a:chOff x="0" y="0"/>
          <a:chExt cx="0" cy="0"/>
        </a:xfrm>
      </p:grpSpPr>
      <p:pic>
        <p:nvPicPr>
          <p:cNvPr id="50" name="Google Shape;50;p75"/>
          <p:cNvPicPr preferRelativeResize="0"/>
          <p:nvPr/>
        </p:nvPicPr>
        <p:blipFill rotWithShape="1">
          <a:blip r:embed="rId3">
            <a:alphaModFix/>
          </a:blip>
          <a:srcRect/>
          <a:stretch/>
        </p:blipFill>
        <p:spPr>
          <a:xfrm>
            <a:off x="11363690" y="6196126"/>
            <a:ext cx="576495" cy="580719"/>
          </a:xfrm>
          <a:prstGeom prst="rect">
            <a:avLst/>
          </a:prstGeom>
          <a:noFill/>
          <a:ln>
            <a:noFill/>
          </a:ln>
        </p:spPr>
      </p:pic>
    </p:spTree>
    <p:extLst>
      <p:ext uri="{BB962C8B-B14F-4D97-AF65-F5344CB8AC3E}">
        <p14:creationId xmlns:p14="http://schemas.microsoft.com/office/powerpoint/2010/main" val="313025284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55"/>
        <p:cNvGrpSpPr/>
        <p:nvPr/>
      </p:nvGrpSpPr>
      <p:grpSpPr>
        <a:xfrm>
          <a:off x="0" y="0"/>
          <a:ext cx="0" cy="0"/>
          <a:chOff x="0" y="0"/>
          <a:chExt cx="0" cy="0"/>
        </a:xfrm>
      </p:grpSpPr>
      <p:sp>
        <p:nvSpPr>
          <p:cNvPr id="56" name="Google Shape;56;g8958b297e5_0_115"/>
          <p:cNvSpPr txBox="1">
            <a:spLocks noGrp="1"/>
          </p:cNvSpPr>
          <p:nvPr>
            <p:ph type="ctrTitle"/>
          </p:nvPr>
        </p:nvSpPr>
        <p:spPr>
          <a:xfrm>
            <a:off x="415611" y="992767"/>
            <a:ext cx="11360800" cy="2736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6933"/>
            </a:lvl1pPr>
            <a:lvl2pPr lvl="1" algn="ctr" rtl="0">
              <a:spcBef>
                <a:spcPts val="0"/>
              </a:spcBef>
              <a:spcAft>
                <a:spcPts val="0"/>
              </a:spcAft>
              <a:buSzPts val="5200"/>
              <a:buNone/>
              <a:defRPr sz="6933"/>
            </a:lvl2pPr>
            <a:lvl3pPr lvl="2" algn="ctr" rtl="0">
              <a:spcBef>
                <a:spcPts val="0"/>
              </a:spcBef>
              <a:spcAft>
                <a:spcPts val="0"/>
              </a:spcAft>
              <a:buSzPts val="5200"/>
              <a:buNone/>
              <a:defRPr sz="6933"/>
            </a:lvl3pPr>
            <a:lvl4pPr lvl="3" algn="ctr" rtl="0">
              <a:spcBef>
                <a:spcPts val="0"/>
              </a:spcBef>
              <a:spcAft>
                <a:spcPts val="0"/>
              </a:spcAft>
              <a:buSzPts val="5200"/>
              <a:buNone/>
              <a:defRPr sz="6933"/>
            </a:lvl4pPr>
            <a:lvl5pPr lvl="4" algn="ctr" rtl="0">
              <a:spcBef>
                <a:spcPts val="0"/>
              </a:spcBef>
              <a:spcAft>
                <a:spcPts val="0"/>
              </a:spcAft>
              <a:buSzPts val="5200"/>
              <a:buNone/>
              <a:defRPr sz="6933"/>
            </a:lvl5pPr>
            <a:lvl6pPr lvl="5" algn="ctr" rtl="0">
              <a:spcBef>
                <a:spcPts val="0"/>
              </a:spcBef>
              <a:spcAft>
                <a:spcPts val="0"/>
              </a:spcAft>
              <a:buSzPts val="5200"/>
              <a:buNone/>
              <a:defRPr sz="6933"/>
            </a:lvl6pPr>
            <a:lvl7pPr lvl="6" algn="ctr" rtl="0">
              <a:spcBef>
                <a:spcPts val="0"/>
              </a:spcBef>
              <a:spcAft>
                <a:spcPts val="0"/>
              </a:spcAft>
              <a:buSzPts val="5200"/>
              <a:buNone/>
              <a:defRPr sz="6933"/>
            </a:lvl7pPr>
            <a:lvl8pPr lvl="7" algn="ctr" rtl="0">
              <a:spcBef>
                <a:spcPts val="0"/>
              </a:spcBef>
              <a:spcAft>
                <a:spcPts val="0"/>
              </a:spcAft>
              <a:buSzPts val="5200"/>
              <a:buNone/>
              <a:defRPr sz="6933"/>
            </a:lvl8pPr>
            <a:lvl9pPr lvl="8" algn="ctr" rtl="0">
              <a:spcBef>
                <a:spcPts val="0"/>
              </a:spcBef>
              <a:spcAft>
                <a:spcPts val="0"/>
              </a:spcAft>
              <a:buSzPts val="5200"/>
              <a:buNone/>
              <a:defRPr sz="6933"/>
            </a:lvl9pPr>
          </a:lstStyle>
          <a:p>
            <a:endParaRPr/>
          </a:p>
        </p:txBody>
      </p:sp>
      <p:sp>
        <p:nvSpPr>
          <p:cNvPr id="57" name="Google Shape;57;g8958b297e5_0_115"/>
          <p:cNvSpPr txBox="1">
            <a:spLocks noGrp="1"/>
          </p:cNvSpPr>
          <p:nvPr>
            <p:ph type="subTitle" idx="1"/>
          </p:nvPr>
        </p:nvSpPr>
        <p:spPr>
          <a:xfrm>
            <a:off x="415600" y="3778833"/>
            <a:ext cx="11360800" cy="105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3733"/>
            </a:lvl1pPr>
            <a:lvl2pPr lvl="1" algn="ctr" rtl="0">
              <a:lnSpc>
                <a:spcPct val="100000"/>
              </a:lnSpc>
              <a:spcBef>
                <a:spcPts val="0"/>
              </a:spcBef>
              <a:spcAft>
                <a:spcPts val="0"/>
              </a:spcAft>
              <a:buSzPts val="2800"/>
              <a:buNone/>
              <a:defRPr sz="3733"/>
            </a:lvl2pPr>
            <a:lvl3pPr lvl="2" algn="ctr" rtl="0">
              <a:lnSpc>
                <a:spcPct val="100000"/>
              </a:lnSpc>
              <a:spcBef>
                <a:spcPts val="0"/>
              </a:spcBef>
              <a:spcAft>
                <a:spcPts val="0"/>
              </a:spcAft>
              <a:buSzPts val="2800"/>
              <a:buNone/>
              <a:defRPr sz="3733"/>
            </a:lvl3pPr>
            <a:lvl4pPr lvl="3" algn="ctr" rtl="0">
              <a:lnSpc>
                <a:spcPct val="100000"/>
              </a:lnSpc>
              <a:spcBef>
                <a:spcPts val="0"/>
              </a:spcBef>
              <a:spcAft>
                <a:spcPts val="0"/>
              </a:spcAft>
              <a:buSzPts val="2800"/>
              <a:buNone/>
              <a:defRPr sz="3733"/>
            </a:lvl4pPr>
            <a:lvl5pPr lvl="4" algn="ctr" rtl="0">
              <a:lnSpc>
                <a:spcPct val="100000"/>
              </a:lnSpc>
              <a:spcBef>
                <a:spcPts val="0"/>
              </a:spcBef>
              <a:spcAft>
                <a:spcPts val="0"/>
              </a:spcAft>
              <a:buSzPts val="2800"/>
              <a:buNone/>
              <a:defRPr sz="3733"/>
            </a:lvl5pPr>
            <a:lvl6pPr lvl="5" algn="ctr" rtl="0">
              <a:lnSpc>
                <a:spcPct val="100000"/>
              </a:lnSpc>
              <a:spcBef>
                <a:spcPts val="0"/>
              </a:spcBef>
              <a:spcAft>
                <a:spcPts val="0"/>
              </a:spcAft>
              <a:buSzPts val="2800"/>
              <a:buNone/>
              <a:defRPr sz="3733"/>
            </a:lvl6pPr>
            <a:lvl7pPr lvl="6" algn="ctr" rtl="0">
              <a:lnSpc>
                <a:spcPct val="100000"/>
              </a:lnSpc>
              <a:spcBef>
                <a:spcPts val="0"/>
              </a:spcBef>
              <a:spcAft>
                <a:spcPts val="0"/>
              </a:spcAft>
              <a:buSzPts val="2800"/>
              <a:buNone/>
              <a:defRPr sz="3733"/>
            </a:lvl7pPr>
            <a:lvl8pPr lvl="7" algn="ctr" rtl="0">
              <a:lnSpc>
                <a:spcPct val="100000"/>
              </a:lnSpc>
              <a:spcBef>
                <a:spcPts val="0"/>
              </a:spcBef>
              <a:spcAft>
                <a:spcPts val="0"/>
              </a:spcAft>
              <a:buSzPts val="2800"/>
              <a:buNone/>
              <a:defRPr sz="3733"/>
            </a:lvl8pPr>
            <a:lvl9pPr lvl="8" algn="ctr" rtl="0">
              <a:lnSpc>
                <a:spcPct val="100000"/>
              </a:lnSpc>
              <a:spcBef>
                <a:spcPts val="0"/>
              </a:spcBef>
              <a:spcAft>
                <a:spcPts val="0"/>
              </a:spcAft>
              <a:buSzPts val="2800"/>
              <a:buNone/>
              <a:defRPr sz="3733"/>
            </a:lvl9pPr>
          </a:lstStyle>
          <a:p>
            <a:endParaRPr/>
          </a:p>
        </p:txBody>
      </p:sp>
      <p:sp>
        <p:nvSpPr>
          <p:cNvPr id="58" name="Google Shape;58;g8958b297e5_0_115"/>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1068738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59"/>
        <p:cNvGrpSpPr/>
        <p:nvPr/>
      </p:nvGrpSpPr>
      <p:grpSpPr>
        <a:xfrm>
          <a:off x="0" y="0"/>
          <a:ext cx="0" cy="0"/>
          <a:chOff x="0" y="0"/>
          <a:chExt cx="0" cy="0"/>
        </a:xfrm>
      </p:grpSpPr>
      <p:sp>
        <p:nvSpPr>
          <p:cNvPr id="60" name="Google Shape;60;g8958b297e5_0_119"/>
          <p:cNvSpPr txBox="1">
            <a:spLocks noGrp="1"/>
          </p:cNvSpPr>
          <p:nvPr>
            <p:ph type="title"/>
          </p:nvPr>
        </p:nvSpPr>
        <p:spPr>
          <a:xfrm>
            <a:off x="415600" y="2867800"/>
            <a:ext cx="11360800" cy="1122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4800"/>
            </a:lvl1pPr>
            <a:lvl2pPr lvl="1" algn="ctr" rtl="0">
              <a:spcBef>
                <a:spcPts val="0"/>
              </a:spcBef>
              <a:spcAft>
                <a:spcPts val="0"/>
              </a:spcAft>
              <a:buSzPts val="3600"/>
              <a:buNone/>
              <a:defRPr sz="4800"/>
            </a:lvl2pPr>
            <a:lvl3pPr lvl="2" algn="ctr" rtl="0">
              <a:spcBef>
                <a:spcPts val="0"/>
              </a:spcBef>
              <a:spcAft>
                <a:spcPts val="0"/>
              </a:spcAft>
              <a:buSzPts val="3600"/>
              <a:buNone/>
              <a:defRPr sz="4800"/>
            </a:lvl3pPr>
            <a:lvl4pPr lvl="3" algn="ctr" rtl="0">
              <a:spcBef>
                <a:spcPts val="0"/>
              </a:spcBef>
              <a:spcAft>
                <a:spcPts val="0"/>
              </a:spcAft>
              <a:buSzPts val="3600"/>
              <a:buNone/>
              <a:defRPr sz="4800"/>
            </a:lvl4pPr>
            <a:lvl5pPr lvl="4" algn="ctr" rtl="0">
              <a:spcBef>
                <a:spcPts val="0"/>
              </a:spcBef>
              <a:spcAft>
                <a:spcPts val="0"/>
              </a:spcAft>
              <a:buSzPts val="3600"/>
              <a:buNone/>
              <a:defRPr sz="4800"/>
            </a:lvl5pPr>
            <a:lvl6pPr lvl="5" algn="ctr" rtl="0">
              <a:spcBef>
                <a:spcPts val="0"/>
              </a:spcBef>
              <a:spcAft>
                <a:spcPts val="0"/>
              </a:spcAft>
              <a:buSzPts val="3600"/>
              <a:buNone/>
              <a:defRPr sz="4800"/>
            </a:lvl6pPr>
            <a:lvl7pPr lvl="6" algn="ctr" rtl="0">
              <a:spcBef>
                <a:spcPts val="0"/>
              </a:spcBef>
              <a:spcAft>
                <a:spcPts val="0"/>
              </a:spcAft>
              <a:buSzPts val="3600"/>
              <a:buNone/>
              <a:defRPr sz="4800"/>
            </a:lvl7pPr>
            <a:lvl8pPr lvl="7" algn="ctr" rtl="0">
              <a:spcBef>
                <a:spcPts val="0"/>
              </a:spcBef>
              <a:spcAft>
                <a:spcPts val="0"/>
              </a:spcAft>
              <a:buSzPts val="3600"/>
              <a:buNone/>
              <a:defRPr sz="4800"/>
            </a:lvl8pPr>
            <a:lvl9pPr lvl="8" algn="ctr" rtl="0">
              <a:spcBef>
                <a:spcPts val="0"/>
              </a:spcBef>
              <a:spcAft>
                <a:spcPts val="0"/>
              </a:spcAft>
              <a:buSzPts val="3600"/>
              <a:buNone/>
              <a:defRPr sz="4800"/>
            </a:lvl9pPr>
          </a:lstStyle>
          <a:p>
            <a:endParaRPr/>
          </a:p>
        </p:txBody>
      </p:sp>
      <p:sp>
        <p:nvSpPr>
          <p:cNvPr id="61" name="Google Shape;61;g8958b297e5_0_119"/>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51258612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62"/>
        <p:cNvGrpSpPr/>
        <p:nvPr/>
      </p:nvGrpSpPr>
      <p:grpSpPr>
        <a:xfrm>
          <a:off x="0" y="0"/>
          <a:ext cx="0" cy="0"/>
          <a:chOff x="0" y="0"/>
          <a:chExt cx="0" cy="0"/>
        </a:xfrm>
      </p:grpSpPr>
      <p:sp>
        <p:nvSpPr>
          <p:cNvPr id="63" name="Google Shape;63;g8958b297e5_0_122"/>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64" name="Google Shape;64;g8958b297e5_0_122"/>
          <p:cNvSpPr txBox="1">
            <a:spLocks noGrp="1"/>
          </p:cNvSpPr>
          <p:nvPr>
            <p:ph type="body" idx="1"/>
          </p:nvPr>
        </p:nvSpPr>
        <p:spPr>
          <a:xfrm>
            <a:off x="415600" y="1536633"/>
            <a:ext cx="11360800" cy="4555200"/>
          </a:xfrm>
          <a:prstGeom prst="rect">
            <a:avLst/>
          </a:prstGeom>
        </p:spPr>
        <p:txBody>
          <a:bodyPr spcFirstLastPara="1" wrap="square" lIns="91425" tIns="91425" rIns="91425" bIns="91425" anchor="t" anchorCtr="0">
            <a:noAutofit/>
          </a:bodyPr>
          <a:lstStyle>
            <a:lvl1pPr marL="609585" lvl="0" indent="-457189" rtl="0">
              <a:spcBef>
                <a:spcPts val="0"/>
              </a:spcBef>
              <a:spcAft>
                <a:spcPts val="0"/>
              </a:spcAft>
              <a:buSzPts val="1800"/>
              <a:buChar char="●"/>
              <a:defRPr/>
            </a:lvl1pPr>
            <a:lvl2pPr marL="1219170" lvl="1" indent="-423323" rtl="0">
              <a:spcBef>
                <a:spcPts val="2133"/>
              </a:spcBef>
              <a:spcAft>
                <a:spcPts val="0"/>
              </a:spcAft>
              <a:buSzPts val="1400"/>
              <a:buChar char="○"/>
              <a:defRPr/>
            </a:lvl2pPr>
            <a:lvl3pPr marL="1828754" lvl="2" indent="-423323" rtl="0">
              <a:spcBef>
                <a:spcPts val="2133"/>
              </a:spcBef>
              <a:spcAft>
                <a:spcPts val="0"/>
              </a:spcAft>
              <a:buSzPts val="1400"/>
              <a:buChar char="■"/>
              <a:defRPr/>
            </a:lvl3pPr>
            <a:lvl4pPr marL="2438339" lvl="3" indent="-423323" rtl="0">
              <a:spcBef>
                <a:spcPts val="2133"/>
              </a:spcBef>
              <a:spcAft>
                <a:spcPts val="0"/>
              </a:spcAft>
              <a:buSzPts val="1400"/>
              <a:buChar char="●"/>
              <a:defRPr/>
            </a:lvl4pPr>
            <a:lvl5pPr marL="3047924" lvl="4" indent="-423323" rtl="0">
              <a:spcBef>
                <a:spcPts val="2133"/>
              </a:spcBef>
              <a:spcAft>
                <a:spcPts val="0"/>
              </a:spcAft>
              <a:buSzPts val="1400"/>
              <a:buChar char="○"/>
              <a:defRPr/>
            </a:lvl5pPr>
            <a:lvl6pPr marL="3657509" lvl="5" indent="-423323" rtl="0">
              <a:spcBef>
                <a:spcPts val="2133"/>
              </a:spcBef>
              <a:spcAft>
                <a:spcPts val="0"/>
              </a:spcAft>
              <a:buSzPts val="1400"/>
              <a:buChar char="■"/>
              <a:defRPr/>
            </a:lvl6pPr>
            <a:lvl7pPr marL="4267093" lvl="6" indent="-423323" rtl="0">
              <a:spcBef>
                <a:spcPts val="2133"/>
              </a:spcBef>
              <a:spcAft>
                <a:spcPts val="0"/>
              </a:spcAft>
              <a:buSzPts val="1400"/>
              <a:buChar char="●"/>
              <a:defRPr/>
            </a:lvl7pPr>
            <a:lvl8pPr marL="4876678" lvl="7" indent="-423323" rtl="0">
              <a:spcBef>
                <a:spcPts val="2133"/>
              </a:spcBef>
              <a:spcAft>
                <a:spcPts val="0"/>
              </a:spcAft>
              <a:buSzPts val="1400"/>
              <a:buChar char="○"/>
              <a:defRPr/>
            </a:lvl8pPr>
            <a:lvl9pPr marL="5486263" lvl="8" indent="-423323" rtl="0">
              <a:spcBef>
                <a:spcPts val="2133"/>
              </a:spcBef>
              <a:spcAft>
                <a:spcPts val="2133"/>
              </a:spcAft>
              <a:buSzPts val="1400"/>
              <a:buChar char="■"/>
              <a:defRPr/>
            </a:lvl9pPr>
          </a:lstStyle>
          <a:p>
            <a:endParaRPr/>
          </a:p>
        </p:txBody>
      </p:sp>
      <p:sp>
        <p:nvSpPr>
          <p:cNvPr id="65" name="Google Shape;65;g8958b297e5_0_122"/>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46635562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66"/>
        <p:cNvGrpSpPr/>
        <p:nvPr/>
      </p:nvGrpSpPr>
      <p:grpSpPr>
        <a:xfrm>
          <a:off x="0" y="0"/>
          <a:ext cx="0" cy="0"/>
          <a:chOff x="0" y="0"/>
          <a:chExt cx="0" cy="0"/>
        </a:xfrm>
      </p:grpSpPr>
      <p:sp>
        <p:nvSpPr>
          <p:cNvPr id="67" name="Google Shape;67;g8958b297e5_0_126"/>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68" name="Google Shape;68;g8958b297e5_0_126"/>
          <p:cNvSpPr txBox="1">
            <a:spLocks noGrp="1"/>
          </p:cNvSpPr>
          <p:nvPr>
            <p:ph type="body" idx="1"/>
          </p:nvPr>
        </p:nvSpPr>
        <p:spPr>
          <a:xfrm>
            <a:off x="415600" y="1536633"/>
            <a:ext cx="5333200" cy="4555200"/>
          </a:xfrm>
          <a:prstGeom prst="rect">
            <a:avLst/>
          </a:prstGeom>
        </p:spPr>
        <p:txBody>
          <a:bodyPr spcFirstLastPara="1" wrap="square" lIns="91425" tIns="91425" rIns="91425" bIns="91425" anchor="t" anchorCtr="0">
            <a:noAutofit/>
          </a:bodyPr>
          <a:lstStyle>
            <a:lvl1pPr marL="609585" lvl="0" indent="-423323" rtl="0">
              <a:spcBef>
                <a:spcPts val="0"/>
              </a:spcBef>
              <a:spcAft>
                <a:spcPts val="0"/>
              </a:spcAft>
              <a:buSzPts val="1400"/>
              <a:buChar char="●"/>
              <a:defRPr sz="1867"/>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69" name="Google Shape;69;g8958b297e5_0_126"/>
          <p:cNvSpPr txBox="1">
            <a:spLocks noGrp="1"/>
          </p:cNvSpPr>
          <p:nvPr>
            <p:ph type="body" idx="2"/>
          </p:nvPr>
        </p:nvSpPr>
        <p:spPr>
          <a:xfrm>
            <a:off x="6443200" y="1536633"/>
            <a:ext cx="5333200" cy="4555200"/>
          </a:xfrm>
          <a:prstGeom prst="rect">
            <a:avLst/>
          </a:prstGeom>
        </p:spPr>
        <p:txBody>
          <a:bodyPr spcFirstLastPara="1" wrap="square" lIns="91425" tIns="91425" rIns="91425" bIns="91425" anchor="t" anchorCtr="0">
            <a:noAutofit/>
          </a:bodyPr>
          <a:lstStyle>
            <a:lvl1pPr marL="609585" lvl="0" indent="-423323" rtl="0">
              <a:spcBef>
                <a:spcPts val="0"/>
              </a:spcBef>
              <a:spcAft>
                <a:spcPts val="0"/>
              </a:spcAft>
              <a:buSzPts val="1400"/>
              <a:buChar char="●"/>
              <a:defRPr sz="1867"/>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70" name="Google Shape;70;g8958b297e5_0_126"/>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04440928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71"/>
        <p:cNvGrpSpPr/>
        <p:nvPr/>
      </p:nvGrpSpPr>
      <p:grpSpPr>
        <a:xfrm>
          <a:off x="0" y="0"/>
          <a:ext cx="0" cy="0"/>
          <a:chOff x="0" y="0"/>
          <a:chExt cx="0" cy="0"/>
        </a:xfrm>
      </p:grpSpPr>
      <p:sp>
        <p:nvSpPr>
          <p:cNvPr id="72" name="Google Shape;72;g8958b297e5_0_131"/>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73" name="Google Shape;73;g8958b297e5_0_131"/>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06571396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74"/>
        <p:cNvGrpSpPr/>
        <p:nvPr/>
      </p:nvGrpSpPr>
      <p:grpSpPr>
        <a:xfrm>
          <a:off x="0" y="0"/>
          <a:ext cx="0" cy="0"/>
          <a:chOff x="0" y="0"/>
          <a:chExt cx="0" cy="0"/>
        </a:xfrm>
      </p:grpSpPr>
      <p:sp>
        <p:nvSpPr>
          <p:cNvPr id="75" name="Google Shape;75;g8958b297e5_0_134"/>
          <p:cNvSpPr txBox="1">
            <a:spLocks noGrp="1"/>
          </p:cNvSpPr>
          <p:nvPr>
            <p:ph type="title"/>
          </p:nvPr>
        </p:nvSpPr>
        <p:spPr>
          <a:xfrm>
            <a:off x="415600" y="740800"/>
            <a:ext cx="3744000" cy="10076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3200"/>
            </a:lvl1pPr>
            <a:lvl2pPr lvl="1" rtl="0">
              <a:spcBef>
                <a:spcPts val="0"/>
              </a:spcBef>
              <a:spcAft>
                <a:spcPts val="0"/>
              </a:spcAft>
              <a:buSzPts val="2400"/>
              <a:buNone/>
              <a:defRPr sz="3200"/>
            </a:lvl2pPr>
            <a:lvl3pPr lvl="2" rtl="0">
              <a:spcBef>
                <a:spcPts val="0"/>
              </a:spcBef>
              <a:spcAft>
                <a:spcPts val="0"/>
              </a:spcAft>
              <a:buSzPts val="2400"/>
              <a:buNone/>
              <a:defRPr sz="3200"/>
            </a:lvl3pPr>
            <a:lvl4pPr lvl="3" rtl="0">
              <a:spcBef>
                <a:spcPts val="0"/>
              </a:spcBef>
              <a:spcAft>
                <a:spcPts val="0"/>
              </a:spcAft>
              <a:buSzPts val="2400"/>
              <a:buNone/>
              <a:defRPr sz="3200"/>
            </a:lvl4pPr>
            <a:lvl5pPr lvl="4" rtl="0">
              <a:spcBef>
                <a:spcPts val="0"/>
              </a:spcBef>
              <a:spcAft>
                <a:spcPts val="0"/>
              </a:spcAft>
              <a:buSzPts val="2400"/>
              <a:buNone/>
              <a:defRPr sz="3200"/>
            </a:lvl5pPr>
            <a:lvl6pPr lvl="5" rtl="0">
              <a:spcBef>
                <a:spcPts val="0"/>
              </a:spcBef>
              <a:spcAft>
                <a:spcPts val="0"/>
              </a:spcAft>
              <a:buSzPts val="2400"/>
              <a:buNone/>
              <a:defRPr sz="3200"/>
            </a:lvl6pPr>
            <a:lvl7pPr lvl="6" rtl="0">
              <a:spcBef>
                <a:spcPts val="0"/>
              </a:spcBef>
              <a:spcAft>
                <a:spcPts val="0"/>
              </a:spcAft>
              <a:buSzPts val="2400"/>
              <a:buNone/>
              <a:defRPr sz="3200"/>
            </a:lvl7pPr>
            <a:lvl8pPr lvl="7" rtl="0">
              <a:spcBef>
                <a:spcPts val="0"/>
              </a:spcBef>
              <a:spcAft>
                <a:spcPts val="0"/>
              </a:spcAft>
              <a:buSzPts val="2400"/>
              <a:buNone/>
              <a:defRPr sz="3200"/>
            </a:lvl8pPr>
            <a:lvl9pPr lvl="8" rtl="0">
              <a:spcBef>
                <a:spcPts val="0"/>
              </a:spcBef>
              <a:spcAft>
                <a:spcPts val="0"/>
              </a:spcAft>
              <a:buSzPts val="2400"/>
              <a:buNone/>
              <a:defRPr sz="3200"/>
            </a:lvl9pPr>
          </a:lstStyle>
          <a:p>
            <a:endParaRPr/>
          </a:p>
        </p:txBody>
      </p:sp>
      <p:sp>
        <p:nvSpPr>
          <p:cNvPr id="76" name="Google Shape;76;g8958b297e5_0_134"/>
          <p:cNvSpPr txBox="1">
            <a:spLocks noGrp="1"/>
          </p:cNvSpPr>
          <p:nvPr>
            <p:ph type="body" idx="1"/>
          </p:nvPr>
        </p:nvSpPr>
        <p:spPr>
          <a:xfrm>
            <a:off x="415600" y="1852800"/>
            <a:ext cx="3744000" cy="4239200"/>
          </a:xfrm>
          <a:prstGeom prst="rect">
            <a:avLst/>
          </a:prstGeom>
        </p:spPr>
        <p:txBody>
          <a:bodyPr spcFirstLastPara="1" wrap="square" lIns="91425" tIns="91425" rIns="91425" bIns="91425" anchor="t" anchorCtr="0">
            <a:noAutofit/>
          </a:bodyPr>
          <a:lstStyle>
            <a:lvl1pPr marL="609585" lvl="0" indent="-406390" rtl="0">
              <a:spcBef>
                <a:spcPts val="0"/>
              </a:spcBef>
              <a:spcAft>
                <a:spcPts val="0"/>
              </a:spcAft>
              <a:buSzPts val="1200"/>
              <a:buChar char="●"/>
              <a:defRPr sz="1600"/>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77" name="Google Shape;77;g8958b297e5_0_13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41381141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78"/>
        <p:cNvGrpSpPr/>
        <p:nvPr/>
      </p:nvGrpSpPr>
      <p:grpSpPr>
        <a:xfrm>
          <a:off x="0" y="0"/>
          <a:ext cx="0" cy="0"/>
          <a:chOff x="0" y="0"/>
          <a:chExt cx="0" cy="0"/>
        </a:xfrm>
      </p:grpSpPr>
      <p:sp>
        <p:nvSpPr>
          <p:cNvPr id="79" name="Google Shape;79;g8958b297e5_0_138"/>
          <p:cNvSpPr txBox="1">
            <a:spLocks noGrp="1"/>
          </p:cNvSpPr>
          <p:nvPr>
            <p:ph type="title"/>
          </p:nvPr>
        </p:nvSpPr>
        <p:spPr>
          <a:xfrm>
            <a:off x="653667" y="600200"/>
            <a:ext cx="8490400" cy="54544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6400"/>
            </a:lvl1pPr>
            <a:lvl2pPr lvl="1" rtl="0">
              <a:spcBef>
                <a:spcPts val="0"/>
              </a:spcBef>
              <a:spcAft>
                <a:spcPts val="0"/>
              </a:spcAft>
              <a:buSzPts val="4800"/>
              <a:buNone/>
              <a:defRPr sz="6400"/>
            </a:lvl2pPr>
            <a:lvl3pPr lvl="2" rtl="0">
              <a:spcBef>
                <a:spcPts val="0"/>
              </a:spcBef>
              <a:spcAft>
                <a:spcPts val="0"/>
              </a:spcAft>
              <a:buSzPts val="4800"/>
              <a:buNone/>
              <a:defRPr sz="6400"/>
            </a:lvl3pPr>
            <a:lvl4pPr lvl="3" rtl="0">
              <a:spcBef>
                <a:spcPts val="0"/>
              </a:spcBef>
              <a:spcAft>
                <a:spcPts val="0"/>
              </a:spcAft>
              <a:buSzPts val="4800"/>
              <a:buNone/>
              <a:defRPr sz="6400"/>
            </a:lvl4pPr>
            <a:lvl5pPr lvl="4" rtl="0">
              <a:spcBef>
                <a:spcPts val="0"/>
              </a:spcBef>
              <a:spcAft>
                <a:spcPts val="0"/>
              </a:spcAft>
              <a:buSzPts val="4800"/>
              <a:buNone/>
              <a:defRPr sz="6400"/>
            </a:lvl5pPr>
            <a:lvl6pPr lvl="5" rtl="0">
              <a:spcBef>
                <a:spcPts val="0"/>
              </a:spcBef>
              <a:spcAft>
                <a:spcPts val="0"/>
              </a:spcAft>
              <a:buSzPts val="4800"/>
              <a:buNone/>
              <a:defRPr sz="6400"/>
            </a:lvl6pPr>
            <a:lvl7pPr lvl="6" rtl="0">
              <a:spcBef>
                <a:spcPts val="0"/>
              </a:spcBef>
              <a:spcAft>
                <a:spcPts val="0"/>
              </a:spcAft>
              <a:buSzPts val="4800"/>
              <a:buNone/>
              <a:defRPr sz="6400"/>
            </a:lvl7pPr>
            <a:lvl8pPr lvl="7" rtl="0">
              <a:spcBef>
                <a:spcPts val="0"/>
              </a:spcBef>
              <a:spcAft>
                <a:spcPts val="0"/>
              </a:spcAft>
              <a:buSzPts val="4800"/>
              <a:buNone/>
              <a:defRPr sz="6400"/>
            </a:lvl8pPr>
            <a:lvl9pPr lvl="8" rtl="0">
              <a:spcBef>
                <a:spcPts val="0"/>
              </a:spcBef>
              <a:spcAft>
                <a:spcPts val="0"/>
              </a:spcAft>
              <a:buSzPts val="4800"/>
              <a:buNone/>
              <a:defRPr sz="6400"/>
            </a:lvl9pPr>
          </a:lstStyle>
          <a:p>
            <a:endParaRPr/>
          </a:p>
        </p:txBody>
      </p:sp>
      <p:sp>
        <p:nvSpPr>
          <p:cNvPr id="80" name="Google Shape;80;g8958b297e5_0_138"/>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99032074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81"/>
        <p:cNvGrpSpPr/>
        <p:nvPr/>
      </p:nvGrpSpPr>
      <p:grpSpPr>
        <a:xfrm>
          <a:off x="0" y="0"/>
          <a:ext cx="0" cy="0"/>
          <a:chOff x="0" y="0"/>
          <a:chExt cx="0" cy="0"/>
        </a:xfrm>
      </p:grpSpPr>
      <p:sp>
        <p:nvSpPr>
          <p:cNvPr id="82" name="Google Shape;82;g8958b297e5_0_141"/>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83" name="Google Shape;83;g8958b297e5_0_141"/>
          <p:cNvSpPr txBox="1">
            <a:spLocks noGrp="1"/>
          </p:cNvSpPr>
          <p:nvPr>
            <p:ph type="title"/>
          </p:nvPr>
        </p:nvSpPr>
        <p:spPr>
          <a:xfrm>
            <a:off x="354000" y="1644233"/>
            <a:ext cx="5393600" cy="19764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200"/>
              <a:buNone/>
              <a:defRPr sz="5600"/>
            </a:lvl1pPr>
            <a:lvl2pPr lvl="1" algn="ctr" rtl="0">
              <a:spcBef>
                <a:spcPts val="0"/>
              </a:spcBef>
              <a:spcAft>
                <a:spcPts val="0"/>
              </a:spcAft>
              <a:buSzPts val="4200"/>
              <a:buNone/>
              <a:defRPr sz="5600"/>
            </a:lvl2pPr>
            <a:lvl3pPr lvl="2" algn="ctr" rtl="0">
              <a:spcBef>
                <a:spcPts val="0"/>
              </a:spcBef>
              <a:spcAft>
                <a:spcPts val="0"/>
              </a:spcAft>
              <a:buSzPts val="4200"/>
              <a:buNone/>
              <a:defRPr sz="5600"/>
            </a:lvl3pPr>
            <a:lvl4pPr lvl="3" algn="ctr" rtl="0">
              <a:spcBef>
                <a:spcPts val="0"/>
              </a:spcBef>
              <a:spcAft>
                <a:spcPts val="0"/>
              </a:spcAft>
              <a:buSzPts val="4200"/>
              <a:buNone/>
              <a:defRPr sz="5600"/>
            </a:lvl4pPr>
            <a:lvl5pPr lvl="4" algn="ctr" rtl="0">
              <a:spcBef>
                <a:spcPts val="0"/>
              </a:spcBef>
              <a:spcAft>
                <a:spcPts val="0"/>
              </a:spcAft>
              <a:buSzPts val="4200"/>
              <a:buNone/>
              <a:defRPr sz="5600"/>
            </a:lvl5pPr>
            <a:lvl6pPr lvl="5" algn="ctr" rtl="0">
              <a:spcBef>
                <a:spcPts val="0"/>
              </a:spcBef>
              <a:spcAft>
                <a:spcPts val="0"/>
              </a:spcAft>
              <a:buSzPts val="4200"/>
              <a:buNone/>
              <a:defRPr sz="5600"/>
            </a:lvl6pPr>
            <a:lvl7pPr lvl="6" algn="ctr" rtl="0">
              <a:spcBef>
                <a:spcPts val="0"/>
              </a:spcBef>
              <a:spcAft>
                <a:spcPts val="0"/>
              </a:spcAft>
              <a:buSzPts val="4200"/>
              <a:buNone/>
              <a:defRPr sz="5600"/>
            </a:lvl7pPr>
            <a:lvl8pPr lvl="7" algn="ctr" rtl="0">
              <a:spcBef>
                <a:spcPts val="0"/>
              </a:spcBef>
              <a:spcAft>
                <a:spcPts val="0"/>
              </a:spcAft>
              <a:buSzPts val="4200"/>
              <a:buNone/>
              <a:defRPr sz="5600"/>
            </a:lvl8pPr>
            <a:lvl9pPr lvl="8" algn="ctr" rtl="0">
              <a:spcBef>
                <a:spcPts val="0"/>
              </a:spcBef>
              <a:spcAft>
                <a:spcPts val="0"/>
              </a:spcAft>
              <a:buSzPts val="4200"/>
              <a:buNone/>
              <a:defRPr sz="5600"/>
            </a:lvl9pPr>
          </a:lstStyle>
          <a:p>
            <a:endParaRPr/>
          </a:p>
        </p:txBody>
      </p:sp>
      <p:sp>
        <p:nvSpPr>
          <p:cNvPr id="84" name="Google Shape;84;g8958b297e5_0_141"/>
          <p:cNvSpPr txBox="1">
            <a:spLocks noGrp="1"/>
          </p:cNvSpPr>
          <p:nvPr>
            <p:ph type="subTitle" idx="1"/>
          </p:nvPr>
        </p:nvSpPr>
        <p:spPr>
          <a:xfrm>
            <a:off x="354000" y="3737433"/>
            <a:ext cx="5393600" cy="164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800"/>
            </a:lvl1pPr>
            <a:lvl2pPr lvl="1" algn="ctr" rtl="0">
              <a:lnSpc>
                <a:spcPct val="100000"/>
              </a:lnSpc>
              <a:spcBef>
                <a:spcPts val="0"/>
              </a:spcBef>
              <a:spcAft>
                <a:spcPts val="0"/>
              </a:spcAft>
              <a:buSzPts val="2100"/>
              <a:buNone/>
              <a:defRPr sz="2800"/>
            </a:lvl2pPr>
            <a:lvl3pPr lvl="2" algn="ctr" rtl="0">
              <a:lnSpc>
                <a:spcPct val="100000"/>
              </a:lnSpc>
              <a:spcBef>
                <a:spcPts val="0"/>
              </a:spcBef>
              <a:spcAft>
                <a:spcPts val="0"/>
              </a:spcAft>
              <a:buSzPts val="2100"/>
              <a:buNone/>
              <a:defRPr sz="2800"/>
            </a:lvl3pPr>
            <a:lvl4pPr lvl="3" algn="ctr" rtl="0">
              <a:lnSpc>
                <a:spcPct val="100000"/>
              </a:lnSpc>
              <a:spcBef>
                <a:spcPts val="0"/>
              </a:spcBef>
              <a:spcAft>
                <a:spcPts val="0"/>
              </a:spcAft>
              <a:buSzPts val="2100"/>
              <a:buNone/>
              <a:defRPr sz="2800"/>
            </a:lvl4pPr>
            <a:lvl5pPr lvl="4" algn="ctr" rtl="0">
              <a:lnSpc>
                <a:spcPct val="100000"/>
              </a:lnSpc>
              <a:spcBef>
                <a:spcPts val="0"/>
              </a:spcBef>
              <a:spcAft>
                <a:spcPts val="0"/>
              </a:spcAft>
              <a:buSzPts val="2100"/>
              <a:buNone/>
              <a:defRPr sz="2800"/>
            </a:lvl5pPr>
            <a:lvl6pPr lvl="5" algn="ctr" rtl="0">
              <a:lnSpc>
                <a:spcPct val="100000"/>
              </a:lnSpc>
              <a:spcBef>
                <a:spcPts val="0"/>
              </a:spcBef>
              <a:spcAft>
                <a:spcPts val="0"/>
              </a:spcAft>
              <a:buSzPts val="2100"/>
              <a:buNone/>
              <a:defRPr sz="2800"/>
            </a:lvl6pPr>
            <a:lvl7pPr lvl="6" algn="ctr" rtl="0">
              <a:lnSpc>
                <a:spcPct val="100000"/>
              </a:lnSpc>
              <a:spcBef>
                <a:spcPts val="0"/>
              </a:spcBef>
              <a:spcAft>
                <a:spcPts val="0"/>
              </a:spcAft>
              <a:buSzPts val="2100"/>
              <a:buNone/>
              <a:defRPr sz="2800"/>
            </a:lvl7pPr>
            <a:lvl8pPr lvl="7" algn="ctr" rtl="0">
              <a:lnSpc>
                <a:spcPct val="100000"/>
              </a:lnSpc>
              <a:spcBef>
                <a:spcPts val="0"/>
              </a:spcBef>
              <a:spcAft>
                <a:spcPts val="0"/>
              </a:spcAft>
              <a:buSzPts val="2100"/>
              <a:buNone/>
              <a:defRPr sz="2800"/>
            </a:lvl8pPr>
            <a:lvl9pPr lvl="8" algn="ctr" rtl="0">
              <a:lnSpc>
                <a:spcPct val="100000"/>
              </a:lnSpc>
              <a:spcBef>
                <a:spcPts val="0"/>
              </a:spcBef>
              <a:spcAft>
                <a:spcPts val="0"/>
              </a:spcAft>
              <a:buSzPts val="2100"/>
              <a:buNone/>
              <a:defRPr sz="2800"/>
            </a:lvl9pPr>
          </a:lstStyle>
          <a:p>
            <a:endParaRPr/>
          </a:p>
        </p:txBody>
      </p:sp>
      <p:sp>
        <p:nvSpPr>
          <p:cNvPr id="85" name="Google Shape;85;g8958b297e5_0_141"/>
          <p:cNvSpPr txBox="1">
            <a:spLocks noGrp="1"/>
          </p:cNvSpPr>
          <p:nvPr>
            <p:ph type="body" idx="2"/>
          </p:nvPr>
        </p:nvSpPr>
        <p:spPr>
          <a:xfrm>
            <a:off x="6586000" y="965433"/>
            <a:ext cx="5116000" cy="4926800"/>
          </a:xfrm>
          <a:prstGeom prst="rect">
            <a:avLst/>
          </a:prstGeom>
        </p:spPr>
        <p:txBody>
          <a:bodyPr spcFirstLastPara="1" wrap="square" lIns="91425" tIns="91425" rIns="91425" bIns="91425" anchor="ctr" anchorCtr="0">
            <a:noAutofit/>
          </a:bodyPr>
          <a:lstStyle>
            <a:lvl1pPr marL="609585" lvl="0" indent="-457189" rtl="0">
              <a:spcBef>
                <a:spcPts val="0"/>
              </a:spcBef>
              <a:spcAft>
                <a:spcPts val="0"/>
              </a:spcAft>
              <a:buSzPts val="1800"/>
              <a:buChar char="●"/>
              <a:defRPr/>
            </a:lvl1pPr>
            <a:lvl2pPr marL="1219170" lvl="1" indent="-423323" rtl="0">
              <a:spcBef>
                <a:spcPts val="2133"/>
              </a:spcBef>
              <a:spcAft>
                <a:spcPts val="0"/>
              </a:spcAft>
              <a:buSzPts val="1400"/>
              <a:buChar char="○"/>
              <a:defRPr/>
            </a:lvl2pPr>
            <a:lvl3pPr marL="1828754" lvl="2" indent="-423323" rtl="0">
              <a:spcBef>
                <a:spcPts val="2133"/>
              </a:spcBef>
              <a:spcAft>
                <a:spcPts val="0"/>
              </a:spcAft>
              <a:buSzPts val="1400"/>
              <a:buChar char="■"/>
              <a:defRPr/>
            </a:lvl3pPr>
            <a:lvl4pPr marL="2438339" lvl="3" indent="-423323" rtl="0">
              <a:spcBef>
                <a:spcPts val="2133"/>
              </a:spcBef>
              <a:spcAft>
                <a:spcPts val="0"/>
              </a:spcAft>
              <a:buSzPts val="1400"/>
              <a:buChar char="●"/>
              <a:defRPr/>
            </a:lvl4pPr>
            <a:lvl5pPr marL="3047924" lvl="4" indent="-423323" rtl="0">
              <a:spcBef>
                <a:spcPts val="2133"/>
              </a:spcBef>
              <a:spcAft>
                <a:spcPts val="0"/>
              </a:spcAft>
              <a:buSzPts val="1400"/>
              <a:buChar char="○"/>
              <a:defRPr/>
            </a:lvl5pPr>
            <a:lvl6pPr marL="3657509" lvl="5" indent="-423323" rtl="0">
              <a:spcBef>
                <a:spcPts val="2133"/>
              </a:spcBef>
              <a:spcAft>
                <a:spcPts val="0"/>
              </a:spcAft>
              <a:buSzPts val="1400"/>
              <a:buChar char="■"/>
              <a:defRPr/>
            </a:lvl6pPr>
            <a:lvl7pPr marL="4267093" lvl="6" indent="-423323" rtl="0">
              <a:spcBef>
                <a:spcPts val="2133"/>
              </a:spcBef>
              <a:spcAft>
                <a:spcPts val="0"/>
              </a:spcAft>
              <a:buSzPts val="1400"/>
              <a:buChar char="●"/>
              <a:defRPr/>
            </a:lvl7pPr>
            <a:lvl8pPr marL="4876678" lvl="7" indent="-423323" rtl="0">
              <a:spcBef>
                <a:spcPts val="2133"/>
              </a:spcBef>
              <a:spcAft>
                <a:spcPts val="0"/>
              </a:spcAft>
              <a:buSzPts val="1400"/>
              <a:buChar char="○"/>
              <a:defRPr/>
            </a:lvl8pPr>
            <a:lvl9pPr marL="5486263" lvl="8" indent="-423323" rtl="0">
              <a:spcBef>
                <a:spcPts val="2133"/>
              </a:spcBef>
              <a:spcAft>
                <a:spcPts val="2133"/>
              </a:spcAft>
              <a:buSzPts val="1400"/>
              <a:buChar char="■"/>
              <a:defRPr/>
            </a:lvl9pPr>
          </a:lstStyle>
          <a:p>
            <a:endParaRPr/>
          </a:p>
        </p:txBody>
      </p:sp>
      <p:sp>
        <p:nvSpPr>
          <p:cNvPr id="86" name="Google Shape;86;g8958b297e5_0_141"/>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88055560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87"/>
        <p:cNvGrpSpPr/>
        <p:nvPr/>
      </p:nvGrpSpPr>
      <p:grpSpPr>
        <a:xfrm>
          <a:off x="0" y="0"/>
          <a:ext cx="0" cy="0"/>
          <a:chOff x="0" y="0"/>
          <a:chExt cx="0" cy="0"/>
        </a:xfrm>
      </p:grpSpPr>
      <p:sp>
        <p:nvSpPr>
          <p:cNvPr id="88" name="Google Shape;88;g8958b297e5_0_147"/>
          <p:cNvSpPr txBox="1">
            <a:spLocks noGrp="1"/>
          </p:cNvSpPr>
          <p:nvPr>
            <p:ph type="body" idx="1"/>
          </p:nvPr>
        </p:nvSpPr>
        <p:spPr>
          <a:xfrm>
            <a:off x="415600" y="5640767"/>
            <a:ext cx="7998400" cy="806800"/>
          </a:xfrm>
          <a:prstGeom prst="rect">
            <a:avLst/>
          </a:prstGeom>
        </p:spPr>
        <p:txBody>
          <a:bodyPr spcFirstLastPara="1" wrap="square" lIns="91425" tIns="91425" rIns="91425" bIns="91425" anchor="ctr" anchorCtr="0">
            <a:noAutofit/>
          </a:bodyPr>
          <a:lstStyle>
            <a:lvl1pPr marL="609585" lvl="0" indent="-304792" rtl="0">
              <a:lnSpc>
                <a:spcPct val="100000"/>
              </a:lnSpc>
              <a:spcBef>
                <a:spcPts val="0"/>
              </a:spcBef>
              <a:spcAft>
                <a:spcPts val="0"/>
              </a:spcAft>
              <a:buSzPts val="1800"/>
              <a:buNone/>
              <a:defRPr/>
            </a:lvl1pPr>
          </a:lstStyle>
          <a:p>
            <a:endParaRPr/>
          </a:p>
        </p:txBody>
      </p:sp>
      <p:sp>
        <p:nvSpPr>
          <p:cNvPr id="89" name="Google Shape;89;g8958b297e5_0_147"/>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10558185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90"/>
        <p:cNvGrpSpPr/>
        <p:nvPr/>
      </p:nvGrpSpPr>
      <p:grpSpPr>
        <a:xfrm>
          <a:off x="0" y="0"/>
          <a:ext cx="0" cy="0"/>
          <a:chOff x="0" y="0"/>
          <a:chExt cx="0" cy="0"/>
        </a:xfrm>
      </p:grpSpPr>
      <p:sp>
        <p:nvSpPr>
          <p:cNvPr id="91" name="Google Shape;91;g8958b297e5_0_150"/>
          <p:cNvSpPr txBox="1">
            <a:spLocks noGrp="1"/>
          </p:cNvSpPr>
          <p:nvPr>
            <p:ph type="title" hasCustomPrompt="1"/>
          </p:nvPr>
        </p:nvSpPr>
        <p:spPr>
          <a:xfrm>
            <a:off x="415600" y="1474833"/>
            <a:ext cx="11360800" cy="26180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2000"/>
              <a:buNone/>
              <a:defRPr sz="16000"/>
            </a:lvl1pPr>
            <a:lvl2pPr lvl="1" algn="ctr" rtl="0">
              <a:spcBef>
                <a:spcPts val="0"/>
              </a:spcBef>
              <a:spcAft>
                <a:spcPts val="0"/>
              </a:spcAft>
              <a:buSzPts val="12000"/>
              <a:buNone/>
              <a:defRPr sz="16000"/>
            </a:lvl2pPr>
            <a:lvl3pPr lvl="2" algn="ctr" rtl="0">
              <a:spcBef>
                <a:spcPts val="0"/>
              </a:spcBef>
              <a:spcAft>
                <a:spcPts val="0"/>
              </a:spcAft>
              <a:buSzPts val="12000"/>
              <a:buNone/>
              <a:defRPr sz="16000"/>
            </a:lvl3pPr>
            <a:lvl4pPr lvl="3" algn="ctr" rtl="0">
              <a:spcBef>
                <a:spcPts val="0"/>
              </a:spcBef>
              <a:spcAft>
                <a:spcPts val="0"/>
              </a:spcAft>
              <a:buSzPts val="12000"/>
              <a:buNone/>
              <a:defRPr sz="16000"/>
            </a:lvl4pPr>
            <a:lvl5pPr lvl="4" algn="ctr" rtl="0">
              <a:spcBef>
                <a:spcPts val="0"/>
              </a:spcBef>
              <a:spcAft>
                <a:spcPts val="0"/>
              </a:spcAft>
              <a:buSzPts val="12000"/>
              <a:buNone/>
              <a:defRPr sz="16000"/>
            </a:lvl5pPr>
            <a:lvl6pPr lvl="5" algn="ctr" rtl="0">
              <a:spcBef>
                <a:spcPts val="0"/>
              </a:spcBef>
              <a:spcAft>
                <a:spcPts val="0"/>
              </a:spcAft>
              <a:buSzPts val="12000"/>
              <a:buNone/>
              <a:defRPr sz="16000"/>
            </a:lvl6pPr>
            <a:lvl7pPr lvl="6" algn="ctr" rtl="0">
              <a:spcBef>
                <a:spcPts val="0"/>
              </a:spcBef>
              <a:spcAft>
                <a:spcPts val="0"/>
              </a:spcAft>
              <a:buSzPts val="12000"/>
              <a:buNone/>
              <a:defRPr sz="16000"/>
            </a:lvl7pPr>
            <a:lvl8pPr lvl="7" algn="ctr" rtl="0">
              <a:spcBef>
                <a:spcPts val="0"/>
              </a:spcBef>
              <a:spcAft>
                <a:spcPts val="0"/>
              </a:spcAft>
              <a:buSzPts val="12000"/>
              <a:buNone/>
              <a:defRPr sz="16000"/>
            </a:lvl8pPr>
            <a:lvl9pPr lvl="8" algn="ctr" rtl="0">
              <a:spcBef>
                <a:spcPts val="0"/>
              </a:spcBef>
              <a:spcAft>
                <a:spcPts val="0"/>
              </a:spcAft>
              <a:buSzPts val="12000"/>
              <a:buNone/>
              <a:defRPr sz="16000"/>
            </a:lvl9pPr>
          </a:lstStyle>
          <a:p>
            <a:r>
              <a:t>xx%</a:t>
            </a:r>
          </a:p>
        </p:txBody>
      </p:sp>
      <p:sp>
        <p:nvSpPr>
          <p:cNvPr id="92" name="Google Shape;92;g8958b297e5_0_150"/>
          <p:cNvSpPr txBox="1">
            <a:spLocks noGrp="1"/>
          </p:cNvSpPr>
          <p:nvPr>
            <p:ph type="body" idx="1"/>
          </p:nvPr>
        </p:nvSpPr>
        <p:spPr>
          <a:xfrm>
            <a:off x="415600" y="4202967"/>
            <a:ext cx="11360800" cy="1734400"/>
          </a:xfrm>
          <a:prstGeom prst="rect">
            <a:avLst/>
          </a:prstGeom>
        </p:spPr>
        <p:txBody>
          <a:bodyPr spcFirstLastPara="1" wrap="square" lIns="91425" tIns="91425" rIns="91425" bIns="91425" anchor="t" anchorCtr="0">
            <a:noAutofit/>
          </a:bodyPr>
          <a:lstStyle>
            <a:lvl1pPr marL="609585" lvl="0" indent="-457189" algn="ctr" rtl="0">
              <a:spcBef>
                <a:spcPts val="0"/>
              </a:spcBef>
              <a:spcAft>
                <a:spcPts val="0"/>
              </a:spcAft>
              <a:buSzPts val="1800"/>
              <a:buChar char="●"/>
              <a:defRPr/>
            </a:lvl1pPr>
            <a:lvl2pPr marL="1219170" lvl="1" indent="-423323" algn="ctr" rtl="0">
              <a:spcBef>
                <a:spcPts val="2133"/>
              </a:spcBef>
              <a:spcAft>
                <a:spcPts val="0"/>
              </a:spcAft>
              <a:buSzPts val="1400"/>
              <a:buChar char="○"/>
              <a:defRPr/>
            </a:lvl2pPr>
            <a:lvl3pPr marL="1828754" lvl="2" indent="-423323" algn="ctr" rtl="0">
              <a:spcBef>
                <a:spcPts val="2133"/>
              </a:spcBef>
              <a:spcAft>
                <a:spcPts val="0"/>
              </a:spcAft>
              <a:buSzPts val="1400"/>
              <a:buChar char="■"/>
              <a:defRPr/>
            </a:lvl3pPr>
            <a:lvl4pPr marL="2438339" lvl="3" indent="-423323" algn="ctr" rtl="0">
              <a:spcBef>
                <a:spcPts val="2133"/>
              </a:spcBef>
              <a:spcAft>
                <a:spcPts val="0"/>
              </a:spcAft>
              <a:buSzPts val="1400"/>
              <a:buChar char="●"/>
              <a:defRPr/>
            </a:lvl4pPr>
            <a:lvl5pPr marL="3047924" lvl="4" indent="-423323" algn="ctr" rtl="0">
              <a:spcBef>
                <a:spcPts val="2133"/>
              </a:spcBef>
              <a:spcAft>
                <a:spcPts val="0"/>
              </a:spcAft>
              <a:buSzPts val="1400"/>
              <a:buChar char="○"/>
              <a:defRPr/>
            </a:lvl5pPr>
            <a:lvl6pPr marL="3657509" lvl="5" indent="-423323" algn="ctr" rtl="0">
              <a:spcBef>
                <a:spcPts val="2133"/>
              </a:spcBef>
              <a:spcAft>
                <a:spcPts val="0"/>
              </a:spcAft>
              <a:buSzPts val="1400"/>
              <a:buChar char="■"/>
              <a:defRPr/>
            </a:lvl6pPr>
            <a:lvl7pPr marL="4267093" lvl="6" indent="-423323" algn="ctr" rtl="0">
              <a:spcBef>
                <a:spcPts val="2133"/>
              </a:spcBef>
              <a:spcAft>
                <a:spcPts val="0"/>
              </a:spcAft>
              <a:buSzPts val="1400"/>
              <a:buChar char="●"/>
              <a:defRPr/>
            </a:lvl7pPr>
            <a:lvl8pPr marL="4876678" lvl="7" indent="-423323" algn="ctr" rtl="0">
              <a:spcBef>
                <a:spcPts val="2133"/>
              </a:spcBef>
              <a:spcAft>
                <a:spcPts val="0"/>
              </a:spcAft>
              <a:buSzPts val="1400"/>
              <a:buChar char="○"/>
              <a:defRPr/>
            </a:lvl8pPr>
            <a:lvl9pPr marL="5486263" lvl="8" indent="-423323" algn="ctr" rtl="0">
              <a:spcBef>
                <a:spcPts val="2133"/>
              </a:spcBef>
              <a:spcAft>
                <a:spcPts val="2133"/>
              </a:spcAft>
              <a:buSzPts val="1400"/>
              <a:buChar char="■"/>
              <a:defRPr/>
            </a:lvl9pPr>
          </a:lstStyle>
          <a:p>
            <a:endParaRPr/>
          </a:p>
        </p:txBody>
      </p:sp>
      <p:sp>
        <p:nvSpPr>
          <p:cNvPr id="93" name="Google Shape;93;g8958b297e5_0_150"/>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62939579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4"/>
        <p:cNvGrpSpPr/>
        <p:nvPr/>
      </p:nvGrpSpPr>
      <p:grpSpPr>
        <a:xfrm>
          <a:off x="0" y="0"/>
          <a:ext cx="0" cy="0"/>
          <a:chOff x="0" y="0"/>
          <a:chExt cx="0" cy="0"/>
        </a:xfrm>
      </p:grpSpPr>
      <p:sp>
        <p:nvSpPr>
          <p:cNvPr id="95" name="Google Shape;95;g8958b297e5_0_15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02768432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96"/>
        <p:cNvGrpSpPr/>
        <p:nvPr/>
      </p:nvGrpSpPr>
      <p:grpSpPr>
        <a:xfrm>
          <a:off x="0" y="0"/>
          <a:ext cx="0" cy="0"/>
          <a:chOff x="0" y="0"/>
          <a:chExt cx="0" cy="0"/>
        </a:xfrm>
      </p:grpSpPr>
      <p:sp>
        <p:nvSpPr>
          <p:cNvPr id="97" name="Google Shape;97;g8958b297e5_0_156"/>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rtl="0">
              <a:lnSpc>
                <a:spcPct val="90000"/>
              </a:lnSpc>
              <a:spcBef>
                <a:spcPts val="0"/>
              </a:spcBef>
              <a:spcAft>
                <a:spcPts val="0"/>
              </a:spcAft>
              <a:buClr>
                <a:schemeClr val="dk1"/>
              </a:buClr>
              <a:buSzPts val="14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98" name="Google Shape;98;g8958b297e5_0_156"/>
          <p:cNvSpPr txBox="1">
            <a:spLocks noGrp="1"/>
          </p:cNvSpPr>
          <p:nvPr>
            <p:ph type="body" idx="1"/>
          </p:nvPr>
        </p:nvSpPr>
        <p:spPr>
          <a:xfrm>
            <a:off x="838200" y="1825625"/>
            <a:ext cx="10515600" cy="4351200"/>
          </a:xfrm>
          <a:prstGeom prst="rect">
            <a:avLst/>
          </a:prstGeom>
          <a:noFill/>
          <a:ln>
            <a:noFill/>
          </a:ln>
        </p:spPr>
        <p:txBody>
          <a:bodyPr spcFirstLastPara="1" wrap="square" lIns="68575" tIns="34275" rIns="68575" bIns="34275" anchor="t" anchorCtr="0">
            <a:noAutofit/>
          </a:bodyPr>
          <a:lstStyle>
            <a:lvl1pPr marL="609585" lvl="0" indent="-423323" algn="l" rtl="0">
              <a:lnSpc>
                <a:spcPct val="90000"/>
              </a:lnSpc>
              <a:spcBef>
                <a:spcPts val="1067"/>
              </a:spcBef>
              <a:spcAft>
                <a:spcPts val="0"/>
              </a:spcAft>
              <a:buClr>
                <a:schemeClr val="dk1"/>
              </a:buClr>
              <a:buSzPts val="1400"/>
              <a:buChar char="●"/>
              <a:defRPr/>
            </a:lvl1pPr>
            <a:lvl2pPr marL="1219170" lvl="1" indent="-423323" algn="l" rtl="0">
              <a:lnSpc>
                <a:spcPct val="90000"/>
              </a:lnSpc>
              <a:spcBef>
                <a:spcPts val="2133"/>
              </a:spcBef>
              <a:spcAft>
                <a:spcPts val="0"/>
              </a:spcAft>
              <a:buClr>
                <a:schemeClr val="dk1"/>
              </a:buClr>
              <a:buSzPts val="1400"/>
              <a:buChar char="○"/>
              <a:defRPr/>
            </a:lvl2pPr>
            <a:lvl3pPr marL="1828754" lvl="2" indent="-423323" algn="l" rtl="0">
              <a:lnSpc>
                <a:spcPct val="90000"/>
              </a:lnSpc>
              <a:spcBef>
                <a:spcPts val="2133"/>
              </a:spcBef>
              <a:spcAft>
                <a:spcPts val="0"/>
              </a:spcAft>
              <a:buClr>
                <a:schemeClr val="dk1"/>
              </a:buClr>
              <a:buSzPts val="1400"/>
              <a:buChar char="■"/>
              <a:defRPr/>
            </a:lvl3pPr>
            <a:lvl4pPr marL="2438339" lvl="3" indent="-423323" algn="l" rtl="0">
              <a:lnSpc>
                <a:spcPct val="90000"/>
              </a:lnSpc>
              <a:spcBef>
                <a:spcPts val="2133"/>
              </a:spcBef>
              <a:spcAft>
                <a:spcPts val="0"/>
              </a:spcAft>
              <a:buClr>
                <a:schemeClr val="dk1"/>
              </a:buClr>
              <a:buSzPts val="1400"/>
              <a:buChar char="●"/>
              <a:defRPr/>
            </a:lvl4pPr>
            <a:lvl5pPr marL="3047924" lvl="4" indent="-423323" algn="l" rtl="0">
              <a:lnSpc>
                <a:spcPct val="90000"/>
              </a:lnSpc>
              <a:spcBef>
                <a:spcPts val="2133"/>
              </a:spcBef>
              <a:spcAft>
                <a:spcPts val="0"/>
              </a:spcAft>
              <a:buClr>
                <a:schemeClr val="dk1"/>
              </a:buClr>
              <a:buSzPts val="1400"/>
              <a:buChar char="○"/>
              <a:defRPr/>
            </a:lvl5pPr>
            <a:lvl6pPr marL="3657509" lvl="5" indent="-423323" algn="l" rtl="0">
              <a:lnSpc>
                <a:spcPct val="90000"/>
              </a:lnSpc>
              <a:spcBef>
                <a:spcPts val="2133"/>
              </a:spcBef>
              <a:spcAft>
                <a:spcPts val="0"/>
              </a:spcAft>
              <a:buClr>
                <a:schemeClr val="dk1"/>
              </a:buClr>
              <a:buSzPts val="1400"/>
              <a:buChar char="■"/>
              <a:defRPr/>
            </a:lvl6pPr>
            <a:lvl7pPr marL="4267093" lvl="6" indent="-423323" algn="l" rtl="0">
              <a:lnSpc>
                <a:spcPct val="90000"/>
              </a:lnSpc>
              <a:spcBef>
                <a:spcPts val="2133"/>
              </a:spcBef>
              <a:spcAft>
                <a:spcPts val="0"/>
              </a:spcAft>
              <a:buClr>
                <a:schemeClr val="dk1"/>
              </a:buClr>
              <a:buSzPts val="1400"/>
              <a:buChar char="●"/>
              <a:defRPr/>
            </a:lvl7pPr>
            <a:lvl8pPr marL="4876678" lvl="7" indent="-423323" algn="l" rtl="0">
              <a:lnSpc>
                <a:spcPct val="90000"/>
              </a:lnSpc>
              <a:spcBef>
                <a:spcPts val="2133"/>
              </a:spcBef>
              <a:spcAft>
                <a:spcPts val="0"/>
              </a:spcAft>
              <a:buClr>
                <a:schemeClr val="dk1"/>
              </a:buClr>
              <a:buSzPts val="1400"/>
              <a:buChar char="○"/>
              <a:defRPr/>
            </a:lvl8pPr>
            <a:lvl9pPr marL="5486263" lvl="8" indent="-423323" algn="l" rtl="0">
              <a:lnSpc>
                <a:spcPct val="90000"/>
              </a:lnSpc>
              <a:spcBef>
                <a:spcPts val="2133"/>
              </a:spcBef>
              <a:spcAft>
                <a:spcPts val="2133"/>
              </a:spcAft>
              <a:buClr>
                <a:schemeClr val="dk1"/>
              </a:buClr>
              <a:buSzPts val="1400"/>
              <a:buChar char="■"/>
              <a:defRPr/>
            </a:lvl9pPr>
          </a:lstStyle>
          <a:p>
            <a:endParaRPr/>
          </a:p>
        </p:txBody>
      </p:sp>
      <p:sp>
        <p:nvSpPr>
          <p:cNvPr id="99" name="Google Shape;99;g8958b297e5_0_156"/>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lvl="0" algn="l" rtl="0">
              <a:spcBef>
                <a:spcPts val="0"/>
              </a:spcBef>
              <a:spcAft>
                <a:spcPts val="0"/>
              </a:spcAft>
              <a:buSzPts val="1100"/>
              <a:buNone/>
              <a:defRPr sz="1467"/>
            </a:lvl1pPr>
            <a:lvl2pPr lvl="1" algn="l" rtl="0">
              <a:spcBef>
                <a:spcPts val="0"/>
              </a:spcBef>
              <a:spcAft>
                <a:spcPts val="0"/>
              </a:spcAft>
              <a:buSzPts val="1100"/>
              <a:buNone/>
              <a:defRPr sz="1467"/>
            </a:lvl2pPr>
            <a:lvl3pPr lvl="2" algn="l" rtl="0">
              <a:spcBef>
                <a:spcPts val="0"/>
              </a:spcBef>
              <a:spcAft>
                <a:spcPts val="0"/>
              </a:spcAft>
              <a:buSzPts val="1100"/>
              <a:buNone/>
              <a:defRPr sz="1467"/>
            </a:lvl3pPr>
            <a:lvl4pPr lvl="3" algn="l" rtl="0">
              <a:spcBef>
                <a:spcPts val="0"/>
              </a:spcBef>
              <a:spcAft>
                <a:spcPts val="0"/>
              </a:spcAft>
              <a:buSzPts val="1100"/>
              <a:buNone/>
              <a:defRPr sz="1467"/>
            </a:lvl4pPr>
            <a:lvl5pPr lvl="4" algn="l" rtl="0">
              <a:spcBef>
                <a:spcPts val="0"/>
              </a:spcBef>
              <a:spcAft>
                <a:spcPts val="0"/>
              </a:spcAft>
              <a:buSzPts val="1100"/>
              <a:buNone/>
              <a:defRPr sz="1467"/>
            </a:lvl5pPr>
            <a:lvl6pPr lvl="5" algn="l" rtl="0">
              <a:spcBef>
                <a:spcPts val="0"/>
              </a:spcBef>
              <a:spcAft>
                <a:spcPts val="0"/>
              </a:spcAft>
              <a:buSzPts val="1100"/>
              <a:buNone/>
              <a:defRPr sz="1467"/>
            </a:lvl6pPr>
            <a:lvl7pPr lvl="6" algn="l" rtl="0">
              <a:spcBef>
                <a:spcPts val="0"/>
              </a:spcBef>
              <a:spcAft>
                <a:spcPts val="0"/>
              </a:spcAft>
              <a:buSzPts val="1100"/>
              <a:buNone/>
              <a:defRPr sz="1467"/>
            </a:lvl7pPr>
            <a:lvl8pPr lvl="7" algn="l" rtl="0">
              <a:spcBef>
                <a:spcPts val="0"/>
              </a:spcBef>
              <a:spcAft>
                <a:spcPts val="0"/>
              </a:spcAft>
              <a:buSzPts val="1100"/>
              <a:buNone/>
              <a:defRPr sz="1467"/>
            </a:lvl8pPr>
            <a:lvl9pPr lvl="8" algn="l" rtl="0">
              <a:spcBef>
                <a:spcPts val="0"/>
              </a:spcBef>
              <a:spcAft>
                <a:spcPts val="0"/>
              </a:spcAft>
              <a:buSzPts val="1100"/>
              <a:buNone/>
              <a:defRPr sz="1467"/>
            </a:lvl9pPr>
          </a:lstStyle>
          <a:p>
            <a:endParaRPr/>
          </a:p>
        </p:txBody>
      </p:sp>
      <p:sp>
        <p:nvSpPr>
          <p:cNvPr id="100" name="Google Shape;100;g8958b297e5_0_156"/>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lvl="0" algn="ctr" rtl="0">
              <a:spcBef>
                <a:spcPts val="0"/>
              </a:spcBef>
              <a:spcAft>
                <a:spcPts val="0"/>
              </a:spcAft>
              <a:buSzPts val="1100"/>
              <a:buNone/>
              <a:defRPr sz="1467"/>
            </a:lvl1pPr>
            <a:lvl2pPr lvl="1" algn="l" rtl="0">
              <a:spcBef>
                <a:spcPts val="0"/>
              </a:spcBef>
              <a:spcAft>
                <a:spcPts val="0"/>
              </a:spcAft>
              <a:buSzPts val="1100"/>
              <a:buNone/>
              <a:defRPr sz="1467"/>
            </a:lvl2pPr>
            <a:lvl3pPr lvl="2" algn="l" rtl="0">
              <a:spcBef>
                <a:spcPts val="0"/>
              </a:spcBef>
              <a:spcAft>
                <a:spcPts val="0"/>
              </a:spcAft>
              <a:buSzPts val="1100"/>
              <a:buNone/>
              <a:defRPr sz="1467"/>
            </a:lvl3pPr>
            <a:lvl4pPr lvl="3" algn="l" rtl="0">
              <a:spcBef>
                <a:spcPts val="0"/>
              </a:spcBef>
              <a:spcAft>
                <a:spcPts val="0"/>
              </a:spcAft>
              <a:buSzPts val="1100"/>
              <a:buNone/>
              <a:defRPr sz="1467"/>
            </a:lvl4pPr>
            <a:lvl5pPr lvl="4" algn="l" rtl="0">
              <a:spcBef>
                <a:spcPts val="0"/>
              </a:spcBef>
              <a:spcAft>
                <a:spcPts val="0"/>
              </a:spcAft>
              <a:buSzPts val="1100"/>
              <a:buNone/>
              <a:defRPr sz="1467"/>
            </a:lvl5pPr>
            <a:lvl6pPr lvl="5" algn="l" rtl="0">
              <a:spcBef>
                <a:spcPts val="0"/>
              </a:spcBef>
              <a:spcAft>
                <a:spcPts val="0"/>
              </a:spcAft>
              <a:buSzPts val="1100"/>
              <a:buNone/>
              <a:defRPr sz="1467"/>
            </a:lvl6pPr>
            <a:lvl7pPr lvl="6" algn="l" rtl="0">
              <a:spcBef>
                <a:spcPts val="0"/>
              </a:spcBef>
              <a:spcAft>
                <a:spcPts val="0"/>
              </a:spcAft>
              <a:buSzPts val="1100"/>
              <a:buNone/>
              <a:defRPr sz="1467"/>
            </a:lvl7pPr>
            <a:lvl8pPr lvl="7" algn="l" rtl="0">
              <a:spcBef>
                <a:spcPts val="0"/>
              </a:spcBef>
              <a:spcAft>
                <a:spcPts val="0"/>
              </a:spcAft>
              <a:buSzPts val="1100"/>
              <a:buNone/>
              <a:defRPr sz="1467"/>
            </a:lvl8pPr>
            <a:lvl9pPr lvl="8" algn="l" rtl="0">
              <a:spcBef>
                <a:spcPts val="0"/>
              </a:spcBef>
              <a:spcAft>
                <a:spcPts val="0"/>
              </a:spcAft>
              <a:buSzPts val="1100"/>
              <a:buNone/>
              <a:defRPr sz="1467"/>
            </a:lvl9pPr>
          </a:lstStyle>
          <a:p>
            <a:endParaRPr/>
          </a:p>
        </p:txBody>
      </p:sp>
      <p:sp>
        <p:nvSpPr>
          <p:cNvPr id="101" name="Google Shape;101;g8958b297e5_0_156"/>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6214739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theme" Target="../theme/theme3.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F6F7905-FC96-4F5F-8A35-3FB754C86A63}" type="datetimeFigureOut">
              <a:rPr lang="en-US" smtClean="0"/>
              <a:t>7/3/2020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43F032-6DB3-4A4E-B1DC-002EDEE9DA9B}" type="slidenum">
              <a:rPr lang="en-US" smtClean="0"/>
              <a:t>‹#›</a:t>
            </a:fld>
            <a:endParaRPr lang="en-US"/>
          </a:p>
        </p:txBody>
      </p:sp>
    </p:spTree>
    <p:extLst>
      <p:ext uri="{BB962C8B-B14F-4D97-AF65-F5344CB8AC3E}">
        <p14:creationId xmlns:p14="http://schemas.microsoft.com/office/powerpoint/2010/main" val="30353204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3"/>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63"/>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6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518912760"/>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1"/>
        <p:cNvGrpSpPr/>
        <p:nvPr/>
      </p:nvGrpSpPr>
      <p:grpSpPr>
        <a:xfrm>
          <a:off x="0" y="0"/>
          <a:ext cx="0" cy="0"/>
          <a:chOff x="0" y="0"/>
          <a:chExt cx="0" cy="0"/>
        </a:xfrm>
      </p:grpSpPr>
      <p:sp>
        <p:nvSpPr>
          <p:cNvPr id="52" name="Google Shape;52;g8958b297e5_0_111"/>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a:p>
        </p:txBody>
      </p:sp>
      <p:sp>
        <p:nvSpPr>
          <p:cNvPr id="53" name="Google Shape;53;g8958b297e5_0_111"/>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Char char="●"/>
              <a:defRPr sz="1800">
                <a:solidFill>
                  <a:schemeClr val="dk2"/>
                </a:solidFill>
              </a:defRPr>
            </a:lvl1pPr>
            <a:lvl2pPr marL="914400" lvl="1" indent="-317500" rtl="0">
              <a:lnSpc>
                <a:spcPct val="115000"/>
              </a:lnSpc>
              <a:spcBef>
                <a:spcPts val="1600"/>
              </a:spcBef>
              <a:spcAft>
                <a:spcPts val="0"/>
              </a:spcAft>
              <a:buClr>
                <a:schemeClr val="dk2"/>
              </a:buClr>
              <a:buSzPts val="1400"/>
              <a:buChar char="○"/>
              <a:defRPr>
                <a:solidFill>
                  <a:schemeClr val="dk2"/>
                </a:solidFill>
              </a:defRPr>
            </a:lvl2pPr>
            <a:lvl3pPr marL="1371600" lvl="2" indent="-317500" rtl="0">
              <a:lnSpc>
                <a:spcPct val="115000"/>
              </a:lnSpc>
              <a:spcBef>
                <a:spcPts val="1600"/>
              </a:spcBef>
              <a:spcAft>
                <a:spcPts val="0"/>
              </a:spcAft>
              <a:buClr>
                <a:schemeClr val="dk2"/>
              </a:buClr>
              <a:buSzPts val="1400"/>
              <a:buChar char="■"/>
              <a:defRPr>
                <a:solidFill>
                  <a:schemeClr val="dk2"/>
                </a:solidFill>
              </a:defRPr>
            </a:lvl3pPr>
            <a:lvl4pPr marL="1828800" lvl="3" indent="-317500" rtl="0">
              <a:lnSpc>
                <a:spcPct val="115000"/>
              </a:lnSpc>
              <a:spcBef>
                <a:spcPts val="1600"/>
              </a:spcBef>
              <a:spcAft>
                <a:spcPts val="0"/>
              </a:spcAft>
              <a:buClr>
                <a:schemeClr val="dk2"/>
              </a:buClr>
              <a:buSzPts val="1400"/>
              <a:buChar char="●"/>
              <a:defRPr>
                <a:solidFill>
                  <a:schemeClr val="dk2"/>
                </a:solidFill>
              </a:defRPr>
            </a:lvl4pPr>
            <a:lvl5pPr marL="2286000" lvl="4" indent="-317500" rtl="0">
              <a:lnSpc>
                <a:spcPct val="115000"/>
              </a:lnSpc>
              <a:spcBef>
                <a:spcPts val="1600"/>
              </a:spcBef>
              <a:spcAft>
                <a:spcPts val="0"/>
              </a:spcAft>
              <a:buClr>
                <a:schemeClr val="dk2"/>
              </a:buClr>
              <a:buSzPts val="1400"/>
              <a:buChar char="○"/>
              <a:defRPr>
                <a:solidFill>
                  <a:schemeClr val="dk2"/>
                </a:solidFill>
              </a:defRPr>
            </a:lvl5pPr>
            <a:lvl6pPr marL="2743200" lvl="5" indent="-317500" rtl="0">
              <a:lnSpc>
                <a:spcPct val="115000"/>
              </a:lnSpc>
              <a:spcBef>
                <a:spcPts val="1600"/>
              </a:spcBef>
              <a:spcAft>
                <a:spcPts val="0"/>
              </a:spcAft>
              <a:buClr>
                <a:schemeClr val="dk2"/>
              </a:buClr>
              <a:buSzPts val="1400"/>
              <a:buChar char="■"/>
              <a:defRPr>
                <a:solidFill>
                  <a:schemeClr val="dk2"/>
                </a:solidFill>
              </a:defRPr>
            </a:lvl6pPr>
            <a:lvl7pPr marL="3200400" lvl="6" indent="-317500" rtl="0">
              <a:lnSpc>
                <a:spcPct val="115000"/>
              </a:lnSpc>
              <a:spcBef>
                <a:spcPts val="1600"/>
              </a:spcBef>
              <a:spcAft>
                <a:spcPts val="0"/>
              </a:spcAft>
              <a:buClr>
                <a:schemeClr val="dk2"/>
              </a:buClr>
              <a:buSzPts val="1400"/>
              <a:buChar char="●"/>
              <a:defRPr>
                <a:solidFill>
                  <a:schemeClr val="dk2"/>
                </a:solidFill>
              </a:defRPr>
            </a:lvl7pPr>
            <a:lvl8pPr marL="3657600" lvl="7" indent="-317500" rtl="0">
              <a:lnSpc>
                <a:spcPct val="115000"/>
              </a:lnSpc>
              <a:spcBef>
                <a:spcPts val="1600"/>
              </a:spcBef>
              <a:spcAft>
                <a:spcPts val="0"/>
              </a:spcAft>
              <a:buClr>
                <a:schemeClr val="dk2"/>
              </a:buClr>
              <a:buSzPts val="1400"/>
              <a:buChar char="○"/>
              <a:defRPr>
                <a:solidFill>
                  <a:schemeClr val="dk2"/>
                </a:solidFill>
              </a:defRPr>
            </a:lvl8pPr>
            <a:lvl9pPr marL="4114800" lvl="8" indent="-317500" rtl="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54" name="Google Shape;54;g8958b297e5_0_11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lgn="r" rtl="0">
              <a:buNone/>
              <a:defRPr sz="1333">
                <a:solidFill>
                  <a:schemeClr val="dk2"/>
                </a:solidFill>
              </a:defRPr>
            </a:lvl1pPr>
            <a:lvl2pPr lvl="1" algn="r" rtl="0">
              <a:buNone/>
              <a:defRPr sz="1333">
                <a:solidFill>
                  <a:schemeClr val="dk2"/>
                </a:solidFill>
              </a:defRPr>
            </a:lvl2pPr>
            <a:lvl3pPr lvl="2" algn="r" rtl="0">
              <a:buNone/>
              <a:defRPr sz="1333">
                <a:solidFill>
                  <a:schemeClr val="dk2"/>
                </a:solidFill>
              </a:defRPr>
            </a:lvl3pPr>
            <a:lvl4pPr lvl="3" algn="r" rtl="0">
              <a:buNone/>
              <a:defRPr sz="1333">
                <a:solidFill>
                  <a:schemeClr val="dk2"/>
                </a:solidFill>
              </a:defRPr>
            </a:lvl4pPr>
            <a:lvl5pPr lvl="4" algn="r" rtl="0">
              <a:buNone/>
              <a:defRPr sz="1333">
                <a:solidFill>
                  <a:schemeClr val="dk2"/>
                </a:solidFill>
              </a:defRPr>
            </a:lvl5pPr>
            <a:lvl6pPr lvl="5" algn="r" rtl="0">
              <a:buNone/>
              <a:defRPr sz="1333">
                <a:solidFill>
                  <a:schemeClr val="dk2"/>
                </a:solidFill>
              </a:defRPr>
            </a:lvl6pPr>
            <a:lvl7pPr lvl="6" algn="r" rtl="0">
              <a:buNone/>
              <a:defRPr sz="1333">
                <a:solidFill>
                  <a:schemeClr val="dk2"/>
                </a:solidFill>
              </a:defRPr>
            </a:lvl7pPr>
            <a:lvl8pPr lvl="7" algn="r" rtl="0">
              <a:buNone/>
              <a:defRPr sz="1333">
                <a:solidFill>
                  <a:schemeClr val="dk2"/>
                </a:solidFill>
              </a:defRPr>
            </a:lvl8pPr>
            <a:lvl9pPr lvl="8" algn="r" rtl="0">
              <a:buNone/>
              <a:defRPr sz="1333">
                <a:solidFill>
                  <a:schemeClr val="dk2"/>
                </a:solidFil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733538121"/>
      </p:ext>
    </p:extLst>
  </p:cSld>
  <p:clrMap bg1="lt1" tx1="dk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1.xml"/><Relationship Id="rId1" Type="http://schemas.openxmlformats.org/officeDocument/2006/relationships/slideLayout" Target="../slideLayouts/slideLayout12.xml"/><Relationship Id="rId5" Type="http://schemas.openxmlformats.org/officeDocument/2006/relationships/image" Target="../media/image16.png"/><Relationship Id="rId4" Type="http://schemas.openxmlformats.org/officeDocument/2006/relationships/image" Target="../media/image15.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8.xml"/><Relationship Id="rId1" Type="http://schemas.openxmlformats.org/officeDocument/2006/relationships/slideLayout" Target="../slideLayouts/slideLayout12.xml"/><Relationship Id="rId4" Type="http://schemas.openxmlformats.org/officeDocument/2006/relationships/image" Target="../media/image22.png"/></Relationships>
</file>

<file path=ppt/slides/_rels/slide29.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29.xml"/><Relationship Id="rId1" Type="http://schemas.openxmlformats.org/officeDocument/2006/relationships/slideLayout" Target="../slideLayouts/slideLayout23.xml"/></Relationships>
</file>

<file path=ppt/slides/_rels/slide3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0.xml"/><Relationship Id="rId1" Type="http://schemas.openxmlformats.org/officeDocument/2006/relationships/slideLayout" Target="../slideLayouts/slideLayout23.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3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1.xml"/><Relationship Id="rId1" Type="http://schemas.openxmlformats.org/officeDocument/2006/relationships/slideLayout" Target="../slideLayouts/slideLayout23.xml"/><Relationship Id="rId5" Type="http://schemas.openxmlformats.org/officeDocument/2006/relationships/image" Target="../media/image30.png"/><Relationship Id="rId4" Type="http://schemas.openxmlformats.org/officeDocument/2006/relationships/image" Target="../media/image29.png"/></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478"/>
        <p:cNvGrpSpPr/>
        <p:nvPr/>
      </p:nvGrpSpPr>
      <p:grpSpPr>
        <a:xfrm>
          <a:off x="0" y="0"/>
          <a:ext cx="0" cy="0"/>
          <a:chOff x="0" y="0"/>
          <a:chExt cx="0" cy="0"/>
        </a:xfrm>
      </p:grpSpPr>
      <p:sp>
        <p:nvSpPr>
          <p:cNvPr id="479" name="Google Shape;479;p18"/>
          <p:cNvSpPr txBox="1">
            <a:spLocks noGrp="1"/>
          </p:cNvSpPr>
          <p:nvPr>
            <p:ph type="ctrTitle"/>
          </p:nvPr>
        </p:nvSpPr>
        <p:spPr>
          <a:xfrm>
            <a:off x="302900" y="1046800"/>
            <a:ext cx="11360800" cy="4641600"/>
          </a:xfrm>
          <a:prstGeom prst="rect">
            <a:avLst/>
          </a:prstGeom>
          <a:noFill/>
          <a:ln>
            <a:noFill/>
          </a:ln>
        </p:spPr>
        <p:txBody>
          <a:bodyPr spcFirstLastPara="1" wrap="square" lIns="121900" tIns="121900" rIns="121900" bIns="121900" anchor="b" anchorCtr="0">
            <a:noAutofit/>
          </a:bodyPr>
          <a:lstStyle/>
          <a:p>
            <a:pPr algn="l"/>
            <a:r>
              <a:rPr lang="en-GB" u="sng"/>
              <a:t>Wednesday 15</a:t>
            </a:r>
            <a:r>
              <a:rPr lang="en-GB" u="sng" baseline="30000"/>
              <a:t>th</a:t>
            </a:r>
            <a:r>
              <a:rPr lang="en-GB" u="sng"/>
              <a:t> July</a:t>
            </a:r>
            <a:endParaRPr u="sng"/>
          </a:p>
          <a:p>
            <a:endParaRPr sz="3200"/>
          </a:p>
          <a:p>
            <a:endParaRPr sz="3200"/>
          </a:p>
          <a:p>
            <a:r>
              <a:rPr lang="en-GB" sz="3200" b="1"/>
              <a:t>Ready to crunch some numbers?</a:t>
            </a:r>
            <a:endParaRPr sz="3200" b="1"/>
          </a:p>
          <a:p>
            <a:endParaRPr sz="3200"/>
          </a:p>
          <a:p>
            <a:r>
              <a:rPr lang="en-GB" sz="2400"/>
              <a:t>Remember you can do these independently then share them with an adult.</a:t>
            </a:r>
            <a:endParaRPr sz="2400"/>
          </a:p>
          <a:p>
            <a:endParaRPr sz="2400"/>
          </a:p>
          <a:p>
            <a:r>
              <a:rPr lang="en-GB" sz="2400"/>
              <a:t>Question 10 may have more than one answer.</a:t>
            </a:r>
            <a:endParaRPr sz="2400"/>
          </a:p>
          <a:p>
            <a:r>
              <a:rPr lang="en-GB" sz="2400"/>
              <a:t>Don’t worry about always finding the answer it is how you try to work out and reason that is important.</a:t>
            </a:r>
            <a:endParaRPr sz="2400"/>
          </a:p>
        </p:txBody>
      </p:sp>
      <p:pic>
        <p:nvPicPr>
          <p:cNvPr id="480" name="Google Shape;480;p18"/>
          <p:cNvPicPr preferRelativeResize="0"/>
          <p:nvPr/>
        </p:nvPicPr>
        <p:blipFill rotWithShape="1">
          <a:blip r:embed="rId3">
            <a:alphaModFix/>
          </a:blip>
          <a:srcRect/>
          <a:stretch/>
        </p:blipFill>
        <p:spPr>
          <a:xfrm>
            <a:off x="9510133" y="874285"/>
            <a:ext cx="2514600" cy="2349500"/>
          </a:xfrm>
          <a:prstGeom prst="rect">
            <a:avLst/>
          </a:prstGeom>
          <a:noFill/>
          <a:ln>
            <a:noFill/>
          </a:ln>
        </p:spPr>
      </p:pic>
    </p:spTree>
    <p:extLst>
      <p:ext uri="{BB962C8B-B14F-4D97-AF65-F5344CB8AC3E}">
        <p14:creationId xmlns:p14="http://schemas.microsoft.com/office/powerpoint/2010/main" val="23873510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484"/>
        <p:cNvGrpSpPr/>
        <p:nvPr/>
      </p:nvGrpSpPr>
      <p:grpSpPr>
        <a:xfrm>
          <a:off x="0" y="0"/>
          <a:ext cx="0" cy="0"/>
          <a:chOff x="0" y="0"/>
          <a:chExt cx="0" cy="0"/>
        </a:xfrm>
      </p:grpSpPr>
      <p:sp>
        <p:nvSpPr>
          <p:cNvPr id="485" name="Google Shape;485;g898b5680b3_0_126"/>
          <p:cNvSpPr/>
          <p:nvPr/>
        </p:nvSpPr>
        <p:spPr>
          <a:xfrm>
            <a:off x="198800" y="523200"/>
            <a:ext cx="6138800" cy="4132800"/>
          </a:xfrm>
          <a:prstGeom prst="rect">
            <a:avLst/>
          </a:prstGeom>
          <a:solidFill>
            <a:srgbClr val="4A86E8"/>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486" name="Google Shape;486;g898b5680b3_0_126"/>
          <p:cNvSpPr txBox="1"/>
          <p:nvPr/>
        </p:nvSpPr>
        <p:spPr>
          <a:xfrm>
            <a:off x="117967" y="429600"/>
            <a:ext cx="5964400" cy="6428400"/>
          </a:xfrm>
          <a:prstGeom prst="rect">
            <a:avLst/>
          </a:prstGeom>
          <a:noFill/>
          <a:ln>
            <a:noFill/>
          </a:ln>
        </p:spPr>
        <p:txBody>
          <a:bodyPr spcFirstLastPara="1" wrap="square" lIns="121900" tIns="121900" rIns="121900" bIns="121900" anchor="t" anchorCtr="0">
            <a:noAutofit/>
          </a:bodyPr>
          <a:lstStyle/>
          <a:p>
            <a:pPr marL="609585" indent="-440256" defTabSz="1219170">
              <a:buClr>
                <a:srgbClr val="000000"/>
              </a:buClr>
              <a:buSzPts val="1600"/>
              <a:buFont typeface="Arial"/>
              <a:buAutoNum type="arabicPeriod"/>
            </a:pPr>
            <a:r>
              <a:rPr lang="en-GB" sz="2133" kern="0">
                <a:solidFill>
                  <a:srgbClr val="000000"/>
                </a:solidFill>
                <a:latin typeface="Arial"/>
                <a:cs typeface="Arial"/>
                <a:sym typeface="Arial"/>
              </a:rPr>
              <a:t>40</a:t>
            </a:r>
            <a:r>
              <a:rPr lang="en-GB" sz="2133" kern="0">
                <a:solidFill>
                  <a:srgbClr val="000000"/>
                </a:solidFill>
                <a:latin typeface="Arial"/>
                <a:ea typeface="Arial"/>
                <a:cs typeface="Arial"/>
                <a:sym typeface="Arial"/>
              </a:rPr>
              <a:t> fewer than 1</a:t>
            </a:r>
            <a:r>
              <a:rPr lang="en-GB" sz="2133" kern="0">
                <a:solidFill>
                  <a:srgbClr val="000000"/>
                </a:solidFill>
                <a:latin typeface="Arial"/>
                <a:cs typeface="Arial"/>
                <a:sym typeface="Arial"/>
              </a:rPr>
              <a:t>10</a:t>
            </a:r>
            <a:endParaRPr sz="2133" kern="0">
              <a:solidFill>
                <a:srgbClr val="000000"/>
              </a:solidFill>
              <a:latin typeface="Arial"/>
              <a:ea typeface="Arial"/>
              <a:cs typeface="Arial"/>
              <a:sym typeface="Arial"/>
            </a:endParaRPr>
          </a:p>
          <a:p>
            <a:pPr marL="1219170" defTabSz="1219170">
              <a:buClr>
                <a:srgbClr val="000000"/>
              </a:buClr>
              <a:buSzPts val="1800"/>
            </a:pPr>
            <a:endParaRPr sz="2133" kern="0">
              <a:solidFill>
                <a:srgbClr val="000000"/>
              </a:solidFill>
              <a:latin typeface="Arial"/>
              <a:ea typeface="Arial"/>
              <a:cs typeface="Arial"/>
              <a:sym typeface="Arial"/>
            </a:endParaRPr>
          </a:p>
          <a:p>
            <a:pPr marL="152396" defTabSz="1219170">
              <a:buClr>
                <a:srgbClr val="000000"/>
              </a:buClr>
              <a:buSzPts val="1800"/>
            </a:pPr>
            <a:r>
              <a:rPr lang="en-GB" sz="2133" kern="0">
                <a:solidFill>
                  <a:srgbClr val="000000"/>
                </a:solidFill>
                <a:latin typeface="Arial"/>
                <a:ea typeface="Arial"/>
                <a:cs typeface="Arial"/>
                <a:sym typeface="Arial"/>
              </a:rPr>
              <a:t>2. </a:t>
            </a:r>
            <a:r>
              <a:rPr lang="en-GB" sz="2133" kern="0">
                <a:solidFill>
                  <a:srgbClr val="000000"/>
                </a:solidFill>
                <a:latin typeface="Arial"/>
                <a:cs typeface="Arial"/>
                <a:sym typeface="Arial"/>
              </a:rPr>
              <a:t>88</a:t>
            </a:r>
            <a:r>
              <a:rPr lang="en-GB" sz="2133" kern="0">
                <a:solidFill>
                  <a:srgbClr val="000000"/>
                </a:solidFill>
                <a:latin typeface="Arial"/>
                <a:ea typeface="Arial"/>
                <a:cs typeface="Arial"/>
                <a:sym typeface="Arial"/>
              </a:rPr>
              <a:t>0÷10</a:t>
            </a:r>
            <a:endParaRPr sz="2133" kern="0">
              <a:solidFill>
                <a:srgbClr val="000000"/>
              </a:solidFill>
              <a:latin typeface="Arial"/>
              <a:ea typeface="Arial"/>
              <a:cs typeface="Arial"/>
              <a:sym typeface="Arial"/>
            </a:endParaRPr>
          </a:p>
          <a:p>
            <a:pPr marL="1219170" defTabSz="1219170">
              <a:buClr>
                <a:srgbClr val="000000"/>
              </a:buClr>
              <a:buSzPts val="1800"/>
            </a:pPr>
            <a:endParaRPr sz="2133" kern="0">
              <a:solidFill>
                <a:srgbClr val="000000"/>
              </a:solidFill>
              <a:latin typeface="Arial"/>
              <a:ea typeface="Arial"/>
              <a:cs typeface="Arial"/>
              <a:sym typeface="Arial"/>
            </a:endParaRPr>
          </a:p>
          <a:p>
            <a:pPr marL="152396" defTabSz="1219170">
              <a:buClr>
                <a:srgbClr val="000000"/>
              </a:buClr>
              <a:buSzPts val="1800"/>
            </a:pPr>
            <a:r>
              <a:rPr lang="en-GB" sz="2133" kern="0">
                <a:solidFill>
                  <a:srgbClr val="000000"/>
                </a:solidFill>
                <a:latin typeface="Arial"/>
                <a:ea typeface="Arial"/>
                <a:cs typeface="Arial"/>
                <a:sym typeface="Arial"/>
              </a:rPr>
              <a:t>3. Complete this</a:t>
            </a:r>
            <a:endParaRPr sz="2133" kern="0">
              <a:solidFill>
                <a:srgbClr val="000000"/>
              </a:solidFill>
              <a:latin typeface="Arial"/>
              <a:ea typeface="Arial"/>
              <a:cs typeface="Arial"/>
              <a:sym typeface="Arial"/>
            </a:endParaRPr>
          </a:p>
          <a:p>
            <a:pPr defTabSz="1219170">
              <a:buClr>
                <a:srgbClr val="000000"/>
              </a:buClr>
              <a:buSzPts val="1800"/>
            </a:pPr>
            <a:r>
              <a:rPr lang="en-GB" sz="2133" kern="0">
                <a:solidFill>
                  <a:srgbClr val="000000"/>
                </a:solidFill>
                <a:latin typeface="Arial"/>
                <a:ea typeface="Arial"/>
                <a:cs typeface="Arial"/>
                <a:sym typeface="Arial"/>
              </a:rPr>
              <a:t> 	bar model.</a:t>
            </a:r>
            <a:endParaRPr sz="2133" kern="0">
              <a:solidFill>
                <a:srgbClr val="000000"/>
              </a:solidFill>
              <a:latin typeface="Arial"/>
              <a:ea typeface="Arial"/>
              <a:cs typeface="Arial"/>
              <a:sym typeface="Arial"/>
            </a:endParaRPr>
          </a:p>
          <a:p>
            <a:pPr defTabSz="1219170">
              <a:buClr>
                <a:srgbClr val="000000"/>
              </a:buClr>
              <a:buSzPts val="1800"/>
            </a:pPr>
            <a:endParaRPr sz="2133" kern="0">
              <a:solidFill>
                <a:srgbClr val="000000"/>
              </a:solidFill>
              <a:latin typeface="Arial"/>
              <a:ea typeface="Arial"/>
              <a:cs typeface="Arial"/>
              <a:sym typeface="Arial"/>
            </a:endParaRPr>
          </a:p>
          <a:p>
            <a:pPr marL="152396" defTabSz="1219170">
              <a:buClr>
                <a:srgbClr val="000000"/>
              </a:buClr>
              <a:buSzPts val="1800"/>
            </a:pPr>
            <a:r>
              <a:rPr lang="en-GB" sz="2133" kern="0">
                <a:solidFill>
                  <a:srgbClr val="000000"/>
                </a:solidFill>
                <a:latin typeface="Arial"/>
                <a:ea typeface="Arial"/>
                <a:cs typeface="Arial"/>
                <a:sym typeface="Arial"/>
              </a:rPr>
              <a:t>4. </a:t>
            </a:r>
            <a:r>
              <a:rPr lang="en-GB" sz="2133" kern="0">
                <a:solidFill>
                  <a:srgbClr val="000000"/>
                </a:solidFill>
                <a:latin typeface="Arial"/>
                <a:cs typeface="Arial"/>
                <a:sym typeface="Arial"/>
              </a:rPr>
              <a:t>108÷</a:t>
            </a:r>
            <a:r>
              <a:rPr lang="en-GB" sz="2133" kern="0">
                <a:solidFill>
                  <a:srgbClr val="000000"/>
                </a:solidFill>
                <a:latin typeface="Arial"/>
                <a:ea typeface="Arial"/>
                <a:cs typeface="Arial"/>
                <a:sym typeface="Arial"/>
              </a:rPr>
              <a:t>12</a:t>
            </a:r>
            <a:endParaRPr sz="2133" kern="0">
              <a:solidFill>
                <a:srgbClr val="000000"/>
              </a:solidFill>
              <a:latin typeface="Arial"/>
              <a:ea typeface="Arial"/>
              <a:cs typeface="Arial"/>
              <a:sym typeface="Arial"/>
            </a:endParaRPr>
          </a:p>
          <a:p>
            <a:pPr marL="1219170" defTabSz="1219170">
              <a:buClr>
                <a:srgbClr val="000000"/>
              </a:buClr>
              <a:buSzPts val="1800"/>
            </a:pPr>
            <a:endParaRPr sz="2133" kern="0">
              <a:solidFill>
                <a:srgbClr val="000000"/>
              </a:solidFill>
              <a:latin typeface="Arial"/>
              <a:ea typeface="Arial"/>
              <a:cs typeface="Arial"/>
              <a:sym typeface="Arial"/>
            </a:endParaRPr>
          </a:p>
          <a:p>
            <a:pPr marL="152396" defTabSz="1219170">
              <a:buClr>
                <a:srgbClr val="000000"/>
              </a:buClr>
              <a:buSzPts val="1800"/>
            </a:pPr>
            <a:r>
              <a:rPr lang="en-GB" sz="2133" kern="0">
                <a:solidFill>
                  <a:srgbClr val="000000"/>
                </a:solidFill>
                <a:latin typeface="Arial"/>
                <a:ea typeface="Arial"/>
                <a:cs typeface="Arial"/>
                <a:sym typeface="Arial"/>
              </a:rPr>
              <a:t>5. Emily </a:t>
            </a:r>
            <a:r>
              <a:rPr lang="en-GB" sz="2133" kern="0">
                <a:solidFill>
                  <a:srgbClr val="000000"/>
                </a:solidFill>
                <a:latin typeface="Arial"/>
                <a:cs typeface="Arial"/>
                <a:sym typeface="Arial"/>
              </a:rPr>
              <a:t>invited 20 friends to her party, one quarter of them were girls, how many were boys?</a:t>
            </a:r>
            <a:endParaRPr sz="2133" kern="0">
              <a:solidFill>
                <a:srgbClr val="000000"/>
              </a:solidFill>
              <a:latin typeface="Arial"/>
              <a:ea typeface="Arial"/>
              <a:cs typeface="Arial"/>
              <a:sym typeface="Arial"/>
            </a:endParaRPr>
          </a:p>
          <a:p>
            <a:pPr marL="1219170" defTabSz="1219170">
              <a:buClr>
                <a:srgbClr val="000000"/>
              </a:buClr>
              <a:buSzPts val="1800"/>
            </a:pPr>
            <a:endParaRPr sz="2133" kern="0">
              <a:solidFill>
                <a:srgbClr val="000000"/>
              </a:solidFill>
              <a:latin typeface="Arial"/>
              <a:ea typeface="Arial"/>
              <a:cs typeface="Arial"/>
              <a:sym typeface="Arial"/>
            </a:endParaRPr>
          </a:p>
          <a:p>
            <a:pPr defTabSz="1219170">
              <a:buClr>
                <a:srgbClr val="000000"/>
              </a:buClr>
              <a:buSzPts val="1800"/>
            </a:pPr>
            <a:r>
              <a:rPr lang="en-GB" sz="2133" kern="0">
                <a:solidFill>
                  <a:srgbClr val="000000"/>
                </a:solidFill>
                <a:latin typeface="Arial"/>
                <a:ea typeface="Arial"/>
                <a:cs typeface="Arial"/>
                <a:sym typeface="Arial"/>
              </a:rPr>
              <a:t>6. </a:t>
            </a:r>
            <a:r>
              <a:rPr lang="en-GB" sz="2133" kern="0">
                <a:solidFill>
                  <a:srgbClr val="000000"/>
                </a:solidFill>
                <a:latin typeface="Arial"/>
                <a:cs typeface="Arial"/>
                <a:sym typeface="Arial"/>
              </a:rPr>
              <a:t>218</a:t>
            </a:r>
            <a:r>
              <a:rPr lang="en-GB" sz="2133" kern="0">
                <a:solidFill>
                  <a:srgbClr val="000000"/>
                </a:solidFill>
                <a:latin typeface="Arial"/>
                <a:ea typeface="Arial"/>
                <a:cs typeface="Arial"/>
                <a:sym typeface="Arial"/>
              </a:rPr>
              <a:t>cm = __m___cm</a:t>
            </a:r>
            <a:endParaRPr sz="2133" kern="0">
              <a:solidFill>
                <a:srgbClr val="000000"/>
              </a:solidFill>
              <a:latin typeface="Arial"/>
              <a:ea typeface="Arial"/>
              <a:cs typeface="Arial"/>
              <a:sym typeface="Arial"/>
            </a:endParaRPr>
          </a:p>
          <a:p>
            <a:pPr marL="1219170" defTabSz="1219170">
              <a:buClr>
                <a:srgbClr val="000000"/>
              </a:buClr>
              <a:buSzPts val="1800"/>
            </a:pPr>
            <a:endParaRPr sz="2133" kern="0">
              <a:solidFill>
                <a:srgbClr val="000000"/>
              </a:solidFill>
              <a:latin typeface="Arial"/>
              <a:ea typeface="Arial"/>
              <a:cs typeface="Arial"/>
              <a:sym typeface="Arial"/>
            </a:endParaRPr>
          </a:p>
          <a:p>
            <a:pPr defTabSz="1219170">
              <a:buClr>
                <a:srgbClr val="000000"/>
              </a:buClr>
              <a:buSzPts val="1800"/>
            </a:pPr>
            <a:r>
              <a:rPr lang="en-GB" sz="2133" kern="0">
                <a:solidFill>
                  <a:srgbClr val="000000"/>
                </a:solidFill>
                <a:latin typeface="Arial"/>
                <a:ea typeface="Arial"/>
                <a:cs typeface="Arial"/>
                <a:sym typeface="Arial"/>
              </a:rPr>
              <a:t>7. What is the perimeter of </a:t>
            </a:r>
            <a:endParaRPr sz="2133" kern="0">
              <a:solidFill>
                <a:srgbClr val="000000"/>
              </a:solidFill>
              <a:latin typeface="Arial"/>
              <a:ea typeface="Arial"/>
              <a:cs typeface="Arial"/>
              <a:sym typeface="Arial"/>
            </a:endParaRPr>
          </a:p>
          <a:p>
            <a:pPr marL="1219170" indent="609585" defTabSz="1219170">
              <a:buClr>
                <a:srgbClr val="000000"/>
              </a:buClr>
              <a:buSzPts val="1800"/>
            </a:pPr>
            <a:r>
              <a:rPr lang="en-GB" sz="2133" kern="0">
                <a:solidFill>
                  <a:srgbClr val="000000"/>
                </a:solidFill>
                <a:latin typeface="Arial"/>
                <a:ea typeface="Arial"/>
                <a:cs typeface="Arial"/>
                <a:sym typeface="Arial"/>
              </a:rPr>
              <a:t>    this shape?</a:t>
            </a:r>
            <a:endParaRPr sz="2133"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p:txBody>
      </p:sp>
      <p:sp>
        <p:nvSpPr>
          <p:cNvPr id="487" name="Google Shape;487;g898b5680b3_0_126"/>
          <p:cNvSpPr txBox="1"/>
          <p:nvPr/>
        </p:nvSpPr>
        <p:spPr>
          <a:xfrm>
            <a:off x="0" y="-125600"/>
            <a:ext cx="11821600" cy="648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b="1" kern="0">
                <a:solidFill>
                  <a:srgbClr val="000000"/>
                </a:solidFill>
                <a:latin typeface="Arial"/>
                <a:ea typeface="Arial"/>
                <a:cs typeface="Arial"/>
                <a:sym typeface="Arial"/>
              </a:rPr>
              <a:t>Morning  Maths </a:t>
            </a:r>
            <a:r>
              <a:rPr lang="en-GB" sz="2400" b="1" u="sng" kern="0">
                <a:solidFill>
                  <a:srgbClr val="000000"/>
                </a:solidFill>
                <a:latin typeface="Arial"/>
                <a:cs typeface="Arial"/>
                <a:sym typeface="Arial"/>
              </a:rPr>
              <a:t>15</a:t>
            </a:r>
            <a:r>
              <a:rPr lang="en-GB" sz="2400" b="1" u="sng" kern="0">
                <a:solidFill>
                  <a:srgbClr val="000000"/>
                </a:solidFill>
                <a:latin typeface="Arial"/>
                <a:ea typeface="Arial"/>
                <a:cs typeface="Arial"/>
                <a:sym typeface="Arial"/>
              </a:rPr>
              <a:t>.0</a:t>
            </a:r>
            <a:r>
              <a:rPr lang="en-GB" sz="2400" b="1" u="sng" kern="0">
                <a:solidFill>
                  <a:srgbClr val="000000"/>
                </a:solidFill>
                <a:latin typeface="Arial"/>
                <a:cs typeface="Arial"/>
                <a:sym typeface="Arial"/>
              </a:rPr>
              <a:t>7</a:t>
            </a:r>
            <a:r>
              <a:rPr lang="en-GB" sz="2400" b="1" u="sng" kern="0">
                <a:solidFill>
                  <a:srgbClr val="000000"/>
                </a:solidFill>
                <a:latin typeface="Arial"/>
                <a:ea typeface="Arial"/>
                <a:cs typeface="Arial"/>
                <a:sym typeface="Arial"/>
              </a:rPr>
              <a:t>.20</a:t>
            </a:r>
            <a:endParaRPr sz="2400" b="1" u="sng" kern="0">
              <a:solidFill>
                <a:srgbClr val="000000"/>
              </a:solidFill>
              <a:latin typeface="Arial"/>
              <a:ea typeface="Arial"/>
              <a:cs typeface="Arial"/>
              <a:sym typeface="Arial"/>
            </a:endParaRPr>
          </a:p>
        </p:txBody>
      </p:sp>
      <p:sp>
        <p:nvSpPr>
          <p:cNvPr id="488" name="Google Shape;488;g898b5680b3_0_126"/>
          <p:cNvSpPr txBox="1"/>
          <p:nvPr/>
        </p:nvSpPr>
        <p:spPr>
          <a:xfrm>
            <a:off x="6533300" y="175400"/>
            <a:ext cx="5428800" cy="63256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kern="0">
                <a:solidFill>
                  <a:srgbClr val="000000"/>
                </a:solidFill>
                <a:latin typeface="Arial"/>
                <a:ea typeface="Arial"/>
                <a:cs typeface="Arial"/>
                <a:sym typeface="Arial"/>
              </a:rPr>
              <a:t>8. </a:t>
            </a:r>
            <a:r>
              <a:rPr lang="en-GB" sz="2400" kern="0">
                <a:solidFill>
                  <a:srgbClr val="000000"/>
                </a:solidFill>
                <a:latin typeface="Arial"/>
                <a:cs typeface="Arial"/>
                <a:sym typeface="Arial"/>
              </a:rPr>
              <a:t>250</a:t>
            </a:r>
            <a:r>
              <a:rPr lang="en-GB" sz="2400" kern="0">
                <a:solidFill>
                  <a:srgbClr val="000000"/>
                </a:solidFill>
                <a:latin typeface="Arial"/>
                <a:ea typeface="Arial"/>
                <a:cs typeface="Arial"/>
                <a:sym typeface="Arial"/>
              </a:rPr>
              <a:t> + 1</a:t>
            </a:r>
            <a:r>
              <a:rPr lang="en-GB" sz="2400" kern="0">
                <a:solidFill>
                  <a:srgbClr val="000000"/>
                </a:solidFill>
                <a:latin typeface="Arial"/>
                <a:cs typeface="Arial"/>
                <a:sym typeface="Arial"/>
              </a:rPr>
              <a:t>9</a:t>
            </a:r>
            <a:r>
              <a:rPr lang="en-GB" sz="2400" kern="0">
                <a:solidFill>
                  <a:srgbClr val="000000"/>
                </a:solidFill>
                <a:latin typeface="Arial"/>
                <a:ea typeface="Arial"/>
                <a:cs typeface="Arial"/>
                <a:sym typeface="Arial"/>
              </a:rPr>
              <a:t> + __ = 500</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9. How much would three </a:t>
            </a:r>
            <a:r>
              <a:rPr lang="en-GB" sz="2400" kern="0">
                <a:solidFill>
                  <a:srgbClr val="000000"/>
                </a:solidFill>
                <a:latin typeface="Arial"/>
                <a:cs typeface="Arial"/>
                <a:sym typeface="Arial"/>
              </a:rPr>
              <a:t>robots</a:t>
            </a:r>
            <a:r>
              <a:rPr lang="en-GB" sz="2400" kern="0">
                <a:solidFill>
                  <a:srgbClr val="000000"/>
                </a:solidFill>
                <a:latin typeface="Arial"/>
                <a:ea typeface="Arial"/>
                <a:cs typeface="Arial"/>
                <a:sym typeface="Arial"/>
              </a:rPr>
              <a:t> cost?</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10. </a:t>
            </a:r>
            <a:r>
              <a:rPr lang="en-GB" sz="2400" kern="0">
                <a:solidFill>
                  <a:srgbClr val="000000"/>
                </a:solidFill>
                <a:latin typeface="Arial"/>
                <a:cs typeface="Arial"/>
                <a:sym typeface="Arial"/>
              </a:rPr>
              <a:t>Toby the thief has been stealing again!</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cs typeface="Arial"/>
                <a:sym typeface="Arial"/>
              </a:rPr>
              <a:t>He has stolen 3 notes (money) from the bank. Can you work </a:t>
            </a:r>
            <a:endParaRPr sz="2400" kern="0">
              <a:solidFill>
                <a:srgbClr val="000000"/>
              </a:solidFill>
              <a:latin typeface="Arial"/>
              <a:cs typeface="Arial"/>
              <a:sym typeface="Arial"/>
            </a:endParaRPr>
          </a:p>
          <a:p>
            <a:pPr defTabSz="1219170">
              <a:buClr>
                <a:srgbClr val="000000"/>
              </a:buClr>
              <a:buSzPts val="1800"/>
            </a:pPr>
            <a:r>
              <a:rPr lang="en-GB" sz="2400" kern="0">
                <a:solidFill>
                  <a:srgbClr val="000000"/>
                </a:solidFill>
                <a:latin typeface="Arial"/>
                <a:cs typeface="Arial"/>
                <a:sym typeface="Arial"/>
              </a:rPr>
              <a:t>out all the possible </a:t>
            </a:r>
            <a:endParaRPr sz="2400" kern="0">
              <a:solidFill>
                <a:srgbClr val="000000"/>
              </a:solidFill>
              <a:latin typeface="Arial"/>
              <a:cs typeface="Arial"/>
              <a:sym typeface="Arial"/>
            </a:endParaRPr>
          </a:p>
          <a:p>
            <a:pPr defTabSz="1219170">
              <a:buClr>
                <a:srgbClr val="000000"/>
              </a:buClr>
              <a:buSzPts val="1800"/>
            </a:pPr>
            <a:r>
              <a:rPr lang="en-GB" sz="2400" kern="0">
                <a:solidFill>
                  <a:srgbClr val="000000"/>
                </a:solidFill>
                <a:latin typeface="Arial"/>
                <a:cs typeface="Arial"/>
                <a:sym typeface="Arial"/>
              </a:rPr>
              <a:t>amounts he could </a:t>
            </a:r>
            <a:endParaRPr sz="2400" kern="0">
              <a:solidFill>
                <a:srgbClr val="000000"/>
              </a:solidFill>
              <a:latin typeface="Arial"/>
              <a:cs typeface="Arial"/>
              <a:sym typeface="Arial"/>
            </a:endParaRPr>
          </a:p>
          <a:p>
            <a:pPr defTabSz="1219170">
              <a:buClr>
                <a:srgbClr val="000000"/>
              </a:buClr>
              <a:buSzPts val="1800"/>
            </a:pPr>
            <a:r>
              <a:rPr lang="en-GB" sz="2400" kern="0">
                <a:solidFill>
                  <a:srgbClr val="000000"/>
                </a:solidFill>
                <a:latin typeface="Arial"/>
                <a:cs typeface="Arial"/>
                <a:sym typeface="Arial"/>
              </a:rPr>
              <a:t>have stolen?</a:t>
            </a:r>
            <a:endParaRPr sz="2400" kern="0">
              <a:solidFill>
                <a:srgbClr val="000000"/>
              </a:solidFill>
              <a:latin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a:t>
            </a: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p:txBody>
      </p:sp>
      <p:sp>
        <p:nvSpPr>
          <p:cNvPr id="489" name="Google Shape;489;g898b5680b3_0_126"/>
          <p:cNvSpPr txBox="1"/>
          <p:nvPr/>
        </p:nvSpPr>
        <p:spPr>
          <a:xfrm>
            <a:off x="3899833" y="1949067"/>
            <a:ext cx="1545600" cy="470800"/>
          </a:xfrm>
          <a:prstGeom prst="rect">
            <a:avLst/>
          </a:prstGeom>
          <a:solidFill>
            <a:srgbClr val="FFFFFF"/>
          </a:solidFill>
          <a:ln w="28575" cap="flat" cmpd="sng">
            <a:solidFill>
              <a:srgbClr val="000000"/>
            </a:solidFill>
            <a:prstDash val="solid"/>
            <a:round/>
            <a:headEnd type="none" w="sm" len="sm"/>
            <a:tailEnd type="none" w="sm" len="sm"/>
          </a:ln>
        </p:spPr>
        <p:txBody>
          <a:bodyPr spcFirstLastPara="1" wrap="square" lIns="121900" tIns="121900" rIns="121900" bIns="121900" anchor="t" anchorCtr="0">
            <a:noAutofit/>
          </a:bodyPr>
          <a:lstStyle/>
          <a:p>
            <a:pPr algn="ctr" defTabSz="1219170">
              <a:buClr>
                <a:srgbClr val="000000"/>
              </a:buClr>
              <a:buSzPts val="1400"/>
            </a:pPr>
            <a:r>
              <a:rPr lang="en-GB" sz="1867" kern="0">
                <a:solidFill>
                  <a:srgbClr val="000000"/>
                </a:solidFill>
                <a:latin typeface="Arial"/>
                <a:ea typeface="Arial"/>
                <a:cs typeface="Arial"/>
                <a:sym typeface="Arial"/>
              </a:rPr>
              <a:t>1</a:t>
            </a:r>
            <a:r>
              <a:rPr lang="en-GB" sz="1867" kern="0">
                <a:solidFill>
                  <a:srgbClr val="000000"/>
                </a:solidFill>
                <a:latin typeface="Arial"/>
                <a:cs typeface="Arial"/>
                <a:sym typeface="Arial"/>
              </a:rPr>
              <a:t>23</a:t>
            </a:r>
            <a:endParaRPr sz="1867" kern="0">
              <a:solidFill>
                <a:srgbClr val="000000"/>
              </a:solidFill>
              <a:latin typeface="Arial"/>
              <a:ea typeface="Arial"/>
              <a:cs typeface="Arial"/>
              <a:sym typeface="Arial"/>
            </a:endParaRPr>
          </a:p>
        </p:txBody>
      </p:sp>
      <p:sp>
        <p:nvSpPr>
          <p:cNvPr id="490" name="Google Shape;490;g898b5680b3_0_126"/>
          <p:cNvSpPr txBox="1"/>
          <p:nvPr/>
        </p:nvSpPr>
        <p:spPr>
          <a:xfrm>
            <a:off x="3899833" y="2409667"/>
            <a:ext cx="900800" cy="511600"/>
          </a:xfrm>
          <a:prstGeom prst="rect">
            <a:avLst/>
          </a:prstGeom>
          <a:solidFill>
            <a:srgbClr val="FFFFFF"/>
          </a:solidFill>
          <a:ln w="28575" cap="flat" cmpd="sng">
            <a:solidFill>
              <a:srgbClr val="000000"/>
            </a:solidFill>
            <a:prstDash val="solid"/>
            <a:round/>
            <a:headEnd type="none" w="sm" len="sm"/>
            <a:tailEnd type="none" w="sm" len="sm"/>
          </a:ln>
        </p:spPr>
        <p:txBody>
          <a:bodyPr spcFirstLastPara="1" wrap="square" lIns="121900" tIns="121900" rIns="121900" bIns="121900" anchor="t" anchorCtr="0">
            <a:noAutofit/>
          </a:bodyPr>
          <a:lstStyle/>
          <a:p>
            <a:pPr algn="ctr" defTabSz="1219170">
              <a:buClr>
                <a:srgbClr val="000000"/>
              </a:buClr>
              <a:buSzPts val="1400"/>
            </a:pPr>
            <a:r>
              <a:rPr lang="en-GB" sz="1867" kern="0">
                <a:solidFill>
                  <a:srgbClr val="000000"/>
                </a:solidFill>
                <a:latin typeface="Arial"/>
                <a:cs typeface="Arial"/>
                <a:sym typeface="Arial"/>
              </a:rPr>
              <a:t>76</a:t>
            </a:r>
            <a:endParaRPr sz="1867" kern="0">
              <a:solidFill>
                <a:srgbClr val="000000"/>
              </a:solidFill>
              <a:latin typeface="Arial"/>
              <a:ea typeface="Arial"/>
              <a:cs typeface="Arial"/>
              <a:sym typeface="Arial"/>
            </a:endParaRPr>
          </a:p>
        </p:txBody>
      </p:sp>
      <p:sp>
        <p:nvSpPr>
          <p:cNvPr id="491" name="Google Shape;491;g898b5680b3_0_126"/>
          <p:cNvSpPr txBox="1"/>
          <p:nvPr/>
        </p:nvSpPr>
        <p:spPr>
          <a:xfrm>
            <a:off x="4800600" y="2409667"/>
            <a:ext cx="644800" cy="511600"/>
          </a:xfrm>
          <a:prstGeom prst="rect">
            <a:avLst/>
          </a:prstGeom>
          <a:solidFill>
            <a:srgbClr val="FFFFFF"/>
          </a:solidFill>
          <a:ln w="28575" cap="flat" cmpd="sng">
            <a:solidFill>
              <a:srgbClr val="000000"/>
            </a:solidFill>
            <a:prstDash val="solid"/>
            <a:round/>
            <a:headEnd type="none" w="sm" len="sm"/>
            <a:tailEnd type="none" w="sm" len="sm"/>
          </a:ln>
        </p:spPr>
        <p:txBody>
          <a:bodyPr spcFirstLastPara="1" wrap="square" lIns="121900" tIns="121900" rIns="121900" bIns="121900" anchor="t"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pic>
        <p:nvPicPr>
          <p:cNvPr id="492" name="Google Shape;492;g898b5680b3_0_126"/>
          <p:cNvPicPr preferRelativeResize="0"/>
          <p:nvPr/>
        </p:nvPicPr>
        <p:blipFill>
          <a:blip r:embed="rId3">
            <a:alphaModFix/>
          </a:blip>
          <a:stretch>
            <a:fillRect/>
          </a:stretch>
        </p:blipFill>
        <p:spPr>
          <a:xfrm>
            <a:off x="3899836" y="4656001"/>
            <a:ext cx="2633453" cy="2064567"/>
          </a:xfrm>
          <a:prstGeom prst="rect">
            <a:avLst/>
          </a:prstGeom>
          <a:noFill/>
          <a:ln>
            <a:noFill/>
          </a:ln>
        </p:spPr>
      </p:pic>
      <p:pic>
        <p:nvPicPr>
          <p:cNvPr id="493" name="Google Shape;493;g898b5680b3_0_126"/>
          <p:cNvPicPr preferRelativeResize="0"/>
          <p:nvPr/>
        </p:nvPicPr>
        <p:blipFill>
          <a:blip r:embed="rId4">
            <a:alphaModFix/>
          </a:blip>
          <a:stretch>
            <a:fillRect/>
          </a:stretch>
        </p:blipFill>
        <p:spPr>
          <a:xfrm>
            <a:off x="8686882" y="1459501"/>
            <a:ext cx="1635500" cy="1801433"/>
          </a:xfrm>
          <a:prstGeom prst="rect">
            <a:avLst/>
          </a:prstGeom>
          <a:noFill/>
          <a:ln>
            <a:noFill/>
          </a:ln>
        </p:spPr>
      </p:pic>
      <p:pic>
        <p:nvPicPr>
          <p:cNvPr id="494" name="Google Shape;494;g898b5680b3_0_126"/>
          <p:cNvPicPr preferRelativeResize="0"/>
          <p:nvPr/>
        </p:nvPicPr>
        <p:blipFill>
          <a:blip r:embed="rId5">
            <a:alphaModFix/>
          </a:blip>
          <a:stretch>
            <a:fillRect/>
          </a:stretch>
        </p:blipFill>
        <p:spPr>
          <a:xfrm>
            <a:off x="10322351" y="4875484"/>
            <a:ext cx="1435100" cy="1625600"/>
          </a:xfrm>
          <a:prstGeom prst="rect">
            <a:avLst/>
          </a:prstGeom>
          <a:noFill/>
          <a:ln>
            <a:noFill/>
          </a:ln>
        </p:spPr>
      </p:pic>
    </p:spTree>
    <p:extLst>
      <p:ext uri="{BB962C8B-B14F-4D97-AF65-F5344CB8AC3E}">
        <p14:creationId xmlns:p14="http://schemas.microsoft.com/office/powerpoint/2010/main" val="25692961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498"/>
        <p:cNvGrpSpPr/>
        <p:nvPr/>
      </p:nvGrpSpPr>
      <p:grpSpPr>
        <a:xfrm>
          <a:off x="0" y="0"/>
          <a:ext cx="0" cy="0"/>
          <a:chOff x="0" y="0"/>
          <a:chExt cx="0" cy="0"/>
        </a:xfrm>
      </p:grpSpPr>
      <p:sp>
        <p:nvSpPr>
          <p:cNvPr id="499" name="Google Shape;499;g898b5680b3_0_256"/>
          <p:cNvSpPr txBox="1"/>
          <p:nvPr/>
        </p:nvSpPr>
        <p:spPr>
          <a:xfrm>
            <a:off x="297467" y="132200"/>
            <a:ext cx="11485200" cy="6494400"/>
          </a:xfrm>
          <a:prstGeom prst="rect">
            <a:avLst/>
          </a:prstGeom>
          <a:noFill/>
          <a:ln>
            <a:noFill/>
          </a:ln>
        </p:spPr>
        <p:txBody>
          <a:bodyPr spcFirstLastPara="1" wrap="square" lIns="121900" tIns="121900" rIns="121900" bIns="121900" anchor="t" anchorCtr="0">
            <a:noAutofit/>
          </a:bodyPr>
          <a:lstStyle/>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70</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88</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47</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9</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15</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2m 18cm</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54</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231</a:t>
            </a:r>
            <a:endParaRPr sz="2000" kern="0">
              <a:solidFill>
                <a:srgbClr val="000000"/>
              </a:solidFill>
              <a:latin typeface="Arial"/>
              <a:cs typeface="Arial"/>
              <a:sym typeface="Arial"/>
            </a:endParaRPr>
          </a:p>
          <a:p>
            <a:pPr defTabSz="1219170">
              <a:buClr>
                <a:srgbClr val="000000"/>
              </a:buClr>
            </a:pPr>
            <a:r>
              <a:rPr lang="en-GB" sz="2000" kern="0">
                <a:solidFill>
                  <a:srgbClr val="000000"/>
                </a:solidFill>
                <a:latin typeface="Arial"/>
                <a:cs typeface="Arial"/>
                <a:sym typeface="Arial"/>
              </a:rPr>
              <a:t>.</a:t>
            </a: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£1.44</a:t>
            </a:r>
            <a:endParaRPr sz="2000" kern="0">
              <a:solidFill>
                <a:srgbClr val="000000"/>
              </a:solidFill>
              <a:latin typeface="Arial"/>
              <a:cs typeface="Arial"/>
              <a:sym typeface="Arial"/>
            </a:endParaRPr>
          </a:p>
          <a:p>
            <a:pPr marL="609585" defTabSz="1219170">
              <a:buClr>
                <a:srgbClr val="000000"/>
              </a:buClr>
            </a:pPr>
            <a:r>
              <a:rPr lang="en-GB" sz="2000" kern="0">
                <a:solidFill>
                  <a:srgbClr val="000000"/>
                </a:solidFill>
                <a:latin typeface="Arial"/>
                <a:cs typeface="Arial"/>
                <a:sym typeface="Arial"/>
              </a:rPr>
              <a:t>.</a:t>
            </a: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Various, some examples:</a:t>
            </a:r>
            <a:endParaRPr sz="2000" kern="0">
              <a:solidFill>
                <a:srgbClr val="000000"/>
              </a:solidFill>
              <a:latin typeface="Arial"/>
              <a:cs typeface="Arial"/>
              <a:sym typeface="Arial"/>
            </a:endParaRPr>
          </a:p>
          <a:p>
            <a:pPr marL="609585" defTabSz="1219170">
              <a:buClr>
                <a:srgbClr val="000000"/>
              </a:buClr>
            </a:pPr>
            <a:r>
              <a:rPr lang="en-GB" sz="2000" kern="0">
                <a:solidFill>
                  <a:srgbClr val="000000"/>
                </a:solidFill>
                <a:latin typeface="Arial"/>
                <a:cs typeface="Arial"/>
                <a:sym typeface="Arial"/>
              </a:rPr>
              <a:t>£5, £5,£5		 £5,£10,£20		£5,£10,£50</a:t>
            </a:r>
            <a:endParaRPr sz="2000" kern="0">
              <a:solidFill>
                <a:srgbClr val="000000"/>
              </a:solidFill>
              <a:latin typeface="Arial"/>
              <a:cs typeface="Arial"/>
              <a:sym typeface="Arial"/>
            </a:endParaRPr>
          </a:p>
          <a:p>
            <a:pPr defTabSz="1219170">
              <a:buClr>
                <a:srgbClr val="000000"/>
              </a:buClr>
            </a:pPr>
            <a:endParaRPr sz="2133"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36083255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503"/>
        <p:cNvGrpSpPr/>
        <p:nvPr/>
      </p:nvGrpSpPr>
      <p:grpSpPr>
        <a:xfrm>
          <a:off x="0" y="0"/>
          <a:ext cx="0" cy="0"/>
          <a:chOff x="0" y="0"/>
          <a:chExt cx="0" cy="0"/>
        </a:xfrm>
      </p:grpSpPr>
      <p:sp>
        <p:nvSpPr>
          <p:cNvPr id="504" name="Google Shape;504;p20"/>
          <p:cNvSpPr txBox="1">
            <a:spLocks noGrp="1"/>
          </p:cNvSpPr>
          <p:nvPr>
            <p:ph type="title"/>
          </p:nvPr>
        </p:nvSpPr>
        <p:spPr>
          <a:xfrm>
            <a:off x="838200" y="267197"/>
            <a:ext cx="10515600" cy="843600"/>
          </a:xfrm>
          <a:prstGeom prst="rect">
            <a:avLst/>
          </a:prstGeom>
          <a:noFill/>
          <a:ln>
            <a:noFill/>
          </a:ln>
        </p:spPr>
        <p:txBody>
          <a:bodyPr spcFirstLastPara="1" wrap="square" lIns="91433" tIns="45700" rIns="91433" bIns="45700" anchor="ctr" anchorCtr="0">
            <a:noAutofit/>
          </a:bodyPr>
          <a:lstStyle/>
          <a:p>
            <a:pPr>
              <a:buSzPts val="3300"/>
            </a:pPr>
            <a:r>
              <a:rPr lang="en-GB" u="sng">
                <a:latin typeface="Arial"/>
                <a:ea typeface="Arial"/>
                <a:cs typeface="Arial"/>
                <a:sym typeface="Arial"/>
              </a:rPr>
              <a:t>St Catherine’s Classroom Beliefs </a:t>
            </a:r>
            <a:endParaRPr u="sng">
              <a:latin typeface="Arial"/>
              <a:ea typeface="Arial"/>
              <a:cs typeface="Arial"/>
              <a:sym typeface="Arial"/>
            </a:endParaRPr>
          </a:p>
        </p:txBody>
      </p:sp>
      <p:sp>
        <p:nvSpPr>
          <p:cNvPr id="505" name="Google Shape;505;p20"/>
          <p:cNvSpPr txBox="1">
            <a:spLocks noGrp="1"/>
          </p:cNvSpPr>
          <p:nvPr>
            <p:ph type="body" idx="1"/>
          </p:nvPr>
        </p:nvSpPr>
        <p:spPr>
          <a:xfrm>
            <a:off x="717467" y="1110797"/>
            <a:ext cx="10515600" cy="2908800"/>
          </a:xfrm>
          <a:prstGeom prst="rect">
            <a:avLst/>
          </a:prstGeom>
          <a:noFill/>
          <a:ln>
            <a:noFill/>
          </a:ln>
        </p:spPr>
        <p:txBody>
          <a:bodyPr spcFirstLastPara="1" wrap="square" lIns="91433" tIns="45700" rIns="91433" bIns="45700" anchor="t" anchorCtr="0">
            <a:noAutofit/>
          </a:bodyPr>
          <a:lstStyle/>
          <a:p>
            <a:pPr marL="237061" indent="-228594">
              <a:spcBef>
                <a:spcPts val="0"/>
              </a:spcBef>
              <a:buSzPts val="2100"/>
            </a:pPr>
            <a:r>
              <a:rPr lang="en-GB">
                <a:latin typeface="Arial"/>
                <a:ea typeface="Arial"/>
                <a:cs typeface="Arial"/>
                <a:sym typeface="Arial"/>
              </a:rPr>
              <a:t>Mistakes are valuable.</a:t>
            </a:r>
            <a:endParaRPr/>
          </a:p>
          <a:p>
            <a:pPr marL="237061" indent="-228594">
              <a:buSzPts val="2100"/>
            </a:pPr>
            <a:r>
              <a:rPr lang="en-GB">
                <a:latin typeface="Arial"/>
                <a:ea typeface="Arial"/>
                <a:cs typeface="Arial"/>
                <a:sym typeface="Arial"/>
              </a:rPr>
              <a:t>Everyone can learn maths to the highest level.</a:t>
            </a:r>
            <a:endParaRPr/>
          </a:p>
          <a:p>
            <a:pPr marL="237061" indent="-228594">
              <a:buSzPts val="2100"/>
            </a:pPr>
            <a:r>
              <a:rPr lang="en-GB">
                <a:latin typeface="Arial"/>
                <a:ea typeface="Arial"/>
                <a:cs typeface="Arial"/>
                <a:sym typeface="Arial"/>
              </a:rPr>
              <a:t>Questions are really important.</a:t>
            </a:r>
            <a:endParaRPr/>
          </a:p>
          <a:p>
            <a:pPr marL="237061" indent="-228594">
              <a:buSzPts val="2100"/>
            </a:pPr>
            <a:r>
              <a:rPr lang="en-GB">
                <a:latin typeface="Arial"/>
                <a:ea typeface="Arial"/>
                <a:cs typeface="Arial"/>
                <a:sym typeface="Arial"/>
              </a:rPr>
              <a:t>Depth is more important than speed.</a:t>
            </a:r>
            <a:endParaRPr/>
          </a:p>
          <a:p>
            <a:pPr marL="237061" indent="-228594">
              <a:buSzPts val="2100"/>
            </a:pPr>
            <a:r>
              <a:rPr lang="en-GB">
                <a:latin typeface="Arial"/>
                <a:ea typeface="Arial"/>
                <a:cs typeface="Arial"/>
                <a:sym typeface="Arial"/>
              </a:rPr>
              <a:t>Maths is about making connections.</a:t>
            </a:r>
            <a:endParaRPr>
              <a:latin typeface="Arial"/>
              <a:ea typeface="Arial"/>
              <a:cs typeface="Arial"/>
              <a:sym typeface="Arial"/>
            </a:endParaRPr>
          </a:p>
        </p:txBody>
      </p:sp>
      <p:pic>
        <p:nvPicPr>
          <p:cNvPr id="506" name="Google Shape;506;p20"/>
          <p:cNvPicPr preferRelativeResize="0"/>
          <p:nvPr/>
        </p:nvPicPr>
        <p:blipFill rotWithShape="1">
          <a:blip r:embed="rId3">
            <a:alphaModFix/>
          </a:blip>
          <a:srcRect/>
          <a:stretch/>
        </p:blipFill>
        <p:spPr>
          <a:xfrm>
            <a:off x="9239344" y="434674"/>
            <a:ext cx="2669857" cy="3200293"/>
          </a:xfrm>
          <a:prstGeom prst="rect">
            <a:avLst/>
          </a:prstGeom>
          <a:noFill/>
          <a:ln>
            <a:noFill/>
          </a:ln>
        </p:spPr>
      </p:pic>
      <p:sp>
        <p:nvSpPr>
          <p:cNvPr id="507" name="Google Shape;507;p20"/>
          <p:cNvSpPr txBox="1"/>
          <p:nvPr/>
        </p:nvSpPr>
        <p:spPr>
          <a:xfrm>
            <a:off x="838200" y="4397300"/>
            <a:ext cx="10515600" cy="19320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 </a:t>
            </a: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We may not be learning together in the classroom, but it is important to still remember our classroom beliefs. </a:t>
            </a:r>
            <a:endParaRPr sz="2400" b="1"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42717444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511"/>
        <p:cNvGrpSpPr/>
        <p:nvPr/>
      </p:nvGrpSpPr>
      <p:grpSpPr>
        <a:xfrm>
          <a:off x="0" y="0"/>
          <a:ext cx="0" cy="0"/>
          <a:chOff x="0" y="0"/>
          <a:chExt cx="0" cy="0"/>
        </a:xfrm>
      </p:grpSpPr>
      <p:pic>
        <p:nvPicPr>
          <p:cNvPr id="512" name="Google Shape;512;g8221f81b01_0_25"/>
          <p:cNvPicPr preferRelativeResize="0"/>
          <p:nvPr/>
        </p:nvPicPr>
        <p:blipFill>
          <a:blip r:embed="rId3">
            <a:alphaModFix/>
          </a:blip>
          <a:stretch>
            <a:fillRect/>
          </a:stretch>
        </p:blipFill>
        <p:spPr>
          <a:xfrm>
            <a:off x="95767" y="77867"/>
            <a:ext cx="7289800" cy="4318000"/>
          </a:xfrm>
          <a:prstGeom prst="rect">
            <a:avLst/>
          </a:prstGeom>
          <a:noFill/>
          <a:ln>
            <a:noFill/>
          </a:ln>
        </p:spPr>
      </p:pic>
      <p:grpSp>
        <p:nvGrpSpPr>
          <p:cNvPr id="513" name="Google Shape;513;g8221f81b01_0_25"/>
          <p:cNvGrpSpPr/>
          <p:nvPr/>
        </p:nvGrpSpPr>
        <p:grpSpPr>
          <a:xfrm>
            <a:off x="6991300" y="829867"/>
            <a:ext cx="5025000" cy="2814000"/>
            <a:chOff x="5216625" y="461250"/>
            <a:chExt cx="3768750" cy="2110500"/>
          </a:xfrm>
        </p:grpSpPr>
        <p:pic>
          <p:nvPicPr>
            <p:cNvPr id="514" name="Google Shape;514;g8221f81b01_0_25"/>
            <p:cNvPicPr preferRelativeResize="0"/>
            <p:nvPr/>
          </p:nvPicPr>
          <p:blipFill>
            <a:blip r:embed="rId4">
              <a:alphaModFix/>
            </a:blip>
            <a:stretch>
              <a:fillRect/>
            </a:stretch>
          </p:blipFill>
          <p:spPr>
            <a:xfrm>
              <a:off x="5216625" y="461250"/>
              <a:ext cx="3768750" cy="2110500"/>
            </a:xfrm>
            <a:prstGeom prst="rect">
              <a:avLst/>
            </a:prstGeom>
            <a:noFill/>
            <a:ln>
              <a:noFill/>
            </a:ln>
          </p:spPr>
        </p:pic>
        <p:sp>
          <p:nvSpPr>
            <p:cNvPr id="515" name="Google Shape;515;g8221f81b01_0_25"/>
            <p:cNvSpPr/>
            <p:nvPr/>
          </p:nvSpPr>
          <p:spPr>
            <a:xfrm>
              <a:off x="5255625" y="1369800"/>
              <a:ext cx="1074300" cy="1344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sp>
        <p:nvSpPr>
          <p:cNvPr id="516" name="Google Shape;516;g8221f81b01_0_25"/>
          <p:cNvSpPr/>
          <p:nvPr/>
        </p:nvSpPr>
        <p:spPr>
          <a:xfrm>
            <a:off x="7269833" y="1020633"/>
            <a:ext cx="2882800" cy="11280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r>
              <a:rPr lang="en-GB" sz="1867" kern="0">
                <a:solidFill>
                  <a:srgbClr val="000000"/>
                </a:solidFill>
                <a:latin typeface="Arial"/>
                <a:cs typeface="Arial"/>
                <a:sym typeface="Arial"/>
              </a:rPr>
              <a:t>Rachel = 1 minute</a:t>
            </a: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Ben = 2 minutes</a:t>
            </a: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George = 7 minutes</a:t>
            </a: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Yvonne = 10 minutes</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2821226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520"/>
        <p:cNvGrpSpPr/>
        <p:nvPr/>
      </p:nvGrpSpPr>
      <p:grpSpPr>
        <a:xfrm>
          <a:off x="0" y="0"/>
          <a:ext cx="0" cy="0"/>
          <a:chOff x="0" y="0"/>
          <a:chExt cx="0" cy="0"/>
        </a:xfrm>
      </p:grpSpPr>
      <p:sp>
        <p:nvSpPr>
          <p:cNvPr id="521" name="Google Shape;521;g8221f81b01_0_38"/>
          <p:cNvSpPr txBox="1"/>
          <p:nvPr/>
        </p:nvSpPr>
        <p:spPr>
          <a:xfrm>
            <a:off x="519267" y="555100"/>
            <a:ext cx="7466800" cy="5712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u="sng" kern="0">
                <a:solidFill>
                  <a:srgbClr val="000000"/>
                </a:solidFill>
                <a:latin typeface="Arial"/>
                <a:cs typeface="Arial"/>
                <a:sym typeface="Arial"/>
              </a:rPr>
              <a:t>17 minutes solution</a:t>
            </a:r>
            <a:endParaRPr sz="1867" u="sng" kern="0">
              <a:solidFill>
                <a:srgbClr val="000000"/>
              </a:solidFill>
              <a:latin typeface="Arial"/>
              <a:cs typeface="Arial"/>
              <a:sym typeface="Arial"/>
            </a:endParaRPr>
          </a:p>
          <a:p>
            <a:pPr defTabSz="1219170">
              <a:buClr>
                <a:srgbClr val="000000"/>
              </a:buClr>
            </a:pPr>
            <a:endParaRPr sz="1867" u="sng"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Rachel and Ben cross: 2 minutes</a:t>
            </a: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Rachel travels back and gives the torch to George: 1 minute</a:t>
            </a: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George and Yvonne cross: 10 minutes</a:t>
            </a: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Ben takes the torch back to rachel: 2 minutes</a:t>
            </a: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Rachel and Ben cross together: 2 minutes</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r>
              <a:rPr lang="en-GB" sz="1867" u="sng" kern="0">
                <a:solidFill>
                  <a:srgbClr val="000000"/>
                </a:solidFill>
                <a:latin typeface="Arial"/>
                <a:cs typeface="Arial"/>
                <a:sym typeface="Arial"/>
              </a:rPr>
              <a:t>21 minutes solution</a:t>
            </a:r>
            <a:endParaRPr sz="1867" u="sng"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Rachel and Yvonne cross: 10 minutes</a:t>
            </a: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Rachel comes back: 1 minute</a:t>
            </a: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Rachel and George cross: 7 minutes</a:t>
            </a: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Rachel goes back: 1 minute</a:t>
            </a: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Rachel and Ben cross: 2 minutes</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21157029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525"/>
        <p:cNvGrpSpPr/>
        <p:nvPr/>
      </p:nvGrpSpPr>
      <p:grpSpPr>
        <a:xfrm>
          <a:off x="0" y="0"/>
          <a:ext cx="0" cy="0"/>
          <a:chOff x="0" y="0"/>
          <a:chExt cx="0" cy="0"/>
        </a:xfrm>
      </p:grpSpPr>
      <p:sp>
        <p:nvSpPr>
          <p:cNvPr id="526" name="Google Shape;526;p21"/>
          <p:cNvSpPr txBox="1">
            <a:spLocks noGrp="1"/>
          </p:cNvSpPr>
          <p:nvPr>
            <p:ph type="ctrTitle"/>
          </p:nvPr>
        </p:nvSpPr>
        <p:spPr>
          <a:xfrm>
            <a:off x="415600" y="556967"/>
            <a:ext cx="11360800" cy="1820400"/>
          </a:xfrm>
          <a:prstGeom prst="rect">
            <a:avLst/>
          </a:prstGeom>
          <a:noFill/>
          <a:ln>
            <a:noFill/>
          </a:ln>
        </p:spPr>
        <p:txBody>
          <a:bodyPr spcFirstLastPara="1" wrap="square" lIns="121900" tIns="121900" rIns="121900" bIns="121900" anchor="b" anchorCtr="0">
            <a:noAutofit/>
          </a:bodyPr>
          <a:lstStyle/>
          <a:p>
            <a:r>
              <a:rPr lang="en-GB" sz="4000">
                <a:latin typeface="Comic Sans MS"/>
                <a:ea typeface="Comic Sans MS"/>
                <a:cs typeface="Comic Sans MS"/>
                <a:sym typeface="Comic Sans MS"/>
              </a:rPr>
              <a:t>Time for a break.</a:t>
            </a:r>
            <a:endParaRPr sz="4000">
              <a:latin typeface="Comic Sans MS"/>
              <a:ea typeface="Comic Sans MS"/>
              <a:cs typeface="Comic Sans MS"/>
              <a:sym typeface="Comic Sans MS"/>
            </a:endParaRPr>
          </a:p>
          <a:p>
            <a:r>
              <a:rPr lang="en-GB" sz="4000">
                <a:latin typeface="Comic Sans MS"/>
                <a:ea typeface="Comic Sans MS"/>
                <a:cs typeface="Comic Sans MS"/>
                <a:sym typeface="Comic Sans MS"/>
              </a:rPr>
              <a:t>Have a drink and a snack.</a:t>
            </a:r>
            <a:endParaRPr sz="4000">
              <a:latin typeface="Comic Sans MS"/>
              <a:ea typeface="Comic Sans MS"/>
              <a:cs typeface="Comic Sans MS"/>
              <a:sym typeface="Comic Sans MS"/>
            </a:endParaRPr>
          </a:p>
        </p:txBody>
      </p:sp>
      <p:sp>
        <p:nvSpPr>
          <p:cNvPr id="527" name="Google Shape;527;p21"/>
          <p:cNvSpPr txBox="1">
            <a:spLocks noGrp="1"/>
          </p:cNvSpPr>
          <p:nvPr>
            <p:ph type="subTitle" idx="1"/>
          </p:nvPr>
        </p:nvSpPr>
        <p:spPr>
          <a:xfrm>
            <a:off x="415600" y="3778833"/>
            <a:ext cx="11360800" cy="1056800"/>
          </a:xfrm>
          <a:prstGeom prst="rect">
            <a:avLst/>
          </a:prstGeom>
          <a:noFill/>
          <a:ln>
            <a:noFill/>
          </a:ln>
        </p:spPr>
        <p:txBody>
          <a:bodyPr spcFirstLastPara="1" wrap="square" lIns="121900" tIns="121900" rIns="121900" bIns="121900" anchor="t" anchorCtr="0">
            <a:noAutofit/>
          </a:bodyPr>
          <a:lstStyle/>
          <a:p>
            <a:pPr marL="0" indent="0"/>
            <a:endParaRPr/>
          </a:p>
        </p:txBody>
      </p:sp>
      <p:pic>
        <p:nvPicPr>
          <p:cNvPr id="528" name="Google Shape;528;p21"/>
          <p:cNvPicPr preferRelativeResize="0"/>
          <p:nvPr/>
        </p:nvPicPr>
        <p:blipFill rotWithShape="1">
          <a:blip r:embed="rId3">
            <a:alphaModFix/>
          </a:blip>
          <a:srcRect/>
          <a:stretch/>
        </p:blipFill>
        <p:spPr>
          <a:xfrm>
            <a:off x="3655234" y="3309530"/>
            <a:ext cx="4881533" cy="3199933"/>
          </a:xfrm>
          <a:prstGeom prst="rect">
            <a:avLst/>
          </a:prstGeom>
          <a:noFill/>
          <a:ln>
            <a:noFill/>
          </a:ln>
        </p:spPr>
      </p:pic>
    </p:spTree>
    <p:extLst>
      <p:ext uri="{BB962C8B-B14F-4D97-AF65-F5344CB8AC3E}">
        <p14:creationId xmlns:p14="http://schemas.microsoft.com/office/powerpoint/2010/main" val="13141073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532"/>
        <p:cNvGrpSpPr/>
        <p:nvPr/>
      </p:nvGrpSpPr>
      <p:grpSpPr>
        <a:xfrm>
          <a:off x="0" y="0"/>
          <a:ext cx="0" cy="0"/>
          <a:chOff x="0" y="0"/>
          <a:chExt cx="0" cy="0"/>
        </a:xfrm>
      </p:grpSpPr>
      <p:sp>
        <p:nvSpPr>
          <p:cNvPr id="533" name="Google Shape;533;g8a74c5f8ee_0_88"/>
          <p:cNvSpPr txBox="1"/>
          <p:nvPr/>
        </p:nvSpPr>
        <p:spPr>
          <a:xfrm>
            <a:off x="618000" y="836400"/>
            <a:ext cx="10956000" cy="5185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4000" u="sng" kern="0">
                <a:solidFill>
                  <a:srgbClr val="000000"/>
                </a:solidFill>
                <a:latin typeface="Arial"/>
                <a:cs typeface="Arial"/>
                <a:sym typeface="Arial"/>
              </a:rPr>
              <a:t>WALT: explore the structure of a traditional story and think about the elements within it.</a:t>
            </a:r>
            <a:endParaRPr sz="4000" u="sng" kern="0">
              <a:solidFill>
                <a:srgbClr val="000000"/>
              </a:solidFill>
              <a:latin typeface="Arial"/>
              <a:cs typeface="Arial"/>
              <a:sym typeface="Arial"/>
            </a:endParaRPr>
          </a:p>
          <a:p>
            <a:pPr defTabSz="1219170">
              <a:buClr>
                <a:srgbClr val="000000"/>
              </a:buClr>
            </a:pPr>
            <a:endParaRPr sz="4000" u="sng"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Yesterday you tried to predict the ending of The Story of Alex. </a:t>
            </a:r>
            <a:endParaRPr sz="2667"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What did you think would happen in the resolution and the conclusion of the story?</a:t>
            </a:r>
            <a:endParaRPr sz="2667"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On the next two slides 5 and 6, you can read the ending of the story.</a:t>
            </a:r>
            <a:endParaRPr sz="2667"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Then there are some questions to answer.</a:t>
            </a:r>
            <a:endParaRPr sz="2667" kern="0">
              <a:solidFill>
                <a:srgbClr val="000000"/>
              </a:solidFill>
              <a:latin typeface="Arial"/>
              <a:cs typeface="Arial"/>
              <a:sym typeface="Arial"/>
            </a:endParaRPr>
          </a:p>
        </p:txBody>
      </p:sp>
    </p:spTree>
    <p:extLst>
      <p:ext uri="{BB962C8B-B14F-4D97-AF65-F5344CB8AC3E}">
        <p14:creationId xmlns:p14="http://schemas.microsoft.com/office/powerpoint/2010/main" val="12699516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537"/>
        <p:cNvGrpSpPr/>
        <p:nvPr/>
      </p:nvGrpSpPr>
      <p:grpSpPr>
        <a:xfrm>
          <a:off x="0" y="0"/>
          <a:ext cx="0" cy="0"/>
          <a:chOff x="0" y="0"/>
          <a:chExt cx="0" cy="0"/>
        </a:xfrm>
      </p:grpSpPr>
      <p:pic>
        <p:nvPicPr>
          <p:cNvPr id="538" name="Google Shape;538;g8a74c5f8ee_0_92"/>
          <p:cNvPicPr preferRelativeResize="0"/>
          <p:nvPr/>
        </p:nvPicPr>
        <p:blipFill>
          <a:blip r:embed="rId3">
            <a:alphaModFix/>
          </a:blip>
          <a:stretch>
            <a:fillRect/>
          </a:stretch>
        </p:blipFill>
        <p:spPr>
          <a:xfrm>
            <a:off x="203201" y="203201"/>
            <a:ext cx="10319767" cy="6275967"/>
          </a:xfrm>
          <a:prstGeom prst="rect">
            <a:avLst/>
          </a:prstGeom>
          <a:noFill/>
          <a:ln>
            <a:noFill/>
          </a:ln>
        </p:spPr>
      </p:pic>
      <p:sp>
        <p:nvSpPr>
          <p:cNvPr id="539" name="Google Shape;539;g8a74c5f8ee_0_92"/>
          <p:cNvSpPr/>
          <p:nvPr/>
        </p:nvSpPr>
        <p:spPr>
          <a:xfrm>
            <a:off x="11081867" y="126833"/>
            <a:ext cx="961600" cy="9408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40" name="Google Shape;540;g8a74c5f8ee_0_92"/>
          <p:cNvSpPr txBox="1"/>
          <p:nvPr/>
        </p:nvSpPr>
        <p:spPr>
          <a:xfrm>
            <a:off x="11249133" y="210467"/>
            <a:ext cx="669200" cy="732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800" kern="0">
                <a:solidFill>
                  <a:srgbClr val="000000"/>
                </a:solidFill>
                <a:latin typeface="Arial"/>
                <a:cs typeface="Arial"/>
                <a:sym typeface="Arial"/>
              </a:rPr>
              <a:t>5</a:t>
            </a:r>
            <a:endParaRPr sz="2800" kern="0">
              <a:solidFill>
                <a:srgbClr val="000000"/>
              </a:solidFill>
              <a:latin typeface="Arial"/>
              <a:cs typeface="Arial"/>
              <a:sym typeface="Arial"/>
            </a:endParaRPr>
          </a:p>
        </p:txBody>
      </p:sp>
    </p:spTree>
    <p:extLst>
      <p:ext uri="{BB962C8B-B14F-4D97-AF65-F5344CB8AC3E}">
        <p14:creationId xmlns:p14="http://schemas.microsoft.com/office/powerpoint/2010/main" val="39782909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544"/>
        <p:cNvGrpSpPr/>
        <p:nvPr/>
      </p:nvGrpSpPr>
      <p:grpSpPr>
        <a:xfrm>
          <a:off x="0" y="0"/>
          <a:ext cx="0" cy="0"/>
          <a:chOff x="0" y="0"/>
          <a:chExt cx="0" cy="0"/>
        </a:xfrm>
      </p:grpSpPr>
      <p:pic>
        <p:nvPicPr>
          <p:cNvPr id="545" name="Google Shape;545;g8a74c5f8ee_0_98"/>
          <p:cNvPicPr preferRelativeResize="0"/>
          <p:nvPr/>
        </p:nvPicPr>
        <p:blipFill>
          <a:blip r:embed="rId3">
            <a:alphaModFix/>
          </a:blip>
          <a:stretch>
            <a:fillRect/>
          </a:stretch>
        </p:blipFill>
        <p:spPr>
          <a:xfrm>
            <a:off x="447034" y="377367"/>
            <a:ext cx="10674132" cy="6223733"/>
          </a:xfrm>
          <a:prstGeom prst="rect">
            <a:avLst/>
          </a:prstGeom>
          <a:noFill/>
          <a:ln>
            <a:noFill/>
          </a:ln>
        </p:spPr>
      </p:pic>
      <p:sp>
        <p:nvSpPr>
          <p:cNvPr id="546" name="Google Shape;546;g8a74c5f8ee_0_98"/>
          <p:cNvSpPr/>
          <p:nvPr/>
        </p:nvSpPr>
        <p:spPr>
          <a:xfrm>
            <a:off x="11081867" y="126833"/>
            <a:ext cx="961600" cy="9408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47" name="Google Shape;547;g8a74c5f8ee_0_98"/>
          <p:cNvSpPr txBox="1"/>
          <p:nvPr/>
        </p:nvSpPr>
        <p:spPr>
          <a:xfrm>
            <a:off x="11290967" y="231367"/>
            <a:ext cx="585600" cy="669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800" kern="0">
                <a:solidFill>
                  <a:srgbClr val="000000"/>
                </a:solidFill>
                <a:latin typeface="Arial"/>
                <a:cs typeface="Arial"/>
                <a:sym typeface="Arial"/>
              </a:rPr>
              <a:t>6</a:t>
            </a:r>
            <a:endParaRPr sz="2800" kern="0">
              <a:solidFill>
                <a:srgbClr val="000000"/>
              </a:solidFill>
              <a:latin typeface="Arial"/>
              <a:cs typeface="Arial"/>
              <a:sym typeface="Arial"/>
            </a:endParaRPr>
          </a:p>
        </p:txBody>
      </p:sp>
    </p:spTree>
    <p:extLst>
      <p:ext uri="{BB962C8B-B14F-4D97-AF65-F5344CB8AC3E}">
        <p14:creationId xmlns:p14="http://schemas.microsoft.com/office/powerpoint/2010/main" val="42052585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551"/>
        <p:cNvGrpSpPr/>
        <p:nvPr/>
      </p:nvGrpSpPr>
      <p:grpSpPr>
        <a:xfrm>
          <a:off x="0" y="0"/>
          <a:ext cx="0" cy="0"/>
          <a:chOff x="0" y="0"/>
          <a:chExt cx="0" cy="0"/>
        </a:xfrm>
      </p:grpSpPr>
      <p:sp>
        <p:nvSpPr>
          <p:cNvPr id="552" name="Google Shape;552;g8a74c5f8ee_0_104"/>
          <p:cNvSpPr txBox="1"/>
          <p:nvPr/>
        </p:nvSpPr>
        <p:spPr>
          <a:xfrm>
            <a:off x="313967" y="377733"/>
            <a:ext cx="10098800" cy="1610000"/>
          </a:xfrm>
          <a:prstGeom prst="rect">
            <a:avLst/>
          </a:prstGeom>
          <a:noFill/>
          <a:ln>
            <a:noFill/>
          </a:ln>
        </p:spPr>
        <p:txBody>
          <a:bodyPr spcFirstLastPara="1" wrap="square" lIns="121900" tIns="121900" rIns="121900" bIns="121900" anchor="t" anchorCtr="0">
            <a:noAutofit/>
          </a:bodyPr>
          <a:lstStyle/>
          <a:p>
            <a:pPr defTabSz="1219170">
              <a:buClr>
                <a:srgbClr val="000000"/>
              </a:buClr>
            </a:pPr>
            <a:endParaRPr sz="1867" kern="0">
              <a:solidFill>
                <a:srgbClr val="000000"/>
              </a:solidFill>
              <a:latin typeface="Arial"/>
              <a:cs typeface="Arial"/>
              <a:sym typeface="Arial"/>
            </a:endParaRPr>
          </a:p>
        </p:txBody>
      </p:sp>
      <p:sp>
        <p:nvSpPr>
          <p:cNvPr id="553" name="Google Shape;553;g8a74c5f8ee_0_104"/>
          <p:cNvSpPr txBox="1"/>
          <p:nvPr/>
        </p:nvSpPr>
        <p:spPr>
          <a:xfrm>
            <a:off x="230367" y="315000"/>
            <a:ext cx="11666800" cy="6272400"/>
          </a:xfrm>
          <a:prstGeom prst="rect">
            <a:avLst/>
          </a:prstGeom>
          <a:noFill/>
          <a:ln>
            <a:noFill/>
          </a:ln>
        </p:spPr>
        <p:txBody>
          <a:bodyPr spcFirstLastPara="1" wrap="square" lIns="121900" tIns="121900" rIns="121900" bIns="121900" anchor="t" anchorCtr="0">
            <a:noAutofit/>
          </a:bodyPr>
          <a:lstStyle/>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Even though Alex had made all the cheesecakes that he himself, Manuel and Russell  presented to the royal chef, how could the chef recognise the one that was the winner?</a:t>
            </a:r>
            <a:endParaRPr sz="2400" kern="0">
              <a:solidFill>
                <a:srgbClr val="000000"/>
              </a:solidFill>
              <a:latin typeface="Arial"/>
              <a:cs typeface="Arial"/>
              <a:sym typeface="Arial"/>
            </a:endParaRPr>
          </a:p>
          <a:p>
            <a:pPr marL="609585" defTabSz="1219170">
              <a:buClr>
                <a:srgbClr val="000000"/>
              </a:buClr>
            </a:pP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What was the prize that the princess gave Alex.</a:t>
            </a:r>
            <a:endParaRPr sz="2400" kern="0">
              <a:solidFill>
                <a:srgbClr val="000000"/>
              </a:solidFill>
              <a:latin typeface="Arial"/>
              <a:cs typeface="Arial"/>
              <a:sym typeface="Arial"/>
            </a:endParaRPr>
          </a:p>
          <a:p>
            <a:pPr marL="609585" defTabSz="1219170">
              <a:buClr>
                <a:srgbClr val="000000"/>
              </a:buClr>
            </a:pP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Did the story end as you predicted? If not what was the big surprise?</a:t>
            </a:r>
            <a:endParaRPr sz="2400" kern="0">
              <a:solidFill>
                <a:srgbClr val="000000"/>
              </a:solidFill>
              <a:latin typeface="Arial"/>
              <a:cs typeface="Arial"/>
              <a:sym typeface="Arial"/>
            </a:endParaRPr>
          </a:p>
          <a:p>
            <a:pPr marL="609585" defTabSz="1219170">
              <a:buClr>
                <a:srgbClr val="000000"/>
              </a:buClr>
            </a:pP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Why do you think Alex turned down the princess and wouldn’t marry her?</a:t>
            </a:r>
            <a:endParaRPr sz="2400" kern="0">
              <a:solidFill>
                <a:srgbClr val="000000"/>
              </a:solidFill>
              <a:latin typeface="Arial"/>
              <a:cs typeface="Arial"/>
              <a:sym typeface="Arial"/>
            </a:endParaRPr>
          </a:p>
          <a:p>
            <a:pPr marL="609585" defTabSz="1219170">
              <a:buClr>
                <a:srgbClr val="000000"/>
              </a:buClr>
            </a:pP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Do you think the princess really loved Alex. Explain your answer.</a:t>
            </a:r>
            <a:endParaRPr sz="2400" kern="0">
              <a:solidFill>
                <a:srgbClr val="000000"/>
              </a:solidFill>
              <a:latin typeface="Arial"/>
              <a:cs typeface="Arial"/>
              <a:sym typeface="Arial"/>
            </a:endParaRPr>
          </a:p>
        </p:txBody>
      </p:sp>
    </p:spTree>
    <p:extLst>
      <p:ext uri="{BB962C8B-B14F-4D97-AF65-F5344CB8AC3E}">
        <p14:creationId xmlns:p14="http://schemas.microsoft.com/office/powerpoint/2010/main" val="2361948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557"/>
        <p:cNvGrpSpPr/>
        <p:nvPr/>
      </p:nvGrpSpPr>
      <p:grpSpPr>
        <a:xfrm>
          <a:off x="0" y="0"/>
          <a:ext cx="0" cy="0"/>
          <a:chOff x="0" y="0"/>
          <a:chExt cx="0" cy="0"/>
        </a:xfrm>
      </p:grpSpPr>
      <p:sp>
        <p:nvSpPr>
          <p:cNvPr id="558" name="Google Shape;558;g8a74c5f8ee_0_109"/>
          <p:cNvSpPr txBox="1"/>
          <p:nvPr/>
        </p:nvSpPr>
        <p:spPr>
          <a:xfrm>
            <a:off x="313967" y="377733"/>
            <a:ext cx="10098800" cy="1610000"/>
          </a:xfrm>
          <a:prstGeom prst="rect">
            <a:avLst/>
          </a:prstGeom>
          <a:noFill/>
          <a:ln>
            <a:noFill/>
          </a:ln>
        </p:spPr>
        <p:txBody>
          <a:bodyPr spcFirstLastPara="1" wrap="square" lIns="121900" tIns="121900" rIns="121900" bIns="121900" anchor="t" anchorCtr="0">
            <a:noAutofit/>
          </a:bodyPr>
          <a:lstStyle/>
          <a:p>
            <a:pPr defTabSz="1219170">
              <a:buClr>
                <a:srgbClr val="000000"/>
              </a:buClr>
            </a:pPr>
            <a:endParaRPr sz="1867" kern="0">
              <a:solidFill>
                <a:srgbClr val="000000"/>
              </a:solidFill>
              <a:latin typeface="Arial"/>
              <a:cs typeface="Arial"/>
              <a:sym typeface="Arial"/>
            </a:endParaRPr>
          </a:p>
        </p:txBody>
      </p:sp>
      <p:sp>
        <p:nvSpPr>
          <p:cNvPr id="559" name="Google Shape;559;g8a74c5f8ee_0_109"/>
          <p:cNvSpPr txBox="1"/>
          <p:nvPr/>
        </p:nvSpPr>
        <p:spPr>
          <a:xfrm>
            <a:off x="230367" y="315000"/>
            <a:ext cx="11666800" cy="6272400"/>
          </a:xfrm>
          <a:prstGeom prst="rect">
            <a:avLst/>
          </a:prstGeom>
          <a:noFill/>
          <a:ln>
            <a:noFill/>
          </a:ln>
        </p:spPr>
        <p:txBody>
          <a:bodyPr spcFirstLastPara="1" wrap="square" lIns="121900" tIns="121900" rIns="121900" bIns="121900" anchor="t" anchorCtr="0">
            <a:noAutofit/>
          </a:bodyPr>
          <a:lstStyle/>
          <a:p>
            <a:pPr marL="609585" indent="-440256" defTabSz="1219170">
              <a:buClr>
                <a:srgbClr val="000000"/>
              </a:buClr>
              <a:buSzPts val="1600"/>
              <a:buFont typeface="Arial"/>
              <a:buAutoNum type="arabicPeriod"/>
            </a:pPr>
            <a:r>
              <a:rPr lang="en-GB" sz="2133" kern="0">
                <a:solidFill>
                  <a:srgbClr val="000000"/>
                </a:solidFill>
                <a:latin typeface="Arial"/>
                <a:cs typeface="Arial"/>
                <a:sym typeface="Arial"/>
              </a:rPr>
              <a:t>Even though Alex had made all the cheesecakes that he himself, Manuel and Russell  presented to the royal chef, how could the chef recognise the one that was the winner?</a:t>
            </a:r>
            <a:endParaRPr sz="2133" kern="0">
              <a:solidFill>
                <a:srgbClr val="000000"/>
              </a:solidFill>
              <a:latin typeface="Arial"/>
              <a:cs typeface="Arial"/>
              <a:sym typeface="Arial"/>
            </a:endParaRPr>
          </a:p>
          <a:p>
            <a:pPr marL="609585" defTabSz="1219170">
              <a:buClr>
                <a:srgbClr val="000000"/>
              </a:buClr>
            </a:pPr>
            <a:r>
              <a:rPr lang="en-GB" sz="2133" kern="0">
                <a:solidFill>
                  <a:srgbClr val="FF0000"/>
                </a:solidFill>
                <a:latin typeface="Arial"/>
                <a:cs typeface="Arial"/>
                <a:sym typeface="Arial"/>
              </a:rPr>
              <a:t>This was because Alex put a special ingredient/flavour into his own cheesecake and he didn’t put it in the ones he made for Manuel and Russell.</a:t>
            </a:r>
            <a:endParaRPr sz="2133" kern="0">
              <a:solidFill>
                <a:srgbClr val="FF0000"/>
              </a:solidFill>
              <a:latin typeface="Arial"/>
              <a:cs typeface="Arial"/>
              <a:sym typeface="Arial"/>
            </a:endParaRPr>
          </a:p>
          <a:p>
            <a:pPr marL="609585" indent="-440256" defTabSz="1219170">
              <a:buClr>
                <a:srgbClr val="000000"/>
              </a:buClr>
              <a:buSzPts val="1600"/>
              <a:buFont typeface="Arial"/>
              <a:buAutoNum type="arabicPeriod"/>
            </a:pPr>
            <a:r>
              <a:rPr lang="en-GB" sz="2133" kern="0">
                <a:solidFill>
                  <a:srgbClr val="000000"/>
                </a:solidFill>
                <a:latin typeface="Arial"/>
                <a:cs typeface="Arial"/>
                <a:sym typeface="Arial"/>
              </a:rPr>
              <a:t>What was the prize that the princess gave Alex.</a:t>
            </a:r>
            <a:endParaRPr sz="2133" kern="0">
              <a:solidFill>
                <a:srgbClr val="000000"/>
              </a:solidFill>
              <a:latin typeface="Arial"/>
              <a:cs typeface="Arial"/>
              <a:sym typeface="Arial"/>
            </a:endParaRPr>
          </a:p>
          <a:p>
            <a:pPr marL="609585" defTabSz="1219170">
              <a:buClr>
                <a:srgbClr val="000000"/>
              </a:buClr>
            </a:pPr>
            <a:r>
              <a:rPr lang="en-GB" sz="2133" kern="0">
                <a:solidFill>
                  <a:srgbClr val="FF0000"/>
                </a:solidFill>
                <a:latin typeface="Arial"/>
                <a:cs typeface="Arial"/>
                <a:sym typeface="Arial"/>
              </a:rPr>
              <a:t>She gave him a kiss on the cheek and asked him to marry her and cook for her forever.</a:t>
            </a:r>
            <a:endParaRPr sz="2133" kern="0">
              <a:solidFill>
                <a:srgbClr val="FF0000"/>
              </a:solidFill>
              <a:latin typeface="Arial"/>
              <a:cs typeface="Arial"/>
              <a:sym typeface="Arial"/>
            </a:endParaRPr>
          </a:p>
          <a:p>
            <a:pPr marL="609585" indent="-440256" defTabSz="1219170">
              <a:buClr>
                <a:srgbClr val="000000"/>
              </a:buClr>
              <a:buSzPts val="1600"/>
              <a:buFont typeface="Arial"/>
              <a:buAutoNum type="arabicPeriod"/>
            </a:pPr>
            <a:r>
              <a:rPr lang="en-GB" sz="2133" kern="0">
                <a:solidFill>
                  <a:srgbClr val="000000"/>
                </a:solidFill>
                <a:latin typeface="Arial"/>
                <a:cs typeface="Arial"/>
                <a:sym typeface="Arial"/>
              </a:rPr>
              <a:t>Did the story end as you predicted? If not what was the big surprise?</a:t>
            </a:r>
            <a:endParaRPr sz="2133" kern="0">
              <a:solidFill>
                <a:srgbClr val="000000"/>
              </a:solidFill>
              <a:latin typeface="Arial"/>
              <a:cs typeface="Arial"/>
              <a:sym typeface="Arial"/>
            </a:endParaRPr>
          </a:p>
          <a:p>
            <a:pPr marL="609585" defTabSz="1219170">
              <a:buClr>
                <a:srgbClr val="000000"/>
              </a:buClr>
            </a:pPr>
            <a:r>
              <a:rPr lang="en-GB" sz="2133" kern="0">
                <a:solidFill>
                  <a:srgbClr val="FF0000"/>
                </a:solidFill>
                <a:latin typeface="Arial"/>
                <a:cs typeface="Arial"/>
                <a:sym typeface="Arial"/>
              </a:rPr>
              <a:t>No, i thought he would marry the princess and it was a surprise that he turned her down and said no.</a:t>
            </a:r>
            <a:endParaRPr sz="2133" kern="0">
              <a:solidFill>
                <a:srgbClr val="FF0000"/>
              </a:solidFill>
              <a:latin typeface="Arial"/>
              <a:cs typeface="Arial"/>
              <a:sym typeface="Arial"/>
            </a:endParaRPr>
          </a:p>
          <a:p>
            <a:pPr marL="609585" indent="-440256" defTabSz="1219170">
              <a:buClr>
                <a:srgbClr val="000000"/>
              </a:buClr>
              <a:buSzPts val="1600"/>
              <a:buFont typeface="Arial"/>
              <a:buAutoNum type="arabicPeriod"/>
            </a:pPr>
            <a:r>
              <a:rPr lang="en-GB" sz="2133" kern="0">
                <a:solidFill>
                  <a:srgbClr val="000000"/>
                </a:solidFill>
                <a:latin typeface="Arial"/>
                <a:cs typeface="Arial"/>
                <a:sym typeface="Arial"/>
              </a:rPr>
              <a:t>Why do you think Alex turned down the princess and wouldn’t marry her?</a:t>
            </a:r>
            <a:endParaRPr sz="2133" kern="0">
              <a:solidFill>
                <a:srgbClr val="000000"/>
              </a:solidFill>
              <a:latin typeface="Arial"/>
              <a:cs typeface="Arial"/>
              <a:sym typeface="Arial"/>
            </a:endParaRPr>
          </a:p>
          <a:p>
            <a:pPr marL="609585" defTabSz="1219170">
              <a:buClr>
                <a:srgbClr val="000000"/>
              </a:buClr>
            </a:pPr>
            <a:r>
              <a:rPr lang="en-GB" sz="2133" kern="0">
                <a:solidFill>
                  <a:srgbClr val="FF0000"/>
                </a:solidFill>
                <a:latin typeface="Arial"/>
                <a:cs typeface="Arial"/>
                <a:sym typeface="Arial"/>
              </a:rPr>
              <a:t>I think he wanted to open a new restaurant with Polly. He knew she cared about him because she had helped him before and he was grateful.</a:t>
            </a:r>
            <a:r>
              <a:rPr lang="en-GB" sz="2133" kern="0">
                <a:solidFill>
                  <a:srgbClr val="000000"/>
                </a:solidFill>
                <a:latin typeface="Arial"/>
                <a:cs typeface="Arial"/>
                <a:sym typeface="Arial"/>
              </a:rPr>
              <a:t> </a:t>
            </a:r>
            <a:endParaRPr sz="2133" kern="0">
              <a:solidFill>
                <a:srgbClr val="000000"/>
              </a:solidFill>
              <a:latin typeface="Arial"/>
              <a:cs typeface="Arial"/>
              <a:sym typeface="Arial"/>
            </a:endParaRPr>
          </a:p>
          <a:p>
            <a:pPr marL="609585" indent="-440256" defTabSz="1219170">
              <a:buClr>
                <a:srgbClr val="000000"/>
              </a:buClr>
              <a:buSzPts val="1600"/>
              <a:buFont typeface="Arial"/>
              <a:buAutoNum type="arabicPeriod"/>
            </a:pPr>
            <a:r>
              <a:rPr lang="en-GB" sz="2133" kern="0">
                <a:solidFill>
                  <a:srgbClr val="000000"/>
                </a:solidFill>
                <a:latin typeface="Arial"/>
                <a:cs typeface="Arial"/>
                <a:sym typeface="Arial"/>
              </a:rPr>
              <a:t>Do you think the princess really loved Alex. Explain your answer.</a:t>
            </a:r>
            <a:endParaRPr sz="2133" kern="0">
              <a:solidFill>
                <a:srgbClr val="000000"/>
              </a:solidFill>
              <a:latin typeface="Arial"/>
              <a:cs typeface="Arial"/>
              <a:sym typeface="Arial"/>
            </a:endParaRPr>
          </a:p>
          <a:p>
            <a:pPr marL="609585" defTabSz="1219170">
              <a:buClr>
                <a:srgbClr val="000000"/>
              </a:buClr>
            </a:pPr>
            <a:r>
              <a:rPr lang="en-GB" sz="2133" kern="0">
                <a:solidFill>
                  <a:srgbClr val="FF0000"/>
                </a:solidFill>
                <a:latin typeface="Arial"/>
                <a:cs typeface="Arial"/>
                <a:sym typeface="Arial"/>
              </a:rPr>
              <a:t>I think she loved the idea that he would cook nice things for her and she loved his cakes but she didn’t really know anything about Alex as a person.</a:t>
            </a:r>
            <a:endParaRPr sz="2133" kern="0">
              <a:solidFill>
                <a:srgbClr val="FF0000"/>
              </a:solidFill>
              <a:latin typeface="Arial"/>
              <a:cs typeface="Arial"/>
              <a:sym typeface="Arial"/>
            </a:endParaRPr>
          </a:p>
        </p:txBody>
      </p:sp>
    </p:spTree>
    <p:extLst>
      <p:ext uri="{BB962C8B-B14F-4D97-AF65-F5344CB8AC3E}">
        <p14:creationId xmlns:p14="http://schemas.microsoft.com/office/powerpoint/2010/main" val="228090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563"/>
        <p:cNvGrpSpPr/>
        <p:nvPr/>
      </p:nvGrpSpPr>
      <p:grpSpPr>
        <a:xfrm>
          <a:off x="0" y="0"/>
          <a:ext cx="0" cy="0"/>
          <a:chOff x="0" y="0"/>
          <a:chExt cx="0" cy="0"/>
        </a:xfrm>
      </p:grpSpPr>
      <p:sp>
        <p:nvSpPr>
          <p:cNvPr id="564" name="Google Shape;564;g8a74c5f8ee_0_114"/>
          <p:cNvSpPr txBox="1"/>
          <p:nvPr/>
        </p:nvSpPr>
        <p:spPr>
          <a:xfrm>
            <a:off x="313967" y="377733"/>
            <a:ext cx="10098800" cy="1610000"/>
          </a:xfrm>
          <a:prstGeom prst="rect">
            <a:avLst/>
          </a:prstGeom>
          <a:noFill/>
          <a:ln>
            <a:noFill/>
          </a:ln>
        </p:spPr>
        <p:txBody>
          <a:bodyPr spcFirstLastPara="1" wrap="square" lIns="121900" tIns="121900" rIns="121900" bIns="121900" anchor="t" anchorCtr="0">
            <a:noAutofit/>
          </a:bodyPr>
          <a:lstStyle/>
          <a:p>
            <a:pPr defTabSz="1219170">
              <a:buClr>
                <a:srgbClr val="000000"/>
              </a:buClr>
            </a:pPr>
            <a:endParaRPr sz="1867" kern="0">
              <a:solidFill>
                <a:srgbClr val="000000"/>
              </a:solidFill>
              <a:latin typeface="Arial"/>
              <a:cs typeface="Arial"/>
              <a:sym typeface="Arial"/>
            </a:endParaRPr>
          </a:p>
        </p:txBody>
      </p:sp>
      <p:sp>
        <p:nvSpPr>
          <p:cNvPr id="565" name="Google Shape;565;g8a74c5f8ee_0_114"/>
          <p:cNvSpPr txBox="1"/>
          <p:nvPr/>
        </p:nvSpPr>
        <p:spPr>
          <a:xfrm>
            <a:off x="355800" y="273167"/>
            <a:ext cx="11458000" cy="6147200"/>
          </a:xfrm>
          <a:prstGeom prst="rect">
            <a:avLst/>
          </a:prstGeom>
          <a:noFill/>
          <a:ln>
            <a:noFill/>
          </a:ln>
        </p:spPr>
        <p:txBody>
          <a:bodyPr spcFirstLastPara="1" wrap="square" lIns="121900" tIns="121900" rIns="121900" bIns="121900" anchor="t" anchorCtr="0">
            <a:noAutofit/>
          </a:bodyPr>
          <a:lstStyle/>
          <a:p>
            <a:pPr defTabSz="1219170">
              <a:buClr>
                <a:srgbClr val="000000"/>
              </a:buClr>
            </a:pPr>
            <a:endParaRPr sz="2933" kern="0">
              <a:solidFill>
                <a:srgbClr val="000000"/>
              </a:solidFill>
              <a:latin typeface="Arial"/>
              <a:cs typeface="Arial"/>
              <a:sym typeface="Arial"/>
            </a:endParaRPr>
          </a:p>
        </p:txBody>
      </p:sp>
      <p:sp>
        <p:nvSpPr>
          <p:cNvPr id="566" name="Google Shape;566;g8a74c5f8ee_0_114"/>
          <p:cNvSpPr txBox="1"/>
          <p:nvPr/>
        </p:nvSpPr>
        <p:spPr>
          <a:xfrm>
            <a:off x="481267" y="545000"/>
            <a:ext cx="10349600" cy="4077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200" kern="0">
                <a:solidFill>
                  <a:srgbClr val="000000"/>
                </a:solidFill>
                <a:latin typeface="Arial"/>
                <a:cs typeface="Arial"/>
                <a:sym typeface="Arial"/>
              </a:rPr>
              <a:t>Now we are going to compare two stories.</a:t>
            </a:r>
            <a:endParaRPr sz="3200" kern="0">
              <a:solidFill>
                <a:srgbClr val="000000"/>
              </a:solidFill>
              <a:latin typeface="Arial"/>
              <a:cs typeface="Arial"/>
              <a:sym typeface="Arial"/>
            </a:endParaRPr>
          </a:p>
          <a:p>
            <a:pPr defTabSz="1219170">
              <a:buClr>
                <a:srgbClr val="000000"/>
              </a:buClr>
            </a:pPr>
            <a:endParaRPr sz="3200" kern="0">
              <a:solidFill>
                <a:srgbClr val="000000"/>
              </a:solidFill>
              <a:latin typeface="Arial"/>
              <a:cs typeface="Arial"/>
              <a:sym typeface="Arial"/>
            </a:endParaRPr>
          </a:p>
          <a:p>
            <a:pPr defTabSz="1219170">
              <a:buClr>
                <a:srgbClr val="000000"/>
              </a:buClr>
            </a:pPr>
            <a:r>
              <a:rPr lang="en-GB" sz="3200" kern="0">
                <a:solidFill>
                  <a:srgbClr val="000000"/>
                </a:solidFill>
                <a:latin typeface="Arial"/>
                <a:cs typeface="Arial"/>
                <a:sym typeface="Arial"/>
              </a:rPr>
              <a:t>Cinderella and The Story of Alex.</a:t>
            </a:r>
            <a:endParaRPr sz="3200" kern="0">
              <a:solidFill>
                <a:srgbClr val="000000"/>
              </a:solidFill>
              <a:latin typeface="Arial"/>
              <a:cs typeface="Arial"/>
              <a:sym typeface="Arial"/>
            </a:endParaRPr>
          </a:p>
          <a:p>
            <a:pPr defTabSz="1219170">
              <a:buClr>
                <a:srgbClr val="000000"/>
              </a:buClr>
            </a:pPr>
            <a:endParaRPr sz="3200" kern="0">
              <a:solidFill>
                <a:srgbClr val="000000"/>
              </a:solidFill>
              <a:latin typeface="Arial"/>
              <a:cs typeface="Arial"/>
              <a:sym typeface="Arial"/>
            </a:endParaRPr>
          </a:p>
          <a:p>
            <a:pPr defTabSz="1219170">
              <a:buClr>
                <a:srgbClr val="000000"/>
              </a:buClr>
            </a:pPr>
            <a:r>
              <a:rPr lang="en-GB" sz="3200" kern="0">
                <a:solidFill>
                  <a:srgbClr val="000000"/>
                </a:solidFill>
                <a:latin typeface="Arial"/>
                <a:cs typeface="Arial"/>
                <a:sym typeface="Arial"/>
              </a:rPr>
              <a:t>What was the same? What was different?</a:t>
            </a:r>
            <a:endParaRPr sz="3200" kern="0">
              <a:solidFill>
                <a:srgbClr val="000000"/>
              </a:solidFill>
              <a:latin typeface="Arial"/>
              <a:cs typeface="Arial"/>
              <a:sym typeface="Arial"/>
            </a:endParaRPr>
          </a:p>
          <a:p>
            <a:pPr defTabSz="1219170">
              <a:buClr>
                <a:srgbClr val="000000"/>
              </a:buClr>
            </a:pPr>
            <a:endParaRPr sz="3200" kern="0">
              <a:solidFill>
                <a:srgbClr val="000000"/>
              </a:solidFill>
              <a:latin typeface="Arial"/>
              <a:cs typeface="Arial"/>
              <a:sym typeface="Arial"/>
            </a:endParaRPr>
          </a:p>
          <a:p>
            <a:pPr defTabSz="1219170">
              <a:buClr>
                <a:srgbClr val="000000"/>
              </a:buClr>
            </a:pPr>
            <a:endParaRPr sz="3200" kern="0">
              <a:solidFill>
                <a:srgbClr val="000000"/>
              </a:solidFill>
              <a:latin typeface="Arial"/>
              <a:cs typeface="Arial"/>
              <a:sym typeface="Arial"/>
            </a:endParaRPr>
          </a:p>
        </p:txBody>
      </p:sp>
    </p:spTree>
    <p:extLst>
      <p:ext uri="{BB962C8B-B14F-4D97-AF65-F5344CB8AC3E}">
        <p14:creationId xmlns:p14="http://schemas.microsoft.com/office/powerpoint/2010/main" val="4222922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570"/>
        <p:cNvGrpSpPr/>
        <p:nvPr/>
      </p:nvGrpSpPr>
      <p:grpSpPr>
        <a:xfrm>
          <a:off x="0" y="0"/>
          <a:ext cx="0" cy="0"/>
          <a:chOff x="0" y="0"/>
          <a:chExt cx="0" cy="0"/>
        </a:xfrm>
      </p:grpSpPr>
      <p:sp>
        <p:nvSpPr>
          <p:cNvPr id="571" name="Google Shape;571;g8a74c5f8ee_0_120"/>
          <p:cNvSpPr txBox="1"/>
          <p:nvPr/>
        </p:nvSpPr>
        <p:spPr>
          <a:xfrm>
            <a:off x="206100" y="4928000"/>
            <a:ext cx="3222800" cy="1817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u="sng" kern="0">
                <a:solidFill>
                  <a:srgbClr val="000000"/>
                </a:solidFill>
                <a:latin typeface="Arial"/>
                <a:cs typeface="Arial"/>
                <a:sym typeface="Arial"/>
              </a:rPr>
              <a:t>Opening.</a:t>
            </a:r>
            <a:endParaRPr sz="1867" u="sng"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 Cinderella lives in a house with her step mother and two step sisters. She is poor and treated badly.</a:t>
            </a:r>
            <a:endParaRPr sz="1867" kern="0">
              <a:solidFill>
                <a:srgbClr val="000000"/>
              </a:solidFill>
              <a:latin typeface="Arial"/>
              <a:cs typeface="Arial"/>
              <a:sym typeface="Arial"/>
            </a:endParaRPr>
          </a:p>
        </p:txBody>
      </p:sp>
      <p:sp>
        <p:nvSpPr>
          <p:cNvPr id="572" name="Google Shape;572;g8a74c5f8ee_0_120"/>
          <p:cNvSpPr txBox="1"/>
          <p:nvPr/>
        </p:nvSpPr>
        <p:spPr>
          <a:xfrm>
            <a:off x="1030533" y="2218200"/>
            <a:ext cx="3222800" cy="1817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u="sng" kern="0">
                <a:solidFill>
                  <a:srgbClr val="000000"/>
                </a:solidFill>
                <a:latin typeface="Arial"/>
                <a:cs typeface="Arial"/>
                <a:sym typeface="Arial"/>
              </a:rPr>
              <a:t>Build Up.</a:t>
            </a:r>
            <a:endParaRPr sz="1867" u="sng"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There is a ball at the palace</a:t>
            </a: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And cinderella wants to go but she doesn’t have any pretty clothes.</a:t>
            </a:r>
            <a:endParaRPr sz="1867" kern="0">
              <a:solidFill>
                <a:srgbClr val="000000"/>
              </a:solidFill>
              <a:latin typeface="Arial"/>
              <a:cs typeface="Arial"/>
              <a:sym typeface="Arial"/>
            </a:endParaRPr>
          </a:p>
        </p:txBody>
      </p:sp>
      <p:sp>
        <p:nvSpPr>
          <p:cNvPr id="573" name="Google Shape;573;g8a74c5f8ee_0_120"/>
          <p:cNvSpPr txBox="1"/>
          <p:nvPr/>
        </p:nvSpPr>
        <p:spPr>
          <a:xfrm>
            <a:off x="8145067" y="1918367"/>
            <a:ext cx="3222800" cy="1817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u="sng" kern="0">
                <a:solidFill>
                  <a:srgbClr val="000000"/>
                </a:solidFill>
                <a:latin typeface="Arial"/>
                <a:cs typeface="Arial"/>
                <a:sym typeface="Arial"/>
              </a:rPr>
              <a:t>Resolution.</a:t>
            </a:r>
            <a:endParaRPr sz="1867" u="sng"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One of the magic glass slippers remains and the prince finds Cinderella when it fits to her foot.</a:t>
            </a:r>
            <a:endParaRPr sz="1867" kern="0">
              <a:solidFill>
                <a:srgbClr val="000000"/>
              </a:solidFill>
              <a:latin typeface="Arial"/>
              <a:cs typeface="Arial"/>
              <a:sym typeface="Arial"/>
            </a:endParaRPr>
          </a:p>
          <a:p>
            <a:pPr defTabSz="1219170">
              <a:buClr>
                <a:srgbClr val="000000"/>
              </a:buClr>
            </a:pPr>
            <a:endParaRPr sz="1867" u="sng" kern="0">
              <a:solidFill>
                <a:srgbClr val="000000"/>
              </a:solidFill>
              <a:latin typeface="Arial"/>
              <a:cs typeface="Arial"/>
              <a:sym typeface="Arial"/>
            </a:endParaRPr>
          </a:p>
        </p:txBody>
      </p:sp>
      <p:sp>
        <p:nvSpPr>
          <p:cNvPr id="574" name="Google Shape;574;g8a74c5f8ee_0_120"/>
          <p:cNvSpPr txBox="1"/>
          <p:nvPr/>
        </p:nvSpPr>
        <p:spPr>
          <a:xfrm>
            <a:off x="8145067" y="4517600"/>
            <a:ext cx="3969200" cy="22280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u="sng" kern="0">
                <a:solidFill>
                  <a:srgbClr val="000000"/>
                </a:solidFill>
                <a:latin typeface="Arial"/>
                <a:cs typeface="Arial"/>
                <a:sym typeface="Arial"/>
              </a:rPr>
              <a:t>Conclusion.</a:t>
            </a:r>
            <a:endParaRPr sz="1867" u="sng"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Cinderella marries the prince and goes to live in the palace where she doesn’t have to do chores and is no longer poor or badly treated.</a:t>
            </a:r>
            <a:endParaRPr sz="1867" kern="0">
              <a:solidFill>
                <a:srgbClr val="000000"/>
              </a:solidFill>
              <a:latin typeface="Arial"/>
              <a:cs typeface="Arial"/>
              <a:sym typeface="Arial"/>
            </a:endParaRPr>
          </a:p>
          <a:p>
            <a:pPr defTabSz="1219170">
              <a:buClr>
                <a:srgbClr val="000000"/>
              </a:buClr>
            </a:pPr>
            <a:endParaRPr sz="1867" u="sng" kern="0">
              <a:solidFill>
                <a:srgbClr val="000000"/>
              </a:solidFill>
              <a:latin typeface="Arial"/>
              <a:cs typeface="Arial"/>
              <a:sym typeface="Arial"/>
            </a:endParaRPr>
          </a:p>
        </p:txBody>
      </p:sp>
      <p:sp>
        <p:nvSpPr>
          <p:cNvPr id="575" name="Google Shape;575;g8a74c5f8ee_0_120"/>
          <p:cNvSpPr txBox="1"/>
          <p:nvPr/>
        </p:nvSpPr>
        <p:spPr>
          <a:xfrm>
            <a:off x="4253333" y="100767"/>
            <a:ext cx="3222800" cy="2117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u="sng" kern="0">
                <a:solidFill>
                  <a:srgbClr val="000000"/>
                </a:solidFill>
                <a:latin typeface="Arial"/>
                <a:cs typeface="Arial"/>
                <a:sym typeface="Arial"/>
              </a:rPr>
              <a:t>Climax.</a:t>
            </a:r>
            <a:endParaRPr sz="1867" u="sng"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Cinderella dances with the prince. As the clock struck 12 Cinderella’s fairy godmother’s magic wears off and she runs from the palace just in time.</a:t>
            </a:r>
            <a:endParaRPr sz="1867" kern="0">
              <a:solidFill>
                <a:srgbClr val="000000"/>
              </a:solidFill>
              <a:latin typeface="Arial"/>
              <a:cs typeface="Arial"/>
              <a:sym typeface="Arial"/>
            </a:endParaRPr>
          </a:p>
        </p:txBody>
      </p:sp>
      <p:sp>
        <p:nvSpPr>
          <p:cNvPr id="576" name="Google Shape;576;g8a74c5f8ee_0_120"/>
          <p:cNvSpPr txBox="1"/>
          <p:nvPr/>
        </p:nvSpPr>
        <p:spPr>
          <a:xfrm>
            <a:off x="112433" y="224867"/>
            <a:ext cx="3672400" cy="1218000"/>
          </a:xfrm>
          <a:prstGeom prst="rect">
            <a:avLst/>
          </a:prstGeom>
          <a:solidFill>
            <a:srgbClr val="F4CCCC"/>
          </a:solidFill>
          <a:ln>
            <a:noFill/>
          </a:ln>
        </p:spPr>
        <p:txBody>
          <a:bodyPr spcFirstLastPara="1" wrap="square" lIns="121900" tIns="121900" rIns="121900" bIns="121900" anchor="t" anchorCtr="0">
            <a:noAutofit/>
          </a:bodyPr>
          <a:lstStyle/>
          <a:p>
            <a:pPr defTabSz="1219170">
              <a:buClr>
                <a:srgbClr val="000000"/>
              </a:buClr>
            </a:pPr>
            <a:r>
              <a:rPr lang="en-GB" sz="1867" b="1" kern="0">
                <a:solidFill>
                  <a:srgbClr val="000000"/>
                </a:solidFill>
                <a:latin typeface="Arial"/>
                <a:cs typeface="Arial"/>
                <a:sym typeface="Arial"/>
              </a:rPr>
              <a:t>This shows a story mountain for the story of Cinderella.</a:t>
            </a:r>
            <a:endParaRPr sz="1867" b="1" kern="0">
              <a:solidFill>
                <a:srgbClr val="000000"/>
              </a:solidFill>
              <a:latin typeface="Arial"/>
              <a:cs typeface="Arial"/>
              <a:sym typeface="Arial"/>
            </a:endParaRPr>
          </a:p>
          <a:p>
            <a:pPr defTabSz="1219170">
              <a:buClr>
                <a:srgbClr val="000000"/>
              </a:buClr>
            </a:pPr>
            <a:endParaRPr sz="1867" b="1" kern="0">
              <a:solidFill>
                <a:srgbClr val="000000"/>
              </a:solidFill>
              <a:latin typeface="Arial"/>
              <a:cs typeface="Arial"/>
              <a:sym typeface="Arial"/>
            </a:endParaRPr>
          </a:p>
          <a:p>
            <a:pPr defTabSz="1219170">
              <a:buClr>
                <a:srgbClr val="000000"/>
              </a:buClr>
            </a:pPr>
            <a:endParaRPr sz="1867" b="1" kern="0">
              <a:solidFill>
                <a:srgbClr val="000000"/>
              </a:solidFill>
              <a:latin typeface="Arial"/>
              <a:cs typeface="Arial"/>
              <a:sym typeface="Arial"/>
            </a:endParaRPr>
          </a:p>
        </p:txBody>
      </p:sp>
    </p:spTree>
    <p:extLst>
      <p:ext uri="{BB962C8B-B14F-4D97-AF65-F5344CB8AC3E}">
        <p14:creationId xmlns:p14="http://schemas.microsoft.com/office/powerpoint/2010/main" val="4926993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580"/>
        <p:cNvGrpSpPr/>
        <p:nvPr/>
      </p:nvGrpSpPr>
      <p:grpSpPr>
        <a:xfrm>
          <a:off x="0" y="0"/>
          <a:ext cx="0" cy="0"/>
          <a:chOff x="0" y="0"/>
          <a:chExt cx="0" cy="0"/>
        </a:xfrm>
      </p:grpSpPr>
      <p:graphicFrame>
        <p:nvGraphicFramePr>
          <p:cNvPr id="581" name="Google Shape;581;g8a74c5f8ee_0_129"/>
          <p:cNvGraphicFramePr/>
          <p:nvPr/>
        </p:nvGraphicFramePr>
        <p:xfrm>
          <a:off x="4805700" y="603634"/>
          <a:ext cx="6434667" cy="5701533"/>
        </p:xfrm>
        <a:graphic>
          <a:graphicData uri="http://schemas.openxmlformats.org/drawingml/2006/table">
            <a:tbl>
              <a:tblPr>
                <a:noFill/>
              </a:tblPr>
              <a:tblGrid>
                <a:gridCol w="3217333">
                  <a:extLst>
                    <a:ext uri="{9D8B030D-6E8A-4147-A177-3AD203B41FA5}">
                      <a16:colId xmlns:a16="http://schemas.microsoft.com/office/drawing/2014/main" val="20000"/>
                    </a:ext>
                  </a:extLst>
                </a:gridCol>
                <a:gridCol w="3217333">
                  <a:extLst>
                    <a:ext uri="{9D8B030D-6E8A-4147-A177-3AD203B41FA5}">
                      <a16:colId xmlns:a16="http://schemas.microsoft.com/office/drawing/2014/main" val="20001"/>
                    </a:ext>
                  </a:extLst>
                </a:gridCol>
              </a:tblGrid>
              <a:tr h="662533">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r>
                        <a:rPr lang="en-GB" sz="2500"/>
                        <a:t>Cinderella</a:t>
                      </a:r>
                      <a:endParaRPr sz="2500"/>
                    </a:p>
                  </a:txBody>
                  <a:tcPr marL="121900" marR="121900" marT="121900" marB="121900"/>
                </a:tc>
                <a:extLst>
                  <a:ext uri="{0D108BD9-81ED-4DB2-BD59-A6C34878D82A}">
                    <a16:rowId xmlns:a16="http://schemas.microsoft.com/office/drawing/2014/main" val="10000"/>
                  </a:ext>
                </a:extLst>
              </a:tr>
              <a:tr h="623192">
                <a:tc>
                  <a:txBody>
                    <a:bodyPr/>
                    <a:lstStyle/>
                    <a:p>
                      <a:pPr marL="0" lvl="0" indent="0" algn="l" rtl="0">
                        <a:spcBef>
                          <a:spcPts val="0"/>
                        </a:spcBef>
                        <a:spcAft>
                          <a:spcPts val="0"/>
                        </a:spcAft>
                        <a:buNone/>
                      </a:pPr>
                      <a:r>
                        <a:rPr lang="en-GB" sz="2500"/>
                        <a:t>Good character</a:t>
                      </a: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extLst>
                  <a:ext uri="{0D108BD9-81ED-4DB2-BD59-A6C34878D82A}">
                    <a16:rowId xmlns:a16="http://schemas.microsoft.com/office/drawing/2014/main" val="10001"/>
                  </a:ext>
                </a:extLst>
              </a:tr>
              <a:tr h="623192">
                <a:tc>
                  <a:txBody>
                    <a:bodyPr/>
                    <a:lstStyle/>
                    <a:p>
                      <a:pPr marL="0" lvl="0" indent="0" algn="l" rtl="0">
                        <a:spcBef>
                          <a:spcPts val="0"/>
                        </a:spcBef>
                        <a:spcAft>
                          <a:spcPts val="0"/>
                        </a:spcAft>
                        <a:buNone/>
                      </a:pPr>
                      <a:r>
                        <a:rPr lang="en-GB" sz="2500"/>
                        <a:t>Bad character</a:t>
                      </a: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extLst>
                  <a:ext uri="{0D108BD9-81ED-4DB2-BD59-A6C34878D82A}">
                    <a16:rowId xmlns:a16="http://schemas.microsoft.com/office/drawing/2014/main" val="10002"/>
                  </a:ext>
                </a:extLst>
              </a:tr>
              <a:tr h="1002583">
                <a:tc>
                  <a:txBody>
                    <a:bodyPr/>
                    <a:lstStyle/>
                    <a:p>
                      <a:pPr marL="0" lvl="0" indent="0" algn="l" rtl="0">
                        <a:spcBef>
                          <a:spcPts val="0"/>
                        </a:spcBef>
                        <a:spcAft>
                          <a:spcPts val="0"/>
                        </a:spcAft>
                        <a:buNone/>
                      </a:pPr>
                      <a:r>
                        <a:rPr lang="en-GB" sz="2500"/>
                        <a:t>Jobs for the good character</a:t>
                      </a: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extLst>
                  <a:ext uri="{0D108BD9-81ED-4DB2-BD59-A6C34878D82A}">
                    <a16:rowId xmlns:a16="http://schemas.microsoft.com/office/drawing/2014/main" val="10003"/>
                  </a:ext>
                </a:extLst>
              </a:tr>
              <a:tr h="623192">
                <a:tc>
                  <a:txBody>
                    <a:bodyPr/>
                    <a:lstStyle/>
                    <a:p>
                      <a:pPr marL="0" lvl="0" indent="0" algn="l" rtl="0">
                        <a:spcBef>
                          <a:spcPts val="0"/>
                        </a:spcBef>
                        <a:spcAft>
                          <a:spcPts val="0"/>
                        </a:spcAft>
                        <a:buNone/>
                      </a:pPr>
                      <a:r>
                        <a:rPr lang="en-GB" sz="2500"/>
                        <a:t>Invitation</a:t>
                      </a: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extLst>
                  <a:ext uri="{0D108BD9-81ED-4DB2-BD59-A6C34878D82A}">
                    <a16:rowId xmlns:a16="http://schemas.microsoft.com/office/drawing/2014/main" val="10004"/>
                  </a:ext>
                </a:extLst>
              </a:tr>
              <a:tr h="1002583">
                <a:tc>
                  <a:txBody>
                    <a:bodyPr/>
                    <a:lstStyle/>
                    <a:p>
                      <a:pPr marL="0" lvl="0" indent="0" algn="l" rtl="0">
                        <a:spcBef>
                          <a:spcPts val="0"/>
                        </a:spcBef>
                        <a:spcAft>
                          <a:spcPts val="0"/>
                        </a:spcAft>
                        <a:buNone/>
                      </a:pPr>
                      <a:r>
                        <a:rPr lang="en-GB" sz="2500"/>
                        <a:t>Good characters wish</a:t>
                      </a: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extLst>
                  <a:ext uri="{0D108BD9-81ED-4DB2-BD59-A6C34878D82A}">
                    <a16:rowId xmlns:a16="http://schemas.microsoft.com/office/drawing/2014/main" val="10005"/>
                  </a:ext>
                </a:extLst>
              </a:tr>
              <a:tr h="1002583">
                <a:tc>
                  <a:txBody>
                    <a:bodyPr/>
                    <a:lstStyle/>
                    <a:p>
                      <a:pPr marL="0" lvl="0" indent="0" algn="l" rtl="0">
                        <a:spcBef>
                          <a:spcPts val="0"/>
                        </a:spcBef>
                        <a:spcAft>
                          <a:spcPts val="0"/>
                        </a:spcAft>
                        <a:buNone/>
                      </a:pPr>
                      <a:r>
                        <a:rPr lang="en-GB" sz="2500"/>
                        <a:t>Who does the magic?</a:t>
                      </a: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extLst>
                  <a:ext uri="{0D108BD9-81ED-4DB2-BD59-A6C34878D82A}">
                    <a16:rowId xmlns:a16="http://schemas.microsoft.com/office/drawing/2014/main" val="10006"/>
                  </a:ext>
                </a:extLst>
              </a:tr>
              <a:tr h="623192">
                <a:tc>
                  <a:txBody>
                    <a:bodyPr/>
                    <a:lstStyle/>
                    <a:p>
                      <a:pPr marL="0" lvl="0" indent="0" algn="l" rtl="0">
                        <a:spcBef>
                          <a:spcPts val="0"/>
                        </a:spcBef>
                        <a:spcAft>
                          <a:spcPts val="0"/>
                        </a:spcAft>
                        <a:buNone/>
                      </a:pPr>
                      <a:r>
                        <a:rPr lang="en-GB" sz="2500"/>
                        <a:t>What is the warning?</a:t>
                      </a: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extLst>
                  <a:ext uri="{0D108BD9-81ED-4DB2-BD59-A6C34878D82A}">
                    <a16:rowId xmlns:a16="http://schemas.microsoft.com/office/drawing/2014/main" val="10007"/>
                  </a:ext>
                </a:extLst>
              </a:tr>
              <a:tr h="623192">
                <a:tc>
                  <a:txBody>
                    <a:bodyPr/>
                    <a:lstStyle/>
                    <a:p>
                      <a:pPr marL="0" lvl="0" indent="0" algn="l" rtl="0">
                        <a:spcBef>
                          <a:spcPts val="0"/>
                        </a:spcBef>
                        <a:spcAft>
                          <a:spcPts val="0"/>
                        </a:spcAft>
                        <a:buNone/>
                      </a:pPr>
                      <a:r>
                        <a:rPr lang="en-GB" sz="2500"/>
                        <a:t>What is left behind?</a:t>
                      </a: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extLst>
                  <a:ext uri="{0D108BD9-81ED-4DB2-BD59-A6C34878D82A}">
                    <a16:rowId xmlns:a16="http://schemas.microsoft.com/office/drawing/2014/main" val="10008"/>
                  </a:ext>
                </a:extLst>
              </a:tr>
              <a:tr h="1002583">
                <a:tc>
                  <a:txBody>
                    <a:bodyPr/>
                    <a:lstStyle/>
                    <a:p>
                      <a:pPr marL="0" lvl="0" indent="0" algn="l" rtl="0">
                        <a:spcBef>
                          <a:spcPts val="0"/>
                        </a:spcBef>
                        <a:spcAft>
                          <a:spcPts val="0"/>
                        </a:spcAft>
                        <a:buNone/>
                      </a:pPr>
                      <a:r>
                        <a:rPr lang="en-GB" sz="2500"/>
                        <a:t>How does the wish come true?</a:t>
                      </a: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extLst>
                  <a:ext uri="{0D108BD9-81ED-4DB2-BD59-A6C34878D82A}">
                    <a16:rowId xmlns:a16="http://schemas.microsoft.com/office/drawing/2014/main" val="10009"/>
                  </a:ext>
                </a:extLst>
              </a:tr>
            </a:tbl>
          </a:graphicData>
        </a:graphic>
      </p:graphicFrame>
      <p:sp>
        <p:nvSpPr>
          <p:cNvPr id="582" name="Google Shape;582;g8a74c5f8ee_0_129"/>
          <p:cNvSpPr txBox="1"/>
          <p:nvPr/>
        </p:nvSpPr>
        <p:spPr>
          <a:xfrm>
            <a:off x="271667" y="128833"/>
            <a:ext cx="3396400" cy="1271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Use your knowledge of the story of cinderella to fill in the table.</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14573171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586"/>
        <p:cNvGrpSpPr/>
        <p:nvPr/>
      </p:nvGrpSpPr>
      <p:grpSpPr>
        <a:xfrm>
          <a:off x="0" y="0"/>
          <a:ext cx="0" cy="0"/>
          <a:chOff x="0" y="0"/>
          <a:chExt cx="0" cy="0"/>
        </a:xfrm>
      </p:grpSpPr>
      <p:graphicFrame>
        <p:nvGraphicFramePr>
          <p:cNvPr id="587" name="Google Shape;587;g8a74c5f8ee_0_134"/>
          <p:cNvGraphicFramePr/>
          <p:nvPr/>
        </p:nvGraphicFramePr>
        <p:xfrm>
          <a:off x="4805700" y="603634"/>
          <a:ext cx="6434667" cy="5986013"/>
        </p:xfrm>
        <a:graphic>
          <a:graphicData uri="http://schemas.openxmlformats.org/drawingml/2006/table">
            <a:tbl>
              <a:tblPr>
                <a:noFill/>
              </a:tblPr>
              <a:tblGrid>
                <a:gridCol w="3217333">
                  <a:extLst>
                    <a:ext uri="{9D8B030D-6E8A-4147-A177-3AD203B41FA5}">
                      <a16:colId xmlns:a16="http://schemas.microsoft.com/office/drawing/2014/main" val="20000"/>
                    </a:ext>
                  </a:extLst>
                </a:gridCol>
                <a:gridCol w="3217333">
                  <a:extLst>
                    <a:ext uri="{9D8B030D-6E8A-4147-A177-3AD203B41FA5}">
                      <a16:colId xmlns:a16="http://schemas.microsoft.com/office/drawing/2014/main" val="20001"/>
                    </a:ext>
                  </a:extLst>
                </a:gridCol>
              </a:tblGrid>
              <a:tr h="662533">
                <a:tc>
                  <a:txBody>
                    <a:bodyPr/>
                    <a:lstStyle/>
                    <a:p>
                      <a:pPr marL="0" lvl="0" indent="0" algn="l" rtl="0">
                        <a:spcBef>
                          <a:spcPts val="0"/>
                        </a:spcBef>
                        <a:spcAft>
                          <a:spcPts val="0"/>
                        </a:spcAft>
                        <a:buNone/>
                      </a:pPr>
                      <a:endParaRPr sz="2500"/>
                    </a:p>
                  </a:txBody>
                  <a:tcPr marL="121900" marR="121900" marT="121900" marB="121900">
                    <a:solidFill>
                      <a:srgbClr val="FFF2CC"/>
                    </a:solidFill>
                  </a:tcPr>
                </a:tc>
                <a:tc>
                  <a:txBody>
                    <a:bodyPr/>
                    <a:lstStyle/>
                    <a:p>
                      <a:pPr marL="0" lvl="0" indent="0" algn="l" rtl="0">
                        <a:spcBef>
                          <a:spcPts val="0"/>
                        </a:spcBef>
                        <a:spcAft>
                          <a:spcPts val="0"/>
                        </a:spcAft>
                        <a:buNone/>
                      </a:pPr>
                      <a:r>
                        <a:rPr lang="en-GB" sz="2500" b="1"/>
                        <a:t>Cinderella</a:t>
                      </a:r>
                      <a:endParaRPr sz="2500" b="1"/>
                    </a:p>
                  </a:txBody>
                  <a:tcPr marL="121900" marR="121900" marT="121900" marB="121900">
                    <a:solidFill>
                      <a:srgbClr val="D0E0E3"/>
                    </a:solidFill>
                  </a:tcPr>
                </a:tc>
                <a:extLst>
                  <a:ext uri="{0D108BD9-81ED-4DB2-BD59-A6C34878D82A}">
                    <a16:rowId xmlns:a16="http://schemas.microsoft.com/office/drawing/2014/main" val="10000"/>
                  </a:ext>
                </a:extLst>
              </a:tr>
              <a:tr h="623192">
                <a:tc>
                  <a:txBody>
                    <a:bodyPr/>
                    <a:lstStyle/>
                    <a:p>
                      <a:pPr marL="0" lvl="0" indent="0" algn="l" rtl="0">
                        <a:spcBef>
                          <a:spcPts val="0"/>
                        </a:spcBef>
                        <a:spcAft>
                          <a:spcPts val="0"/>
                        </a:spcAft>
                        <a:buNone/>
                      </a:pPr>
                      <a:r>
                        <a:rPr lang="en-GB" sz="2500"/>
                        <a:t>Good character</a:t>
                      </a:r>
                      <a:endParaRPr sz="2500"/>
                    </a:p>
                  </a:txBody>
                  <a:tcPr marL="121900" marR="121900" marT="121900" marB="121900">
                    <a:solidFill>
                      <a:srgbClr val="FFF2CC"/>
                    </a:solidFill>
                  </a:tcPr>
                </a:tc>
                <a:tc>
                  <a:txBody>
                    <a:bodyPr/>
                    <a:lstStyle/>
                    <a:p>
                      <a:pPr marL="0" lvl="0" indent="0" algn="l" rtl="0">
                        <a:spcBef>
                          <a:spcPts val="0"/>
                        </a:spcBef>
                        <a:spcAft>
                          <a:spcPts val="0"/>
                        </a:spcAft>
                        <a:buNone/>
                      </a:pPr>
                      <a:r>
                        <a:rPr lang="en-GB" sz="2500"/>
                        <a:t>Cinderella</a:t>
                      </a:r>
                      <a:endParaRPr sz="2500"/>
                    </a:p>
                  </a:txBody>
                  <a:tcPr marL="121900" marR="121900" marT="121900" marB="121900">
                    <a:solidFill>
                      <a:srgbClr val="D0E0E3"/>
                    </a:solidFill>
                  </a:tcPr>
                </a:tc>
                <a:extLst>
                  <a:ext uri="{0D108BD9-81ED-4DB2-BD59-A6C34878D82A}">
                    <a16:rowId xmlns:a16="http://schemas.microsoft.com/office/drawing/2014/main" val="10001"/>
                  </a:ext>
                </a:extLst>
              </a:tr>
              <a:tr h="1002583">
                <a:tc>
                  <a:txBody>
                    <a:bodyPr/>
                    <a:lstStyle/>
                    <a:p>
                      <a:pPr marL="0" lvl="0" indent="0" algn="l" rtl="0">
                        <a:spcBef>
                          <a:spcPts val="0"/>
                        </a:spcBef>
                        <a:spcAft>
                          <a:spcPts val="0"/>
                        </a:spcAft>
                        <a:buNone/>
                      </a:pPr>
                      <a:r>
                        <a:rPr lang="en-GB" sz="2500"/>
                        <a:t>Bad character</a:t>
                      </a:r>
                      <a:endParaRPr sz="2500"/>
                    </a:p>
                  </a:txBody>
                  <a:tcPr marL="121900" marR="121900" marT="121900" marB="121900">
                    <a:solidFill>
                      <a:srgbClr val="FFF2CC"/>
                    </a:solidFill>
                  </a:tcPr>
                </a:tc>
                <a:tc>
                  <a:txBody>
                    <a:bodyPr/>
                    <a:lstStyle/>
                    <a:p>
                      <a:pPr marL="0" lvl="0" indent="0" algn="l" rtl="0">
                        <a:spcBef>
                          <a:spcPts val="0"/>
                        </a:spcBef>
                        <a:spcAft>
                          <a:spcPts val="0"/>
                        </a:spcAft>
                        <a:buNone/>
                      </a:pPr>
                      <a:r>
                        <a:rPr lang="en-GB" sz="2500"/>
                        <a:t>Stepmother and stepsisters</a:t>
                      </a:r>
                      <a:endParaRPr sz="2500"/>
                    </a:p>
                  </a:txBody>
                  <a:tcPr marL="121900" marR="121900" marT="121900" marB="121900">
                    <a:solidFill>
                      <a:srgbClr val="D0E0E3"/>
                    </a:solidFill>
                  </a:tcPr>
                </a:tc>
                <a:extLst>
                  <a:ext uri="{0D108BD9-81ED-4DB2-BD59-A6C34878D82A}">
                    <a16:rowId xmlns:a16="http://schemas.microsoft.com/office/drawing/2014/main" val="10002"/>
                  </a:ext>
                </a:extLst>
              </a:tr>
              <a:tr h="1002583">
                <a:tc>
                  <a:txBody>
                    <a:bodyPr/>
                    <a:lstStyle/>
                    <a:p>
                      <a:pPr marL="0" lvl="0" indent="0" algn="l" rtl="0">
                        <a:spcBef>
                          <a:spcPts val="0"/>
                        </a:spcBef>
                        <a:spcAft>
                          <a:spcPts val="0"/>
                        </a:spcAft>
                        <a:buNone/>
                      </a:pPr>
                      <a:r>
                        <a:rPr lang="en-GB" sz="2500"/>
                        <a:t>Jobs for the good character</a:t>
                      </a:r>
                      <a:endParaRPr sz="2500"/>
                    </a:p>
                  </a:txBody>
                  <a:tcPr marL="121900" marR="121900" marT="121900" marB="121900">
                    <a:solidFill>
                      <a:srgbClr val="FFF2CC"/>
                    </a:solidFill>
                  </a:tcPr>
                </a:tc>
                <a:tc>
                  <a:txBody>
                    <a:bodyPr/>
                    <a:lstStyle/>
                    <a:p>
                      <a:pPr marL="0" lvl="0" indent="0" algn="l" rtl="0">
                        <a:spcBef>
                          <a:spcPts val="0"/>
                        </a:spcBef>
                        <a:spcAft>
                          <a:spcPts val="0"/>
                        </a:spcAft>
                        <a:buNone/>
                      </a:pPr>
                      <a:r>
                        <a:rPr lang="en-GB" sz="2500"/>
                        <a:t>Cleaning and cooking</a:t>
                      </a:r>
                      <a:endParaRPr sz="2500"/>
                    </a:p>
                  </a:txBody>
                  <a:tcPr marL="121900" marR="121900" marT="121900" marB="121900">
                    <a:solidFill>
                      <a:srgbClr val="D0E0E3"/>
                    </a:solidFill>
                  </a:tcPr>
                </a:tc>
                <a:extLst>
                  <a:ext uri="{0D108BD9-81ED-4DB2-BD59-A6C34878D82A}">
                    <a16:rowId xmlns:a16="http://schemas.microsoft.com/office/drawing/2014/main" val="10003"/>
                  </a:ext>
                </a:extLst>
              </a:tr>
              <a:tr h="1002583">
                <a:tc>
                  <a:txBody>
                    <a:bodyPr/>
                    <a:lstStyle/>
                    <a:p>
                      <a:pPr marL="0" lvl="0" indent="0" algn="l" rtl="0">
                        <a:spcBef>
                          <a:spcPts val="0"/>
                        </a:spcBef>
                        <a:spcAft>
                          <a:spcPts val="0"/>
                        </a:spcAft>
                        <a:buNone/>
                      </a:pPr>
                      <a:r>
                        <a:rPr lang="en-GB" sz="2500"/>
                        <a:t>Invitation</a:t>
                      </a:r>
                      <a:endParaRPr sz="2500"/>
                    </a:p>
                  </a:txBody>
                  <a:tcPr marL="121900" marR="121900" marT="121900" marB="121900">
                    <a:solidFill>
                      <a:srgbClr val="FFF2CC"/>
                    </a:solidFill>
                  </a:tcPr>
                </a:tc>
                <a:tc>
                  <a:txBody>
                    <a:bodyPr/>
                    <a:lstStyle/>
                    <a:p>
                      <a:pPr marL="0" lvl="0" indent="0" algn="l" rtl="0">
                        <a:spcBef>
                          <a:spcPts val="0"/>
                        </a:spcBef>
                        <a:spcAft>
                          <a:spcPts val="0"/>
                        </a:spcAft>
                        <a:buNone/>
                      </a:pPr>
                      <a:r>
                        <a:rPr lang="en-GB" sz="2500"/>
                        <a:t>To the palace for the ball</a:t>
                      </a:r>
                      <a:endParaRPr sz="2500"/>
                    </a:p>
                  </a:txBody>
                  <a:tcPr marL="121900" marR="121900" marT="121900" marB="121900">
                    <a:solidFill>
                      <a:srgbClr val="D0E0E3"/>
                    </a:solidFill>
                  </a:tcPr>
                </a:tc>
                <a:extLst>
                  <a:ext uri="{0D108BD9-81ED-4DB2-BD59-A6C34878D82A}">
                    <a16:rowId xmlns:a16="http://schemas.microsoft.com/office/drawing/2014/main" val="10004"/>
                  </a:ext>
                </a:extLst>
              </a:tr>
              <a:tr h="1002583">
                <a:tc>
                  <a:txBody>
                    <a:bodyPr/>
                    <a:lstStyle/>
                    <a:p>
                      <a:pPr marL="0" lvl="0" indent="0" algn="l" rtl="0">
                        <a:spcBef>
                          <a:spcPts val="0"/>
                        </a:spcBef>
                        <a:spcAft>
                          <a:spcPts val="0"/>
                        </a:spcAft>
                        <a:buNone/>
                      </a:pPr>
                      <a:r>
                        <a:rPr lang="en-GB" sz="2500"/>
                        <a:t>Good characters wish</a:t>
                      </a:r>
                      <a:endParaRPr sz="2500"/>
                    </a:p>
                  </a:txBody>
                  <a:tcPr marL="121900" marR="121900" marT="121900" marB="121900">
                    <a:solidFill>
                      <a:srgbClr val="FFF2CC"/>
                    </a:solidFill>
                  </a:tcPr>
                </a:tc>
                <a:tc>
                  <a:txBody>
                    <a:bodyPr/>
                    <a:lstStyle/>
                    <a:p>
                      <a:pPr marL="0" lvl="0" indent="0" algn="l" rtl="0">
                        <a:spcBef>
                          <a:spcPts val="0"/>
                        </a:spcBef>
                        <a:spcAft>
                          <a:spcPts val="0"/>
                        </a:spcAft>
                        <a:buNone/>
                      </a:pPr>
                      <a:r>
                        <a:rPr lang="en-GB" sz="2500"/>
                        <a:t>To go to the ball</a:t>
                      </a:r>
                      <a:endParaRPr sz="2500"/>
                    </a:p>
                  </a:txBody>
                  <a:tcPr marL="121900" marR="121900" marT="121900" marB="121900">
                    <a:solidFill>
                      <a:srgbClr val="D0E0E3"/>
                    </a:solidFill>
                  </a:tcPr>
                </a:tc>
                <a:extLst>
                  <a:ext uri="{0D108BD9-81ED-4DB2-BD59-A6C34878D82A}">
                    <a16:rowId xmlns:a16="http://schemas.microsoft.com/office/drawing/2014/main" val="10005"/>
                  </a:ext>
                </a:extLst>
              </a:tr>
              <a:tr h="1002583">
                <a:tc>
                  <a:txBody>
                    <a:bodyPr/>
                    <a:lstStyle/>
                    <a:p>
                      <a:pPr marL="0" lvl="0" indent="0" algn="l" rtl="0">
                        <a:spcBef>
                          <a:spcPts val="0"/>
                        </a:spcBef>
                        <a:spcAft>
                          <a:spcPts val="0"/>
                        </a:spcAft>
                        <a:buNone/>
                      </a:pPr>
                      <a:r>
                        <a:rPr lang="en-GB" sz="2500"/>
                        <a:t>Who does the magic?</a:t>
                      </a:r>
                      <a:endParaRPr sz="2500"/>
                    </a:p>
                  </a:txBody>
                  <a:tcPr marL="121900" marR="121900" marT="121900" marB="121900">
                    <a:solidFill>
                      <a:srgbClr val="FFF2CC"/>
                    </a:solidFill>
                  </a:tcPr>
                </a:tc>
                <a:tc>
                  <a:txBody>
                    <a:bodyPr/>
                    <a:lstStyle/>
                    <a:p>
                      <a:pPr marL="0" lvl="0" indent="0" algn="l" rtl="0">
                        <a:spcBef>
                          <a:spcPts val="0"/>
                        </a:spcBef>
                        <a:spcAft>
                          <a:spcPts val="0"/>
                        </a:spcAft>
                        <a:buNone/>
                      </a:pPr>
                      <a:r>
                        <a:rPr lang="en-GB" sz="2500"/>
                        <a:t>Fairy godmother</a:t>
                      </a:r>
                      <a:endParaRPr sz="2500"/>
                    </a:p>
                  </a:txBody>
                  <a:tcPr marL="121900" marR="121900" marT="121900" marB="121900">
                    <a:solidFill>
                      <a:srgbClr val="D0E0E3"/>
                    </a:solidFill>
                  </a:tcPr>
                </a:tc>
                <a:extLst>
                  <a:ext uri="{0D108BD9-81ED-4DB2-BD59-A6C34878D82A}">
                    <a16:rowId xmlns:a16="http://schemas.microsoft.com/office/drawing/2014/main" val="10006"/>
                  </a:ext>
                </a:extLst>
              </a:tr>
              <a:tr h="623192">
                <a:tc>
                  <a:txBody>
                    <a:bodyPr/>
                    <a:lstStyle/>
                    <a:p>
                      <a:pPr marL="0" lvl="0" indent="0" algn="l" rtl="0">
                        <a:spcBef>
                          <a:spcPts val="0"/>
                        </a:spcBef>
                        <a:spcAft>
                          <a:spcPts val="0"/>
                        </a:spcAft>
                        <a:buNone/>
                      </a:pPr>
                      <a:r>
                        <a:rPr lang="en-GB" sz="2500"/>
                        <a:t>What is the warning?</a:t>
                      </a:r>
                      <a:endParaRPr sz="2500"/>
                    </a:p>
                  </a:txBody>
                  <a:tcPr marL="121900" marR="121900" marT="121900" marB="121900">
                    <a:solidFill>
                      <a:srgbClr val="FFF2CC"/>
                    </a:solidFill>
                  </a:tcPr>
                </a:tc>
                <a:tc>
                  <a:txBody>
                    <a:bodyPr/>
                    <a:lstStyle/>
                    <a:p>
                      <a:pPr marL="0" lvl="0" indent="0" algn="l" rtl="0">
                        <a:spcBef>
                          <a:spcPts val="0"/>
                        </a:spcBef>
                        <a:spcAft>
                          <a:spcPts val="0"/>
                        </a:spcAft>
                        <a:buNone/>
                      </a:pPr>
                      <a:r>
                        <a:rPr lang="en-GB" sz="2500"/>
                        <a:t>To leave at 12</a:t>
                      </a:r>
                      <a:endParaRPr sz="2500"/>
                    </a:p>
                  </a:txBody>
                  <a:tcPr marL="121900" marR="121900" marT="121900" marB="121900">
                    <a:solidFill>
                      <a:srgbClr val="D0E0E3"/>
                    </a:solidFill>
                  </a:tcPr>
                </a:tc>
                <a:extLst>
                  <a:ext uri="{0D108BD9-81ED-4DB2-BD59-A6C34878D82A}">
                    <a16:rowId xmlns:a16="http://schemas.microsoft.com/office/drawing/2014/main" val="10007"/>
                  </a:ext>
                </a:extLst>
              </a:tr>
              <a:tr h="623192">
                <a:tc>
                  <a:txBody>
                    <a:bodyPr/>
                    <a:lstStyle/>
                    <a:p>
                      <a:pPr marL="0" lvl="0" indent="0" algn="l" rtl="0">
                        <a:spcBef>
                          <a:spcPts val="0"/>
                        </a:spcBef>
                        <a:spcAft>
                          <a:spcPts val="0"/>
                        </a:spcAft>
                        <a:buNone/>
                      </a:pPr>
                      <a:r>
                        <a:rPr lang="en-GB" sz="2500"/>
                        <a:t>What is left behind?</a:t>
                      </a:r>
                      <a:endParaRPr sz="2500"/>
                    </a:p>
                  </a:txBody>
                  <a:tcPr marL="121900" marR="121900" marT="121900" marB="121900">
                    <a:solidFill>
                      <a:srgbClr val="FFF2CC"/>
                    </a:solidFill>
                  </a:tcPr>
                </a:tc>
                <a:tc>
                  <a:txBody>
                    <a:bodyPr/>
                    <a:lstStyle/>
                    <a:p>
                      <a:pPr marL="0" lvl="0" indent="0" algn="l" rtl="0">
                        <a:spcBef>
                          <a:spcPts val="0"/>
                        </a:spcBef>
                        <a:spcAft>
                          <a:spcPts val="0"/>
                        </a:spcAft>
                        <a:buNone/>
                      </a:pPr>
                      <a:r>
                        <a:rPr lang="en-GB" sz="2500"/>
                        <a:t>Glass slipper</a:t>
                      </a:r>
                      <a:endParaRPr sz="2500"/>
                    </a:p>
                  </a:txBody>
                  <a:tcPr marL="121900" marR="121900" marT="121900" marB="121900">
                    <a:solidFill>
                      <a:srgbClr val="D0E0E3"/>
                    </a:solidFill>
                  </a:tcPr>
                </a:tc>
                <a:extLst>
                  <a:ext uri="{0D108BD9-81ED-4DB2-BD59-A6C34878D82A}">
                    <a16:rowId xmlns:a16="http://schemas.microsoft.com/office/drawing/2014/main" val="10008"/>
                  </a:ext>
                </a:extLst>
              </a:tr>
              <a:tr h="1381975">
                <a:tc>
                  <a:txBody>
                    <a:bodyPr/>
                    <a:lstStyle/>
                    <a:p>
                      <a:pPr marL="0" lvl="0" indent="0" algn="l" rtl="0">
                        <a:spcBef>
                          <a:spcPts val="0"/>
                        </a:spcBef>
                        <a:spcAft>
                          <a:spcPts val="0"/>
                        </a:spcAft>
                        <a:buNone/>
                      </a:pPr>
                      <a:r>
                        <a:rPr lang="en-GB" sz="2500"/>
                        <a:t>How does the wish come true?</a:t>
                      </a:r>
                      <a:endParaRPr sz="2500"/>
                    </a:p>
                  </a:txBody>
                  <a:tcPr marL="121900" marR="121900" marT="121900" marB="121900">
                    <a:solidFill>
                      <a:srgbClr val="FFF2CC"/>
                    </a:solidFill>
                  </a:tcPr>
                </a:tc>
                <a:tc>
                  <a:txBody>
                    <a:bodyPr/>
                    <a:lstStyle/>
                    <a:p>
                      <a:pPr marL="0" lvl="0" indent="0" algn="l" rtl="0">
                        <a:spcBef>
                          <a:spcPts val="0"/>
                        </a:spcBef>
                        <a:spcAft>
                          <a:spcPts val="0"/>
                        </a:spcAft>
                        <a:buNone/>
                      </a:pPr>
                      <a:r>
                        <a:rPr lang="en-GB" sz="2500"/>
                        <a:t>The fairy godmother uses magic to cast the spells and help</a:t>
                      </a:r>
                      <a:endParaRPr sz="2500"/>
                    </a:p>
                  </a:txBody>
                  <a:tcPr marL="121900" marR="121900" marT="121900" marB="121900">
                    <a:solidFill>
                      <a:srgbClr val="D0E0E3"/>
                    </a:solidFill>
                  </a:tcPr>
                </a:tc>
                <a:extLst>
                  <a:ext uri="{0D108BD9-81ED-4DB2-BD59-A6C34878D82A}">
                    <a16:rowId xmlns:a16="http://schemas.microsoft.com/office/drawing/2014/main" val="10009"/>
                  </a:ext>
                </a:extLst>
              </a:tr>
            </a:tbl>
          </a:graphicData>
        </a:graphic>
      </p:graphicFrame>
      <p:sp>
        <p:nvSpPr>
          <p:cNvPr id="588" name="Google Shape;588;g8a74c5f8ee_0_134"/>
          <p:cNvSpPr txBox="1"/>
          <p:nvPr/>
        </p:nvSpPr>
        <p:spPr>
          <a:xfrm>
            <a:off x="313500" y="296100"/>
            <a:ext cx="3396400" cy="1271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Use your knowledge of the story of cinderella to fill in the table.</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4696042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592"/>
        <p:cNvGrpSpPr/>
        <p:nvPr/>
      </p:nvGrpSpPr>
      <p:grpSpPr>
        <a:xfrm>
          <a:off x="0" y="0"/>
          <a:ext cx="0" cy="0"/>
          <a:chOff x="0" y="0"/>
          <a:chExt cx="0" cy="0"/>
        </a:xfrm>
      </p:grpSpPr>
      <p:sp>
        <p:nvSpPr>
          <p:cNvPr id="593" name="Google Shape;593;g8a74c5f8ee_0_139"/>
          <p:cNvSpPr txBox="1"/>
          <p:nvPr/>
        </p:nvSpPr>
        <p:spPr>
          <a:xfrm>
            <a:off x="206100" y="4928000"/>
            <a:ext cx="3222800" cy="1817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u="sng" kern="0">
                <a:solidFill>
                  <a:srgbClr val="000000"/>
                </a:solidFill>
                <a:latin typeface="Arial"/>
                <a:cs typeface="Arial"/>
                <a:sym typeface="Arial"/>
              </a:rPr>
              <a:t>Opening.</a:t>
            </a:r>
            <a:endParaRPr sz="1867" u="sng"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 </a:t>
            </a:r>
            <a:endParaRPr sz="1867" kern="0">
              <a:solidFill>
                <a:srgbClr val="000000"/>
              </a:solidFill>
              <a:latin typeface="Arial"/>
              <a:cs typeface="Arial"/>
              <a:sym typeface="Arial"/>
            </a:endParaRPr>
          </a:p>
        </p:txBody>
      </p:sp>
      <p:sp>
        <p:nvSpPr>
          <p:cNvPr id="594" name="Google Shape;594;g8a74c5f8ee_0_139"/>
          <p:cNvSpPr txBox="1"/>
          <p:nvPr/>
        </p:nvSpPr>
        <p:spPr>
          <a:xfrm>
            <a:off x="1030533" y="2218200"/>
            <a:ext cx="3222800" cy="1817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u="sng" kern="0">
                <a:solidFill>
                  <a:srgbClr val="000000"/>
                </a:solidFill>
                <a:latin typeface="Arial"/>
                <a:cs typeface="Arial"/>
                <a:sym typeface="Arial"/>
              </a:rPr>
              <a:t>Build Up.</a:t>
            </a:r>
            <a:endParaRPr sz="1867" u="sng"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p:txBody>
      </p:sp>
      <p:sp>
        <p:nvSpPr>
          <p:cNvPr id="595" name="Google Shape;595;g8a74c5f8ee_0_139"/>
          <p:cNvSpPr txBox="1"/>
          <p:nvPr/>
        </p:nvSpPr>
        <p:spPr>
          <a:xfrm>
            <a:off x="8145067" y="1918367"/>
            <a:ext cx="3222800" cy="1817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u="sng" kern="0">
                <a:solidFill>
                  <a:srgbClr val="000000"/>
                </a:solidFill>
                <a:latin typeface="Arial"/>
                <a:cs typeface="Arial"/>
                <a:sym typeface="Arial"/>
              </a:rPr>
              <a:t>Resolution.</a:t>
            </a:r>
            <a:endParaRPr sz="1867" u="sng" kern="0">
              <a:solidFill>
                <a:srgbClr val="000000"/>
              </a:solidFill>
              <a:latin typeface="Arial"/>
              <a:cs typeface="Arial"/>
              <a:sym typeface="Arial"/>
            </a:endParaRPr>
          </a:p>
          <a:p>
            <a:pPr defTabSz="1219170">
              <a:buClr>
                <a:srgbClr val="000000"/>
              </a:buClr>
            </a:pPr>
            <a:endParaRPr sz="1867" u="sng" kern="0">
              <a:solidFill>
                <a:srgbClr val="000000"/>
              </a:solidFill>
              <a:latin typeface="Arial"/>
              <a:cs typeface="Arial"/>
              <a:sym typeface="Arial"/>
            </a:endParaRPr>
          </a:p>
        </p:txBody>
      </p:sp>
      <p:sp>
        <p:nvSpPr>
          <p:cNvPr id="596" name="Google Shape;596;g8a74c5f8ee_0_139"/>
          <p:cNvSpPr txBox="1"/>
          <p:nvPr/>
        </p:nvSpPr>
        <p:spPr>
          <a:xfrm>
            <a:off x="8145067" y="4517600"/>
            <a:ext cx="3969200" cy="22280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u="sng" kern="0">
                <a:solidFill>
                  <a:srgbClr val="000000"/>
                </a:solidFill>
                <a:latin typeface="Arial"/>
                <a:cs typeface="Arial"/>
                <a:sym typeface="Arial"/>
              </a:rPr>
              <a:t>Conclusion.</a:t>
            </a:r>
            <a:endParaRPr sz="1867" u="sng"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a:t>
            </a:r>
            <a:endParaRPr sz="1867" kern="0">
              <a:solidFill>
                <a:srgbClr val="000000"/>
              </a:solidFill>
              <a:latin typeface="Arial"/>
              <a:cs typeface="Arial"/>
              <a:sym typeface="Arial"/>
            </a:endParaRPr>
          </a:p>
          <a:p>
            <a:pPr defTabSz="1219170">
              <a:buClr>
                <a:srgbClr val="000000"/>
              </a:buClr>
            </a:pPr>
            <a:endParaRPr sz="1867" u="sng" kern="0">
              <a:solidFill>
                <a:srgbClr val="000000"/>
              </a:solidFill>
              <a:latin typeface="Arial"/>
              <a:cs typeface="Arial"/>
              <a:sym typeface="Arial"/>
            </a:endParaRPr>
          </a:p>
        </p:txBody>
      </p:sp>
      <p:sp>
        <p:nvSpPr>
          <p:cNvPr id="597" name="Google Shape;597;g8a74c5f8ee_0_139"/>
          <p:cNvSpPr txBox="1"/>
          <p:nvPr/>
        </p:nvSpPr>
        <p:spPr>
          <a:xfrm>
            <a:off x="4253333" y="100767"/>
            <a:ext cx="3222800" cy="1817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u="sng" kern="0">
                <a:solidFill>
                  <a:srgbClr val="000000"/>
                </a:solidFill>
                <a:latin typeface="Arial"/>
                <a:cs typeface="Arial"/>
                <a:sym typeface="Arial"/>
              </a:rPr>
              <a:t>Climax.</a:t>
            </a:r>
            <a:endParaRPr sz="1867" u="sng"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p:txBody>
      </p:sp>
      <p:sp>
        <p:nvSpPr>
          <p:cNvPr id="598" name="Google Shape;598;g8a74c5f8ee_0_139"/>
          <p:cNvSpPr txBox="1"/>
          <p:nvPr/>
        </p:nvSpPr>
        <p:spPr>
          <a:xfrm>
            <a:off x="112433" y="224867"/>
            <a:ext cx="3672400" cy="1218000"/>
          </a:xfrm>
          <a:prstGeom prst="rect">
            <a:avLst/>
          </a:prstGeom>
          <a:solidFill>
            <a:srgbClr val="F4CCCC"/>
          </a:solidFill>
          <a:ln>
            <a:noFill/>
          </a:ln>
        </p:spPr>
        <p:txBody>
          <a:bodyPr spcFirstLastPara="1" wrap="square" lIns="121900" tIns="121900" rIns="121900" bIns="121900" anchor="t" anchorCtr="0">
            <a:noAutofit/>
          </a:bodyPr>
          <a:lstStyle/>
          <a:p>
            <a:pPr defTabSz="1219170">
              <a:buClr>
                <a:srgbClr val="000000"/>
              </a:buClr>
            </a:pPr>
            <a:r>
              <a:rPr lang="en-GB" sz="1867" b="1" kern="0">
                <a:solidFill>
                  <a:srgbClr val="000000"/>
                </a:solidFill>
                <a:latin typeface="Arial"/>
                <a:cs typeface="Arial"/>
                <a:sym typeface="Arial"/>
              </a:rPr>
              <a:t>Complete a story mountain for The Story of Alex.</a:t>
            </a:r>
            <a:endParaRPr sz="1867" b="1" kern="0">
              <a:solidFill>
                <a:srgbClr val="000000"/>
              </a:solidFill>
              <a:latin typeface="Arial"/>
              <a:cs typeface="Arial"/>
              <a:sym typeface="Arial"/>
            </a:endParaRPr>
          </a:p>
          <a:p>
            <a:pPr defTabSz="1219170">
              <a:buClr>
                <a:srgbClr val="000000"/>
              </a:buClr>
            </a:pPr>
            <a:endParaRPr sz="1867" b="1" kern="0">
              <a:solidFill>
                <a:srgbClr val="000000"/>
              </a:solidFill>
              <a:latin typeface="Arial"/>
              <a:cs typeface="Arial"/>
              <a:sym typeface="Arial"/>
            </a:endParaRPr>
          </a:p>
          <a:p>
            <a:pPr defTabSz="1219170">
              <a:buClr>
                <a:srgbClr val="000000"/>
              </a:buClr>
            </a:pPr>
            <a:endParaRPr sz="1867" b="1" kern="0">
              <a:solidFill>
                <a:srgbClr val="000000"/>
              </a:solidFill>
              <a:latin typeface="Arial"/>
              <a:cs typeface="Arial"/>
              <a:sym typeface="Arial"/>
            </a:endParaRPr>
          </a:p>
        </p:txBody>
      </p:sp>
    </p:spTree>
    <p:extLst>
      <p:ext uri="{BB962C8B-B14F-4D97-AF65-F5344CB8AC3E}">
        <p14:creationId xmlns:p14="http://schemas.microsoft.com/office/powerpoint/2010/main" val="35250603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602"/>
        <p:cNvGrpSpPr/>
        <p:nvPr/>
      </p:nvGrpSpPr>
      <p:grpSpPr>
        <a:xfrm>
          <a:off x="0" y="0"/>
          <a:ext cx="0" cy="0"/>
          <a:chOff x="0" y="0"/>
          <a:chExt cx="0" cy="0"/>
        </a:xfrm>
      </p:grpSpPr>
      <p:sp>
        <p:nvSpPr>
          <p:cNvPr id="603" name="Google Shape;603;g8a74c5f8ee_0_148"/>
          <p:cNvSpPr txBox="1"/>
          <p:nvPr/>
        </p:nvSpPr>
        <p:spPr>
          <a:xfrm>
            <a:off x="206100" y="4928000"/>
            <a:ext cx="3222800" cy="1817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u="sng" kern="0">
                <a:solidFill>
                  <a:srgbClr val="000000"/>
                </a:solidFill>
                <a:latin typeface="Arial"/>
                <a:cs typeface="Arial"/>
                <a:sym typeface="Arial"/>
              </a:rPr>
              <a:t>Opening.</a:t>
            </a:r>
            <a:endParaRPr sz="1867" u="sng"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 Alex is treated badly at the restaurant by Russell and Manuel. He is just a poor kitchen hand.</a:t>
            </a:r>
            <a:endParaRPr sz="1867" kern="0">
              <a:solidFill>
                <a:srgbClr val="000000"/>
              </a:solidFill>
              <a:latin typeface="Arial"/>
              <a:cs typeface="Arial"/>
              <a:sym typeface="Arial"/>
            </a:endParaRPr>
          </a:p>
        </p:txBody>
      </p:sp>
      <p:sp>
        <p:nvSpPr>
          <p:cNvPr id="604" name="Google Shape;604;g8a74c5f8ee_0_148"/>
          <p:cNvSpPr txBox="1"/>
          <p:nvPr/>
        </p:nvSpPr>
        <p:spPr>
          <a:xfrm>
            <a:off x="1030533" y="2218200"/>
            <a:ext cx="3222800" cy="1817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u="sng" kern="0">
                <a:solidFill>
                  <a:srgbClr val="000000"/>
                </a:solidFill>
                <a:latin typeface="Arial"/>
                <a:cs typeface="Arial"/>
                <a:sym typeface="Arial"/>
              </a:rPr>
              <a:t>Build Up.</a:t>
            </a:r>
            <a:endParaRPr sz="1867" u="sng"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Alex wants to enter the cake baking contest at the palace but he has no chef’s uniform to wear.</a:t>
            </a:r>
            <a:endParaRPr sz="1867" kern="0">
              <a:solidFill>
                <a:srgbClr val="000000"/>
              </a:solidFill>
              <a:latin typeface="Arial"/>
              <a:cs typeface="Arial"/>
              <a:sym typeface="Arial"/>
            </a:endParaRPr>
          </a:p>
        </p:txBody>
      </p:sp>
      <p:sp>
        <p:nvSpPr>
          <p:cNvPr id="605" name="Google Shape;605;g8a74c5f8ee_0_148"/>
          <p:cNvSpPr txBox="1"/>
          <p:nvPr/>
        </p:nvSpPr>
        <p:spPr>
          <a:xfrm>
            <a:off x="8145067" y="1918367"/>
            <a:ext cx="3222800" cy="1817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u="sng" kern="0">
                <a:solidFill>
                  <a:srgbClr val="000000"/>
                </a:solidFill>
                <a:latin typeface="Arial"/>
                <a:cs typeface="Arial"/>
                <a:sym typeface="Arial"/>
              </a:rPr>
              <a:t>Resolution.</a:t>
            </a:r>
            <a:endParaRPr sz="1867" u="sng"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The princess finds Alex when his cheesecake is recognised and asks him to marry her and cook for her.</a:t>
            </a:r>
            <a:endParaRPr sz="1867" kern="0">
              <a:solidFill>
                <a:srgbClr val="000000"/>
              </a:solidFill>
              <a:latin typeface="Arial"/>
              <a:cs typeface="Arial"/>
              <a:sym typeface="Arial"/>
            </a:endParaRPr>
          </a:p>
        </p:txBody>
      </p:sp>
      <p:sp>
        <p:nvSpPr>
          <p:cNvPr id="606" name="Google Shape;606;g8a74c5f8ee_0_148"/>
          <p:cNvSpPr txBox="1"/>
          <p:nvPr/>
        </p:nvSpPr>
        <p:spPr>
          <a:xfrm>
            <a:off x="8145067" y="4517600"/>
            <a:ext cx="3969200" cy="22280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u="sng" kern="0">
                <a:solidFill>
                  <a:srgbClr val="000000"/>
                </a:solidFill>
                <a:latin typeface="Arial"/>
                <a:cs typeface="Arial"/>
                <a:sym typeface="Arial"/>
              </a:rPr>
              <a:t>Conclusion.</a:t>
            </a:r>
            <a:endParaRPr sz="1867" u="sng"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.Alex says no because he is escaping Manuel and Russell to set up his own restaurant with Polly. Just what he wants to make him happy.</a:t>
            </a:r>
            <a:endParaRPr sz="1867" kern="0">
              <a:solidFill>
                <a:srgbClr val="000000"/>
              </a:solidFill>
              <a:latin typeface="Arial"/>
              <a:cs typeface="Arial"/>
              <a:sym typeface="Arial"/>
            </a:endParaRPr>
          </a:p>
          <a:p>
            <a:pPr defTabSz="1219170">
              <a:buClr>
                <a:srgbClr val="000000"/>
              </a:buClr>
            </a:pPr>
            <a:endParaRPr sz="1867" u="sng" kern="0">
              <a:solidFill>
                <a:srgbClr val="000000"/>
              </a:solidFill>
              <a:latin typeface="Arial"/>
              <a:cs typeface="Arial"/>
              <a:sym typeface="Arial"/>
            </a:endParaRPr>
          </a:p>
        </p:txBody>
      </p:sp>
      <p:sp>
        <p:nvSpPr>
          <p:cNvPr id="607" name="Google Shape;607;g8a74c5f8ee_0_148"/>
          <p:cNvSpPr txBox="1"/>
          <p:nvPr/>
        </p:nvSpPr>
        <p:spPr>
          <a:xfrm>
            <a:off x="4253333" y="100767"/>
            <a:ext cx="3222800" cy="22280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u="sng" kern="0">
                <a:solidFill>
                  <a:srgbClr val="000000"/>
                </a:solidFill>
                <a:latin typeface="Arial"/>
                <a:cs typeface="Arial"/>
                <a:sym typeface="Arial"/>
              </a:rPr>
              <a:t>Climax.</a:t>
            </a:r>
            <a:endParaRPr sz="1867" u="sng"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Alex wins the contest but runs form the palace just in time before his chef’s smart clothes return to his poor ones as the magic wears off.</a:t>
            </a:r>
            <a:endParaRPr sz="1867" kern="0">
              <a:solidFill>
                <a:srgbClr val="000000"/>
              </a:solidFill>
              <a:latin typeface="Arial"/>
              <a:cs typeface="Arial"/>
              <a:sym typeface="Arial"/>
            </a:endParaRPr>
          </a:p>
        </p:txBody>
      </p:sp>
      <p:sp>
        <p:nvSpPr>
          <p:cNvPr id="608" name="Google Shape;608;g8a74c5f8ee_0_148"/>
          <p:cNvSpPr txBox="1"/>
          <p:nvPr/>
        </p:nvSpPr>
        <p:spPr>
          <a:xfrm>
            <a:off x="112433" y="224867"/>
            <a:ext cx="3672400" cy="1218000"/>
          </a:xfrm>
          <a:prstGeom prst="rect">
            <a:avLst/>
          </a:prstGeom>
          <a:solidFill>
            <a:srgbClr val="F4CCCC"/>
          </a:solidFill>
          <a:ln>
            <a:noFill/>
          </a:ln>
        </p:spPr>
        <p:txBody>
          <a:bodyPr spcFirstLastPara="1" wrap="square" lIns="121900" tIns="121900" rIns="121900" bIns="121900" anchor="t" anchorCtr="0">
            <a:noAutofit/>
          </a:bodyPr>
          <a:lstStyle/>
          <a:p>
            <a:pPr defTabSz="1219170">
              <a:buClr>
                <a:srgbClr val="000000"/>
              </a:buClr>
            </a:pPr>
            <a:r>
              <a:rPr lang="en-GB" sz="1867" b="1" kern="0">
                <a:solidFill>
                  <a:srgbClr val="000000"/>
                </a:solidFill>
                <a:latin typeface="Arial"/>
                <a:cs typeface="Arial"/>
                <a:sym typeface="Arial"/>
              </a:rPr>
              <a:t>This shows a story mountain for The Story of Alex.</a:t>
            </a:r>
            <a:endParaRPr sz="1867" b="1" kern="0">
              <a:solidFill>
                <a:srgbClr val="000000"/>
              </a:solidFill>
              <a:latin typeface="Arial"/>
              <a:cs typeface="Arial"/>
              <a:sym typeface="Arial"/>
            </a:endParaRPr>
          </a:p>
          <a:p>
            <a:pPr defTabSz="1219170">
              <a:buClr>
                <a:srgbClr val="000000"/>
              </a:buClr>
            </a:pPr>
            <a:endParaRPr sz="1867" b="1" kern="0">
              <a:solidFill>
                <a:srgbClr val="000000"/>
              </a:solidFill>
              <a:latin typeface="Arial"/>
              <a:cs typeface="Arial"/>
              <a:sym typeface="Arial"/>
            </a:endParaRPr>
          </a:p>
          <a:p>
            <a:pPr defTabSz="1219170">
              <a:buClr>
                <a:srgbClr val="000000"/>
              </a:buClr>
            </a:pPr>
            <a:endParaRPr sz="1867" b="1" kern="0">
              <a:solidFill>
                <a:srgbClr val="000000"/>
              </a:solidFill>
              <a:latin typeface="Arial"/>
              <a:cs typeface="Arial"/>
              <a:sym typeface="Arial"/>
            </a:endParaRPr>
          </a:p>
        </p:txBody>
      </p:sp>
    </p:spTree>
    <p:extLst>
      <p:ext uri="{BB962C8B-B14F-4D97-AF65-F5344CB8AC3E}">
        <p14:creationId xmlns:p14="http://schemas.microsoft.com/office/powerpoint/2010/main" val="39206090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612"/>
        <p:cNvGrpSpPr/>
        <p:nvPr/>
      </p:nvGrpSpPr>
      <p:grpSpPr>
        <a:xfrm>
          <a:off x="0" y="0"/>
          <a:ext cx="0" cy="0"/>
          <a:chOff x="0" y="0"/>
          <a:chExt cx="0" cy="0"/>
        </a:xfrm>
      </p:grpSpPr>
      <p:sp>
        <p:nvSpPr>
          <p:cNvPr id="613" name="Google Shape;613;g8a74c5f8ee_0_157"/>
          <p:cNvSpPr txBox="1"/>
          <p:nvPr/>
        </p:nvSpPr>
        <p:spPr>
          <a:xfrm>
            <a:off x="313967" y="377733"/>
            <a:ext cx="10098800" cy="1610000"/>
          </a:xfrm>
          <a:prstGeom prst="rect">
            <a:avLst/>
          </a:prstGeom>
          <a:noFill/>
          <a:ln>
            <a:noFill/>
          </a:ln>
        </p:spPr>
        <p:txBody>
          <a:bodyPr spcFirstLastPara="1" wrap="square" lIns="121900" tIns="121900" rIns="121900" bIns="121900" anchor="t" anchorCtr="0">
            <a:noAutofit/>
          </a:bodyPr>
          <a:lstStyle/>
          <a:p>
            <a:pPr defTabSz="1219170">
              <a:buClr>
                <a:srgbClr val="000000"/>
              </a:buClr>
            </a:pPr>
            <a:endParaRPr sz="1867" kern="0">
              <a:solidFill>
                <a:srgbClr val="000000"/>
              </a:solidFill>
              <a:latin typeface="Arial"/>
              <a:cs typeface="Arial"/>
              <a:sym typeface="Arial"/>
            </a:endParaRPr>
          </a:p>
        </p:txBody>
      </p:sp>
      <p:graphicFrame>
        <p:nvGraphicFramePr>
          <p:cNvPr id="614" name="Google Shape;614;g8a74c5f8ee_0_157"/>
          <p:cNvGraphicFramePr/>
          <p:nvPr/>
        </p:nvGraphicFramePr>
        <p:xfrm>
          <a:off x="463351" y="377734"/>
          <a:ext cx="11265300" cy="6270493"/>
        </p:xfrm>
        <a:graphic>
          <a:graphicData uri="http://schemas.openxmlformats.org/drawingml/2006/table">
            <a:tbl>
              <a:tblPr>
                <a:noFill/>
              </a:tblPr>
              <a:tblGrid>
                <a:gridCol w="2676900">
                  <a:extLst>
                    <a:ext uri="{9D8B030D-6E8A-4147-A177-3AD203B41FA5}">
                      <a16:colId xmlns:a16="http://schemas.microsoft.com/office/drawing/2014/main" val="20000"/>
                    </a:ext>
                  </a:extLst>
                </a:gridCol>
                <a:gridCol w="3562400">
                  <a:extLst>
                    <a:ext uri="{9D8B030D-6E8A-4147-A177-3AD203B41FA5}">
                      <a16:colId xmlns:a16="http://schemas.microsoft.com/office/drawing/2014/main" val="20001"/>
                    </a:ext>
                  </a:extLst>
                </a:gridCol>
                <a:gridCol w="5026000">
                  <a:extLst>
                    <a:ext uri="{9D8B030D-6E8A-4147-A177-3AD203B41FA5}">
                      <a16:colId xmlns:a16="http://schemas.microsoft.com/office/drawing/2014/main" val="20002"/>
                    </a:ext>
                  </a:extLst>
                </a:gridCol>
              </a:tblGrid>
              <a:tr h="1002583">
                <a:tc>
                  <a:txBody>
                    <a:bodyPr/>
                    <a:lstStyle/>
                    <a:p>
                      <a:pPr marL="0" lvl="0" indent="0" algn="l" rtl="0">
                        <a:spcBef>
                          <a:spcPts val="0"/>
                        </a:spcBef>
                        <a:spcAft>
                          <a:spcPts val="0"/>
                        </a:spcAft>
                        <a:buNone/>
                      </a:pPr>
                      <a:endParaRPr sz="2500"/>
                    </a:p>
                  </a:txBody>
                  <a:tcPr marL="121900" marR="121900" marT="121900" marB="121900">
                    <a:solidFill>
                      <a:srgbClr val="FFF2CC"/>
                    </a:solidFill>
                  </a:tcPr>
                </a:tc>
                <a:tc>
                  <a:txBody>
                    <a:bodyPr/>
                    <a:lstStyle/>
                    <a:p>
                      <a:pPr marL="0" lvl="0" indent="0" algn="l" rtl="0">
                        <a:spcBef>
                          <a:spcPts val="0"/>
                        </a:spcBef>
                        <a:spcAft>
                          <a:spcPts val="0"/>
                        </a:spcAft>
                        <a:buNone/>
                      </a:pPr>
                      <a:r>
                        <a:rPr lang="en-GB" sz="2500" b="1"/>
                        <a:t>Cinderella</a:t>
                      </a:r>
                      <a:endParaRPr sz="2500" b="1"/>
                    </a:p>
                  </a:txBody>
                  <a:tcPr marL="121900" marR="121900" marT="121900" marB="121900">
                    <a:solidFill>
                      <a:srgbClr val="D0E0E3"/>
                    </a:solidFill>
                  </a:tcPr>
                </a:tc>
                <a:tc>
                  <a:txBody>
                    <a:bodyPr/>
                    <a:lstStyle/>
                    <a:p>
                      <a:pPr marL="0" lvl="0" indent="0" algn="l" rtl="0">
                        <a:spcBef>
                          <a:spcPts val="0"/>
                        </a:spcBef>
                        <a:spcAft>
                          <a:spcPts val="0"/>
                        </a:spcAft>
                        <a:buNone/>
                      </a:pPr>
                      <a:r>
                        <a:rPr lang="en-GB" sz="2400" b="1"/>
                        <a:t>Complete this for</a:t>
                      </a:r>
                      <a:r>
                        <a:rPr lang="en-GB" sz="2500" b="1"/>
                        <a:t> The Story of Alex</a:t>
                      </a:r>
                      <a:endParaRPr sz="2500" b="1"/>
                    </a:p>
                  </a:txBody>
                  <a:tcPr marL="121900" marR="121900" marT="121900" marB="121900">
                    <a:solidFill>
                      <a:srgbClr val="D0E0E3"/>
                    </a:solidFill>
                  </a:tcPr>
                </a:tc>
                <a:extLst>
                  <a:ext uri="{0D108BD9-81ED-4DB2-BD59-A6C34878D82A}">
                    <a16:rowId xmlns:a16="http://schemas.microsoft.com/office/drawing/2014/main" val="10000"/>
                  </a:ext>
                </a:extLst>
              </a:tr>
              <a:tr h="623192">
                <a:tc>
                  <a:txBody>
                    <a:bodyPr/>
                    <a:lstStyle/>
                    <a:p>
                      <a:pPr marL="0" lvl="0" indent="0" algn="l" rtl="0">
                        <a:spcBef>
                          <a:spcPts val="0"/>
                        </a:spcBef>
                        <a:spcAft>
                          <a:spcPts val="0"/>
                        </a:spcAft>
                        <a:buNone/>
                      </a:pPr>
                      <a:r>
                        <a:rPr lang="en-GB" sz="2500"/>
                        <a:t>Good character</a:t>
                      </a:r>
                      <a:endParaRPr sz="2500"/>
                    </a:p>
                  </a:txBody>
                  <a:tcPr marL="121900" marR="121900" marT="121900" marB="121900">
                    <a:solidFill>
                      <a:srgbClr val="FFF2CC"/>
                    </a:solidFill>
                  </a:tcPr>
                </a:tc>
                <a:tc>
                  <a:txBody>
                    <a:bodyPr/>
                    <a:lstStyle/>
                    <a:p>
                      <a:pPr marL="0" lvl="0" indent="0" algn="l" rtl="0">
                        <a:spcBef>
                          <a:spcPts val="0"/>
                        </a:spcBef>
                        <a:spcAft>
                          <a:spcPts val="0"/>
                        </a:spcAft>
                        <a:buNone/>
                      </a:pPr>
                      <a:r>
                        <a:rPr lang="en-GB" sz="2500"/>
                        <a:t>Cinderella</a:t>
                      </a:r>
                      <a:endParaRPr sz="2500"/>
                    </a:p>
                  </a:txBody>
                  <a:tcPr marL="121900" marR="121900" marT="121900" marB="121900">
                    <a:solidFill>
                      <a:srgbClr val="D0E0E3"/>
                    </a:solidFill>
                  </a:tcPr>
                </a:tc>
                <a:tc>
                  <a:txBody>
                    <a:bodyPr/>
                    <a:lstStyle/>
                    <a:p>
                      <a:pPr marL="0" lvl="0" indent="0" algn="l" rtl="0">
                        <a:spcBef>
                          <a:spcPts val="0"/>
                        </a:spcBef>
                        <a:spcAft>
                          <a:spcPts val="0"/>
                        </a:spcAft>
                        <a:buNone/>
                      </a:pPr>
                      <a:endParaRPr sz="2500"/>
                    </a:p>
                  </a:txBody>
                  <a:tcPr marL="121900" marR="121900" marT="121900" marB="121900">
                    <a:solidFill>
                      <a:srgbClr val="D0E0E3"/>
                    </a:solidFill>
                  </a:tcPr>
                </a:tc>
                <a:extLst>
                  <a:ext uri="{0D108BD9-81ED-4DB2-BD59-A6C34878D82A}">
                    <a16:rowId xmlns:a16="http://schemas.microsoft.com/office/drawing/2014/main" val="10001"/>
                  </a:ext>
                </a:extLst>
              </a:tr>
              <a:tr h="1002583">
                <a:tc>
                  <a:txBody>
                    <a:bodyPr/>
                    <a:lstStyle/>
                    <a:p>
                      <a:pPr marL="0" lvl="0" indent="0" algn="l" rtl="0">
                        <a:spcBef>
                          <a:spcPts val="0"/>
                        </a:spcBef>
                        <a:spcAft>
                          <a:spcPts val="0"/>
                        </a:spcAft>
                        <a:buNone/>
                      </a:pPr>
                      <a:r>
                        <a:rPr lang="en-GB" sz="2500"/>
                        <a:t>Bad character</a:t>
                      </a:r>
                      <a:endParaRPr sz="2500"/>
                    </a:p>
                  </a:txBody>
                  <a:tcPr marL="121900" marR="121900" marT="121900" marB="121900">
                    <a:solidFill>
                      <a:srgbClr val="FFF2CC"/>
                    </a:solidFill>
                  </a:tcPr>
                </a:tc>
                <a:tc>
                  <a:txBody>
                    <a:bodyPr/>
                    <a:lstStyle/>
                    <a:p>
                      <a:pPr marL="0" lvl="0" indent="0" algn="l" rtl="0">
                        <a:spcBef>
                          <a:spcPts val="0"/>
                        </a:spcBef>
                        <a:spcAft>
                          <a:spcPts val="0"/>
                        </a:spcAft>
                        <a:buNone/>
                      </a:pPr>
                      <a:r>
                        <a:rPr lang="en-GB" sz="2500"/>
                        <a:t>Stepmother and stepsisters</a:t>
                      </a:r>
                      <a:endParaRPr sz="2500"/>
                    </a:p>
                  </a:txBody>
                  <a:tcPr marL="121900" marR="121900" marT="121900" marB="121900">
                    <a:solidFill>
                      <a:srgbClr val="D0E0E3"/>
                    </a:solidFill>
                  </a:tcPr>
                </a:tc>
                <a:tc>
                  <a:txBody>
                    <a:bodyPr/>
                    <a:lstStyle/>
                    <a:p>
                      <a:pPr marL="0" lvl="0" indent="0" algn="l" rtl="0">
                        <a:spcBef>
                          <a:spcPts val="0"/>
                        </a:spcBef>
                        <a:spcAft>
                          <a:spcPts val="0"/>
                        </a:spcAft>
                        <a:buNone/>
                      </a:pPr>
                      <a:endParaRPr sz="2500"/>
                    </a:p>
                  </a:txBody>
                  <a:tcPr marL="121900" marR="121900" marT="121900" marB="121900">
                    <a:solidFill>
                      <a:srgbClr val="D0E0E3"/>
                    </a:solidFill>
                  </a:tcPr>
                </a:tc>
                <a:extLst>
                  <a:ext uri="{0D108BD9-81ED-4DB2-BD59-A6C34878D82A}">
                    <a16:rowId xmlns:a16="http://schemas.microsoft.com/office/drawing/2014/main" val="10002"/>
                  </a:ext>
                </a:extLst>
              </a:tr>
              <a:tr h="1002583">
                <a:tc>
                  <a:txBody>
                    <a:bodyPr/>
                    <a:lstStyle/>
                    <a:p>
                      <a:pPr marL="0" lvl="0" indent="0" algn="l" rtl="0">
                        <a:spcBef>
                          <a:spcPts val="0"/>
                        </a:spcBef>
                        <a:spcAft>
                          <a:spcPts val="0"/>
                        </a:spcAft>
                        <a:buNone/>
                      </a:pPr>
                      <a:r>
                        <a:rPr lang="en-GB" sz="2500"/>
                        <a:t>Jobs for the good character</a:t>
                      </a:r>
                      <a:endParaRPr sz="2500"/>
                    </a:p>
                  </a:txBody>
                  <a:tcPr marL="121900" marR="121900" marT="121900" marB="121900">
                    <a:solidFill>
                      <a:srgbClr val="FFF2CC"/>
                    </a:solidFill>
                  </a:tcPr>
                </a:tc>
                <a:tc>
                  <a:txBody>
                    <a:bodyPr/>
                    <a:lstStyle/>
                    <a:p>
                      <a:pPr marL="0" lvl="0" indent="0" algn="l" rtl="0">
                        <a:spcBef>
                          <a:spcPts val="0"/>
                        </a:spcBef>
                        <a:spcAft>
                          <a:spcPts val="0"/>
                        </a:spcAft>
                        <a:buNone/>
                      </a:pPr>
                      <a:r>
                        <a:rPr lang="en-GB" sz="2500"/>
                        <a:t>Cleaning and cooking</a:t>
                      </a:r>
                      <a:endParaRPr sz="2500"/>
                    </a:p>
                  </a:txBody>
                  <a:tcPr marL="121900" marR="121900" marT="121900" marB="121900">
                    <a:solidFill>
                      <a:srgbClr val="D0E0E3"/>
                    </a:solidFill>
                  </a:tcPr>
                </a:tc>
                <a:tc>
                  <a:txBody>
                    <a:bodyPr/>
                    <a:lstStyle/>
                    <a:p>
                      <a:pPr marL="0" lvl="0" indent="0" algn="l" rtl="0">
                        <a:spcBef>
                          <a:spcPts val="0"/>
                        </a:spcBef>
                        <a:spcAft>
                          <a:spcPts val="0"/>
                        </a:spcAft>
                        <a:buNone/>
                      </a:pPr>
                      <a:endParaRPr sz="2500"/>
                    </a:p>
                  </a:txBody>
                  <a:tcPr marL="121900" marR="121900" marT="121900" marB="121900">
                    <a:solidFill>
                      <a:srgbClr val="D0E0E3"/>
                    </a:solidFill>
                  </a:tcPr>
                </a:tc>
                <a:extLst>
                  <a:ext uri="{0D108BD9-81ED-4DB2-BD59-A6C34878D82A}">
                    <a16:rowId xmlns:a16="http://schemas.microsoft.com/office/drawing/2014/main" val="10003"/>
                  </a:ext>
                </a:extLst>
              </a:tr>
              <a:tr h="1002583">
                <a:tc>
                  <a:txBody>
                    <a:bodyPr/>
                    <a:lstStyle/>
                    <a:p>
                      <a:pPr marL="0" lvl="0" indent="0" algn="l" rtl="0">
                        <a:spcBef>
                          <a:spcPts val="0"/>
                        </a:spcBef>
                        <a:spcAft>
                          <a:spcPts val="0"/>
                        </a:spcAft>
                        <a:buNone/>
                      </a:pPr>
                      <a:r>
                        <a:rPr lang="en-GB" sz="2500"/>
                        <a:t>Invitation</a:t>
                      </a:r>
                      <a:endParaRPr sz="2500"/>
                    </a:p>
                  </a:txBody>
                  <a:tcPr marL="121900" marR="121900" marT="121900" marB="121900">
                    <a:solidFill>
                      <a:srgbClr val="FFF2CC"/>
                    </a:solidFill>
                  </a:tcPr>
                </a:tc>
                <a:tc>
                  <a:txBody>
                    <a:bodyPr/>
                    <a:lstStyle/>
                    <a:p>
                      <a:pPr marL="0" lvl="0" indent="0" algn="l" rtl="0">
                        <a:spcBef>
                          <a:spcPts val="0"/>
                        </a:spcBef>
                        <a:spcAft>
                          <a:spcPts val="0"/>
                        </a:spcAft>
                        <a:buNone/>
                      </a:pPr>
                      <a:r>
                        <a:rPr lang="en-GB" sz="2500"/>
                        <a:t>To the palace for the ball</a:t>
                      </a:r>
                      <a:endParaRPr sz="2500"/>
                    </a:p>
                  </a:txBody>
                  <a:tcPr marL="121900" marR="121900" marT="121900" marB="121900">
                    <a:solidFill>
                      <a:srgbClr val="D0E0E3"/>
                    </a:solidFill>
                  </a:tcPr>
                </a:tc>
                <a:tc>
                  <a:txBody>
                    <a:bodyPr/>
                    <a:lstStyle/>
                    <a:p>
                      <a:pPr marL="0" lvl="0" indent="0" algn="l" rtl="0">
                        <a:spcBef>
                          <a:spcPts val="0"/>
                        </a:spcBef>
                        <a:spcAft>
                          <a:spcPts val="0"/>
                        </a:spcAft>
                        <a:buNone/>
                      </a:pPr>
                      <a:endParaRPr sz="2500"/>
                    </a:p>
                  </a:txBody>
                  <a:tcPr marL="121900" marR="121900" marT="121900" marB="121900">
                    <a:solidFill>
                      <a:srgbClr val="D0E0E3"/>
                    </a:solidFill>
                  </a:tcPr>
                </a:tc>
                <a:extLst>
                  <a:ext uri="{0D108BD9-81ED-4DB2-BD59-A6C34878D82A}">
                    <a16:rowId xmlns:a16="http://schemas.microsoft.com/office/drawing/2014/main" val="10004"/>
                  </a:ext>
                </a:extLst>
              </a:tr>
              <a:tr h="1002583">
                <a:tc>
                  <a:txBody>
                    <a:bodyPr/>
                    <a:lstStyle/>
                    <a:p>
                      <a:pPr marL="0" lvl="0" indent="0" algn="l" rtl="0">
                        <a:spcBef>
                          <a:spcPts val="0"/>
                        </a:spcBef>
                        <a:spcAft>
                          <a:spcPts val="0"/>
                        </a:spcAft>
                        <a:buNone/>
                      </a:pPr>
                      <a:r>
                        <a:rPr lang="en-GB" sz="2500"/>
                        <a:t>Good characters wish</a:t>
                      </a:r>
                      <a:endParaRPr sz="2500"/>
                    </a:p>
                  </a:txBody>
                  <a:tcPr marL="121900" marR="121900" marT="121900" marB="121900">
                    <a:solidFill>
                      <a:srgbClr val="FFF2CC"/>
                    </a:solidFill>
                  </a:tcPr>
                </a:tc>
                <a:tc>
                  <a:txBody>
                    <a:bodyPr/>
                    <a:lstStyle/>
                    <a:p>
                      <a:pPr marL="0" lvl="0" indent="0" algn="l" rtl="0">
                        <a:spcBef>
                          <a:spcPts val="0"/>
                        </a:spcBef>
                        <a:spcAft>
                          <a:spcPts val="0"/>
                        </a:spcAft>
                        <a:buNone/>
                      </a:pPr>
                      <a:r>
                        <a:rPr lang="en-GB" sz="2500"/>
                        <a:t>To go to the ball</a:t>
                      </a:r>
                      <a:endParaRPr sz="2500"/>
                    </a:p>
                  </a:txBody>
                  <a:tcPr marL="121900" marR="121900" marT="121900" marB="121900">
                    <a:solidFill>
                      <a:srgbClr val="D0E0E3"/>
                    </a:solidFill>
                  </a:tcPr>
                </a:tc>
                <a:tc>
                  <a:txBody>
                    <a:bodyPr/>
                    <a:lstStyle/>
                    <a:p>
                      <a:pPr marL="0" lvl="0" indent="0" algn="l" rtl="0">
                        <a:spcBef>
                          <a:spcPts val="0"/>
                        </a:spcBef>
                        <a:spcAft>
                          <a:spcPts val="0"/>
                        </a:spcAft>
                        <a:buNone/>
                      </a:pPr>
                      <a:endParaRPr sz="2500"/>
                    </a:p>
                  </a:txBody>
                  <a:tcPr marL="121900" marR="121900" marT="121900" marB="121900">
                    <a:solidFill>
                      <a:srgbClr val="D0E0E3"/>
                    </a:solidFill>
                  </a:tcPr>
                </a:tc>
                <a:extLst>
                  <a:ext uri="{0D108BD9-81ED-4DB2-BD59-A6C34878D82A}">
                    <a16:rowId xmlns:a16="http://schemas.microsoft.com/office/drawing/2014/main" val="10005"/>
                  </a:ext>
                </a:extLst>
              </a:tr>
              <a:tr h="1002583">
                <a:tc>
                  <a:txBody>
                    <a:bodyPr/>
                    <a:lstStyle/>
                    <a:p>
                      <a:pPr marL="0" lvl="0" indent="0" algn="l" rtl="0">
                        <a:spcBef>
                          <a:spcPts val="0"/>
                        </a:spcBef>
                        <a:spcAft>
                          <a:spcPts val="0"/>
                        </a:spcAft>
                        <a:buNone/>
                      </a:pPr>
                      <a:r>
                        <a:rPr lang="en-GB" sz="2500"/>
                        <a:t>Who does the magic?</a:t>
                      </a:r>
                      <a:endParaRPr sz="2500"/>
                    </a:p>
                  </a:txBody>
                  <a:tcPr marL="121900" marR="121900" marT="121900" marB="121900">
                    <a:solidFill>
                      <a:srgbClr val="FFF2CC"/>
                    </a:solidFill>
                  </a:tcPr>
                </a:tc>
                <a:tc>
                  <a:txBody>
                    <a:bodyPr/>
                    <a:lstStyle/>
                    <a:p>
                      <a:pPr marL="0" lvl="0" indent="0" algn="l" rtl="0">
                        <a:spcBef>
                          <a:spcPts val="0"/>
                        </a:spcBef>
                        <a:spcAft>
                          <a:spcPts val="0"/>
                        </a:spcAft>
                        <a:buNone/>
                      </a:pPr>
                      <a:r>
                        <a:rPr lang="en-GB" sz="2500"/>
                        <a:t>The fairy godmother</a:t>
                      </a:r>
                      <a:endParaRPr sz="2500"/>
                    </a:p>
                  </a:txBody>
                  <a:tcPr marL="121900" marR="121900" marT="121900" marB="121900">
                    <a:solidFill>
                      <a:srgbClr val="D0E0E3"/>
                    </a:solidFill>
                  </a:tcPr>
                </a:tc>
                <a:tc>
                  <a:txBody>
                    <a:bodyPr/>
                    <a:lstStyle/>
                    <a:p>
                      <a:pPr marL="0" lvl="0" indent="0" algn="l" rtl="0">
                        <a:spcBef>
                          <a:spcPts val="0"/>
                        </a:spcBef>
                        <a:spcAft>
                          <a:spcPts val="0"/>
                        </a:spcAft>
                        <a:buNone/>
                      </a:pPr>
                      <a:endParaRPr sz="2500"/>
                    </a:p>
                  </a:txBody>
                  <a:tcPr marL="121900" marR="121900" marT="121900" marB="121900">
                    <a:solidFill>
                      <a:srgbClr val="D0E0E3"/>
                    </a:solidFill>
                  </a:tcPr>
                </a:tc>
                <a:extLst>
                  <a:ext uri="{0D108BD9-81ED-4DB2-BD59-A6C34878D82A}">
                    <a16:rowId xmlns:a16="http://schemas.microsoft.com/office/drawing/2014/main" val="10006"/>
                  </a:ext>
                </a:extLst>
              </a:tr>
              <a:tr h="1002583">
                <a:tc>
                  <a:txBody>
                    <a:bodyPr/>
                    <a:lstStyle/>
                    <a:p>
                      <a:pPr marL="0" lvl="0" indent="0" algn="l" rtl="0">
                        <a:spcBef>
                          <a:spcPts val="0"/>
                        </a:spcBef>
                        <a:spcAft>
                          <a:spcPts val="0"/>
                        </a:spcAft>
                        <a:buNone/>
                      </a:pPr>
                      <a:r>
                        <a:rPr lang="en-GB" sz="2500"/>
                        <a:t>What is the warning?</a:t>
                      </a:r>
                      <a:endParaRPr sz="2500"/>
                    </a:p>
                  </a:txBody>
                  <a:tcPr marL="121900" marR="121900" marT="121900" marB="121900">
                    <a:solidFill>
                      <a:srgbClr val="FFF2CC"/>
                    </a:solidFill>
                  </a:tcPr>
                </a:tc>
                <a:tc>
                  <a:txBody>
                    <a:bodyPr/>
                    <a:lstStyle/>
                    <a:p>
                      <a:pPr marL="0" lvl="0" indent="0" algn="l" rtl="0">
                        <a:spcBef>
                          <a:spcPts val="0"/>
                        </a:spcBef>
                        <a:spcAft>
                          <a:spcPts val="0"/>
                        </a:spcAft>
                        <a:buNone/>
                      </a:pPr>
                      <a:r>
                        <a:rPr lang="en-GB" sz="2500"/>
                        <a:t>To leave at 12</a:t>
                      </a:r>
                      <a:endParaRPr sz="2500"/>
                    </a:p>
                  </a:txBody>
                  <a:tcPr marL="121900" marR="121900" marT="121900" marB="121900">
                    <a:solidFill>
                      <a:srgbClr val="D0E0E3"/>
                    </a:solidFill>
                  </a:tcPr>
                </a:tc>
                <a:tc>
                  <a:txBody>
                    <a:bodyPr/>
                    <a:lstStyle/>
                    <a:p>
                      <a:pPr marL="0" lvl="0" indent="0" algn="l" rtl="0">
                        <a:spcBef>
                          <a:spcPts val="0"/>
                        </a:spcBef>
                        <a:spcAft>
                          <a:spcPts val="0"/>
                        </a:spcAft>
                        <a:buNone/>
                      </a:pPr>
                      <a:endParaRPr sz="2500"/>
                    </a:p>
                  </a:txBody>
                  <a:tcPr marL="121900" marR="121900" marT="121900" marB="121900">
                    <a:solidFill>
                      <a:srgbClr val="D0E0E3"/>
                    </a:solidFill>
                  </a:tcPr>
                </a:tc>
                <a:extLst>
                  <a:ext uri="{0D108BD9-81ED-4DB2-BD59-A6C34878D82A}">
                    <a16:rowId xmlns:a16="http://schemas.microsoft.com/office/drawing/2014/main" val="10007"/>
                  </a:ext>
                </a:extLst>
              </a:tr>
              <a:tr h="1002583">
                <a:tc>
                  <a:txBody>
                    <a:bodyPr/>
                    <a:lstStyle/>
                    <a:p>
                      <a:pPr marL="0" lvl="0" indent="0" algn="l" rtl="0">
                        <a:spcBef>
                          <a:spcPts val="0"/>
                        </a:spcBef>
                        <a:spcAft>
                          <a:spcPts val="0"/>
                        </a:spcAft>
                        <a:buNone/>
                      </a:pPr>
                      <a:r>
                        <a:rPr lang="en-GB" sz="2500"/>
                        <a:t>What is left behind?</a:t>
                      </a:r>
                      <a:endParaRPr sz="2500"/>
                    </a:p>
                  </a:txBody>
                  <a:tcPr marL="121900" marR="121900" marT="121900" marB="121900">
                    <a:solidFill>
                      <a:srgbClr val="FFF2CC"/>
                    </a:solidFill>
                  </a:tcPr>
                </a:tc>
                <a:tc>
                  <a:txBody>
                    <a:bodyPr/>
                    <a:lstStyle/>
                    <a:p>
                      <a:pPr marL="0" lvl="0" indent="0" algn="l" rtl="0">
                        <a:spcBef>
                          <a:spcPts val="0"/>
                        </a:spcBef>
                        <a:spcAft>
                          <a:spcPts val="0"/>
                        </a:spcAft>
                        <a:buNone/>
                      </a:pPr>
                      <a:r>
                        <a:rPr lang="en-GB" sz="2500"/>
                        <a:t>Glass slipper</a:t>
                      </a:r>
                      <a:endParaRPr sz="2500"/>
                    </a:p>
                  </a:txBody>
                  <a:tcPr marL="121900" marR="121900" marT="121900" marB="121900">
                    <a:solidFill>
                      <a:srgbClr val="D0E0E3"/>
                    </a:solidFill>
                  </a:tcPr>
                </a:tc>
                <a:tc>
                  <a:txBody>
                    <a:bodyPr/>
                    <a:lstStyle/>
                    <a:p>
                      <a:pPr marL="0" lvl="0" indent="0" algn="l" rtl="0">
                        <a:spcBef>
                          <a:spcPts val="0"/>
                        </a:spcBef>
                        <a:spcAft>
                          <a:spcPts val="0"/>
                        </a:spcAft>
                        <a:buNone/>
                      </a:pPr>
                      <a:endParaRPr sz="2500"/>
                    </a:p>
                  </a:txBody>
                  <a:tcPr marL="121900" marR="121900" marT="121900" marB="121900">
                    <a:solidFill>
                      <a:srgbClr val="D0E0E3"/>
                    </a:solidFill>
                  </a:tcPr>
                </a:tc>
                <a:extLst>
                  <a:ext uri="{0D108BD9-81ED-4DB2-BD59-A6C34878D82A}">
                    <a16:rowId xmlns:a16="http://schemas.microsoft.com/office/drawing/2014/main" val="10008"/>
                  </a:ext>
                </a:extLst>
              </a:tr>
              <a:tr h="1381975">
                <a:tc>
                  <a:txBody>
                    <a:bodyPr/>
                    <a:lstStyle/>
                    <a:p>
                      <a:pPr marL="0" lvl="0" indent="0" algn="l" rtl="0">
                        <a:spcBef>
                          <a:spcPts val="0"/>
                        </a:spcBef>
                        <a:spcAft>
                          <a:spcPts val="0"/>
                        </a:spcAft>
                        <a:buNone/>
                      </a:pPr>
                      <a:r>
                        <a:rPr lang="en-GB" sz="2500"/>
                        <a:t>How does the wish come true?</a:t>
                      </a:r>
                      <a:endParaRPr sz="2500"/>
                    </a:p>
                  </a:txBody>
                  <a:tcPr marL="121900" marR="121900" marT="121900" marB="121900">
                    <a:solidFill>
                      <a:srgbClr val="FFF2CC"/>
                    </a:solidFill>
                  </a:tcPr>
                </a:tc>
                <a:tc>
                  <a:txBody>
                    <a:bodyPr/>
                    <a:lstStyle/>
                    <a:p>
                      <a:pPr marL="0" lvl="0" indent="0" algn="l" rtl="0">
                        <a:spcBef>
                          <a:spcPts val="0"/>
                        </a:spcBef>
                        <a:spcAft>
                          <a:spcPts val="0"/>
                        </a:spcAft>
                        <a:buNone/>
                      </a:pPr>
                      <a:r>
                        <a:rPr lang="en-GB" sz="2500"/>
                        <a:t>The fairy godmother uses magic to cast the spells and help</a:t>
                      </a:r>
                      <a:endParaRPr sz="2500"/>
                    </a:p>
                  </a:txBody>
                  <a:tcPr marL="121900" marR="121900" marT="121900" marB="121900">
                    <a:solidFill>
                      <a:srgbClr val="D0E0E3"/>
                    </a:solidFill>
                  </a:tcPr>
                </a:tc>
                <a:tc>
                  <a:txBody>
                    <a:bodyPr/>
                    <a:lstStyle/>
                    <a:p>
                      <a:pPr marL="0" lvl="0" indent="0" algn="l" rtl="0">
                        <a:spcBef>
                          <a:spcPts val="0"/>
                        </a:spcBef>
                        <a:spcAft>
                          <a:spcPts val="0"/>
                        </a:spcAft>
                        <a:buNone/>
                      </a:pPr>
                      <a:endParaRPr sz="2500"/>
                    </a:p>
                  </a:txBody>
                  <a:tcPr marL="121900" marR="121900" marT="121900" marB="121900">
                    <a:solidFill>
                      <a:srgbClr val="D0E0E3"/>
                    </a:solidFill>
                  </a:tcP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30653860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618"/>
        <p:cNvGrpSpPr/>
        <p:nvPr/>
      </p:nvGrpSpPr>
      <p:grpSpPr>
        <a:xfrm>
          <a:off x="0" y="0"/>
          <a:ext cx="0" cy="0"/>
          <a:chOff x="0" y="0"/>
          <a:chExt cx="0" cy="0"/>
        </a:xfrm>
      </p:grpSpPr>
      <p:sp>
        <p:nvSpPr>
          <p:cNvPr id="619" name="Google Shape;619;g8a74c5f8ee_0_207"/>
          <p:cNvSpPr txBox="1"/>
          <p:nvPr/>
        </p:nvSpPr>
        <p:spPr>
          <a:xfrm>
            <a:off x="313967" y="377733"/>
            <a:ext cx="10098800" cy="1610000"/>
          </a:xfrm>
          <a:prstGeom prst="rect">
            <a:avLst/>
          </a:prstGeom>
          <a:noFill/>
          <a:ln>
            <a:noFill/>
          </a:ln>
        </p:spPr>
        <p:txBody>
          <a:bodyPr spcFirstLastPara="1" wrap="square" lIns="121900" tIns="121900" rIns="121900" bIns="121900" anchor="t" anchorCtr="0">
            <a:noAutofit/>
          </a:bodyPr>
          <a:lstStyle/>
          <a:p>
            <a:pPr defTabSz="1219170">
              <a:buClr>
                <a:srgbClr val="000000"/>
              </a:buClr>
            </a:pPr>
            <a:endParaRPr sz="1867" kern="0">
              <a:solidFill>
                <a:srgbClr val="000000"/>
              </a:solidFill>
              <a:latin typeface="Arial"/>
              <a:cs typeface="Arial"/>
              <a:sym typeface="Arial"/>
            </a:endParaRPr>
          </a:p>
        </p:txBody>
      </p:sp>
      <p:graphicFrame>
        <p:nvGraphicFramePr>
          <p:cNvPr id="620" name="Google Shape;620;g8a74c5f8ee_0_207"/>
          <p:cNvGraphicFramePr/>
          <p:nvPr/>
        </p:nvGraphicFramePr>
        <p:xfrm>
          <a:off x="463351" y="377734"/>
          <a:ext cx="11265300" cy="6554973"/>
        </p:xfrm>
        <a:graphic>
          <a:graphicData uri="http://schemas.openxmlformats.org/drawingml/2006/table">
            <a:tbl>
              <a:tblPr>
                <a:noFill/>
              </a:tblPr>
              <a:tblGrid>
                <a:gridCol w="2676900">
                  <a:extLst>
                    <a:ext uri="{9D8B030D-6E8A-4147-A177-3AD203B41FA5}">
                      <a16:colId xmlns:a16="http://schemas.microsoft.com/office/drawing/2014/main" val="20000"/>
                    </a:ext>
                  </a:extLst>
                </a:gridCol>
                <a:gridCol w="3562400">
                  <a:extLst>
                    <a:ext uri="{9D8B030D-6E8A-4147-A177-3AD203B41FA5}">
                      <a16:colId xmlns:a16="http://schemas.microsoft.com/office/drawing/2014/main" val="20001"/>
                    </a:ext>
                  </a:extLst>
                </a:gridCol>
                <a:gridCol w="5026000">
                  <a:extLst>
                    <a:ext uri="{9D8B030D-6E8A-4147-A177-3AD203B41FA5}">
                      <a16:colId xmlns:a16="http://schemas.microsoft.com/office/drawing/2014/main" val="20002"/>
                    </a:ext>
                  </a:extLst>
                </a:gridCol>
              </a:tblGrid>
              <a:tr h="1002583">
                <a:tc>
                  <a:txBody>
                    <a:bodyPr/>
                    <a:lstStyle/>
                    <a:p>
                      <a:pPr marL="0" lvl="0" indent="0" algn="l" rtl="0">
                        <a:spcBef>
                          <a:spcPts val="0"/>
                        </a:spcBef>
                        <a:spcAft>
                          <a:spcPts val="0"/>
                        </a:spcAft>
                        <a:buNone/>
                      </a:pPr>
                      <a:endParaRPr sz="2500"/>
                    </a:p>
                  </a:txBody>
                  <a:tcPr marL="121900" marR="121900" marT="121900" marB="121900">
                    <a:solidFill>
                      <a:srgbClr val="FFF2CC"/>
                    </a:solidFill>
                  </a:tcPr>
                </a:tc>
                <a:tc>
                  <a:txBody>
                    <a:bodyPr/>
                    <a:lstStyle/>
                    <a:p>
                      <a:pPr marL="0" lvl="0" indent="0" algn="l" rtl="0">
                        <a:spcBef>
                          <a:spcPts val="0"/>
                        </a:spcBef>
                        <a:spcAft>
                          <a:spcPts val="0"/>
                        </a:spcAft>
                        <a:buNone/>
                      </a:pPr>
                      <a:r>
                        <a:rPr lang="en-GB" sz="2500" b="1"/>
                        <a:t>Cinderella</a:t>
                      </a:r>
                      <a:endParaRPr sz="2500" b="1"/>
                    </a:p>
                  </a:txBody>
                  <a:tcPr marL="121900" marR="121900" marT="121900" marB="121900">
                    <a:solidFill>
                      <a:srgbClr val="D0E0E3"/>
                    </a:solidFill>
                  </a:tcPr>
                </a:tc>
                <a:tc>
                  <a:txBody>
                    <a:bodyPr/>
                    <a:lstStyle/>
                    <a:p>
                      <a:pPr marL="0" lvl="0" indent="0" algn="l" rtl="0">
                        <a:spcBef>
                          <a:spcPts val="0"/>
                        </a:spcBef>
                        <a:spcAft>
                          <a:spcPts val="0"/>
                        </a:spcAft>
                        <a:buNone/>
                      </a:pPr>
                      <a:r>
                        <a:rPr lang="en-GB" sz="2400" b="1"/>
                        <a:t>Complete this for</a:t>
                      </a:r>
                      <a:r>
                        <a:rPr lang="en-GB" sz="2500" b="1"/>
                        <a:t> The Story of Alex</a:t>
                      </a:r>
                      <a:endParaRPr sz="2500" b="1"/>
                    </a:p>
                  </a:txBody>
                  <a:tcPr marL="121900" marR="121900" marT="121900" marB="121900">
                    <a:solidFill>
                      <a:srgbClr val="EAD1DC"/>
                    </a:solidFill>
                  </a:tcPr>
                </a:tc>
                <a:extLst>
                  <a:ext uri="{0D108BD9-81ED-4DB2-BD59-A6C34878D82A}">
                    <a16:rowId xmlns:a16="http://schemas.microsoft.com/office/drawing/2014/main" val="10000"/>
                  </a:ext>
                </a:extLst>
              </a:tr>
              <a:tr h="623192">
                <a:tc>
                  <a:txBody>
                    <a:bodyPr/>
                    <a:lstStyle/>
                    <a:p>
                      <a:pPr marL="0" lvl="0" indent="0" algn="l" rtl="0">
                        <a:spcBef>
                          <a:spcPts val="0"/>
                        </a:spcBef>
                        <a:spcAft>
                          <a:spcPts val="0"/>
                        </a:spcAft>
                        <a:buNone/>
                      </a:pPr>
                      <a:r>
                        <a:rPr lang="en-GB" sz="2500"/>
                        <a:t>Good character</a:t>
                      </a:r>
                      <a:endParaRPr sz="2500"/>
                    </a:p>
                  </a:txBody>
                  <a:tcPr marL="121900" marR="121900" marT="121900" marB="121900">
                    <a:solidFill>
                      <a:srgbClr val="FFF2CC"/>
                    </a:solidFill>
                  </a:tcPr>
                </a:tc>
                <a:tc>
                  <a:txBody>
                    <a:bodyPr/>
                    <a:lstStyle/>
                    <a:p>
                      <a:pPr marL="0" lvl="0" indent="0" algn="l" rtl="0">
                        <a:spcBef>
                          <a:spcPts val="0"/>
                        </a:spcBef>
                        <a:spcAft>
                          <a:spcPts val="0"/>
                        </a:spcAft>
                        <a:buNone/>
                      </a:pPr>
                      <a:r>
                        <a:rPr lang="en-GB" sz="2500"/>
                        <a:t>Cinderella</a:t>
                      </a:r>
                      <a:endParaRPr sz="2500"/>
                    </a:p>
                  </a:txBody>
                  <a:tcPr marL="121900" marR="121900" marT="121900" marB="121900">
                    <a:solidFill>
                      <a:srgbClr val="D0E0E3"/>
                    </a:solidFill>
                  </a:tcPr>
                </a:tc>
                <a:tc>
                  <a:txBody>
                    <a:bodyPr/>
                    <a:lstStyle/>
                    <a:p>
                      <a:pPr marL="0" lvl="0" indent="0" algn="l" rtl="0">
                        <a:spcBef>
                          <a:spcPts val="0"/>
                        </a:spcBef>
                        <a:spcAft>
                          <a:spcPts val="0"/>
                        </a:spcAft>
                        <a:buNone/>
                      </a:pPr>
                      <a:r>
                        <a:rPr lang="en-GB" sz="2500"/>
                        <a:t>Alex</a:t>
                      </a:r>
                      <a:endParaRPr sz="2500"/>
                    </a:p>
                  </a:txBody>
                  <a:tcPr marL="121900" marR="121900" marT="121900" marB="121900">
                    <a:solidFill>
                      <a:srgbClr val="EAD1DC"/>
                    </a:solidFill>
                  </a:tcPr>
                </a:tc>
                <a:extLst>
                  <a:ext uri="{0D108BD9-81ED-4DB2-BD59-A6C34878D82A}">
                    <a16:rowId xmlns:a16="http://schemas.microsoft.com/office/drawing/2014/main" val="10001"/>
                  </a:ext>
                </a:extLst>
              </a:tr>
              <a:tr h="1002583">
                <a:tc>
                  <a:txBody>
                    <a:bodyPr/>
                    <a:lstStyle/>
                    <a:p>
                      <a:pPr marL="0" lvl="0" indent="0" algn="l" rtl="0">
                        <a:spcBef>
                          <a:spcPts val="0"/>
                        </a:spcBef>
                        <a:spcAft>
                          <a:spcPts val="0"/>
                        </a:spcAft>
                        <a:buNone/>
                      </a:pPr>
                      <a:r>
                        <a:rPr lang="en-GB" sz="2500"/>
                        <a:t>Bad character</a:t>
                      </a:r>
                      <a:endParaRPr sz="2500"/>
                    </a:p>
                  </a:txBody>
                  <a:tcPr marL="121900" marR="121900" marT="121900" marB="121900">
                    <a:solidFill>
                      <a:srgbClr val="FFF2CC"/>
                    </a:solidFill>
                  </a:tcPr>
                </a:tc>
                <a:tc>
                  <a:txBody>
                    <a:bodyPr/>
                    <a:lstStyle/>
                    <a:p>
                      <a:pPr marL="0" lvl="0" indent="0" algn="l" rtl="0">
                        <a:spcBef>
                          <a:spcPts val="0"/>
                        </a:spcBef>
                        <a:spcAft>
                          <a:spcPts val="0"/>
                        </a:spcAft>
                        <a:buNone/>
                      </a:pPr>
                      <a:r>
                        <a:rPr lang="en-GB" sz="2500"/>
                        <a:t>Stepmother and stepsisters</a:t>
                      </a:r>
                      <a:endParaRPr sz="2500"/>
                    </a:p>
                  </a:txBody>
                  <a:tcPr marL="121900" marR="121900" marT="121900" marB="121900">
                    <a:solidFill>
                      <a:srgbClr val="D0E0E3"/>
                    </a:solidFill>
                  </a:tcPr>
                </a:tc>
                <a:tc>
                  <a:txBody>
                    <a:bodyPr/>
                    <a:lstStyle/>
                    <a:p>
                      <a:pPr marL="0" lvl="0" indent="0" algn="l" rtl="0">
                        <a:spcBef>
                          <a:spcPts val="0"/>
                        </a:spcBef>
                        <a:spcAft>
                          <a:spcPts val="0"/>
                        </a:spcAft>
                        <a:buNone/>
                      </a:pPr>
                      <a:r>
                        <a:rPr lang="en-GB" sz="2500"/>
                        <a:t>Manuel and Russell</a:t>
                      </a:r>
                      <a:endParaRPr sz="2500"/>
                    </a:p>
                  </a:txBody>
                  <a:tcPr marL="121900" marR="121900" marT="121900" marB="121900">
                    <a:solidFill>
                      <a:srgbClr val="EAD1DC"/>
                    </a:solidFill>
                  </a:tcPr>
                </a:tc>
                <a:extLst>
                  <a:ext uri="{0D108BD9-81ED-4DB2-BD59-A6C34878D82A}">
                    <a16:rowId xmlns:a16="http://schemas.microsoft.com/office/drawing/2014/main" val="10002"/>
                  </a:ext>
                </a:extLst>
              </a:tr>
              <a:tr h="1381975">
                <a:tc>
                  <a:txBody>
                    <a:bodyPr/>
                    <a:lstStyle/>
                    <a:p>
                      <a:pPr marL="0" lvl="0" indent="0" algn="l" rtl="0">
                        <a:spcBef>
                          <a:spcPts val="0"/>
                        </a:spcBef>
                        <a:spcAft>
                          <a:spcPts val="0"/>
                        </a:spcAft>
                        <a:buNone/>
                      </a:pPr>
                      <a:r>
                        <a:rPr lang="en-GB" sz="2500"/>
                        <a:t>Jobs for the good character</a:t>
                      </a:r>
                      <a:endParaRPr sz="2500"/>
                    </a:p>
                  </a:txBody>
                  <a:tcPr marL="121900" marR="121900" marT="121900" marB="121900">
                    <a:solidFill>
                      <a:srgbClr val="FFF2CC"/>
                    </a:solidFill>
                  </a:tcPr>
                </a:tc>
                <a:tc>
                  <a:txBody>
                    <a:bodyPr/>
                    <a:lstStyle/>
                    <a:p>
                      <a:pPr marL="0" lvl="0" indent="0" algn="l" rtl="0">
                        <a:spcBef>
                          <a:spcPts val="0"/>
                        </a:spcBef>
                        <a:spcAft>
                          <a:spcPts val="0"/>
                        </a:spcAft>
                        <a:buNone/>
                      </a:pPr>
                      <a:r>
                        <a:rPr lang="en-GB" sz="2500"/>
                        <a:t>Cleaning and cooking</a:t>
                      </a:r>
                      <a:endParaRPr sz="2500"/>
                    </a:p>
                  </a:txBody>
                  <a:tcPr marL="121900" marR="121900" marT="121900" marB="121900">
                    <a:solidFill>
                      <a:srgbClr val="D0E0E3"/>
                    </a:solidFill>
                  </a:tcPr>
                </a:tc>
                <a:tc>
                  <a:txBody>
                    <a:bodyPr/>
                    <a:lstStyle/>
                    <a:p>
                      <a:pPr marL="0" lvl="0" indent="0" algn="l" rtl="0">
                        <a:spcBef>
                          <a:spcPts val="0"/>
                        </a:spcBef>
                        <a:spcAft>
                          <a:spcPts val="0"/>
                        </a:spcAft>
                        <a:buNone/>
                      </a:pPr>
                      <a:r>
                        <a:rPr lang="en-GB" sz="2500"/>
                        <a:t>Peeling veg, washing dishes, shopping, wash and press uniforms and cleaning</a:t>
                      </a:r>
                      <a:endParaRPr sz="2500"/>
                    </a:p>
                  </a:txBody>
                  <a:tcPr marL="121900" marR="121900" marT="121900" marB="121900">
                    <a:solidFill>
                      <a:srgbClr val="EAD1DC"/>
                    </a:solidFill>
                  </a:tcPr>
                </a:tc>
                <a:extLst>
                  <a:ext uri="{0D108BD9-81ED-4DB2-BD59-A6C34878D82A}">
                    <a16:rowId xmlns:a16="http://schemas.microsoft.com/office/drawing/2014/main" val="10003"/>
                  </a:ext>
                </a:extLst>
              </a:tr>
              <a:tr h="1002583">
                <a:tc>
                  <a:txBody>
                    <a:bodyPr/>
                    <a:lstStyle/>
                    <a:p>
                      <a:pPr marL="0" lvl="0" indent="0" algn="l" rtl="0">
                        <a:spcBef>
                          <a:spcPts val="0"/>
                        </a:spcBef>
                        <a:spcAft>
                          <a:spcPts val="0"/>
                        </a:spcAft>
                        <a:buNone/>
                      </a:pPr>
                      <a:r>
                        <a:rPr lang="en-GB" sz="2500"/>
                        <a:t>Invitation</a:t>
                      </a:r>
                      <a:endParaRPr sz="2500"/>
                    </a:p>
                  </a:txBody>
                  <a:tcPr marL="121900" marR="121900" marT="121900" marB="121900">
                    <a:solidFill>
                      <a:srgbClr val="FFF2CC"/>
                    </a:solidFill>
                  </a:tcPr>
                </a:tc>
                <a:tc>
                  <a:txBody>
                    <a:bodyPr/>
                    <a:lstStyle/>
                    <a:p>
                      <a:pPr marL="0" lvl="0" indent="0" algn="l" rtl="0">
                        <a:spcBef>
                          <a:spcPts val="0"/>
                        </a:spcBef>
                        <a:spcAft>
                          <a:spcPts val="0"/>
                        </a:spcAft>
                        <a:buNone/>
                      </a:pPr>
                      <a:r>
                        <a:rPr lang="en-GB" sz="2500"/>
                        <a:t>To the palace for the ball</a:t>
                      </a:r>
                      <a:endParaRPr sz="2500"/>
                    </a:p>
                  </a:txBody>
                  <a:tcPr marL="121900" marR="121900" marT="121900" marB="121900">
                    <a:solidFill>
                      <a:srgbClr val="D0E0E3"/>
                    </a:solidFill>
                  </a:tcPr>
                </a:tc>
                <a:tc>
                  <a:txBody>
                    <a:bodyPr/>
                    <a:lstStyle/>
                    <a:p>
                      <a:pPr marL="0" lvl="0" indent="0" algn="l" rtl="0">
                        <a:spcBef>
                          <a:spcPts val="0"/>
                        </a:spcBef>
                        <a:spcAft>
                          <a:spcPts val="0"/>
                        </a:spcAft>
                        <a:buNone/>
                      </a:pPr>
                      <a:r>
                        <a:rPr lang="en-GB" sz="2500">
                          <a:solidFill>
                            <a:schemeClr val="dk1"/>
                          </a:solidFill>
                        </a:rPr>
                        <a:t>To the palace for the cake baking contest.</a:t>
                      </a:r>
                      <a:endParaRPr sz="2500"/>
                    </a:p>
                  </a:txBody>
                  <a:tcPr marL="121900" marR="121900" marT="121900" marB="121900">
                    <a:solidFill>
                      <a:srgbClr val="EAD1DC"/>
                    </a:solidFill>
                  </a:tcPr>
                </a:tc>
                <a:extLst>
                  <a:ext uri="{0D108BD9-81ED-4DB2-BD59-A6C34878D82A}">
                    <a16:rowId xmlns:a16="http://schemas.microsoft.com/office/drawing/2014/main" val="10004"/>
                  </a:ext>
                </a:extLst>
              </a:tr>
              <a:tr h="1002583">
                <a:tc>
                  <a:txBody>
                    <a:bodyPr/>
                    <a:lstStyle/>
                    <a:p>
                      <a:pPr marL="0" lvl="0" indent="0" algn="l" rtl="0">
                        <a:spcBef>
                          <a:spcPts val="0"/>
                        </a:spcBef>
                        <a:spcAft>
                          <a:spcPts val="0"/>
                        </a:spcAft>
                        <a:buNone/>
                      </a:pPr>
                      <a:r>
                        <a:rPr lang="en-GB" sz="2500"/>
                        <a:t>Good characters wish</a:t>
                      </a:r>
                      <a:endParaRPr sz="2500"/>
                    </a:p>
                  </a:txBody>
                  <a:tcPr marL="121900" marR="121900" marT="121900" marB="121900">
                    <a:solidFill>
                      <a:srgbClr val="FFF2CC"/>
                    </a:solidFill>
                  </a:tcPr>
                </a:tc>
                <a:tc>
                  <a:txBody>
                    <a:bodyPr/>
                    <a:lstStyle/>
                    <a:p>
                      <a:pPr marL="0" lvl="0" indent="0" algn="l" rtl="0">
                        <a:spcBef>
                          <a:spcPts val="0"/>
                        </a:spcBef>
                        <a:spcAft>
                          <a:spcPts val="0"/>
                        </a:spcAft>
                        <a:buNone/>
                      </a:pPr>
                      <a:r>
                        <a:rPr lang="en-GB" sz="2500"/>
                        <a:t>To go to the ball</a:t>
                      </a:r>
                      <a:endParaRPr sz="2500"/>
                    </a:p>
                  </a:txBody>
                  <a:tcPr marL="121900" marR="121900" marT="121900" marB="121900">
                    <a:solidFill>
                      <a:srgbClr val="D0E0E3"/>
                    </a:solidFill>
                  </a:tcPr>
                </a:tc>
                <a:tc>
                  <a:txBody>
                    <a:bodyPr/>
                    <a:lstStyle/>
                    <a:p>
                      <a:pPr marL="0" lvl="0" indent="0" algn="l" rtl="0">
                        <a:spcBef>
                          <a:spcPts val="0"/>
                        </a:spcBef>
                        <a:spcAft>
                          <a:spcPts val="0"/>
                        </a:spcAft>
                        <a:buNone/>
                      </a:pPr>
                      <a:r>
                        <a:rPr lang="en-GB" sz="2500">
                          <a:solidFill>
                            <a:schemeClr val="dk1"/>
                          </a:solidFill>
                        </a:rPr>
                        <a:t>To go the palace and enter the baking contest</a:t>
                      </a:r>
                      <a:endParaRPr sz="2500"/>
                    </a:p>
                  </a:txBody>
                  <a:tcPr marL="121900" marR="121900" marT="121900" marB="121900">
                    <a:solidFill>
                      <a:srgbClr val="EAD1DC"/>
                    </a:solidFill>
                  </a:tcPr>
                </a:tc>
                <a:extLst>
                  <a:ext uri="{0D108BD9-81ED-4DB2-BD59-A6C34878D82A}">
                    <a16:rowId xmlns:a16="http://schemas.microsoft.com/office/drawing/2014/main" val="10005"/>
                  </a:ext>
                </a:extLst>
              </a:tr>
              <a:tr h="1002583">
                <a:tc>
                  <a:txBody>
                    <a:bodyPr/>
                    <a:lstStyle/>
                    <a:p>
                      <a:pPr marL="0" lvl="0" indent="0" algn="l" rtl="0">
                        <a:spcBef>
                          <a:spcPts val="0"/>
                        </a:spcBef>
                        <a:spcAft>
                          <a:spcPts val="0"/>
                        </a:spcAft>
                        <a:buNone/>
                      </a:pPr>
                      <a:r>
                        <a:rPr lang="en-GB" sz="2500"/>
                        <a:t>Who does the magic?</a:t>
                      </a:r>
                      <a:endParaRPr sz="2500"/>
                    </a:p>
                  </a:txBody>
                  <a:tcPr marL="121900" marR="121900" marT="121900" marB="121900">
                    <a:solidFill>
                      <a:srgbClr val="FFF2CC"/>
                    </a:solidFill>
                  </a:tcPr>
                </a:tc>
                <a:tc>
                  <a:txBody>
                    <a:bodyPr/>
                    <a:lstStyle/>
                    <a:p>
                      <a:pPr marL="0" lvl="0" indent="0" algn="l" rtl="0">
                        <a:spcBef>
                          <a:spcPts val="0"/>
                        </a:spcBef>
                        <a:spcAft>
                          <a:spcPts val="0"/>
                        </a:spcAft>
                        <a:buNone/>
                      </a:pPr>
                      <a:r>
                        <a:rPr lang="en-GB" sz="2500"/>
                        <a:t>The fairy godmother</a:t>
                      </a:r>
                      <a:endParaRPr sz="2500"/>
                    </a:p>
                  </a:txBody>
                  <a:tcPr marL="121900" marR="121900" marT="121900" marB="121900">
                    <a:solidFill>
                      <a:srgbClr val="D0E0E3"/>
                    </a:solidFill>
                  </a:tcPr>
                </a:tc>
                <a:tc>
                  <a:txBody>
                    <a:bodyPr/>
                    <a:lstStyle/>
                    <a:p>
                      <a:pPr marL="0" lvl="0" indent="0" algn="l" rtl="0">
                        <a:spcBef>
                          <a:spcPts val="0"/>
                        </a:spcBef>
                        <a:spcAft>
                          <a:spcPts val="0"/>
                        </a:spcAft>
                        <a:buNone/>
                      </a:pPr>
                      <a:r>
                        <a:rPr lang="en-GB" sz="2500"/>
                        <a:t>Polly Goodfellow</a:t>
                      </a:r>
                      <a:endParaRPr sz="2500"/>
                    </a:p>
                  </a:txBody>
                  <a:tcPr marL="121900" marR="121900" marT="121900" marB="121900">
                    <a:solidFill>
                      <a:srgbClr val="EAD1DC"/>
                    </a:solidFill>
                  </a:tcPr>
                </a:tc>
                <a:extLst>
                  <a:ext uri="{0D108BD9-81ED-4DB2-BD59-A6C34878D82A}">
                    <a16:rowId xmlns:a16="http://schemas.microsoft.com/office/drawing/2014/main" val="10006"/>
                  </a:ext>
                </a:extLst>
              </a:tr>
              <a:tr h="1002583">
                <a:tc>
                  <a:txBody>
                    <a:bodyPr/>
                    <a:lstStyle/>
                    <a:p>
                      <a:pPr marL="0" lvl="0" indent="0" algn="l" rtl="0">
                        <a:spcBef>
                          <a:spcPts val="0"/>
                        </a:spcBef>
                        <a:spcAft>
                          <a:spcPts val="0"/>
                        </a:spcAft>
                        <a:buNone/>
                      </a:pPr>
                      <a:r>
                        <a:rPr lang="en-GB" sz="2500"/>
                        <a:t>What is the warning?</a:t>
                      </a:r>
                      <a:endParaRPr sz="2500"/>
                    </a:p>
                  </a:txBody>
                  <a:tcPr marL="121900" marR="121900" marT="121900" marB="121900">
                    <a:solidFill>
                      <a:srgbClr val="FFF2CC"/>
                    </a:solidFill>
                  </a:tcPr>
                </a:tc>
                <a:tc>
                  <a:txBody>
                    <a:bodyPr/>
                    <a:lstStyle/>
                    <a:p>
                      <a:pPr marL="0" lvl="0" indent="0" algn="l" rtl="0">
                        <a:spcBef>
                          <a:spcPts val="0"/>
                        </a:spcBef>
                        <a:spcAft>
                          <a:spcPts val="0"/>
                        </a:spcAft>
                        <a:buNone/>
                      </a:pPr>
                      <a:r>
                        <a:rPr lang="en-GB" sz="2500"/>
                        <a:t>To leave at 12</a:t>
                      </a:r>
                      <a:endParaRPr sz="2500"/>
                    </a:p>
                  </a:txBody>
                  <a:tcPr marL="121900" marR="121900" marT="121900" marB="121900">
                    <a:solidFill>
                      <a:srgbClr val="D0E0E3"/>
                    </a:solidFill>
                  </a:tcPr>
                </a:tc>
                <a:tc>
                  <a:txBody>
                    <a:bodyPr/>
                    <a:lstStyle/>
                    <a:p>
                      <a:pPr marL="0" lvl="0" indent="0" algn="l" rtl="0">
                        <a:spcBef>
                          <a:spcPts val="0"/>
                        </a:spcBef>
                        <a:spcAft>
                          <a:spcPts val="0"/>
                        </a:spcAft>
                        <a:buNone/>
                      </a:pPr>
                      <a:r>
                        <a:rPr lang="en-GB" sz="2500"/>
                        <a:t>To leave at midnight</a:t>
                      </a:r>
                      <a:endParaRPr sz="2500"/>
                    </a:p>
                  </a:txBody>
                  <a:tcPr marL="121900" marR="121900" marT="121900" marB="121900">
                    <a:solidFill>
                      <a:srgbClr val="EAD1DC"/>
                    </a:solidFill>
                  </a:tcPr>
                </a:tc>
                <a:extLst>
                  <a:ext uri="{0D108BD9-81ED-4DB2-BD59-A6C34878D82A}">
                    <a16:rowId xmlns:a16="http://schemas.microsoft.com/office/drawing/2014/main" val="10007"/>
                  </a:ext>
                </a:extLst>
              </a:tr>
              <a:tr h="1002583">
                <a:tc>
                  <a:txBody>
                    <a:bodyPr/>
                    <a:lstStyle/>
                    <a:p>
                      <a:pPr marL="0" lvl="0" indent="0" algn="l" rtl="0">
                        <a:spcBef>
                          <a:spcPts val="0"/>
                        </a:spcBef>
                        <a:spcAft>
                          <a:spcPts val="0"/>
                        </a:spcAft>
                        <a:buNone/>
                      </a:pPr>
                      <a:r>
                        <a:rPr lang="en-GB" sz="2500"/>
                        <a:t>What is left behind?</a:t>
                      </a:r>
                      <a:endParaRPr sz="2500"/>
                    </a:p>
                  </a:txBody>
                  <a:tcPr marL="121900" marR="121900" marT="121900" marB="121900">
                    <a:solidFill>
                      <a:srgbClr val="FFF2CC"/>
                    </a:solidFill>
                  </a:tcPr>
                </a:tc>
                <a:tc>
                  <a:txBody>
                    <a:bodyPr/>
                    <a:lstStyle/>
                    <a:p>
                      <a:pPr marL="0" lvl="0" indent="0" algn="l" rtl="0">
                        <a:spcBef>
                          <a:spcPts val="0"/>
                        </a:spcBef>
                        <a:spcAft>
                          <a:spcPts val="0"/>
                        </a:spcAft>
                        <a:buNone/>
                      </a:pPr>
                      <a:r>
                        <a:rPr lang="en-GB" sz="2500"/>
                        <a:t>Glass slipper</a:t>
                      </a:r>
                      <a:endParaRPr sz="2500"/>
                    </a:p>
                  </a:txBody>
                  <a:tcPr marL="121900" marR="121900" marT="121900" marB="121900">
                    <a:solidFill>
                      <a:srgbClr val="D0E0E3"/>
                    </a:solidFill>
                  </a:tcPr>
                </a:tc>
                <a:tc>
                  <a:txBody>
                    <a:bodyPr/>
                    <a:lstStyle/>
                    <a:p>
                      <a:pPr marL="0" lvl="0" indent="0" algn="l" rtl="0">
                        <a:spcBef>
                          <a:spcPts val="0"/>
                        </a:spcBef>
                        <a:spcAft>
                          <a:spcPts val="0"/>
                        </a:spcAft>
                        <a:buNone/>
                      </a:pPr>
                      <a:r>
                        <a:rPr lang="en-GB" sz="2500"/>
                        <a:t>cheesecake</a:t>
                      </a:r>
                      <a:endParaRPr sz="2500"/>
                    </a:p>
                  </a:txBody>
                  <a:tcPr marL="121900" marR="121900" marT="121900" marB="121900">
                    <a:solidFill>
                      <a:srgbClr val="EAD1DC"/>
                    </a:solidFill>
                  </a:tcPr>
                </a:tc>
                <a:extLst>
                  <a:ext uri="{0D108BD9-81ED-4DB2-BD59-A6C34878D82A}">
                    <a16:rowId xmlns:a16="http://schemas.microsoft.com/office/drawing/2014/main" val="10008"/>
                  </a:ext>
                </a:extLst>
              </a:tr>
              <a:tr h="1381975">
                <a:tc>
                  <a:txBody>
                    <a:bodyPr/>
                    <a:lstStyle/>
                    <a:p>
                      <a:pPr marL="0" lvl="0" indent="0" algn="l" rtl="0">
                        <a:spcBef>
                          <a:spcPts val="0"/>
                        </a:spcBef>
                        <a:spcAft>
                          <a:spcPts val="0"/>
                        </a:spcAft>
                        <a:buNone/>
                      </a:pPr>
                      <a:r>
                        <a:rPr lang="en-GB" sz="2500"/>
                        <a:t>How does the wish come true?</a:t>
                      </a:r>
                      <a:endParaRPr sz="2500"/>
                    </a:p>
                  </a:txBody>
                  <a:tcPr marL="121900" marR="121900" marT="121900" marB="121900">
                    <a:solidFill>
                      <a:srgbClr val="FFF2CC"/>
                    </a:solidFill>
                  </a:tcPr>
                </a:tc>
                <a:tc>
                  <a:txBody>
                    <a:bodyPr/>
                    <a:lstStyle/>
                    <a:p>
                      <a:pPr marL="0" lvl="0" indent="0" algn="l" rtl="0">
                        <a:spcBef>
                          <a:spcPts val="0"/>
                        </a:spcBef>
                        <a:spcAft>
                          <a:spcPts val="0"/>
                        </a:spcAft>
                        <a:buNone/>
                      </a:pPr>
                      <a:r>
                        <a:rPr lang="en-GB" sz="2500"/>
                        <a:t>The fairy godmother uses magic to cast the spells and help</a:t>
                      </a:r>
                      <a:endParaRPr sz="2500"/>
                    </a:p>
                  </a:txBody>
                  <a:tcPr marL="121900" marR="121900" marT="121900" marB="121900">
                    <a:solidFill>
                      <a:srgbClr val="D0E0E3"/>
                    </a:solidFill>
                  </a:tcPr>
                </a:tc>
                <a:tc>
                  <a:txBody>
                    <a:bodyPr/>
                    <a:lstStyle/>
                    <a:p>
                      <a:pPr marL="0" lvl="0" indent="0" algn="l" rtl="0">
                        <a:spcBef>
                          <a:spcPts val="0"/>
                        </a:spcBef>
                        <a:spcAft>
                          <a:spcPts val="0"/>
                        </a:spcAft>
                        <a:buNone/>
                      </a:pPr>
                      <a:r>
                        <a:rPr lang="en-GB" sz="2500">
                          <a:solidFill>
                            <a:schemeClr val="dk1"/>
                          </a:solidFill>
                        </a:rPr>
                        <a:t>Polly Goodfellow uses magic to cast the spells and help</a:t>
                      </a:r>
                      <a:endParaRPr sz="2500">
                        <a:solidFill>
                          <a:schemeClr val="dk1"/>
                        </a:solidFill>
                      </a:endParaRPr>
                    </a:p>
                    <a:p>
                      <a:pPr marL="0" lvl="0" indent="0" algn="l" rtl="0">
                        <a:spcBef>
                          <a:spcPts val="0"/>
                        </a:spcBef>
                        <a:spcAft>
                          <a:spcPts val="0"/>
                        </a:spcAft>
                        <a:buNone/>
                      </a:pPr>
                      <a:endParaRPr sz="2500"/>
                    </a:p>
                  </a:txBody>
                  <a:tcPr marL="121900" marR="121900" marT="121900" marB="121900">
                    <a:solidFill>
                      <a:srgbClr val="EAD1DC"/>
                    </a:solidFill>
                  </a:tcP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939016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624"/>
        <p:cNvGrpSpPr/>
        <p:nvPr/>
      </p:nvGrpSpPr>
      <p:grpSpPr>
        <a:xfrm>
          <a:off x="0" y="0"/>
          <a:ext cx="0" cy="0"/>
          <a:chOff x="0" y="0"/>
          <a:chExt cx="0" cy="0"/>
        </a:xfrm>
      </p:grpSpPr>
      <p:sp>
        <p:nvSpPr>
          <p:cNvPr id="625" name="Google Shape;625;g89b7cefb9b_0_354"/>
          <p:cNvSpPr txBox="1">
            <a:spLocks noGrp="1"/>
          </p:cNvSpPr>
          <p:nvPr>
            <p:ph type="ctrTitle"/>
          </p:nvPr>
        </p:nvSpPr>
        <p:spPr>
          <a:xfrm>
            <a:off x="415600" y="3618567"/>
            <a:ext cx="11360800" cy="2135200"/>
          </a:xfrm>
          <a:prstGeom prst="rect">
            <a:avLst/>
          </a:prstGeom>
          <a:noFill/>
          <a:ln>
            <a:noFill/>
          </a:ln>
        </p:spPr>
        <p:txBody>
          <a:bodyPr spcFirstLastPara="1" wrap="square" lIns="121900" tIns="121900" rIns="121900" bIns="121900" anchor="b" anchorCtr="0">
            <a:noAutofit/>
          </a:bodyPr>
          <a:lstStyle/>
          <a:p>
            <a:r>
              <a:rPr lang="en-GB" sz="4000"/>
              <a:t>What are homophones?</a:t>
            </a:r>
            <a:endParaRPr sz="4000"/>
          </a:p>
          <a:p>
            <a:endParaRPr sz="2400"/>
          </a:p>
          <a:p>
            <a:r>
              <a:rPr lang="en-GB" sz="2400"/>
              <a:t>Homophones are words that sound the same but have different meanings.</a:t>
            </a:r>
            <a:endParaRPr/>
          </a:p>
        </p:txBody>
      </p:sp>
      <p:sp>
        <p:nvSpPr>
          <p:cNvPr id="626" name="Google Shape;626;g89b7cefb9b_0_354"/>
          <p:cNvSpPr txBox="1">
            <a:spLocks noGrp="1"/>
          </p:cNvSpPr>
          <p:nvPr>
            <p:ph type="subTitle" idx="1"/>
          </p:nvPr>
        </p:nvSpPr>
        <p:spPr>
          <a:xfrm>
            <a:off x="1714200" y="116900"/>
            <a:ext cx="8763600" cy="1056800"/>
          </a:xfrm>
          <a:prstGeom prst="rect">
            <a:avLst/>
          </a:prstGeom>
          <a:noFill/>
          <a:ln>
            <a:noFill/>
          </a:ln>
        </p:spPr>
        <p:txBody>
          <a:bodyPr spcFirstLastPara="1" wrap="square" lIns="121900" tIns="121900" rIns="121900" bIns="121900" anchor="t" anchorCtr="0">
            <a:noAutofit/>
          </a:bodyPr>
          <a:lstStyle/>
          <a:p>
            <a:pPr marL="0" indent="0"/>
            <a:r>
              <a:rPr lang="en-GB">
                <a:solidFill>
                  <a:srgbClr val="000000"/>
                </a:solidFill>
              </a:rPr>
              <a:t>15 minute Spelling Activity</a:t>
            </a:r>
            <a:endParaRPr>
              <a:solidFill>
                <a:srgbClr val="000000"/>
              </a:solidFill>
            </a:endParaRPr>
          </a:p>
        </p:txBody>
      </p:sp>
      <p:pic>
        <p:nvPicPr>
          <p:cNvPr id="627" name="Google Shape;627;g89b7cefb9b_0_354"/>
          <p:cNvPicPr preferRelativeResize="0"/>
          <p:nvPr/>
        </p:nvPicPr>
        <p:blipFill rotWithShape="1">
          <a:blip r:embed="rId3">
            <a:alphaModFix/>
          </a:blip>
          <a:srcRect/>
          <a:stretch/>
        </p:blipFill>
        <p:spPr>
          <a:xfrm>
            <a:off x="251267" y="284168"/>
            <a:ext cx="1756133" cy="1760633"/>
          </a:xfrm>
          <a:prstGeom prst="rect">
            <a:avLst/>
          </a:prstGeom>
          <a:noFill/>
          <a:ln>
            <a:noFill/>
          </a:ln>
        </p:spPr>
      </p:pic>
      <p:pic>
        <p:nvPicPr>
          <p:cNvPr id="628" name="Google Shape;628;g89b7cefb9b_0_354"/>
          <p:cNvPicPr preferRelativeResize="0"/>
          <p:nvPr/>
        </p:nvPicPr>
        <p:blipFill>
          <a:blip r:embed="rId4">
            <a:alphaModFix/>
          </a:blip>
          <a:stretch>
            <a:fillRect/>
          </a:stretch>
        </p:blipFill>
        <p:spPr>
          <a:xfrm rot="-5400000">
            <a:off x="7611079" y="756130"/>
            <a:ext cx="1828167" cy="3440733"/>
          </a:xfrm>
          <a:prstGeom prst="rect">
            <a:avLst/>
          </a:prstGeom>
          <a:noFill/>
          <a:ln>
            <a:noFill/>
          </a:ln>
        </p:spPr>
      </p:pic>
      <p:pic>
        <p:nvPicPr>
          <p:cNvPr id="629" name="Google Shape;629;g89b7cefb9b_0_354"/>
          <p:cNvPicPr preferRelativeResize="0"/>
          <p:nvPr/>
        </p:nvPicPr>
        <p:blipFill>
          <a:blip r:embed="rId5">
            <a:alphaModFix/>
          </a:blip>
          <a:stretch>
            <a:fillRect/>
          </a:stretch>
        </p:blipFill>
        <p:spPr>
          <a:xfrm rot="-5400000">
            <a:off x="3339500" y="838200"/>
            <a:ext cx="1905000" cy="3276600"/>
          </a:xfrm>
          <a:prstGeom prst="rect">
            <a:avLst/>
          </a:prstGeom>
          <a:noFill/>
          <a:ln>
            <a:noFill/>
          </a:ln>
        </p:spPr>
      </p:pic>
    </p:spTree>
    <p:extLst>
      <p:ext uri="{BB962C8B-B14F-4D97-AF65-F5344CB8AC3E}">
        <p14:creationId xmlns:p14="http://schemas.microsoft.com/office/powerpoint/2010/main" val="257664498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633"/>
        <p:cNvGrpSpPr/>
        <p:nvPr/>
      </p:nvGrpSpPr>
      <p:grpSpPr>
        <a:xfrm>
          <a:off x="0" y="0"/>
          <a:ext cx="0" cy="0"/>
          <a:chOff x="0" y="0"/>
          <a:chExt cx="0" cy="0"/>
        </a:xfrm>
      </p:grpSpPr>
      <p:sp>
        <p:nvSpPr>
          <p:cNvPr id="634" name="Google Shape;634;g89b7cefb9b_0_362"/>
          <p:cNvSpPr txBox="1"/>
          <p:nvPr/>
        </p:nvSpPr>
        <p:spPr>
          <a:xfrm>
            <a:off x="314800" y="282200"/>
            <a:ext cx="11562400" cy="6293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667" kern="0">
                <a:solidFill>
                  <a:srgbClr val="000000"/>
                </a:solidFill>
                <a:latin typeface="Arial"/>
                <a:cs typeface="Arial"/>
                <a:sym typeface="Arial"/>
              </a:rPr>
              <a:t>Today it is time to practise some of the homophones we have been using. Write out the following sentences making sure you correct spellings and use the correct homophones.</a:t>
            </a:r>
            <a:endParaRPr sz="2667" kern="0">
              <a:solidFill>
                <a:srgbClr val="000000"/>
              </a:solidFill>
              <a:latin typeface="Arial"/>
              <a:cs typeface="Arial"/>
              <a:sym typeface="Arial"/>
            </a:endParaRPr>
          </a:p>
          <a:p>
            <a:pPr defTabSz="1219170">
              <a:buClr>
                <a:srgbClr val="000000"/>
              </a:buClr>
            </a:pPr>
            <a:endParaRPr sz="2667" kern="0">
              <a:solidFill>
                <a:srgbClr val="000000"/>
              </a:solidFill>
              <a:latin typeface="Arial"/>
              <a:cs typeface="Arial"/>
              <a:sym typeface="Arial"/>
            </a:endParaRPr>
          </a:p>
          <a:p>
            <a:pPr defTabSz="1219170">
              <a:buClr>
                <a:srgbClr val="000000"/>
              </a:buClr>
            </a:pP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When he becomes king, heal rain over all the land.</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The boy let out a grown as he landed on his painful heal.</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The farmer ploughed the fields upon the planes where he lived. He planted the seeds in the Spring. The son shone and the rein fell upon the young plants. When they had groan the farmer harvested them. </a:t>
            </a:r>
            <a:endParaRPr sz="2667" kern="0">
              <a:solidFill>
                <a:srgbClr val="000000"/>
              </a:solidFill>
              <a:latin typeface="Arial"/>
              <a:cs typeface="Arial"/>
              <a:sym typeface="Arial"/>
            </a:endParaRPr>
          </a:p>
          <a:p>
            <a:pPr defTabSz="1219170">
              <a:buClr>
                <a:srgbClr val="000000"/>
              </a:buClr>
            </a:pPr>
            <a:endParaRPr sz="2667" kern="0">
              <a:solidFill>
                <a:srgbClr val="000000"/>
              </a:solidFill>
              <a:latin typeface="Arial"/>
              <a:cs typeface="Arial"/>
              <a:sym typeface="Arial"/>
            </a:endParaRPr>
          </a:p>
          <a:p>
            <a:pPr defTabSz="1219170">
              <a:buClr>
                <a:srgbClr val="000000"/>
              </a:buClr>
            </a:pPr>
            <a:endParaRPr sz="2667" kern="0">
              <a:solidFill>
                <a:srgbClr val="000000"/>
              </a:solidFill>
              <a:latin typeface="Arial"/>
              <a:cs typeface="Arial"/>
              <a:sym typeface="Arial"/>
            </a:endParaRPr>
          </a:p>
          <a:p>
            <a:pPr defTabSz="1219170">
              <a:buClr>
                <a:srgbClr val="000000"/>
              </a:buClr>
            </a:pPr>
            <a:endParaRPr sz="2667" kern="0">
              <a:solidFill>
                <a:srgbClr val="000000"/>
              </a:solidFill>
              <a:latin typeface="Arial"/>
              <a:cs typeface="Arial"/>
              <a:sym typeface="Arial"/>
            </a:endParaRPr>
          </a:p>
          <a:p>
            <a:pPr defTabSz="1219170">
              <a:buClr>
                <a:srgbClr val="000000"/>
              </a:buClr>
            </a:pPr>
            <a:endParaRPr sz="2667" kern="0">
              <a:solidFill>
                <a:srgbClr val="000000"/>
              </a:solidFill>
              <a:latin typeface="Arial"/>
              <a:cs typeface="Arial"/>
              <a:sym typeface="Arial"/>
            </a:endParaRPr>
          </a:p>
        </p:txBody>
      </p:sp>
    </p:spTree>
    <p:extLst>
      <p:ext uri="{BB962C8B-B14F-4D97-AF65-F5344CB8AC3E}">
        <p14:creationId xmlns:p14="http://schemas.microsoft.com/office/powerpoint/2010/main" val="5052810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638"/>
        <p:cNvGrpSpPr/>
        <p:nvPr/>
      </p:nvGrpSpPr>
      <p:grpSpPr>
        <a:xfrm>
          <a:off x="0" y="0"/>
          <a:ext cx="0" cy="0"/>
          <a:chOff x="0" y="0"/>
          <a:chExt cx="0" cy="0"/>
        </a:xfrm>
      </p:grpSpPr>
      <p:sp>
        <p:nvSpPr>
          <p:cNvPr id="639" name="Google Shape;639;g89b7cefb9b_0_366"/>
          <p:cNvSpPr txBox="1"/>
          <p:nvPr/>
        </p:nvSpPr>
        <p:spPr>
          <a:xfrm>
            <a:off x="314800" y="282200"/>
            <a:ext cx="11562400" cy="6293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667" kern="0">
                <a:solidFill>
                  <a:srgbClr val="000000"/>
                </a:solidFill>
                <a:latin typeface="Arial"/>
                <a:cs typeface="Arial"/>
                <a:sym typeface="Arial"/>
              </a:rPr>
              <a:t>Write out the following sentences making sure you correct spellings and use the correct homophones.</a:t>
            </a:r>
            <a:endParaRPr sz="2667" kern="0">
              <a:solidFill>
                <a:srgbClr val="000000"/>
              </a:solidFill>
              <a:latin typeface="Arial"/>
              <a:cs typeface="Arial"/>
              <a:sym typeface="Arial"/>
            </a:endParaRPr>
          </a:p>
          <a:p>
            <a:pPr defTabSz="1219170">
              <a:buClr>
                <a:srgbClr val="000000"/>
              </a:buClr>
            </a:pPr>
            <a:endParaRPr sz="2667" kern="0">
              <a:solidFill>
                <a:srgbClr val="000000"/>
              </a:solidFill>
              <a:latin typeface="Arial"/>
              <a:cs typeface="Arial"/>
              <a:sym typeface="Arial"/>
            </a:endParaRPr>
          </a:p>
          <a:p>
            <a:pPr defTabSz="1219170">
              <a:buClr>
                <a:srgbClr val="000000"/>
              </a:buClr>
            </a:pP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When he becomes king, </a:t>
            </a:r>
            <a:r>
              <a:rPr lang="en-GB" sz="2667" kern="0">
                <a:solidFill>
                  <a:srgbClr val="FF0000"/>
                </a:solidFill>
                <a:latin typeface="Arial"/>
                <a:cs typeface="Arial"/>
                <a:sym typeface="Arial"/>
              </a:rPr>
              <a:t>he’ll</a:t>
            </a:r>
            <a:r>
              <a:rPr lang="en-GB" sz="2667" kern="0">
                <a:solidFill>
                  <a:srgbClr val="000000"/>
                </a:solidFill>
                <a:latin typeface="Arial"/>
                <a:cs typeface="Arial"/>
                <a:sym typeface="Arial"/>
              </a:rPr>
              <a:t> </a:t>
            </a:r>
            <a:r>
              <a:rPr lang="en-GB" sz="2667" kern="0">
                <a:solidFill>
                  <a:srgbClr val="FF0000"/>
                </a:solidFill>
                <a:latin typeface="Arial"/>
                <a:cs typeface="Arial"/>
                <a:sym typeface="Arial"/>
              </a:rPr>
              <a:t>reign</a:t>
            </a:r>
            <a:r>
              <a:rPr lang="en-GB" sz="2667" kern="0">
                <a:solidFill>
                  <a:srgbClr val="000000"/>
                </a:solidFill>
                <a:latin typeface="Arial"/>
                <a:cs typeface="Arial"/>
                <a:sym typeface="Arial"/>
              </a:rPr>
              <a:t> over all the land.</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The boy let out a </a:t>
            </a:r>
            <a:r>
              <a:rPr lang="en-GB" sz="2667" kern="0">
                <a:solidFill>
                  <a:srgbClr val="FF0000"/>
                </a:solidFill>
                <a:latin typeface="Arial"/>
                <a:cs typeface="Arial"/>
                <a:sym typeface="Arial"/>
              </a:rPr>
              <a:t>groan</a:t>
            </a:r>
            <a:r>
              <a:rPr lang="en-GB" sz="2667" kern="0">
                <a:solidFill>
                  <a:srgbClr val="000000"/>
                </a:solidFill>
                <a:latin typeface="Arial"/>
                <a:cs typeface="Arial"/>
                <a:sym typeface="Arial"/>
              </a:rPr>
              <a:t> as he landed on his painful </a:t>
            </a:r>
            <a:r>
              <a:rPr lang="en-GB" sz="2667" kern="0">
                <a:solidFill>
                  <a:srgbClr val="FF0000"/>
                </a:solidFill>
                <a:latin typeface="Arial"/>
                <a:cs typeface="Arial"/>
                <a:sym typeface="Arial"/>
              </a:rPr>
              <a:t>heel</a:t>
            </a:r>
            <a:r>
              <a:rPr lang="en-GB" sz="2667" kern="0">
                <a:solidFill>
                  <a:srgbClr val="000000"/>
                </a:solidFill>
                <a:latin typeface="Arial"/>
                <a:cs typeface="Arial"/>
                <a:sym typeface="Arial"/>
              </a:rPr>
              <a:t>.</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The farmer ploughed the fields upon the</a:t>
            </a:r>
            <a:r>
              <a:rPr lang="en-GB" sz="2667" kern="0">
                <a:solidFill>
                  <a:srgbClr val="FF0000"/>
                </a:solidFill>
                <a:latin typeface="Arial"/>
                <a:cs typeface="Arial"/>
                <a:sym typeface="Arial"/>
              </a:rPr>
              <a:t> plains</a:t>
            </a:r>
            <a:r>
              <a:rPr lang="en-GB" sz="2667" kern="0">
                <a:solidFill>
                  <a:srgbClr val="000000"/>
                </a:solidFill>
                <a:latin typeface="Arial"/>
                <a:cs typeface="Arial"/>
                <a:sym typeface="Arial"/>
              </a:rPr>
              <a:t> where he lived. He planted the seeds in the Spring. The </a:t>
            </a:r>
            <a:r>
              <a:rPr lang="en-GB" sz="2667" kern="0">
                <a:solidFill>
                  <a:srgbClr val="FF0000"/>
                </a:solidFill>
                <a:latin typeface="Arial"/>
                <a:cs typeface="Arial"/>
                <a:sym typeface="Arial"/>
              </a:rPr>
              <a:t>sun</a:t>
            </a:r>
            <a:r>
              <a:rPr lang="en-GB" sz="2667" kern="0">
                <a:solidFill>
                  <a:srgbClr val="000000"/>
                </a:solidFill>
                <a:latin typeface="Arial"/>
                <a:cs typeface="Arial"/>
                <a:sym typeface="Arial"/>
              </a:rPr>
              <a:t> shone and the </a:t>
            </a:r>
            <a:r>
              <a:rPr lang="en-GB" sz="2667" kern="0">
                <a:solidFill>
                  <a:srgbClr val="FF0000"/>
                </a:solidFill>
                <a:latin typeface="Arial"/>
                <a:cs typeface="Arial"/>
                <a:sym typeface="Arial"/>
              </a:rPr>
              <a:t>rain</a:t>
            </a:r>
            <a:r>
              <a:rPr lang="en-GB" sz="2667" kern="0">
                <a:solidFill>
                  <a:srgbClr val="000000"/>
                </a:solidFill>
                <a:latin typeface="Arial"/>
                <a:cs typeface="Arial"/>
                <a:sym typeface="Arial"/>
              </a:rPr>
              <a:t> fell upon the young plants. When they had </a:t>
            </a:r>
            <a:r>
              <a:rPr lang="en-GB" sz="2667" kern="0">
                <a:solidFill>
                  <a:srgbClr val="FF0000"/>
                </a:solidFill>
                <a:latin typeface="Arial"/>
                <a:cs typeface="Arial"/>
                <a:sym typeface="Arial"/>
              </a:rPr>
              <a:t>grown</a:t>
            </a:r>
            <a:r>
              <a:rPr lang="en-GB" sz="2667" kern="0">
                <a:solidFill>
                  <a:srgbClr val="000000"/>
                </a:solidFill>
                <a:latin typeface="Arial"/>
                <a:cs typeface="Arial"/>
                <a:sym typeface="Arial"/>
              </a:rPr>
              <a:t> the farmer harvested them. </a:t>
            </a:r>
            <a:endParaRPr sz="2667" kern="0">
              <a:solidFill>
                <a:srgbClr val="000000"/>
              </a:solidFill>
              <a:latin typeface="Arial"/>
              <a:cs typeface="Arial"/>
              <a:sym typeface="Arial"/>
            </a:endParaRPr>
          </a:p>
          <a:p>
            <a:pPr defTabSz="1219170">
              <a:buClr>
                <a:srgbClr val="000000"/>
              </a:buClr>
            </a:pPr>
            <a:endParaRPr sz="2667" kern="0">
              <a:solidFill>
                <a:srgbClr val="000000"/>
              </a:solidFill>
              <a:latin typeface="Arial"/>
              <a:cs typeface="Arial"/>
              <a:sym typeface="Arial"/>
            </a:endParaRPr>
          </a:p>
          <a:p>
            <a:pPr defTabSz="1219170">
              <a:buClr>
                <a:srgbClr val="000000"/>
              </a:buClr>
            </a:pPr>
            <a:endParaRPr sz="2667" kern="0">
              <a:solidFill>
                <a:srgbClr val="000000"/>
              </a:solidFill>
              <a:latin typeface="Arial"/>
              <a:cs typeface="Arial"/>
              <a:sym typeface="Arial"/>
            </a:endParaRPr>
          </a:p>
          <a:p>
            <a:pPr defTabSz="1219170">
              <a:buClr>
                <a:srgbClr val="000000"/>
              </a:buClr>
            </a:pPr>
            <a:endParaRPr sz="2667" kern="0">
              <a:solidFill>
                <a:srgbClr val="000000"/>
              </a:solidFill>
              <a:latin typeface="Arial"/>
              <a:cs typeface="Arial"/>
              <a:sym typeface="Arial"/>
            </a:endParaRPr>
          </a:p>
          <a:p>
            <a:pPr defTabSz="1219170">
              <a:buClr>
                <a:srgbClr val="000000"/>
              </a:buClr>
            </a:pPr>
            <a:endParaRPr sz="2667" kern="0">
              <a:solidFill>
                <a:srgbClr val="000000"/>
              </a:solidFill>
              <a:latin typeface="Arial"/>
              <a:cs typeface="Arial"/>
              <a:sym typeface="Arial"/>
            </a:endParaRPr>
          </a:p>
        </p:txBody>
      </p:sp>
    </p:spTree>
    <p:extLst>
      <p:ext uri="{BB962C8B-B14F-4D97-AF65-F5344CB8AC3E}">
        <p14:creationId xmlns:p14="http://schemas.microsoft.com/office/powerpoint/2010/main" val="5288466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643"/>
        <p:cNvGrpSpPr/>
        <p:nvPr/>
      </p:nvGrpSpPr>
      <p:grpSpPr>
        <a:xfrm>
          <a:off x="0" y="0"/>
          <a:ext cx="0" cy="0"/>
          <a:chOff x="0" y="0"/>
          <a:chExt cx="0" cy="0"/>
        </a:xfrm>
      </p:grpSpPr>
      <p:pic>
        <p:nvPicPr>
          <p:cNvPr id="644" name="Google Shape;644;g89b7cefb9b_0_370"/>
          <p:cNvPicPr preferRelativeResize="0"/>
          <p:nvPr/>
        </p:nvPicPr>
        <p:blipFill>
          <a:blip r:embed="rId3">
            <a:alphaModFix/>
          </a:blip>
          <a:stretch>
            <a:fillRect/>
          </a:stretch>
        </p:blipFill>
        <p:spPr>
          <a:xfrm>
            <a:off x="3004934" y="211985"/>
            <a:ext cx="8578733" cy="6434033"/>
          </a:xfrm>
          <a:prstGeom prst="rect">
            <a:avLst/>
          </a:prstGeom>
          <a:noFill/>
          <a:ln>
            <a:noFill/>
          </a:ln>
        </p:spPr>
      </p:pic>
      <p:sp>
        <p:nvSpPr>
          <p:cNvPr id="645" name="Google Shape;645;g89b7cefb9b_0_370"/>
          <p:cNvSpPr txBox="1"/>
          <p:nvPr/>
        </p:nvSpPr>
        <p:spPr>
          <a:xfrm>
            <a:off x="251267" y="294100"/>
            <a:ext cx="2509200" cy="31348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2667" kern="0">
                <a:solidFill>
                  <a:srgbClr val="000000"/>
                </a:solidFill>
                <a:latin typeface="Arial"/>
                <a:cs typeface="Arial"/>
                <a:sym typeface="Arial"/>
              </a:rPr>
              <a:t>Now let’s try some from previous lessons at home and at school.</a:t>
            </a:r>
            <a:endParaRPr sz="2667" kern="0">
              <a:solidFill>
                <a:srgbClr val="000000"/>
              </a:solidFill>
              <a:latin typeface="Arial"/>
              <a:cs typeface="Arial"/>
              <a:sym typeface="Arial"/>
            </a:endParaRPr>
          </a:p>
        </p:txBody>
      </p:sp>
    </p:spTree>
    <p:extLst>
      <p:ext uri="{BB962C8B-B14F-4D97-AF65-F5344CB8AC3E}">
        <p14:creationId xmlns:p14="http://schemas.microsoft.com/office/powerpoint/2010/main" val="22359064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649"/>
        <p:cNvGrpSpPr/>
        <p:nvPr/>
      </p:nvGrpSpPr>
      <p:grpSpPr>
        <a:xfrm>
          <a:off x="0" y="0"/>
          <a:ext cx="0" cy="0"/>
          <a:chOff x="0" y="0"/>
          <a:chExt cx="0" cy="0"/>
        </a:xfrm>
      </p:grpSpPr>
      <p:pic>
        <p:nvPicPr>
          <p:cNvPr id="650" name="Google Shape;650;g89b7cefb9b_0_375"/>
          <p:cNvPicPr preferRelativeResize="0"/>
          <p:nvPr/>
        </p:nvPicPr>
        <p:blipFill>
          <a:blip r:embed="rId3">
            <a:alphaModFix/>
          </a:blip>
          <a:stretch>
            <a:fillRect/>
          </a:stretch>
        </p:blipFill>
        <p:spPr>
          <a:xfrm>
            <a:off x="2628600" y="781051"/>
            <a:ext cx="8536933" cy="5295900"/>
          </a:xfrm>
          <a:prstGeom prst="rect">
            <a:avLst/>
          </a:prstGeom>
          <a:noFill/>
          <a:ln>
            <a:noFill/>
          </a:ln>
        </p:spPr>
      </p:pic>
      <p:sp>
        <p:nvSpPr>
          <p:cNvPr id="651" name="Google Shape;651;g89b7cefb9b_0_375"/>
          <p:cNvSpPr txBox="1"/>
          <p:nvPr/>
        </p:nvSpPr>
        <p:spPr>
          <a:xfrm>
            <a:off x="251267" y="126833"/>
            <a:ext cx="2258000" cy="7528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2933" kern="0">
                <a:solidFill>
                  <a:srgbClr val="000000"/>
                </a:solidFill>
                <a:latin typeface="Arial"/>
                <a:cs typeface="Arial"/>
                <a:sym typeface="Arial"/>
              </a:rPr>
              <a:t>Answers</a:t>
            </a:r>
            <a:endParaRPr sz="2933" kern="0">
              <a:solidFill>
                <a:srgbClr val="000000"/>
              </a:solidFill>
              <a:latin typeface="Arial"/>
              <a:cs typeface="Arial"/>
              <a:sym typeface="Arial"/>
            </a:endParaRPr>
          </a:p>
        </p:txBody>
      </p:sp>
    </p:spTree>
    <p:extLst>
      <p:ext uri="{BB962C8B-B14F-4D97-AF65-F5344CB8AC3E}">
        <p14:creationId xmlns:p14="http://schemas.microsoft.com/office/powerpoint/2010/main" val="11105108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655"/>
        <p:cNvGrpSpPr/>
        <p:nvPr/>
      </p:nvGrpSpPr>
      <p:grpSpPr>
        <a:xfrm>
          <a:off x="0" y="0"/>
          <a:ext cx="0" cy="0"/>
          <a:chOff x="0" y="0"/>
          <a:chExt cx="0" cy="0"/>
        </a:xfrm>
      </p:grpSpPr>
      <p:pic>
        <p:nvPicPr>
          <p:cNvPr id="656" name="Google Shape;656;g89b7cefb9b_0_380"/>
          <p:cNvPicPr preferRelativeResize="0"/>
          <p:nvPr/>
        </p:nvPicPr>
        <p:blipFill>
          <a:blip r:embed="rId3">
            <a:alphaModFix/>
          </a:blip>
          <a:stretch>
            <a:fillRect/>
          </a:stretch>
        </p:blipFill>
        <p:spPr>
          <a:xfrm>
            <a:off x="148834" y="3046767"/>
            <a:ext cx="11894332" cy="2934467"/>
          </a:xfrm>
          <a:prstGeom prst="rect">
            <a:avLst/>
          </a:prstGeom>
          <a:noFill/>
          <a:ln>
            <a:noFill/>
          </a:ln>
        </p:spPr>
      </p:pic>
      <p:sp>
        <p:nvSpPr>
          <p:cNvPr id="657" name="Google Shape;657;g89b7cefb9b_0_380"/>
          <p:cNvSpPr txBox="1"/>
          <p:nvPr/>
        </p:nvSpPr>
        <p:spPr>
          <a:xfrm>
            <a:off x="334900" y="252267"/>
            <a:ext cx="11206800" cy="1484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200" kern="0">
                <a:solidFill>
                  <a:srgbClr val="000000"/>
                </a:solidFill>
                <a:latin typeface="Arial"/>
                <a:cs typeface="Arial"/>
                <a:sym typeface="Arial"/>
              </a:rPr>
              <a:t>Rewrite the passage below correcting all the homophones.</a:t>
            </a:r>
            <a:endParaRPr sz="3200" kern="0">
              <a:solidFill>
                <a:srgbClr val="000000"/>
              </a:solidFill>
              <a:latin typeface="Arial"/>
              <a:cs typeface="Arial"/>
              <a:sym typeface="Arial"/>
            </a:endParaRPr>
          </a:p>
          <a:p>
            <a:pPr defTabSz="1219170">
              <a:buClr>
                <a:srgbClr val="000000"/>
              </a:buClr>
            </a:pPr>
            <a:r>
              <a:rPr lang="en-GB" sz="3200" kern="0">
                <a:solidFill>
                  <a:srgbClr val="000000"/>
                </a:solidFill>
                <a:latin typeface="Arial"/>
                <a:cs typeface="Arial"/>
                <a:sym typeface="Arial"/>
              </a:rPr>
              <a:t>It’s a tricky one so read carefully.</a:t>
            </a:r>
            <a:endParaRPr sz="3200" kern="0">
              <a:solidFill>
                <a:srgbClr val="000000"/>
              </a:solidFill>
              <a:latin typeface="Arial"/>
              <a:cs typeface="Arial"/>
              <a:sym typeface="Arial"/>
            </a:endParaRPr>
          </a:p>
        </p:txBody>
      </p:sp>
    </p:spTree>
    <p:extLst>
      <p:ext uri="{BB962C8B-B14F-4D97-AF65-F5344CB8AC3E}">
        <p14:creationId xmlns:p14="http://schemas.microsoft.com/office/powerpoint/2010/main" val="277440672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661"/>
        <p:cNvGrpSpPr/>
        <p:nvPr/>
      </p:nvGrpSpPr>
      <p:grpSpPr>
        <a:xfrm>
          <a:off x="0" y="0"/>
          <a:ext cx="0" cy="0"/>
          <a:chOff x="0" y="0"/>
          <a:chExt cx="0" cy="0"/>
        </a:xfrm>
      </p:grpSpPr>
      <p:sp>
        <p:nvSpPr>
          <p:cNvPr id="662" name="Google Shape;662;g89b7cefb9b_0_385"/>
          <p:cNvSpPr txBox="1"/>
          <p:nvPr/>
        </p:nvSpPr>
        <p:spPr>
          <a:xfrm>
            <a:off x="251267" y="126833"/>
            <a:ext cx="2258000" cy="7528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2933" kern="0">
                <a:solidFill>
                  <a:srgbClr val="000000"/>
                </a:solidFill>
                <a:latin typeface="Arial"/>
                <a:cs typeface="Arial"/>
                <a:sym typeface="Arial"/>
              </a:rPr>
              <a:t>Answers</a:t>
            </a:r>
            <a:endParaRPr sz="2933" kern="0">
              <a:solidFill>
                <a:srgbClr val="000000"/>
              </a:solidFill>
              <a:latin typeface="Arial"/>
              <a:cs typeface="Arial"/>
              <a:sym typeface="Arial"/>
            </a:endParaRPr>
          </a:p>
        </p:txBody>
      </p:sp>
      <p:pic>
        <p:nvPicPr>
          <p:cNvPr id="663" name="Google Shape;663;g89b7cefb9b_0_385"/>
          <p:cNvPicPr preferRelativeResize="0"/>
          <p:nvPr/>
        </p:nvPicPr>
        <p:blipFill>
          <a:blip r:embed="rId3">
            <a:alphaModFix/>
          </a:blip>
          <a:stretch>
            <a:fillRect/>
          </a:stretch>
        </p:blipFill>
        <p:spPr>
          <a:xfrm>
            <a:off x="203200" y="1082834"/>
            <a:ext cx="10397800" cy="4583967"/>
          </a:xfrm>
          <a:prstGeom prst="rect">
            <a:avLst/>
          </a:prstGeom>
          <a:noFill/>
          <a:ln>
            <a:noFill/>
          </a:ln>
        </p:spPr>
      </p:pic>
    </p:spTree>
    <p:extLst>
      <p:ext uri="{BB962C8B-B14F-4D97-AF65-F5344CB8AC3E}">
        <p14:creationId xmlns:p14="http://schemas.microsoft.com/office/powerpoint/2010/main" val="365720555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667"/>
        <p:cNvGrpSpPr/>
        <p:nvPr/>
      </p:nvGrpSpPr>
      <p:grpSpPr>
        <a:xfrm>
          <a:off x="0" y="0"/>
          <a:ext cx="0" cy="0"/>
          <a:chOff x="0" y="0"/>
          <a:chExt cx="0" cy="0"/>
        </a:xfrm>
      </p:grpSpPr>
      <p:sp>
        <p:nvSpPr>
          <p:cNvPr id="668" name="Google Shape;668;p22"/>
          <p:cNvSpPr txBox="1">
            <a:spLocks noGrp="1"/>
          </p:cNvSpPr>
          <p:nvPr>
            <p:ph type="ctrTitle"/>
          </p:nvPr>
        </p:nvSpPr>
        <p:spPr>
          <a:xfrm>
            <a:off x="415600" y="79167"/>
            <a:ext cx="11360800" cy="5929200"/>
          </a:xfrm>
          <a:prstGeom prst="rect">
            <a:avLst/>
          </a:prstGeom>
          <a:noFill/>
          <a:ln>
            <a:noFill/>
          </a:ln>
        </p:spPr>
        <p:txBody>
          <a:bodyPr spcFirstLastPara="1" wrap="square" lIns="121900" tIns="121900" rIns="121900" bIns="121900" anchor="b" anchorCtr="0">
            <a:noAutofit/>
          </a:bodyPr>
          <a:lstStyle/>
          <a:p>
            <a:r>
              <a:rPr lang="en-GB" sz="4000">
                <a:solidFill>
                  <a:srgbClr val="FFFFFF"/>
                </a:solidFill>
                <a:latin typeface="Comic Sans MS"/>
                <a:ea typeface="Comic Sans MS"/>
                <a:cs typeface="Comic Sans MS"/>
                <a:sym typeface="Comic Sans MS"/>
              </a:rPr>
              <a:t>Your morning lessons are completed.</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   Time for lunch.</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Then come back this afternoon for your curriculum activity.</a:t>
            </a:r>
            <a:endParaRPr sz="4000">
              <a:solidFill>
                <a:srgbClr val="FFFFFF"/>
              </a:solidFill>
              <a:latin typeface="Comic Sans MS"/>
              <a:ea typeface="Comic Sans MS"/>
              <a:cs typeface="Comic Sans MS"/>
              <a:sym typeface="Comic Sans MS"/>
            </a:endParaRPr>
          </a:p>
          <a:p>
            <a:pPr algn="l"/>
            <a:endParaRPr sz="4000">
              <a:solidFill>
                <a:srgbClr val="FFFFFF"/>
              </a:solidFill>
              <a:latin typeface="Comic Sans MS"/>
              <a:ea typeface="Comic Sans MS"/>
              <a:cs typeface="Comic Sans MS"/>
              <a:sym typeface="Comic Sans MS"/>
            </a:endParaRPr>
          </a:p>
        </p:txBody>
      </p:sp>
      <p:pic>
        <p:nvPicPr>
          <p:cNvPr id="669" name="Google Shape;669;p22"/>
          <p:cNvPicPr preferRelativeResize="0"/>
          <p:nvPr/>
        </p:nvPicPr>
        <p:blipFill rotWithShape="1">
          <a:blip r:embed="rId3">
            <a:alphaModFix/>
          </a:blip>
          <a:srcRect/>
          <a:stretch/>
        </p:blipFill>
        <p:spPr>
          <a:xfrm>
            <a:off x="9395067" y="1353067"/>
            <a:ext cx="2381333" cy="2368267"/>
          </a:xfrm>
          <a:prstGeom prst="rect">
            <a:avLst/>
          </a:prstGeom>
          <a:noFill/>
          <a:ln>
            <a:noFill/>
          </a:ln>
        </p:spPr>
      </p:pic>
      <p:pic>
        <p:nvPicPr>
          <p:cNvPr id="670" name="Google Shape;670;p22"/>
          <p:cNvPicPr preferRelativeResize="0"/>
          <p:nvPr/>
        </p:nvPicPr>
        <p:blipFill rotWithShape="1">
          <a:blip r:embed="rId4">
            <a:alphaModFix/>
          </a:blip>
          <a:srcRect/>
          <a:stretch/>
        </p:blipFill>
        <p:spPr>
          <a:xfrm>
            <a:off x="415601" y="1426034"/>
            <a:ext cx="3209977" cy="2222333"/>
          </a:xfrm>
          <a:prstGeom prst="rect">
            <a:avLst/>
          </a:prstGeom>
          <a:noFill/>
          <a:ln>
            <a:noFill/>
          </a:ln>
        </p:spPr>
      </p:pic>
    </p:spTree>
    <p:extLst>
      <p:ext uri="{BB962C8B-B14F-4D97-AF65-F5344CB8AC3E}">
        <p14:creationId xmlns:p14="http://schemas.microsoft.com/office/powerpoint/2010/main" val="216396433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674"/>
        <p:cNvGrpSpPr/>
        <p:nvPr/>
      </p:nvGrpSpPr>
      <p:grpSpPr>
        <a:xfrm>
          <a:off x="0" y="0"/>
          <a:ext cx="0" cy="0"/>
          <a:chOff x="0" y="0"/>
          <a:chExt cx="0" cy="0"/>
        </a:xfrm>
      </p:grpSpPr>
      <p:sp>
        <p:nvSpPr>
          <p:cNvPr id="675" name="Google Shape;675;g89e57cb40d_0_14"/>
          <p:cNvSpPr txBox="1"/>
          <p:nvPr/>
        </p:nvSpPr>
        <p:spPr>
          <a:xfrm>
            <a:off x="314000" y="273167"/>
            <a:ext cx="11666800" cy="11080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4000" kern="0">
                <a:solidFill>
                  <a:srgbClr val="000000"/>
                </a:solidFill>
                <a:latin typeface="Arial"/>
                <a:cs typeface="Arial"/>
                <a:sym typeface="Arial"/>
              </a:rPr>
              <a:t>Time for reflection - looking back to Year 3!</a:t>
            </a:r>
            <a:endParaRPr sz="4000" kern="0">
              <a:solidFill>
                <a:srgbClr val="000000"/>
              </a:solidFill>
              <a:latin typeface="Arial"/>
              <a:cs typeface="Arial"/>
              <a:sym typeface="Arial"/>
            </a:endParaRPr>
          </a:p>
        </p:txBody>
      </p:sp>
      <p:sp>
        <p:nvSpPr>
          <p:cNvPr id="676" name="Google Shape;676;g89e57cb40d_0_14"/>
          <p:cNvSpPr/>
          <p:nvPr/>
        </p:nvSpPr>
        <p:spPr>
          <a:xfrm>
            <a:off x="606700" y="2301300"/>
            <a:ext cx="3700800" cy="2822800"/>
          </a:xfrm>
          <a:prstGeom prst="wedgeEllipseCallout">
            <a:avLst>
              <a:gd name="adj1" fmla="val 86724"/>
              <a:gd name="adj2" fmla="val -64814"/>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677" name="Google Shape;677;g89e57cb40d_0_14"/>
          <p:cNvSpPr txBox="1"/>
          <p:nvPr/>
        </p:nvSpPr>
        <p:spPr>
          <a:xfrm>
            <a:off x="1171233" y="2740400"/>
            <a:ext cx="2488000" cy="1986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267" kern="0">
                <a:solidFill>
                  <a:srgbClr val="000000"/>
                </a:solidFill>
                <a:latin typeface="Arial"/>
                <a:cs typeface="Arial"/>
                <a:sym typeface="Arial"/>
              </a:rPr>
              <a:t>Think about the time you spent in Year 3.</a:t>
            </a:r>
            <a:endParaRPr sz="2267" kern="0">
              <a:solidFill>
                <a:srgbClr val="000000"/>
              </a:solidFill>
              <a:latin typeface="Arial"/>
              <a:cs typeface="Arial"/>
              <a:sym typeface="Arial"/>
            </a:endParaRPr>
          </a:p>
          <a:p>
            <a:pPr defTabSz="1219170">
              <a:buClr>
                <a:srgbClr val="000000"/>
              </a:buClr>
            </a:pPr>
            <a:r>
              <a:rPr lang="en-GB" sz="2267" kern="0">
                <a:solidFill>
                  <a:srgbClr val="000000"/>
                </a:solidFill>
                <a:latin typeface="Arial"/>
                <a:cs typeface="Arial"/>
                <a:sym typeface="Arial"/>
              </a:rPr>
              <a:t>What did you enjoy?</a:t>
            </a:r>
            <a:endParaRPr sz="2267" kern="0">
              <a:solidFill>
                <a:srgbClr val="000000"/>
              </a:solidFill>
              <a:latin typeface="Arial"/>
              <a:cs typeface="Arial"/>
              <a:sym typeface="Arial"/>
            </a:endParaRPr>
          </a:p>
        </p:txBody>
      </p:sp>
      <p:sp>
        <p:nvSpPr>
          <p:cNvPr id="678" name="Google Shape;678;g89e57cb40d_0_14"/>
          <p:cNvSpPr/>
          <p:nvPr/>
        </p:nvSpPr>
        <p:spPr>
          <a:xfrm>
            <a:off x="8280133" y="3451267"/>
            <a:ext cx="3491600" cy="2822800"/>
          </a:xfrm>
          <a:prstGeom prst="wedgeEllipseCallout">
            <a:avLst>
              <a:gd name="adj1" fmla="val -35029"/>
              <a:gd name="adj2" fmla="val -121107"/>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679" name="Google Shape;679;g89e57cb40d_0_14"/>
          <p:cNvSpPr txBox="1"/>
          <p:nvPr/>
        </p:nvSpPr>
        <p:spPr>
          <a:xfrm>
            <a:off x="8823767" y="3890367"/>
            <a:ext cx="2488000" cy="1881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133" kern="0">
                <a:solidFill>
                  <a:srgbClr val="000000"/>
                </a:solidFill>
                <a:latin typeface="Arial"/>
                <a:cs typeface="Arial"/>
                <a:sym typeface="Arial"/>
              </a:rPr>
              <a:t>Use the ideas from the next two slide to make a memories of Year 3 poster.</a:t>
            </a:r>
            <a:endParaRPr sz="2133" kern="0">
              <a:solidFill>
                <a:srgbClr val="000000"/>
              </a:solidFill>
              <a:latin typeface="Arial"/>
              <a:cs typeface="Arial"/>
              <a:sym typeface="Arial"/>
            </a:endParaRPr>
          </a:p>
        </p:txBody>
      </p:sp>
    </p:spTree>
    <p:extLst>
      <p:ext uri="{BB962C8B-B14F-4D97-AF65-F5344CB8AC3E}">
        <p14:creationId xmlns:p14="http://schemas.microsoft.com/office/powerpoint/2010/main" val="219177671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683"/>
        <p:cNvGrpSpPr/>
        <p:nvPr/>
      </p:nvGrpSpPr>
      <p:grpSpPr>
        <a:xfrm>
          <a:off x="0" y="0"/>
          <a:ext cx="0" cy="0"/>
          <a:chOff x="0" y="0"/>
          <a:chExt cx="0" cy="0"/>
        </a:xfrm>
      </p:grpSpPr>
      <p:sp>
        <p:nvSpPr>
          <p:cNvPr id="684" name="Google Shape;684;g89e57cb40d_0_22"/>
          <p:cNvSpPr txBox="1"/>
          <p:nvPr/>
        </p:nvSpPr>
        <p:spPr>
          <a:xfrm>
            <a:off x="486900" y="160800"/>
            <a:ext cx="5865600" cy="5436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667" kern="0">
                <a:solidFill>
                  <a:srgbClr val="000000"/>
                </a:solidFill>
                <a:latin typeface="Arial"/>
                <a:cs typeface="Arial"/>
                <a:sym typeface="Arial"/>
              </a:rPr>
              <a:t>My favourite memories of Year 3</a:t>
            </a:r>
            <a:endParaRPr sz="4000" kern="0">
              <a:solidFill>
                <a:srgbClr val="000000"/>
              </a:solidFill>
              <a:latin typeface="Arial"/>
              <a:cs typeface="Arial"/>
              <a:sym typeface="Arial"/>
            </a:endParaRPr>
          </a:p>
        </p:txBody>
      </p:sp>
      <p:pic>
        <p:nvPicPr>
          <p:cNvPr id="685" name="Google Shape;685;g89e57cb40d_0_22"/>
          <p:cNvPicPr preferRelativeResize="0"/>
          <p:nvPr/>
        </p:nvPicPr>
        <p:blipFill>
          <a:blip r:embed="rId3">
            <a:alphaModFix/>
          </a:blip>
          <a:stretch>
            <a:fillRect/>
          </a:stretch>
        </p:blipFill>
        <p:spPr>
          <a:xfrm rot="-944154">
            <a:off x="456001" y="2555934"/>
            <a:ext cx="3695700" cy="3873500"/>
          </a:xfrm>
          <a:prstGeom prst="rect">
            <a:avLst/>
          </a:prstGeom>
          <a:noFill/>
          <a:ln>
            <a:noFill/>
          </a:ln>
        </p:spPr>
      </p:pic>
      <p:pic>
        <p:nvPicPr>
          <p:cNvPr id="686" name="Google Shape;686;g89e57cb40d_0_22"/>
          <p:cNvPicPr preferRelativeResize="0"/>
          <p:nvPr/>
        </p:nvPicPr>
        <p:blipFill>
          <a:blip r:embed="rId4">
            <a:alphaModFix/>
          </a:blip>
          <a:stretch>
            <a:fillRect/>
          </a:stretch>
        </p:blipFill>
        <p:spPr>
          <a:xfrm rot="877167">
            <a:off x="8325634" y="639033"/>
            <a:ext cx="3347367" cy="2724600"/>
          </a:xfrm>
          <a:prstGeom prst="rect">
            <a:avLst/>
          </a:prstGeom>
          <a:noFill/>
          <a:ln>
            <a:noFill/>
          </a:ln>
        </p:spPr>
      </p:pic>
      <p:pic>
        <p:nvPicPr>
          <p:cNvPr id="687" name="Google Shape;687;g89e57cb40d_0_22"/>
          <p:cNvPicPr preferRelativeResize="0"/>
          <p:nvPr/>
        </p:nvPicPr>
        <p:blipFill>
          <a:blip r:embed="rId5">
            <a:alphaModFix/>
          </a:blip>
          <a:stretch>
            <a:fillRect/>
          </a:stretch>
        </p:blipFill>
        <p:spPr>
          <a:xfrm>
            <a:off x="6789367" y="3231767"/>
            <a:ext cx="5173293" cy="3481267"/>
          </a:xfrm>
          <a:prstGeom prst="rect">
            <a:avLst/>
          </a:prstGeom>
          <a:noFill/>
          <a:ln>
            <a:noFill/>
          </a:ln>
        </p:spPr>
      </p:pic>
      <p:pic>
        <p:nvPicPr>
          <p:cNvPr id="688" name="Google Shape;688;g89e57cb40d_0_22"/>
          <p:cNvPicPr preferRelativeResize="0"/>
          <p:nvPr/>
        </p:nvPicPr>
        <p:blipFill>
          <a:blip r:embed="rId6">
            <a:alphaModFix/>
          </a:blip>
          <a:stretch>
            <a:fillRect/>
          </a:stretch>
        </p:blipFill>
        <p:spPr>
          <a:xfrm rot="5400000">
            <a:off x="4157234" y="465836"/>
            <a:ext cx="3110700" cy="3964233"/>
          </a:xfrm>
          <a:prstGeom prst="rect">
            <a:avLst/>
          </a:prstGeom>
          <a:noFill/>
          <a:ln>
            <a:noFill/>
          </a:ln>
        </p:spPr>
      </p:pic>
      <p:sp>
        <p:nvSpPr>
          <p:cNvPr id="689" name="Google Shape;689;g89e57cb40d_0_22"/>
          <p:cNvSpPr txBox="1"/>
          <p:nvPr/>
        </p:nvSpPr>
        <p:spPr>
          <a:xfrm>
            <a:off x="4098433" y="1297700"/>
            <a:ext cx="3240800" cy="2300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400" kern="0">
                <a:solidFill>
                  <a:srgbClr val="000000"/>
                </a:solidFill>
                <a:latin typeface="Arial"/>
                <a:cs typeface="Arial"/>
                <a:sym typeface="Arial"/>
              </a:rPr>
              <a:t>My friends:</a:t>
            </a:r>
            <a:endParaRPr sz="2400" kern="0">
              <a:solidFill>
                <a:srgbClr val="000000"/>
              </a:solidFill>
              <a:latin typeface="Arial"/>
              <a:cs typeface="Arial"/>
              <a:sym typeface="Arial"/>
            </a:endParaRPr>
          </a:p>
        </p:txBody>
      </p:sp>
      <p:sp>
        <p:nvSpPr>
          <p:cNvPr id="690" name="Google Shape;690;g89e57cb40d_0_22"/>
          <p:cNvSpPr txBox="1"/>
          <p:nvPr/>
        </p:nvSpPr>
        <p:spPr>
          <a:xfrm>
            <a:off x="8468300" y="892600"/>
            <a:ext cx="3345200" cy="2540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400" kern="0">
                <a:solidFill>
                  <a:srgbClr val="FFFFFF"/>
                </a:solidFill>
                <a:latin typeface="Arial"/>
                <a:cs typeface="Arial"/>
                <a:sym typeface="Arial"/>
              </a:rPr>
              <a:t>My favourite moments:</a:t>
            </a:r>
            <a:endParaRPr sz="2400" kern="0">
              <a:solidFill>
                <a:srgbClr val="FFFFFF"/>
              </a:solidFill>
              <a:latin typeface="Arial"/>
              <a:cs typeface="Arial"/>
              <a:sym typeface="Arial"/>
            </a:endParaRPr>
          </a:p>
        </p:txBody>
      </p:sp>
      <p:sp>
        <p:nvSpPr>
          <p:cNvPr id="691" name="Google Shape;691;g89e57cb40d_0_22"/>
          <p:cNvSpPr txBox="1"/>
          <p:nvPr/>
        </p:nvSpPr>
        <p:spPr>
          <a:xfrm>
            <a:off x="7412600" y="3895567"/>
            <a:ext cx="3926800" cy="2190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400" kern="0">
                <a:solidFill>
                  <a:srgbClr val="000000"/>
                </a:solidFill>
                <a:latin typeface="Arial"/>
                <a:cs typeface="Arial"/>
                <a:sym typeface="Arial"/>
              </a:rPr>
              <a:t>My favourite activities:</a:t>
            </a:r>
            <a:endParaRPr sz="2400" kern="0">
              <a:solidFill>
                <a:srgbClr val="000000"/>
              </a:solidFill>
              <a:latin typeface="Arial"/>
              <a:cs typeface="Arial"/>
              <a:sym typeface="Arial"/>
            </a:endParaRPr>
          </a:p>
        </p:txBody>
      </p:sp>
      <p:sp>
        <p:nvSpPr>
          <p:cNvPr id="692" name="Google Shape;692;g89e57cb40d_0_22"/>
          <p:cNvSpPr txBox="1"/>
          <p:nvPr/>
        </p:nvSpPr>
        <p:spPr>
          <a:xfrm>
            <a:off x="648533" y="4036700"/>
            <a:ext cx="3658800" cy="2821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400" kern="0">
                <a:solidFill>
                  <a:srgbClr val="0000FF"/>
                </a:solidFill>
                <a:latin typeface="Arial"/>
                <a:cs typeface="Arial"/>
                <a:sym typeface="Arial"/>
              </a:rPr>
              <a:t>Memories I will treasure:</a:t>
            </a:r>
            <a:endParaRPr sz="2400" kern="0">
              <a:solidFill>
                <a:srgbClr val="0000FF"/>
              </a:solidFill>
              <a:latin typeface="Arial"/>
              <a:cs typeface="Arial"/>
              <a:sym typeface="Arial"/>
            </a:endParaRPr>
          </a:p>
        </p:txBody>
      </p:sp>
    </p:spTree>
    <p:extLst>
      <p:ext uri="{BB962C8B-B14F-4D97-AF65-F5344CB8AC3E}">
        <p14:creationId xmlns:p14="http://schemas.microsoft.com/office/powerpoint/2010/main" val="197797831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696"/>
        <p:cNvGrpSpPr/>
        <p:nvPr/>
      </p:nvGrpSpPr>
      <p:grpSpPr>
        <a:xfrm>
          <a:off x="0" y="0"/>
          <a:ext cx="0" cy="0"/>
          <a:chOff x="0" y="0"/>
          <a:chExt cx="0" cy="0"/>
        </a:xfrm>
      </p:grpSpPr>
      <p:sp>
        <p:nvSpPr>
          <p:cNvPr id="697" name="Google Shape;697;g89e57cb40d_0_34"/>
          <p:cNvSpPr txBox="1"/>
          <p:nvPr/>
        </p:nvSpPr>
        <p:spPr>
          <a:xfrm>
            <a:off x="486900" y="160800"/>
            <a:ext cx="5865600" cy="5436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667" kern="0">
                <a:solidFill>
                  <a:srgbClr val="000000"/>
                </a:solidFill>
                <a:latin typeface="Arial"/>
                <a:cs typeface="Arial"/>
                <a:sym typeface="Arial"/>
              </a:rPr>
              <a:t>My favourite memories of Year 3</a:t>
            </a:r>
            <a:endParaRPr sz="4000" kern="0">
              <a:solidFill>
                <a:srgbClr val="000000"/>
              </a:solidFill>
              <a:latin typeface="Arial"/>
              <a:cs typeface="Arial"/>
              <a:sym typeface="Arial"/>
            </a:endParaRPr>
          </a:p>
        </p:txBody>
      </p:sp>
      <p:pic>
        <p:nvPicPr>
          <p:cNvPr id="698" name="Google Shape;698;g89e57cb40d_0_34"/>
          <p:cNvPicPr preferRelativeResize="0"/>
          <p:nvPr/>
        </p:nvPicPr>
        <p:blipFill>
          <a:blip r:embed="rId3">
            <a:alphaModFix/>
          </a:blip>
          <a:stretch>
            <a:fillRect/>
          </a:stretch>
        </p:blipFill>
        <p:spPr>
          <a:xfrm rot="-1110365">
            <a:off x="651336" y="1242047"/>
            <a:ext cx="4167000" cy="4783000"/>
          </a:xfrm>
          <a:prstGeom prst="rect">
            <a:avLst/>
          </a:prstGeom>
          <a:noFill/>
          <a:ln>
            <a:noFill/>
          </a:ln>
        </p:spPr>
      </p:pic>
      <p:pic>
        <p:nvPicPr>
          <p:cNvPr id="699" name="Google Shape;699;g89e57cb40d_0_34"/>
          <p:cNvPicPr preferRelativeResize="0"/>
          <p:nvPr/>
        </p:nvPicPr>
        <p:blipFill>
          <a:blip r:embed="rId4">
            <a:alphaModFix/>
          </a:blip>
          <a:stretch>
            <a:fillRect/>
          </a:stretch>
        </p:blipFill>
        <p:spPr>
          <a:xfrm>
            <a:off x="4489934" y="2829834"/>
            <a:ext cx="4008233" cy="4028167"/>
          </a:xfrm>
          <a:prstGeom prst="rect">
            <a:avLst/>
          </a:prstGeom>
          <a:noFill/>
          <a:ln>
            <a:noFill/>
          </a:ln>
        </p:spPr>
      </p:pic>
      <p:pic>
        <p:nvPicPr>
          <p:cNvPr id="700" name="Google Shape;700;g89e57cb40d_0_34"/>
          <p:cNvPicPr preferRelativeResize="0"/>
          <p:nvPr/>
        </p:nvPicPr>
        <p:blipFill>
          <a:blip r:embed="rId5">
            <a:alphaModFix/>
          </a:blip>
          <a:stretch>
            <a:fillRect/>
          </a:stretch>
        </p:blipFill>
        <p:spPr>
          <a:xfrm rot="1637760">
            <a:off x="7323126" y="572181"/>
            <a:ext cx="4486583" cy="3328200"/>
          </a:xfrm>
          <a:prstGeom prst="rect">
            <a:avLst/>
          </a:prstGeom>
          <a:noFill/>
          <a:ln>
            <a:noFill/>
          </a:ln>
        </p:spPr>
      </p:pic>
      <p:sp>
        <p:nvSpPr>
          <p:cNvPr id="701" name="Google Shape;701;g89e57cb40d_0_34"/>
          <p:cNvSpPr txBox="1"/>
          <p:nvPr/>
        </p:nvSpPr>
        <p:spPr>
          <a:xfrm>
            <a:off x="7360167" y="1755733"/>
            <a:ext cx="4832000" cy="1400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400" kern="0">
                <a:solidFill>
                  <a:srgbClr val="FFFFFF"/>
                </a:solidFill>
                <a:latin typeface="Arial"/>
                <a:cs typeface="Arial"/>
                <a:sym typeface="Arial"/>
              </a:rPr>
              <a:t>My funniest moment:</a:t>
            </a:r>
            <a:endParaRPr sz="2400" kern="0">
              <a:solidFill>
                <a:srgbClr val="FFFFFF"/>
              </a:solidFill>
              <a:latin typeface="Arial"/>
              <a:cs typeface="Arial"/>
              <a:sym typeface="Arial"/>
            </a:endParaRPr>
          </a:p>
        </p:txBody>
      </p:sp>
      <p:sp>
        <p:nvSpPr>
          <p:cNvPr id="702" name="Google Shape;702;g89e57cb40d_0_34"/>
          <p:cNvSpPr txBox="1"/>
          <p:nvPr/>
        </p:nvSpPr>
        <p:spPr>
          <a:xfrm>
            <a:off x="188533" y="1567533"/>
            <a:ext cx="4301600" cy="3763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400" kern="0">
                <a:solidFill>
                  <a:srgbClr val="000000"/>
                </a:solidFill>
                <a:latin typeface="Arial"/>
                <a:cs typeface="Arial"/>
                <a:sym typeface="Arial"/>
              </a:rPr>
              <a:t>A moment when I had to think really hard and i enjoyed the challenge:</a:t>
            </a:r>
            <a:endParaRPr sz="2400" kern="0">
              <a:solidFill>
                <a:srgbClr val="000000"/>
              </a:solidFill>
              <a:latin typeface="Arial"/>
              <a:cs typeface="Arial"/>
              <a:sym typeface="Arial"/>
            </a:endParaRPr>
          </a:p>
        </p:txBody>
      </p:sp>
      <p:sp>
        <p:nvSpPr>
          <p:cNvPr id="703" name="Google Shape;703;g89e57cb40d_0_34"/>
          <p:cNvSpPr txBox="1"/>
          <p:nvPr/>
        </p:nvSpPr>
        <p:spPr>
          <a:xfrm>
            <a:off x="5290200" y="3804767"/>
            <a:ext cx="2655600" cy="2341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What I loved most about Year 3 :</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199487088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EAD1DC"/>
        </a:solidFill>
        <a:effectLst/>
      </p:bgPr>
    </p:bg>
    <p:spTree>
      <p:nvGrpSpPr>
        <p:cNvPr id="1" name="Shape 707"/>
        <p:cNvGrpSpPr/>
        <p:nvPr/>
      </p:nvGrpSpPr>
      <p:grpSpPr>
        <a:xfrm>
          <a:off x="0" y="0"/>
          <a:ext cx="0" cy="0"/>
          <a:chOff x="0" y="0"/>
          <a:chExt cx="0" cy="0"/>
        </a:xfrm>
      </p:grpSpPr>
      <p:sp>
        <p:nvSpPr>
          <p:cNvPr id="708" name="Google Shape;708;p23"/>
          <p:cNvSpPr txBox="1">
            <a:spLocks noGrp="1"/>
          </p:cNvSpPr>
          <p:nvPr>
            <p:ph type="ctrTitle"/>
          </p:nvPr>
        </p:nvSpPr>
        <p:spPr>
          <a:xfrm>
            <a:off x="415611" y="992767"/>
            <a:ext cx="11360800" cy="2736800"/>
          </a:xfrm>
          <a:prstGeom prst="rect">
            <a:avLst/>
          </a:prstGeom>
          <a:noFill/>
          <a:ln>
            <a:noFill/>
          </a:ln>
        </p:spPr>
        <p:txBody>
          <a:bodyPr spcFirstLastPara="1" wrap="square" lIns="121900" tIns="121900" rIns="121900" bIns="121900" anchor="b" anchorCtr="0">
            <a:noAutofit/>
          </a:bodyPr>
          <a:lstStyle/>
          <a:p>
            <a:r>
              <a:rPr lang="en-GB"/>
              <a:t>Did you have a good day learning today?</a:t>
            </a:r>
            <a:endParaRPr/>
          </a:p>
          <a:p>
            <a:r>
              <a:rPr lang="en-GB"/>
              <a:t>See you in the morning.</a:t>
            </a:r>
            <a:endParaRPr/>
          </a:p>
        </p:txBody>
      </p:sp>
    </p:spTree>
    <p:extLst>
      <p:ext uri="{BB962C8B-B14F-4D97-AF65-F5344CB8AC3E}">
        <p14:creationId xmlns:p14="http://schemas.microsoft.com/office/powerpoint/2010/main" val="6429740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TotalTime>
  <Words>1734</Words>
  <Application>Microsoft Office PowerPoint</Application>
  <PresentationFormat>Widescreen</PresentationFormat>
  <Paragraphs>291</Paragraphs>
  <Slides>32</Slides>
  <Notes>32</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32</vt:i4>
      </vt:variant>
    </vt:vector>
  </HeadingPairs>
  <TitlesOfParts>
    <vt:vector size="39" baseType="lpstr">
      <vt:lpstr>Arial</vt:lpstr>
      <vt:lpstr>Calibri</vt:lpstr>
      <vt:lpstr>Calibri Light</vt:lpstr>
      <vt:lpstr>Comic Sans MS</vt:lpstr>
      <vt:lpstr>Office Theme</vt:lpstr>
      <vt:lpstr>Simple Light</vt:lpstr>
      <vt:lpstr>1_Simple Light</vt:lpstr>
      <vt:lpstr>Wednesday 15th July   Ready to crunch some numbers?  Remember you can do these independently then share them with an adult.  Question 10 may have more than one answer. Don’t worry about always finding the answer it is how you try to work out and reason that is important.</vt:lpstr>
      <vt:lpstr>PowerPoint Presentation</vt:lpstr>
      <vt:lpstr>PowerPoint Presentation</vt:lpstr>
      <vt:lpstr>St Catherine’s Classroom Beliefs </vt:lpstr>
      <vt:lpstr>PowerPoint Presentation</vt:lpstr>
      <vt:lpstr>PowerPoint Presentation</vt:lpstr>
      <vt:lpstr>Time for a break. Have a drink and a snack.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are homophones?  Homophones are words that sound the same but have different meanings.</vt:lpstr>
      <vt:lpstr>PowerPoint Presentation</vt:lpstr>
      <vt:lpstr>PowerPoint Presentation</vt:lpstr>
      <vt:lpstr>PowerPoint Presentation</vt:lpstr>
      <vt:lpstr>PowerPoint Presentation</vt:lpstr>
      <vt:lpstr>PowerPoint Presentation</vt:lpstr>
      <vt:lpstr>PowerPoint Presentation</vt:lpstr>
      <vt:lpstr>Your morning lessons are completed.      Time for lunch.   Then come back this afternoon for your curriculum activity. </vt:lpstr>
      <vt:lpstr>PowerPoint Presentation</vt:lpstr>
      <vt:lpstr>PowerPoint Presentation</vt:lpstr>
      <vt:lpstr>PowerPoint Presentation</vt:lpstr>
      <vt:lpstr>Did you have a good day learning today? See you in the morning.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13th July   We will begin our day with Morning Maths - just like in school! This should be 10 -15 minutes.  You can do these independently then share them with an adult.  Remember question 10 may have more than one answer. Don’t worry about always finding the answer it is how you try to work out and reason that is important.</dc:title>
  <dc:creator>Mottershead D</dc:creator>
  <cp:lastModifiedBy>Mottershead D</cp:lastModifiedBy>
  <cp:revision>3</cp:revision>
  <dcterms:created xsi:type="dcterms:W3CDTF">2020-07-03T13:12:18Z</dcterms:created>
  <dcterms:modified xsi:type="dcterms:W3CDTF">2020-07-03T13:14:54Z</dcterms:modified>
</cp:coreProperties>
</file>