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71" r:id="rId1"/>
    <p:sldMasterId id="2147483672" r:id="rId2"/>
  </p:sldMasterIdLst>
  <p:notesMasterIdLst>
    <p:notesMasterId r:id="rId36"/>
  </p:notes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Lst>
  <p:sldSz cx="9144000" cy="5143500" type="screen16x9"/>
  <p:notesSz cx="6858000" cy="9144000"/>
  <p:embeddedFontLst>
    <p:embeddedFont>
      <p:font typeface="Source Code Pro" panose="020B0604020202020204" charset="0"/>
      <p:regular r:id="rId37"/>
      <p:bold r:id="rId38"/>
      <p:italic r:id="rId39"/>
      <p:boldItalic r:id="rId40"/>
    </p:embeddedFont>
    <p:embeddedFont>
      <p:font typeface="Calibri" panose="020F0502020204030204" pitchFamily="34" charset="0"/>
      <p:regular r:id="rId41"/>
      <p:bold r:id="rId42"/>
      <p:italic r:id="rId43"/>
      <p:boldItalic r:id="rId44"/>
    </p:embeddedFont>
    <p:embeddedFont>
      <p:font typeface="Amatic SC" panose="020B0604020202020204" charset="-79"/>
      <p:regular r:id="rId45"/>
      <p:bold r:id="rId46"/>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6" d="100"/>
          <a:sy n="86" d="100"/>
        </p:scale>
        <p:origin x="720" y="64"/>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font" Target="fonts/font3.fntdata"/><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font" Target="fonts/font6.fntdata"/><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font" Target="fonts/font2.fntdata"/><Relationship Id="rId46" Type="http://schemas.openxmlformats.org/officeDocument/2006/relationships/font" Target="fonts/font10.fntdata"/><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font" Target="fonts/font5.fntdata"/><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font" Target="fonts/font1.fntdata"/><Relationship Id="rId40" Type="http://schemas.openxmlformats.org/officeDocument/2006/relationships/font" Target="fonts/font4.fntdata"/><Relationship Id="rId45" Type="http://schemas.openxmlformats.org/officeDocument/2006/relationships/font" Target="fonts/font9.fntdata"/><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notesMaster" Target="notesMasters/notesMaster1.xml"/><Relationship Id="rId49"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font" Target="fonts/font8.fntdata"/><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font" Target="fonts/font7.fntdata"/><Relationship Id="rId48" Type="http://schemas.openxmlformats.org/officeDocument/2006/relationships/viewProps" Target="viewProps.xml"/><Relationship Id="rId8" Type="http://schemas.openxmlformats.org/officeDocument/2006/relationships/slide" Target="slides/slide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3"/>
        <p:cNvGrpSpPr/>
        <p:nvPr/>
      </p:nvGrpSpPr>
      <p:grpSpPr>
        <a:xfrm>
          <a:off x="0" y="0"/>
          <a:ext cx="0" cy="0"/>
          <a:chOff x="0" y="0"/>
          <a:chExt cx="0" cy="0"/>
        </a:xfrm>
      </p:grpSpPr>
      <p:sp>
        <p:nvSpPr>
          <p:cNvPr id="104" name="Google Shape;104;g7f7323027b_0_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5" name="Google Shape;105;g7f7323027b_0_2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9"/>
        <p:cNvGrpSpPr/>
        <p:nvPr/>
      </p:nvGrpSpPr>
      <p:grpSpPr>
        <a:xfrm>
          <a:off x="0" y="0"/>
          <a:ext cx="0" cy="0"/>
          <a:chOff x="0" y="0"/>
          <a:chExt cx="0" cy="0"/>
        </a:xfrm>
      </p:grpSpPr>
      <p:sp>
        <p:nvSpPr>
          <p:cNvPr id="110" name="Google Shape;110;g7f7389cd17_1_33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1" name="Google Shape;111;g7f7389cd17_1_33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g7f7389cd17_1_45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9" name="Google Shape;119;g7f7389cd17_1_45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p:cNvGrpSpPr/>
        <p:nvPr/>
      </p:nvGrpSpPr>
      <p:grpSpPr>
        <a:xfrm>
          <a:off x="0" y="0"/>
          <a:ext cx="0" cy="0"/>
          <a:chOff x="0" y="0"/>
          <a:chExt cx="0" cy="0"/>
        </a:xfrm>
      </p:grpSpPr>
      <p:sp>
        <p:nvSpPr>
          <p:cNvPr id="127" name="Google Shape;127;g7f7389cd17_1_46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8" name="Google Shape;128;g7f7389cd17_1_46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3"/>
        <p:cNvGrpSpPr/>
        <p:nvPr/>
      </p:nvGrpSpPr>
      <p:grpSpPr>
        <a:xfrm>
          <a:off x="0" y="0"/>
          <a:ext cx="0" cy="0"/>
          <a:chOff x="0" y="0"/>
          <a:chExt cx="0" cy="0"/>
        </a:xfrm>
      </p:grpSpPr>
      <p:sp>
        <p:nvSpPr>
          <p:cNvPr id="134" name="Google Shape;134;g7f7389cd17_1_46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5" name="Google Shape;135;g7f7389cd17_1_46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
        <p:cNvGrpSpPr/>
        <p:nvPr/>
      </p:nvGrpSpPr>
      <p:grpSpPr>
        <a:xfrm>
          <a:off x="0" y="0"/>
          <a:ext cx="0" cy="0"/>
          <a:chOff x="0" y="0"/>
          <a:chExt cx="0" cy="0"/>
        </a:xfrm>
      </p:grpSpPr>
      <p:sp>
        <p:nvSpPr>
          <p:cNvPr id="141" name="Google Shape;141;g7f7389cd17_1_55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2" name="Google Shape;142;g7f7389cd17_1_55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7"/>
        <p:cNvGrpSpPr/>
        <p:nvPr/>
      </p:nvGrpSpPr>
      <p:grpSpPr>
        <a:xfrm>
          <a:off x="0" y="0"/>
          <a:ext cx="0" cy="0"/>
          <a:chOff x="0" y="0"/>
          <a:chExt cx="0" cy="0"/>
        </a:xfrm>
      </p:grpSpPr>
      <p:sp>
        <p:nvSpPr>
          <p:cNvPr id="148" name="Google Shape;148;g7f7389cd17_1_57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9" name="Google Shape;149;g7f7389cd17_1_57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4"/>
        <p:cNvGrpSpPr/>
        <p:nvPr/>
      </p:nvGrpSpPr>
      <p:grpSpPr>
        <a:xfrm>
          <a:off x="0" y="0"/>
          <a:ext cx="0" cy="0"/>
          <a:chOff x="0" y="0"/>
          <a:chExt cx="0" cy="0"/>
        </a:xfrm>
      </p:grpSpPr>
      <p:sp>
        <p:nvSpPr>
          <p:cNvPr id="155" name="Google Shape;155;g7f7389cd17_1_47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6" name="Google Shape;156;g7f7389cd17_1_47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1"/>
        <p:cNvGrpSpPr/>
        <p:nvPr/>
      </p:nvGrpSpPr>
      <p:grpSpPr>
        <a:xfrm>
          <a:off x="0" y="0"/>
          <a:ext cx="0" cy="0"/>
          <a:chOff x="0" y="0"/>
          <a:chExt cx="0" cy="0"/>
        </a:xfrm>
      </p:grpSpPr>
      <p:sp>
        <p:nvSpPr>
          <p:cNvPr id="162" name="Google Shape;162;g7f7389cc91_0_8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3" name="Google Shape;163;g7f7389cc91_0_8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7"/>
        <p:cNvGrpSpPr/>
        <p:nvPr/>
      </p:nvGrpSpPr>
      <p:grpSpPr>
        <a:xfrm>
          <a:off x="0" y="0"/>
          <a:ext cx="0" cy="0"/>
          <a:chOff x="0" y="0"/>
          <a:chExt cx="0" cy="0"/>
        </a:xfrm>
      </p:grpSpPr>
      <p:sp>
        <p:nvSpPr>
          <p:cNvPr id="168" name="Google Shape;168;g7f7389cc91_0_8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9" name="Google Shape;169;g7f7389cc91_0_8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3"/>
        <p:cNvGrpSpPr/>
        <p:nvPr/>
      </p:nvGrpSpPr>
      <p:grpSpPr>
        <a:xfrm>
          <a:off x="0" y="0"/>
          <a:ext cx="0" cy="0"/>
          <a:chOff x="0" y="0"/>
          <a:chExt cx="0" cy="0"/>
        </a:xfrm>
      </p:grpSpPr>
      <p:sp>
        <p:nvSpPr>
          <p:cNvPr id="174" name="Google Shape;174;g7f7389cc91_0_9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5" name="Google Shape;175;g7f7389cc91_0_9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9"/>
        <p:cNvGrpSpPr/>
        <p:nvPr/>
      </p:nvGrpSpPr>
      <p:grpSpPr>
        <a:xfrm>
          <a:off x="0" y="0"/>
          <a:ext cx="0" cy="0"/>
          <a:chOff x="0" y="0"/>
          <a:chExt cx="0" cy="0"/>
        </a:xfrm>
      </p:grpSpPr>
      <p:sp>
        <p:nvSpPr>
          <p:cNvPr id="180" name="Google Shape;180;g7f7389cc91_0_9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1" name="Google Shape;181;g7f7389cc91_0_9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5"/>
        <p:cNvGrpSpPr/>
        <p:nvPr/>
      </p:nvGrpSpPr>
      <p:grpSpPr>
        <a:xfrm>
          <a:off x="0" y="0"/>
          <a:ext cx="0" cy="0"/>
          <a:chOff x="0" y="0"/>
          <a:chExt cx="0" cy="0"/>
        </a:xfrm>
      </p:grpSpPr>
      <p:sp>
        <p:nvSpPr>
          <p:cNvPr id="186" name="Google Shape;186;g7f7389cc91_0_1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7" name="Google Shape;187;g7f7389cc91_0_1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1"/>
        <p:cNvGrpSpPr/>
        <p:nvPr/>
      </p:nvGrpSpPr>
      <p:grpSpPr>
        <a:xfrm>
          <a:off x="0" y="0"/>
          <a:ext cx="0" cy="0"/>
          <a:chOff x="0" y="0"/>
          <a:chExt cx="0" cy="0"/>
        </a:xfrm>
      </p:grpSpPr>
      <p:sp>
        <p:nvSpPr>
          <p:cNvPr id="192" name="Google Shape;192;g7f7389cc91_0_10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93" name="Google Shape;193;g7f7389cc91_0_10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8"/>
        <p:cNvGrpSpPr/>
        <p:nvPr/>
      </p:nvGrpSpPr>
      <p:grpSpPr>
        <a:xfrm>
          <a:off x="0" y="0"/>
          <a:ext cx="0" cy="0"/>
          <a:chOff x="0" y="0"/>
          <a:chExt cx="0" cy="0"/>
        </a:xfrm>
      </p:grpSpPr>
      <p:sp>
        <p:nvSpPr>
          <p:cNvPr id="199" name="Google Shape;199;g7f7389cc91_0_1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0" name="Google Shape;200;g7f7389cc91_0_1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7"/>
        <p:cNvGrpSpPr/>
        <p:nvPr/>
      </p:nvGrpSpPr>
      <p:grpSpPr>
        <a:xfrm>
          <a:off x="0" y="0"/>
          <a:ext cx="0" cy="0"/>
          <a:chOff x="0" y="0"/>
          <a:chExt cx="0" cy="0"/>
        </a:xfrm>
      </p:grpSpPr>
      <p:sp>
        <p:nvSpPr>
          <p:cNvPr id="208" name="Google Shape;208;g7f7389cd17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9" name="Google Shape;209;g7f7389cd17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3"/>
        <p:cNvGrpSpPr/>
        <p:nvPr/>
      </p:nvGrpSpPr>
      <p:grpSpPr>
        <a:xfrm>
          <a:off x="0" y="0"/>
          <a:ext cx="0" cy="0"/>
          <a:chOff x="0" y="0"/>
          <a:chExt cx="0" cy="0"/>
        </a:xfrm>
      </p:grpSpPr>
      <p:sp>
        <p:nvSpPr>
          <p:cNvPr id="214" name="Google Shape;214;g7f7389cd17_0_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5" name="Google Shape;215;g7f7389cd17_0_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0"/>
        <p:cNvGrpSpPr/>
        <p:nvPr/>
      </p:nvGrpSpPr>
      <p:grpSpPr>
        <a:xfrm>
          <a:off x="0" y="0"/>
          <a:ext cx="0" cy="0"/>
          <a:chOff x="0" y="0"/>
          <a:chExt cx="0" cy="0"/>
        </a:xfrm>
      </p:grpSpPr>
      <p:sp>
        <p:nvSpPr>
          <p:cNvPr id="221" name="Google Shape;221;g7f7389cd17_0_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2" name="Google Shape;222;g7f7389cd17_0_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7"/>
        <p:cNvGrpSpPr/>
        <p:nvPr/>
      </p:nvGrpSpPr>
      <p:grpSpPr>
        <a:xfrm>
          <a:off x="0" y="0"/>
          <a:ext cx="0" cy="0"/>
          <a:chOff x="0" y="0"/>
          <a:chExt cx="0" cy="0"/>
        </a:xfrm>
      </p:grpSpPr>
      <p:sp>
        <p:nvSpPr>
          <p:cNvPr id="228" name="Google Shape;228;g7f7389cd17_0_6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9" name="Google Shape;229;g7f7389cd17_0_6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5"/>
        <p:cNvGrpSpPr/>
        <p:nvPr/>
      </p:nvGrpSpPr>
      <p:grpSpPr>
        <a:xfrm>
          <a:off x="0" y="0"/>
          <a:ext cx="0" cy="0"/>
          <a:chOff x="0" y="0"/>
          <a:chExt cx="0" cy="0"/>
        </a:xfrm>
      </p:grpSpPr>
      <p:sp>
        <p:nvSpPr>
          <p:cNvPr id="236" name="Google Shape;236;g7f7389cd17_0_7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37" name="Google Shape;237;g7f7389cd17_0_7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2"/>
        <p:cNvGrpSpPr/>
        <p:nvPr/>
      </p:nvGrpSpPr>
      <p:grpSpPr>
        <a:xfrm>
          <a:off x="0" y="0"/>
          <a:ext cx="0" cy="0"/>
          <a:chOff x="0" y="0"/>
          <a:chExt cx="0" cy="0"/>
        </a:xfrm>
      </p:grpSpPr>
      <p:sp>
        <p:nvSpPr>
          <p:cNvPr id="243" name="Google Shape;243;g7f7389cd17_0_8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4" name="Google Shape;244;g7f7389cd17_0_8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8"/>
        <p:cNvGrpSpPr/>
        <p:nvPr/>
      </p:nvGrpSpPr>
      <p:grpSpPr>
        <a:xfrm>
          <a:off x="0" y="0"/>
          <a:ext cx="0" cy="0"/>
          <a:chOff x="0" y="0"/>
          <a:chExt cx="0" cy="0"/>
        </a:xfrm>
      </p:grpSpPr>
      <p:sp>
        <p:nvSpPr>
          <p:cNvPr id="249" name="Google Shape;249;g7f7389cd17_0_8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50" name="Google Shape;250;g7f7389cd17_0_8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5"/>
        <p:cNvGrpSpPr/>
        <p:nvPr/>
      </p:nvGrpSpPr>
      <p:grpSpPr>
        <a:xfrm>
          <a:off x="0" y="0"/>
          <a:ext cx="0" cy="0"/>
          <a:chOff x="0" y="0"/>
          <a:chExt cx="0" cy="0"/>
        </a:xfrm>
      </p:grpSpPr>
      <p:sp>
        <p:nvSpPr>
          <p:cNvPr id="256" name="Google Shape;256;g7f7389cd17_1_1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57" name="Google Shape;257;g7f7389cd17_1_1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3"/>
        <p:cNvGrpSpPr/>
        <p:nvPr/>
      </p:nvGrpSpPr>
      <p:grpSpPr>
        <a:xfrm>
          <a:off x="0" y="0"/>
          <a:ext cx="0" cy="0"/>
          <a:chOff x="0" y="0"/>
          <a:chExt cx="0" cy="0"/>
        </a:xfrm>
      </p:grpSpPr>
      <p:sp>
        <p:nvSpPr>
          <p:cNvPr id="264" name="Google Shape;264;g7f7389cd17_0_10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65" name="Google Shape;265;g7f7389cd17_0_10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9"/>
        <p:cNvGrpSpPr/>
        <p:nvPr/>
      </p:nvGrpSpPr>
      <p:grpSpPr>
        <a:xfrm>
          <a:off x="0" y="0"/>
          <a:ext cx="0" cy="0"/>
          <a:chOff x="0" y="0"/>
          <a:chExt cx="0" cy="0"/>
        </a:xfrm>
      </p:grpSpPr>
      <p:sp>
        <p:nvSpPr>
          <p:cNvPr id="270" name="Google Shape;270;g7f7389cd17_0_15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71" name="Google Shape;271;g7f7389cd17_0_15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4"/>
        <p:cNvGrpSpPr/>
        <p:nvPr/>
      </p:nvGrpSpPr>
      <p:grpSpPr>
        <a:xfrm>
          <a:off x="0" y="0"/>
          <a:ext cx="0" cy="0"/>
          <a:chOff x="0" y="0"/>
          <a:chExt cx="0" cy="0"/>
        </a:xfrm>
      </p:grpSpPr>
      <p:sp>
        <p:nvSpPr>
          <p:cNvPr id="275" name="Google Shape;275;g7f7389cd17_0_15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76" name="Google Shape;276;g7f7389cd17_0_15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0"/>
        <p:cNvGrpSpPr/>
        <p:nvPr/>
      </p:nvGrpSpPr>
      <p:grpSpPr>
        <a:xfrm>
          <a:off x="0" y="0"/>
          <a:ext cx="0" cy="0"/>
          <a:chOff x="0" y="0"/>
          <a:chExt cx="0" cy="0"/>
        </a:xfrm>
      </p:grpSpPr>
      <p:sp>
        <p:nvSpPr>
          <p:cNvPr id="281" name="Google Shape;281;g7f7389cd17_0_16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82" name="Google Shape;282;g7f7389cd17_0_16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7"/>
        <p:cNvGrpSpPr/>
        <p:nvPr/>
      </p:nvGrpSpPr>
      <p:grpSpPr>
        <a:xfrm>
          <a:off x="0" y="0"/>
          <a:ext cx="0" cy="0"/>
          <a:chOff x="0" y="0"/>
          <a:chExt cx="0" cy="0"/>
        </a:xfrm>
      </p:grpSpPr>
      <p:sp>
        <p:nvSpPr>
          <p:cNvPr id="288" name="Google Shape;288;g7f7389cd17_0_17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89" name="Google Shape;289;g7f7389cd17_0_17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3"/>
        <p:cNvGrpSpPr/>
        <p:nvPr/>
      </p:nvGrpSpPr>
      <p:grpSpPr>
        <a:xfrm>
          <a:off x="0" y="0"/>
          <a:ext cx="0" cy="0"/>
          <a:chOff x="0" y="0"/>
          <a:chExt cx="0" cy="0"/>
        </a:xfrm>
      </p:grpSpPr>
      <p:sp>
        <p:nvSpPr>
          <p:cNvPr id="294" name="Google Shape;294;g7f7389cd17_0_18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95" name="Google Shape;295;g7f7389cd17_0_18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8"/>
        <p:cNvGrpSpPr/>
        <p:nvPr/>
      </p:nvGrpSpPr>
      <p:grpSpPr>
        <a:xfrm>
          <a:off x="0" y="0"/>
          <a:ext cx="0" cy="0"/>
          <a:chOff x="0" y="0"/>
          <a:chExt cx="0" cy="0"/>
        </a:xfrm>
      </p:grpSpPr>
      <p:sp>
        <p:nvSpPr>
          <p:cNvPr id="299" name="Google Shape;299;g7f7389cd17_0_19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00" name="Google Shape;300;g7f7389cd17_0_19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4"/>
        <p:cNvGrpSpPr/>
        <p:nvPr/>
      </p:nvGrpSpPr>
      <p:grpSpPr>
        <a:xfrm>
          <a:off x="0" y="0"/>
          <a:ext cx="0" cy="0"/>
          <a:chOff x="0" y="0"/>
          <a:chExt cx="0" cy="0"/>
        </a:xfrm>
      </p:grpSpPr>
      <p:sp>
        <p:nvSpPr>
          <p:cNvPr id="305" name="Google Shape;305;g7f7389cd17_0_18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06" name="Google Shape;306;g7f7389cd17_0_18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0"/>
        <p:cNvGrpSpPr/>
        <p:nvPr/>
      </p:nvGrpSpPr>
      <p:grpSpPr>
        <a:xfrm>
          <a:off x="0" y="0"/>
          <a:ext cx="0" cy="0"/>
          <a:chOff x="0" y="0"/>
          <a:chExt cx="0" cy="0"/>
        </a:xfrm>
      </p:grpSpPr>
      <p:sp>
        <p:nvSpPr>
          <p:cNvPr id="311" name="Google Shape;311;g7f7389cd17_0_19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12" name="Google Shape;312;g7f7389cd17_0_19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6"/>
        <p:cNvGrpSpPr/>
        <p:nvPr/>
      </p:nvGrpSpPr>
      <p:grpSpPr>
        <a:xfrm>
          <a:off x="0" y="0"/>
          <a:ext cx="0" cy="0"/>
          <a:chOff x="0" y="0"/>
          <a:chExt cx="0" cy="0"/>
        </a:xfrm>
      </p:grpSpPr>
      <p:sp>
        <p:nvSpPr>
          <p:cNvPr id="317" name="Google Shape;317;g7f7389cd17_1_1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18" name="Google Shape;318;g7f7389cd17_1_1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11" name="Google Shape;11;p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15" name="Google Shape;15;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lvl1pPr marL="457200" lvl="0" indent="-342900">
              <a:spcBef>
                <a:spcPts val="0"/>
              </a:spcBef>
              <a:spcAft>
                <a:spcPts val="0"/>
              </a:spcAft>
              <a:buSzPts val="1800"/>
              <a:buChar char="●"/>
              <a:defRPr/>
            </a:lvl1pPr>
            <a:lvl2pPr marL="914400" lvl="1" indent="-317500">
              <a:spcBef>
                <a:spcPts val="1600"/>
              </a:spcBef>
              <a:spcAft>
                <a:spcPts val="0"/>
              </a:spcAft>
              <a:buSzPts val="1400"/>
              <a:buChar char="○"/>
              <a:defRPr/>
            </a:lvl2pPr>
            <a:lvl3pPr marL="1371600" lvl="2" indent="-317500">
              <a:spcBef>
                <a:spcPts val="1600"/>
              </a:spcBef>
              <a:spcAft>
                <a:spcPts val="0"/>
              </a:spcAft>
              <a:buSzPts val="1400"/>
              <a:buChar char="■"/>
              <a:defRPr/>
            </a:lvl3pPr>
            <a:lvl4pPr marL="1828800" lvl="3" indent="-317500">
              <a:spcBef>
                <a:spcPts val="1600"/>
              </a:spcBef>
              <a:spcAft>
                <a:spcPts val="0"/>
              </a:spcAft>
              <a:buSzPts val="1400"/>
              <a:buChar char="●"/>
              <a:defRPr/>
            </a:lvl4pPr>
            <a:lvl5pPr marL="2286000" lvl="4" indent="-317500">
              <a:spcBef>
                <a:spcPts val="1600"/>
              </a:spcBef>
              <a:spcAft>
                <a:spcPts val="0"/>
              </a:spcAft>
              <a:buSzPts val="1400"/>
              <a:buChar char="○"/>
              <a:defRPr/>
            </a:lvl5pPr>
            <a:lvl6pPr marL="2743200" lvl="5" indent="-317500">
              <a:spcBef>
                <a:spcPts val="1600"/>
              </a:spcBef>
              <a:spcAft>
                <a:spcPts val="0"/>
              </a:spcAft>
              <a:buSzPts val="1400"/>
              <a:buChar char="■"/>
              <a:defRPr/>
            </a:lvl6pPr>
            <a:lvl7pPr marL="3200400" lvl="6" indent="-317500">
              <a:spcBef>
                <a:spcPts val="1600"/>
              </a:spcBef>
              <a:spcAft>
                <a:spcPts val="0"/>
              </a:spcAft>
              <a:buSzPts val="1400"/>
              <a:buChar char="●"/>
              <a:defRPr/>
            </a:lvl7pPr>
            <a:lvl8pPr marL="3657600" lvl="7" indent="-317500">
              <a:spcBef>
                <a:spcPts val="1600"/>
              </a:spcBef>
              <a:spcAft>
                <a:spcPts val="0"/>
              </a:spcAft>
              <a:buSzPts val="1400"/>
              <a:buChar char="○"/>
              <a:defRPr/>
            </a:lvl8pPr>
            <a:lvl9pPr marL="4114800" lvl="8" indent="-317500">
              <a:spcBef>
                <a:spcPts val="1600"/>
              </a:spcBef>
              <a:spcAft>
                <a:spcPts val="1600"/>
              </a:spcAft>
              <a:buSzPts val="1400"/>
              <a:buChar char="■"/>
              <a:defRPr/>
            </a:lvl9pPr>
          </a:lstStyle>
          <a:p>
            <a:endParaRPr/>
          </a:p>
        </p:txBody>
      </p:sp>
      <p:sp>
        <p:nvSpPr>
          <p:cNvPr id="19" name="Google Shape;19;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2" name="Google Shape;22;p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4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23" name="Google Shape;23;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4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24" name="Google Shape;24;p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7" name="Google Shape;27;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0" name="Google Shape;30;p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Autofit/>
          </a:bodyPr>
          <a:lstStyle>
            <a:lvl1pPr marL="457200" lvl="0" indent="-304800">
              <a:spcBef>
                <a:spcPts val="0"/>
              </a:spcBef>
              <a:spcAft>
                <a:spcPts val="0"/>
              </a:spcAft>
              <a:buSzPts val="1200"/>
              <a:buChar char="●"/>
              <a:defRPr sz="12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31" name="Google Shape;31;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no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
        <p:nvSpPr>
          <p:cNvPr id="34" name="Google Shape;34;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7;p9"/>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38" name="Google Shape;38;p9"/>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39" name="Google Shape;39;p9"/>
          <p:cNvSpPr txBox="1">
            <a:spLocks noGrp="1"/>
          </p:cNvSpPr>
          <p:nvPr>
            <p:ph type="body" idx="2"/>
          </p:nvPr>
        </p:nvSpPr>
        <p:spPr>
          <a:xfrm>
            <a:off x="4939500" y="724075"/>
            <a:ext cx="3837000" cy="3695100"/>
          </a:xfrm>
          <a:prstGeom prst="rect">
            <a:avLst/>
          </a:prstGeom>
        </p:spPr>
        <p:txBody>
          <a:bodyPr spcFirstLastPara="1" wrap="square" lIns="91425" tIns="91425" rIns="91425" bIns="91425" anchor="ctr" anchorCtr="0">
            <a:noAutofit/>
          </a:bodyPr>
          <a:lstStyle>
            <a:lvl1pPr marL="457200" lvl="0" indent="-342900">
              <a:spcBef>
                <a:spcPts val="0"/>
              </a:spcBef>
              <a:spcAft>
                <a:spcPts val="0"/>
              </a:spcAft>
              <a:buSzPts val="1800"/>
              <a:buChar char="●"/>
              <a:defRPr/>
            </a:lvl1pPr>
            <a:lvl2pPr marL="914400" lvl="1" indent="-317500">
              <a:spcBef>
                <a:spcPts val="1600"/>
              </a:spcBef>
              <a:spcAft>
                <a:spcPts val="0"/>
              </a:spcAft>
              <a:buSzPts val="1400"/>
              <a:buChar char="○"/>
              <a:defRPr/>
            </a:lvl2pPr>
            <a:lvl3pPr marL="1371600" lvl="2" indent="-317500">
              <a:spcBef>
                <a:spcPts val="1600"/>
              </a:spcBef>
              <a:spcAft>
                <a:spcPts val="0"/>
              </a:spcAft>
              <a:buSzPts val="1400"/>
              <a:buChar char="■"/>
              <a:defRPr/>
            </a:lvl3pPr>
            <a:lvl4pPr marL="1828800" lvl="3" indent="-317500">
              <a:spcBef>
                <a:spcPts val="1600"/>
              </a:spcBef>
              <a:spcAft>
                <a:spcPts val="0"/>
              </a:spcAft>
              <a:buSzPts val="1400"/>
              <a:buChar char="●"/>
              <a:defRPr/>
            </a:lvl4pPr>
            <a:lvl5pPr marL="2286000" lvl="4" indent="-317500">
              <a:spcBef>
                <a:spcPts val="1600"/>
              </a:spcBef>
              <a:spcAft>
                <a:spcPts val="0"/>
              </a:spcAft>
              <a:buSzPts val="1400"/>
              <a:buChar char="○"/>
              <a:defRPr/>
            </a:lvl5pPr>
            <a:lvl6pPr marL="2743200" lvl="5" indent="-317500">
              <a:spcBef>
                <a:spcPts val="1600"/>
              </a:spcBef>
              <a:spcAft>
                <a:spcPts val="0"/>
              </a:spcAft>
              <a:buSzPts val="1400"/>
              <a:buChar char="■"/>
              <a:defRPr/>
            </a:lvl6pPr>
            <a:lvl7pPr marL="3200400" lvl="6" indent="-317500">
              <a:spcBef>
                <a:spcPts val="1600"/>
              </a:spcBef>
              <a:spcAft>
                <a:spcPts val="0"/>
              </a:spcAft>
              <a:buSzPts val="1400"/>
              <a:buChar char="●"/>
              <a:defRPr/>
            </a:lvl7pPr>
            <a:lvl8pPr marL="3657600" lvl="7" indent="-317500">
              <a:spcBef>
                <a:spcPts val="1600"/>
              </a:spcBef>
              <a:spcAft>
                <a:spcPts val="0"/>
              </a:spcAft>
              <a:buSzPts val="1400"/>
              <a:buChar char="○"/>
              <a:defRPr/>
            </a:lvl8pPr>
            <a:lvl9pPr marL="4114800" lvl="8" indent="-317500">
              <a:spcBef>
                <a:spcPts val="1600"/>
              </a:spcBef>
              <a:spcAft>
                <a:spcPts val="1600"/>
              </a:spcAft>
              <a:buSzPts val="1400"/>
              <a:buChar char="■"/>
              <a:defRPr/>
            </a:lvl9pPr>
          </a:lstStyle>
          <a:p>
            <a:endParaRPr/>
          </a:p>
        </p:txBody>
      </p:sp>
      <p:sp>
        <p:nvSpPr>
          <p:cNvPr id="40" name="Google Shape;40;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Autofit/>
          </a:bodyPr>
          <a:lstStyle>
            <a:lvl1pPr marL="457200" lvl="0" indent="-228600">
              <a:lnSpc>
                <a:spcPct val="100000"/>
              </a:lnSpc>
              <a:spcBef>
                <a:spcPts val="0"/>
              </a:spcBef>
              <a:spcAft>
                <a:spcPts val="0"/>
              </a:spcAft>
              <a:buSzPts val="1800"/>
              <a:buNone/>
              <a:defRPr/>
            </a:lvl1pPr>
          </a:lstStyle>
          <a:p>
            <a:endParaRPr/>
          </a:p>
        </p:txBody>
      </p:sp>
      <p:sp>
        <p:nvSpPr>
          <p:cNvPr id="43" name="Google Shape;43;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no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Autofit/>
          </a:bodyPr>
          <a:lstStyle>
            <a:lvl1pPr marL="457200" lvl="0" indent="-342900" algn="ctr">
              <a:spcBef>
                <a:spcPts val="0"/>
              </a:spcBef>
              <a:spcAft>
                <a:spcPts val="0"/>
              </a:spcAft>
              <a:buSzPts val="1800"/>
              <a:buChar char="●"/>
              <a:defRPr/>
            </a:lvl1pPr>
            <a:lvl2pPr marL="914400" lvl="1" indent="-317500" algn="ctr">
              <a:spcBef>
                <a:spcPts val="1600"/>
              </a:spcBef>
              <a:spcAft>
                <a:spcPts val="0"/>
              </a:spcAft>
              <a:buSzPts val="1400"/>
              <a:buChar char="○"/>
              <a:defRPr/>
            </a:lvl2pPr>
            <a:lvl3pPr marL="1371600" lvl="2" indent="-317500" algn="ctr">
              <a:spcBef>
                <a:spcPts val="1600"/>
              </a:spcBef>
              <a:spcAft>
                <a:spcPts val="0"/>
              </a:spcAft>
              <a:buSzPts val="1400"/>
              <a:buChar char="■"/>
              <a:defRPr/>
            </a:lvl3pPr>
            <a:lvl4pPr marL="1828800" lvl="3" indent="-317500" algn="ctr">
              <a:spcBef>
                <a:spcPts val="1600"/>
              </a:spcBef>
              <a:spcAft>
                <a:spcPts val="0"/>
              </a:spcAft>
              <a:buSzPts val="1400"/>
              <a:buChar char="●"/>
              <a:defRPr/>
            </a:lvl4pPr>
            <a:lvl5pPr marL="2286000" lvl="4" indent="-317500" algn="ctr">
              <a:spcBef>
                <a:spcPts val="1600"/>
              </a:spcBef>
              <a:spcAft>
                <a:spcPts val="0"/>
              </a:spcAft>
              <a:buSzPts val="1400"/>
              <a:buChar char="○"/>
              <a:defRPr/>
            </a:lvl5pPr>
            <a:lvl6pPr marL="2743200" lvl="5" indent="-317500" algn="ctr">
              <a:spcBef>
                <a:spcPts val="1600"/>
              </a:spcBef>
              <a:spcAft>
                <a:spcPts val="0"/>
              </a:spcAft>
              <a:buSzPts val="1400"/>
              <a:buChar char="■"/>
              <a:defRPr/>
            </a:lvl6pPr>
            <a:lvl7pPr marL="3200400" lvl="6" indent="-317500" algn="ctr">
              <a:spcBef>
                <a:spcPts val="1600"/>
              </a:spcBef>
              <a:spcAft>
                <a:spcPts val="0"/>
              </a:spcAft>
              <a:buSzPts val="1400"/>
              <a:buChar char="●"/>
              <a:defRPr/>
            </a:lvl7pPr>
            <a:lvl8pPr marL="3657600" lvl="7" indent="-317500" algn="ctr">
              <a:spcBef>
                <a:spcPts val="1600"/>
              </a:spcBef>
              <a:spcAft>
                <a:spcPts val="0"/>
              </a:spcAft>
              <a:buSzPts val="1400"/>
              <a:buChar char="○"/>
              <a:defRPr/>
            </a:lvl8pPr>
            <a:lvl9pPr marL="4114800" lvl="8" indent="-317500" algn="ctr">
              <a:spcBef>
                <a:spcPts val="1600"/>
              </a:spcBef>
              <a:spcAft>
                <a:spcPts val="1600"/>
              </a:spcAft>
              <a:buSzPts val="1400"/>
              <a:buChar char="■"/>
              <a:defRPr/>
            </a:lvl9pPr>
          </a:lstStyle>
          <a:p>
            <a:endParaRPr/>
          </a:p>
        </p:txBody>
      </p:sp>
      <p:sp>
        <p:nvSpPr>
          <p:cNvPr id="47" name="Google Shape;47;p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50"/>
        <p:cNvGrpSpPr/>
        <p:nvPr/>
      </p:nvGrpSpPr>
      <p:grpSpPr>
        <a:xfrm>
          <a:off x="0" y="0"/>
          <a:ext cx="0" cy="0"/>
          <a:chOff x="0" y="0"/>
          <a:chExt cx="0" cy="0"/>
        </a:xfrm>
      </p:grpSpPr>
      <p:sp>
        <p:nvSpPr>
          <p:cNvPr id="51" name="Google Shape;51;p13"/>
          <p:cNvSpPr txBox="1">
            <a:spLocks noGrp="1"/>
          </p:cNvSpPr>
          <p:nvPr>
            <p:ph type="title"/>
          </p:nvPr>
        </p:nvSpPr>
        <p:spPr>
          <a:xfrm>
            <a:off x="628650" y="273844"/>
            <a:ext cx="7886700" cy="994200"/>
          </a:xfrm>
          <a:prstGeom prst="rect">
            <a:avLst/>
          </a:prstGeom>
          <a:noFill/>
          <a:ln>
            <a:noFill/>
          </a:ln>
        </p:spPr>
        <p:txBody>
          <a:bodyPr spcFirstLastPara="1" wrap="square" lIns="68575" tIns="34275" rIns="68575" bIns="34275" anchor="ctr" anchorCtr="0">
            <a:noAutofit/>
          </a:bodyPr>
          <a:lstStyle>
            <a:lvl1pPr lvl="0" algn="l" rtl="0">
              <a:lnSpc>
                <a:spcPct val="90000"/>
              </a:lnSpc>
              <a:spcBef>
                <a:spcPts val="0"/>
              </a:spcBef>
              <a:spcAft>
                <a:spcPts val="0"/>
              </a:spcAft>
              <a:buClr>
                <a:schemeClr val="dk1"/>
              </a:buClr>
              <a:buSzPts val="14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52" name="Google Shape;52;p13"/>
          <p:cNvSpPr txBox="1">
            <a:spLocks noGrp="1"/>
          </p:cNvSpPr>
          <p:nvPr>
            <p:ph type="body" idx="1"/>
          </p:nvPr>
        </p:nvSpPr>
        <p:spPr>
          <a:xfrm>
            <a:off x="628650" y="1369219"/>
            <a:ext cx="7886700" cy="3263400"/>
          </a:xfrm>
          <a:prstGeom prst="rect">
            <a:avLst/>
          </a:prstGeom>
          <a:noFill/>
          <a:ln>
            <a:noFill/>
          </a:ln>
        </p:spPr>
        <p:txBody>
          <a:bodyPr spcFirstLastPara="1" wrap="square" lIns="68575" tIns="34275" rIns="68575" bIns="34275" anchor="t" anchorCtr="0">
            <a:noAutofit/>
          </a:bodyPr>
          <a:lstStyle>
            <a:lvl1pPr marL="457200" lvl="0" indent="-317500" algn="l" rtl="0">
              <a:lnSpc>
                <a:spcPct val="90000"/>
              </a:lnSpc>
              <a:spcBef>
                <a:spcPts val="800"/>
              </a:spcBef>
              <a:spcAft>
                <a:spcPts val="0"/>
              </a:spcAft>
              <a:buClr>
                <a:schemeClr val="dk1"/>
              </a:buClr>
              <a:buSzPts val="1400"/>
              <a:buChar char="●"/>
              <a:defRPr/>
            </a:lvl1pPr>
            <a:lvl2pPr marL="914400" lvl="1" indent="-317500" algn="l" rtl="0">
              <a:lnSpc>
                <a:spcPct val="90000"/>
              </a:lnSpc>
              <a:spcBef>
                <a:spcPts val="1600"/>
              </a:spcBef>
              <a:spcAft>
                <a:spcPts val="0"/>
              </a:spcAft>
              <a:buClr>
                <a:schemeClr val="dk1"/>
              </a:buClr>
              <a:buSzPts val="1400"/>
              <a:buChar char="○"/>
              <a:defRPr/>
            </a:lvl2pPr>
            <a:lvl3pPr marL="1371600" lvl="2" indent="-317500" algn="l" rtl="0">
              <a:lnSpc>
                <a:spcPct val="90000"/>
              </a:lnSpc>
              <a:spcBef>
                <a:spcPts val="1600"/>
              </a:spcBef>
              <a:spcAft>
                <a:spcPts val="0"/>
              </a:spcAft>
              <a:buClr>
                <a:schemeClr val="dk1"/>
              </a:buClr>
              <a:buSzPts val="1400"/>
              <a:buChar char="■"/>
              <a:defRPr/>
            </a:lvl3pPr>
            <a:lvl4pPr marL="1828800" lvl="3" indent="-317500" algn="l" rtl="0">
              <a:lnSpc>
                <a:spcPct val="90000"/>
              </a:lnSpc>
              <a:spcBef>
                <a:spcPts val="1600"/>
              </a:spcBef>
              <a:spcAft>
                <a:spcPts val="0"/>
              </a:spcAft>
              <a:buClr>
                <a:schemeClr val="dk1"/>
              </a:buClr>
              <a:buSzPts val="1400"/>
              <a:buChar char="●"/>
              <a:defRPr/>
            </a:lvl4pPr>
            <a:lvl5pPr marL="2286000" lvl="4" indent="-317500" algn="l" rtl="0">
              <a:lnSpc>
                <a:spcPct val="90000"/>
              </a:lnSpc>
              <a:spcBef>
                <a:spcPts val="1600"/>
              </a:spcBef>
              <a:spcAft>
                <a:spcPts val="0"/>
              </a:spcAft>
              <a:buClr>
                <a:schemeClr val="dk1"/>
              </a:buClr>
              <a:buSzPts val="1400"/>
              <a:buChar char="○"/>
              <a:defRPr/>
            </a:lvl5pPr>
            <a:lvl6pPr marL="2743200" lvl="5" indent="-317500" algn="l" rtl="0">
              <a:lnSpc>
                <a:spcPct val="90000"/>
              </a:lnSpc>
              <a:spcBef>
                <a:spcPts val="1600"/>
              </a:spcBef>
              <a:spcAft>
                <a:spcPts val="0"/>
              </a:spcAft>
              <a:buClr>
                <a:schemeClr val="dk1"/>
              </a:buClr>
              <a:buSzPts val="1400"/>
              <a:buChar char="■"/>
              <a:defRPr/>
            </a:lvl6pPr>
            <a:lvl7pPr marL="3200400" lvl="6" indent="-317500" algn="l" rtl="0">
              <a:lnSpc>
                <a:spcPct val="90000"/>
              </a:lnSpc>
              <a:spcBef>
                <a:spcPts val="1600"/>
              </a:spcBef>
              <a:spcAft>
                <a:spcPts val="0"/>
              </a:spcAft>
              <a:buClr>
                <a:schemeClr val="dk1"/>
              </a:buClr>
              <a:buSzPts val="1400"/>
              <a:buChar char="●"/>
              <a:defRPr/>
            </a:lvl7pPr>
            <a:lvl8pPr marL="3657600" lvl="7" indent="-317500" algn="l" rtl="0">
              <a:lnSpc>
                <a:spcPct val="90000"/>
              </a:lnSpc>
              <a:spcBef>
                <a:spcPts val="1600"/>
              </a:spcBef>
              <a:spcAft>
                <a:spcPts val="0"/>
              </a:spcAft>
              <a:buClr>
                <a:schemeClr val="dk1"/>
              </a:buClr>
              <a:buSzPts val="1400"/>
              <a:buChar char="○"/>
              <a:defRPr/>
            </a:lvl8pPr>
            <a:lvl9pPr marL="4114800" lvl="8" indent="-317500" algn="l" rtl="0">
              <a:lnSpc>
                <a:spcPct val="90000"/>
              </a:lnSpc>
              <a:spcBef>
                <a:spcPts val="1600"/>
              </a:spcBef>
              <a:spcAft>
                <a:spcPts val="1600"/>
              </a:spcAft>
              <a:buClr>
                <a:schemeClr val="dk1"/>
              </a:buClr>
              <a:buSzPts val="1400"/>
              <a:buChar char="■"/>
              <a:defRPr/>
            </a:lvl9pPr>
          </a:lstStyle>
          <a:p>
            <a:endParaRPr/>
          </a:p>
        </p:txBody>
      </p:sp>
      <p:sp>
        <p:nvSpPr>
          <p:cNvPr id="53" name="Google Shape;53;p13"/>
          <p:cNvSpPr txBox="1">
            <a:spLocks noGrp="1"/>
          </p:cNvSpPr>
          <p:nvPr>
            <p:ph type="dt" idx="10"/>
          </p:nvPr>
        </p:nvSpPr>
        <p:spPr>
          <a:xfrm>
            <a:off x="628650" y="4767263"/>
            <a:ext cx="2057400" cy="273900"/>
          </a:xfrm>
          <a:prstGeom prst="rect">
            <a:avLst/>
          </a:prstGeom>
          <a:noFill/>
          <a:ln>
            <a:noFill/>
          </a:ln>
        </p:spPr>
        <p:txBody>
          <a:bodyPr spcFirstLastPara="1" wrap="square" lIns="68575" tIns="34275" rIns="68575" bIns="34275" anchor="ctr" anchorCtr="0">
            <a:noAutofit/>
          </a:bodyPr>
          <a:lstStyle>
            <a:lvl1pPr lvl="0" algn="l"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54" name="Google Shape;54;p13"/>
          <p:cNvSpPr txBox="1">
            <a:spLocks noGrp="1"/>
          </p:cNvSpPr>
          <p:nvPr>
            <p:ph type="ftr" idx="11"/>
          </p:nvPr>
        </p:nvSpPr>
        <p:spPr>
          <a:xfrm>
            <a:off x="3028950" y="4767263"/>
            <a:ext cx="3086100" cy="273900"/>
          </a:xfrm>
          <a:prstGeom prst="rect">
            <a:avLst/>
          </a:prstGeom>
          <a:noFill/>
          <a:ln>
            <a:noFill/>
          </a:ln>
        </p:spPr>
        <p:txBody>
          <a:bodyPr spcFirstLastPara="1" wrap="square" lIns="68575" tIns="34275" rIns="68575" bIns="34275" anchor="ctr" anchorCtr="0">
            <a:noAutofit/>
          </a:bodyPr>
          <a:lstStyle>
            <a:lvl1pPr lvl="0" algn="ctr"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55" name="Google Shape;55;p13"/>
          <p:cNvSpPr txBox="1">
            <a:spLocks noGrp="1"/>
          </p:cNvSpPr>
          <p:nvPr>
            <p:ph type="sldNum" idx="12"/>
          </p:nvPr>
        </p:nvSpPr>
        <p:spPr>
          <a:xfrm>
            <a:off x="6457950" y="4767263"/>
            <a:ext cx="2057400" cy="273900"/>
          </a:xfrm>
          <a:prstGeom prst="rect">
            <a:avLst/>
          </a:prstGeom>
          <a:noFill/>
          <a:ln>
            <a:noFill/>
          </a:ln>
        </p:spPr>
        <p:txBody>
          <a:bodyPr spcFirstLastPara="1" wrap="square" lIns="68575" tIns="34275" rIns="68575" bIns="34275" anchor="ctr" anchorCtr="0">
            <a:noAutofit/>
          </a:bodyPr>
          <a:lstStyle>
            <a:lvl1pPr marL="0" lvl="0" indent="0" algn="r" rtl="0">
              <a:spcBef>
                <a:spcPts val="0"/>
              </a:spcBef>
              <a:buNone/>
              <a:defRPr/>
            </a:lvl1pPr>
            <a:lvl2pPr marL="0" lvl="1" indent="0" algn="r" rtl="0">
              <a:spcBef>
                <a:spcPts val="0"/>
              </a:spcBef>
              <a:buNone/>
              <a:defRPr/>
            </a:lvl2pPr>
            <a:lvl3pPr marL="0" lvl="2" indent="0" algn="r" rtl="0">
              <a:spcBef>
                <a:spcPts val="0"/>
              </a:spcBef>
              <a:buNone/>
              <a:defRPr/>
            </a:lvl3pPr>
            <a:lvl4pPr marL="0" lvl="3" indent="0" algn="r" rtl="0">
              <a:spcBef>
                <a:spcPts val="0"/>
              </a:spcBef>
              <a:buNone/>
              <a:defRPr/>
            </a:lvl4pPr>
            <a:lvl5pPr marL="0" lvl="4" indent="0" algn="r" rtl="0">
              <a:spcBef>
                <a:spcPts val="0"/>
              </a:spcBef>
              <a:buNone/>
              <a:defRPr/>
            </a:lvl5pPr>
            <a:lvl6pPr marL="0" lvl="5" indent="0" algn="r" rtl="0">
              <a:spcBef>
                <a:spcPts val="0"/>
              </a:spcBef>
              <a:buNone/>
              <a:defRPr/>
            </a:lvl6pPr>
            <a:lvl7pPr marL="0" lvl="6" indent="0" algn="r" rtl="0">
              <a:spcBef>
                <a:spcPts val="0"/>
              </a:spcBef>
              <a:buNone/>
              <a:defRPr/>
            </a:lvl7pPr>
            <a:lvl8pPr marL="0" lvl="7" indent="0" algn="r" rtl="0">
              <a:spcBef>
                <a:spcPts val="0"/>
              </a:spcBef>
              <a:buNone/>
              <a:defRPr/>
            </a:lvl8pPr>
            <a:lvl9pPr marL="0" lvl="8" indent="0" algn="r" rtl="0">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Title slide" type="title">
  <p:cSld name="TITLE">
    <p:bg>
      <p:bgPr>
        <a:solidFill>
          <a:schemeClr val="dk1"/>
        </a:solidFill>
        <a:effectLst/>
      </p:bgPr>
    </p:bg>
    <p:spTree>
      <p:nvGrpSpPr>
        <p:cNvPr id="1" name="Shape 60"/>
        <p:cNvGrpSpPr/>
        <p:nvPr/>
      </p:nvGrpSpPr>
      <p:grpSpPr>
        <a:xfrm>
          <a:off x="0" y="0"/>
          <a:ext cx="0" cy="0"/>
          <a:chOff x="0" y="0"/>
          <a:chExt cx="0" cy="0"/>
        </a:xfrm>
      </p:grpSpPr>
      <p:sp>
        <p:nvSpPr>
          <p:cNvPr id="61" name="Google Shape;61;p15"/>
          <p:cNvSpPr/>
          <p:nvPr/>
        </p:nvSpPr>
        <p:spPr>
          <a:xfrm>
            <a:off x="0" y="0"/>
            <a:ext cx="9144000" cy="3429000"/>
          </a:xfrm>
          <a:prstGeom prst="rect">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 name="Google Shape;62;p15"/>
          <p:cNvSpPr txBox="1">
            <a:spLocks noGrp="1"/>
          </p:cNvSpPr>
          <p:nvPr>
            <p:ph type="ctrTitle"/>
          </p:nvPr>
        </p:nvSpPr>
        <p:spPr>
          <a:xfrm>
            <a:off x="311700" y="392150"/>
            <a:ext cx="8520600" cy="26904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8000"/>
              <a:buNone/>
              <a:defRPr sz="8000"/>
            </a:lvl1pPr>
            <a:lvl2pPr lvl="1" algn="ctr" rtl="0">
              <a:spcBef>
                <a:spcPts val="0"/>
              </a:spcBef>
              <a:spcAft>
                <a:spcPts val="0"/>
              </a:spcAft>
              <a:buSzPts val="8000"/>
              <a:buNone/>
              <a:defRPr sz="8000"/>
            </a:lvl2pPr>
            <a:lvl3pPr lvl="2" algn="ctr" rtl="0">
              <a:spcBef>
                <a:spcPts val="0"/>
              </a:spcBef>
              <a:spcAft>
                <a:spcPts val="0"/>
              </a:spcAft>
              <a:buSzPts val="8000"/>
              <a:buNone/>
              <a:defRPr sz="8000"/>
            </a:lvl3pPr>
            <a:lvl4pPr lvl="3" algn="ctr" rtl="0">
              <a:spcBef>
                <a:spcPts val="0"/>
              </a:spcBef>
              <a:spcAft>
                <a:spcPts val="0"/>
              </a:spcAft>
              <a:buSzPts val="8000"/>
              <a:buNone/>
              <a:defRPr sz="8000"/>
            </a:lvl4pPr>
            <a:lvl5pPr lvl="4" algn="ctr" rtl="0">
              <a:spcBef>
                <a:spcPts val="0"/>
              </a:spcBef>
              <a:spcAft>
                <a:spcPts val="0"/>
              </a:spcAft>
              <a:buSzPts val="8000"/>
              <a:buNone/>
              <a:defRPr sz="8000"/>
            </a:lvl5pPr>
            <a:lvl6pPr lvl="5" algn="ctr" rtl="0">
              <a:spcBef>
                <a:spcPts val="0"/>
              </a:spcBef>
              <a:spcAft>
                <a:spcPts val="0"/>
              </a:spcAft>
              <a:buSzPts val="8000"/>
              <a:buNone/>
              <a:defRPr sz="8000"/>
            </a:lvl6pPr>
            <a:lvl7pPr lvl="6" algn="ctr" rtl="0">
              <a:spcBef>
                <a:spcPts val="0"/>
              </a:spcBef>
              <a:spcAft>
                <a:spcPts val="0"/>
              </a:spcAft>
              <a:buSzPts val="8000"/>
              <a:buNone/>
              <a:defRPr sz="8000"/>
            </a:lvl7pPr>
            <a:lvl8pPr lvl="7" algn="ctr" rtl="0">
              <a:spcBef>
                <a:spcPts val="0"/>
              </a:spcBef>
              <a:spcAft>
                <a:spcPts val="0"/>
              </a:spcAft>
              <a:buSzPts val="8000"/>
              <a:buNone/>
              <a:defRPr sz="8000"/>
            </a:lvl8pPr>
            <a:lvl9pPr lvl="8" algn="ctr" rtl="0">
              <a:spcBef>
                <a:spcPts val="0"/>
              </a:spcBef>
              <a:spcAft>
                <a:spcPts val="0"/>
              </a:spcAft>
              <a:buSzPts val="8000"/>
              <a:buNone/>
              <a:defRPr sz="8000"/>
            </a:lvl9pPr>
          </a:lstStyle>
          <a:p>
            <a:endParaRPr/>
          </a:p>
        </p:txBody>
      </p:sp>
      <p:sp>
        <p:nvSpPr>
          <p:cNvPr id="63" name="Google Shape;63;p15"/>
          <p:cNvSpPr txBox="1">
            <a:spLocks noGrp="1"/>
          </p:cNvSpPr>
          <p:nvPr>
            <p:ph type="subTitle" idx="1"/>
          </p:nvPr>
        </p:nvSpPr>
        <p:spPr>
          <a:xfrm>
            <a:off x="311700" y="3890400"/>
            <a:ext cx="8520600" cy="706200"/>
          </a:xfrm>
          <a:prstGeom prst="rect">
            <a:avLst/>
          </a:prstGeom>
        </p:spPr>
        <p:txBody>
          <a:bodyPr spcFirstLastPara="1" wrap="square" lIns="91425" tIns="91425" rIns="91425" bIns="91425" anchor="ctr" anchorCtr="0">
            <a:noAutofit/>
          </a:bodyPr>
          <a:lstStyle>
            <a:lvl1pPr lvl="0" algn="ctr" rtl="0">
              <a:lnSpc>
                <a:spcPct val="100000"/>
              </a:lnSpc>
              <a:spcBef>
                <a:spcPts val="0"/>
              </a:spcBef>
              <a:spcAft>
                <a:spcPts val="0"/>
              </a:spcAft>
              <a:buClr>
                <a:schemeClr val="accent1"/>
              </a:buClr>
              <a:buSzPts val="2100"/>
              <a:buNone/>
              <a:defRPr sz="2100" b="1">
                <a:solidFill>
                  <a:schemeClr val="accent1"/>
                </a:solidFill>
              </a:defRPr>
            </a:lvl1pPr>
            <a:lvl2pPr lvl="1" algn="ctr" rtl="0">
              <a:lnSpc>
                <a:spcPct val="100000"/>
              </a:lnSpc>
              <a:spcBef>
                <a:spcPts val="0"/>
              </a:spcBef>
              <a:spcAft>
                <a:spcPts val="0"/>
              </a:spcAft>
              <a:buClr>
                <a:schemeClr val="accent1"/>
              </a:buClr>
              <a:buSzPts val="2100"/>
              <a:buNone/>
              <a:defRPr sz="2100" b="1">
                <a:solidFill>
                  <a:schemeClr val="accent1"/>
                </a:solidFill>
              </a:defRPr>
            </a:lvl2pPr>
            <a:lvl3pPr lvl="2" algn="ctr" rtl="0">
              <a:lnSpc>
                <a:spcPct val="100000"/>
              </a:lnSpc>
              <a:spcBef>
                <a:spcPts val="0"/>
              </a:spcBef>
              <a:spcAft>
                <a:spcPts val="0"/>
              </a:spcAft>
              <a:buClr>
                <a:schemeClr val="accent1"/>
              </a:buClr>
              <a:buSzPts val="2100"/>
              <a:buNone/>
              <a:defRPr sz="2100" b="1">
                <a:solidFill>
                  <a:schemeClr val="accent1"/>
                </a:solidFill>
              </a:defRPr>
            </a:lvl3pPr>
            <a:lvl4pPr lvl="3" algn="ctr" rtl="0">
              <a:lnSpc>
                <a:spcPct val="100000"/>
              </a:lnSpc>
              <a:spcBef>
                <a:spcPts val="0"/>
              </a:spcBef>
              <a:spcAft>
                <a:spcPts val="0"/>
              </a:spcAft>
              <a:buClr>
                <a:schemeClr val="accent1"/>
              </a:buClr>
              <a:buSzPts val="2100"/>
              <a:buNone/>
              <a:defRPr sz="2100" b="1">
                <a:solidFill>
                  <a:schemeClr val="accent1"/>
                </a:solidFill>
              </a:defRPr>
            </a:lvl4pPr>
            <a:lvl5pPr lvl="4" algn="ctr" rtl="0">
              <a:lnSpc>
                <a:spcPct val="100000"/>
              </a:lnSpc>
              <a:spcBef>
                <a:spcPts val="0"/>
              </a:spcBef>
              <a:spcAft>
                <a:spcPts val="0"/>
              </a:spcAft>
              <a:buClr>
                <a:schemeClr val="accent1"/>
              </a:buClr>
              <a:buSzPts val="2100"/>
              <a:buNone/>
              <a:defRPr sz="2100" b="1">
                <a:solidFill>
                  <a:schemeClr val="accent1"/>
                </a:solidFill>
              </a:defRPr>
            </a:lvl5pPr>
            <a:lvl6pPr lvl="5" algn="ctr" rtl="0">
              <a:lnSpc>
                <a:spcPct val="100000"/>
              </a:lnSpc>
              <a:spcBef>
                <a:spcPts val="0"/>
              </a:spcBef>
              <a:spcAft>
                <a:spcPts val="0"/>
              </a:spcAft>
              <a:buClr>
                <a:schemeClr val="accent1"/>
              </a:buClr>
              <a:buSzPts val="2100"/>
              <a:buNone/>
              <a:defRPr sz="2100" b="1">
                <a:solidFill>
                  <a:schemeClr val="accent1"/>
                </a:solidFill>
              </a:defRPr>
            </a:lvl6pPr>
            <a:lvl7pPr lvl="6" algn="ctr" rtl="0">
              <a:lnSpc>
                <a:spcPct val="100000"/>
              </a:lnSpc>
              <a:spcBef>
                <a:spcPts val="0"/>
              </a:spcBef>
              <a:spcAft>
                <a:spcPts val="0"/>
              </a:spcAft>
              <a:buClr>
                <a:schemeClr val="accent1"/>
              </a:buClr>
              <a:buSzPts val="2100"/>
              <a:buNone/>
              <a:defRPr sz="2100" b="1">
                <a:solidFill>
                  <a:schemeClr val="accent1"/>
                </a:solidFill>
              </a:defRPr>
            </a:lvl7pPr>
            <a:lvl8pPr lvl="7" algn="ctr" rtl="0">
              <a:lnSpc>
                <a:spcPct val="100000"/>
              </a:lnSpc>
              <a:spcBef>
                <a:spcPts val="0"/>
              </a:spcBef>
              <a:spcAft>
                <a:spcPts val="0"/>
              </a:spcAft>
              <a:buClr>
                <a:schemeClr val="accent1"/>
              </a:buClr>
              <a:buSzPts val="2100"/>
              <a:buNone/>
              <a:defRPr sz="2100" b="1">
                <a:solidFill>
                  <a:schemeClr val="accent1"/>
                </a:solidFill>
              </a:defRPr>
            </a:lvl8pPr>
            <a:lvl9pPr lvl="8" algn="ctr" rtl="0">
              <a:lnSpc>
                <a:spcPct val="100000"/>
              </a:lnSpc>
              <a:spcBef>
                <a:spcPts val="0"/>
              </a:spcBef>
              <a:spcAft>
                <a:spcPts val="0"/>
              </a:spcAft>
              <a:buClr>
                <a:schemeClr val="accent1"/>
              </a:buClr>
              <a:buSzPts val="2100"/>
              <a:buNone/>
              <a:defRPr sz="2100" b="1">
                <a:solidFill>
                  <a:schemeClr val="accent1"/>
                </a:solidFill>
              </a:defRPr>
            </a:lvl9pPr>
          </a:lstStyle>
          <a:p>
            <a:endParaRPr/>
          </a:p>
        </p:txBody>
      </p:sp>
      <p:sp>
        <p:nvSpPr>
          <p:cNvPr id="64" name="Google Shape;64;p1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bg>
      <p:bgPr>
        <a:solidFill>
          <a:schemeClr val="dk1"/>
        </a:solidFill>
        <a:effectLst/>
      </p:bgPr>
    </p:bg>
    <p:spTree>
      <p:nvGrpSpPr>
        <p:cNvPr id="1" name="Shape 65"/>
        <p:cNvGrpSpPr/>
        <p:nvPr/>
      </p:nvGrpSpPr>
      <p:grpSpPr>
        <a:xfrm>
          <a:off x="0" y="0"/>
          <a:ext cx="0" cy="0"/>
          <a:chOff x="0" y="0"/>
          <a:chExt cx="0" cy="0"/>
        </a:xfrm>
      </p:grpSpPr>
      <p:sp>
        <p:nvSpPr>
          <p:cNvPr id="66" name="Google Shape;66;p16"/>
          <p:cNvSpPr txBox="1">
            <a:spLocks noGrp="1"/>
          </p:cNvSpPr>
          <p:nvPr>
            <p:ph type="title"/>
          </p:nvPr>
        </p:nvSpPr>
        <p:spPr>
          <a:xfrm>
            <a:off x="2802750" y="802500"/>
            <a:ext cx="3538500" cy="3538500"/>
          </a:xfrm>
          <a:prstGeom prst="rect">
            <a:avLst/>
          </a:prstGeom>
          <a:solidFill>
            <a:srgbClr val="FFFFFF"/>
          </a:solidFill>
        </p:spPr>
        <p:txBody>
          <a:bodyPr spcFirstLastPara="1" wrap="square" lIns="91425" tIns="91425" rIns="91425" bIns="91425" anchor="ctr" anchorCtr="0">
            <a:noAutofit/>
          </a:bodyPr>
          <a:lstStyle>
            <a:lvl1pPr lvl="0" algn="ctr" rtl="0">
              <a:spcBef>
                <a:spcPts val="0"/>
              </a:spcBef>
              <a:spcAft>
                <a:spcPts val="0"/>
              </a:spcAft>
              <a:buSzPts val="4800"/>
              <a:buNone/>
              <a:defRPr sz="4800"/>
            </a:lvl1pPr>
            <a:lvl2pPr lvl="1" algn="ctr" rtl="0">
              <a:spcBef>
                <a:spcPts val="0"/>
              </a:spcBef>
              <a:spcAft>
                <a:spcPts val="0"/>
              </a:spcAft>
              <a:buSzPts val="4800"/>
              <a:buNone/>
              <a:defRPr sz="4800"/>
            </a:lvl2pPr>
            <a:lvl3pPr lvl="2" algn="ctr" rtl="0">
              <a:spcBef>
                <a:spcPts val="0"/>
              </a:spcBef>
              <a:spcAft>
                <a:spcPts val="0"/>
              </a:spcAft>
              <a:buSzPts val="4800"/>
              <a:buNone/>
              <a:defRPr sz="4800"/>
            </a:lvl3pPr>
            <a:lvl4pPr lvl="3" algn="ctr" rtl="0">
              <a:spcBef>
                <a:spcPts val="0"/>
              </a:spcBef>
              <a:spcAft>
                <a:spcPts val="0"/>
              </a:spcAft>
              <a:buSzPts val="4800"/>
              <a:buNone/>
              <a:defRPr sz="4800"/>
            </a:lvl4pPr>
            <a:lvl5pPr lvl="4" algn="ctr" rtl="0">
              <a:spcBef>
                <a:spcPts val="0"/>
              </a:spcBef>
              <a:spcAft>
                <a:spcPts val="0"/>
              </a:spcAft>
              <a:buSzPts val="4800"/>
              <a:buNone/>
              <a:defRPr sz="4800"/>
            </a:lvl5pPr>
            <a:lvl6pPr lvl="5" algn="ctr" rtl="0">
              <a:spcBef>
                <a:spcPts val="0"/>
              </a:spcBef>
              <a:spcAft>
                <a:spcPts val="0"/>
              </a:spcAft>
              <a:buSzPts val="4800"/>
              <a:buNone/>
              <a:defRPr sz="4800"/>
            </a:lvl6pPr>
            <a:lvl7pPr lvl="6" algn="ctr" rtl="0">
              <a:spcBef>
                <a:spcPts val="0"/>
              </a:spcBef>
              <a:spcAft>
                <a:spcPts val="0"/>
              </a:spcAft>
              <a:buSzPts val="4800"/>
              <a:buNone/>
              <a:defRPr sz="4800"/>
            </a:lvl7pPr>
            <a:lvl8pPr lvl="7" algn="ctr" rtl="0">
              <a:spcBef>
                <a:spcPts val="0"/>
              </a:spcBef>
              <a:spcAft>
                <a:spcPts val="0"/>
              </a:spcAft>
              <a:buSzPts val="4800"/>
              <a:buNone/>
              <a:defRPr sz="4800"/>
            </a:lvl8pPr>
            <a:lvl9pPr lvl="8" algn="ctr" rtl="0">
              <a:spcBef>
                <a:spcPts val="0"/>
              </a:spcBef>
              <a:spcAft>
                <a:spcPts val="0"/>
              </a:spcAft>
              <a:buSzPts val="4800"/>
              <a:buNone/>
              <a:defRPr sz="4800"/>
            </a:lvl9pPr>
          </a:lstStyle>
          <a:p>
            <a:endParaRPr/>
          </a:p>
        </p:txBody>
      </p:sp>
      <p:sp>
        <p:nvSpPr>
          <p:cNvPr id="67" name="Google Shape;67;p1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68"/>
        <p:cNvGrpSpPr/>
        <p:nvPr/>
      </p:nvGrpSpPr>
      <p:grpSpPr>
        <a:xfrm>
          <a:off x="0" y="0"/>
          <a:ext cx="0" cy="0"/>
          <a:chOff x="0" y="0"/>
          <a:chExt cx="0" cy="0"/>
        </a:xfrm>
      </p:grpSpPr>
      <p:sp>
        <p:nvSpPr>
          <p:cNvPr id="69" name="Google Shape;69;p17"/>
          <p:cNvSpPr txBox="1">
            <a:spLocks noGrp="1"/>
          </p:cNvSpPr>
          <p:nvPr>
            <p:ph type="title"/>
          </p:nvPr>
        </p:nvSpPr>
        <p:spPr>
          <a:xfrm>
            <a:off x="311700" y="292850"/>
            <a:ext cx="8520600" cy="801000"/>
          </a:xfrm>
          <a:prstGeom prst="rect">
            <a:avLst/>
          </a:prstGeom>
        </p:spPr>
        <p:txBody>
          <a:bodyPr spcFirstLastPara="1" wrap="square" lIns="91425" tIns="91425" rIns="91425" bIns="91425" anchor="t" anchorCtr="0">
            <a:noAutofit/>
          </a:bodyPr>
          <a:lstStyle>
            <a:lvl1pPr lvl="0" rtl="0">
              <a:spcBef>
                <a:spcPts val="0"/>
              </a:spcBef>
              <a:spcAft>
                <a:spcPts val="0"/>
              </a:spcAft>
              <a:buSzPts val="4200"/>
              <a:buNone/>
              <a:defRPr/>
            </a:lvl1pPr>
            <a:lvl2pPr lvl="1" rtl="0">
              <a:spcBef>
                <a:spcPts val="0"/>
              </a:spcBef>
              <a:spcAft>
                <a:spcPts val="0"/>
              </a:spcAft>
              <a:buSzPts val="4200"/>
              <a:buNone/>
              <a:defRPr/>
            </a:lvl2pPr>
            <a:lvl3pPr lvl="2" rtl="0">
              <a:spcBef>
                <a:spcPts val="0"/>
              </a:spcBef>
              <a:spcAft>
                <a:spcPts val="0"/>
              </a:spcAft>
              <a:buSzPts val="4200"/>
              <a:buNone/>
              <a:defRPr/>
            </a:lvl3pPr>
            <a:lvl4pPr lvl="3" rtl="0">
              <a:spcBef>
                <a:spcPts val="0"/>
              </a:spcBef>
              <a:spcAft>
                <a:spcPts val="0"/>
              </a:spcAft>
              <a:buSzPts val="4200"/>
              <a:buNone/>
              <a:defRPr/>
            </a:lvl4pPr>
            <a:lvl5pPr lvl="4" rtl="0">
              <a:spcBef>
                <a:spcPts val="0"/>
              </a:spcBef>
              <a:spcAft>
                <a:spcPts val="0"/>
              </a:spcAft>
              <a:buSzPts val="4200"/>
              <a:buNone/>
              <a:defRPr/>
            </a:lvl5pPr>
            <a:lvl6pPr lvl="5" rtl="0">
              <a:spcBef>
                <a:spcPts val="0"/>
              </a:spcBef>
              <a:spcAft>
                <a:spcPts val="0"/>
              </a:spcAft>
              <a:buSzPts val="4200"/>
              <a:buNone/>
              <a:defRPr/>
            </a:lvl6pPr>
            <a:lvl7pPr lvl="6" rtl="0">
              <a:spcBef>
                <a:spcPts val="0"/>
              </a:spcBef>
              <a:spcAft>
                <a:spcPts val="0"/>
              </a:spcAft>
              <a:buSzPts val="4200"/>
              <a:buNone/>
              <a:defRPr/>
            </a:lvl7pPr>
            <a:lvl8pPr lvl="7" rtl="0">
              <a:spcBef>
                <a:spcPts val="0"/>
              </a:spcBef>
              <a:spcAft>
                <a:spcPts val="0"/>
              </a:spcAft>
              <a:buSzPts val="4200"/>
              <a:buNone/>
              <a:defRPr/>
            </a:lvl8pPr>
            <a:lvl9pPr lvl="8" rtl="0">
              <a:spcBef>
                <a:spcPts val="0"/>
              </a:spcBef>
              <a:spcAft>
                <a:spcPts val="0"/>
              </a:spcAft>
              <a:buSzPts val="4200"/>
              <a:buNone/>
              <a:defRPr/>
            </a:lvl9pPr>
          </a:lstStyle>
          <a:p>
            <a:endParaRPr/>
          </a:p>
        </p:txBody>
      </p:sp>
      <p:sp>
        <p:nvSpPr>
          <p:cNvPr id="70" name="Google Shape;70;p17"/>
          <p:cNvSpPr txBox="1">
            <a:spLocks noGrp="1"/>
          </p:cNvSpPr>
          <p:nvPr>
            <p:ph type="body" idx="1"/>
          </p:nvPr>
        </p:nvSpPr>
        <p:spPr>
          <a:xfrm>
            <a:off x="311700" y="1228675"/>
            <a:ext cx="8520600" cy="3340200"/>
          </a:xfrm>
          <a:prstGeom prst="rect">
            <a:avLst/>
          </a:prstGeom>
        </p:spPr>
        <p:txBody>
          <a:bodyPr spcFirstLastPara="1" wrap="square" lIns="91425" tIns="91425" rIns="91425" bIns="91425" anchor="t" anchorCtr="0">
            <a:noAutofit/>
          </a:bodyPr>
          <a:lstStyle>
            <a:lvl1pPr marL="457200" lvl="0" indent="-342900" rtl="0">
              <a:spcBef>
                <a:spcPts val="0"/>
              </a:spcBef>
              <a:spcAft>
                <a:spcPts val="0"/>
              </a:spcAft>
              <a:buSzPts val="1800"/>
              <a:buChar char="●"/>
              <a:defRPr/>
            </a:lvl1pPr>
            <a:lvl2pPr marL="914400" lvl="1" indent="-317500" rtl="0">
              <a:spcBef>
                <a:spcPts val="1600"/>
              </a:spcBef>
              <a:spcAft>
                <a:spcPts val="0"/>
              </a:spcAft>
              <a:buSzPts val="1400"/>
              <a:buChar char="○"/>
              <a:defRPr/>
            </a:lvl2pPr>
            <a:lvl3pPr marL="1371600" lvl="2" indent="-317500" rtl="0">
              <a:spcBef>
                <a:spcPts val="1600"/>
              </a:spcBef>
              <a:spcAft>
                <a:spcPts val="0"/>
              </a:spcAft>
              <a:buSzPts val="1400"/>
              <a:buChar char="■"/>
              <a:defRPr/>
            </a:lvl3pPr>
            <a:lvl4pPr marL="1828800" lvl="3" indent="-317500" rtl="0">
              <a:spcBef>
                <a:spcPts val="1600"/>
              </a:spcBef>
              <a:spcAft>
                <a:spcPts val="0"/>
              </a:spcAft>
              <a:buSzPts val="1400"/>
              <a:buChar char="●"/>
              <a:defRPr/>
            </a:lvl4pPr>
            <a:lvl5pPr marL="2286000" lvl="4" indent="-317500" rtl="0">
              <a:spcBef>
                <a:spcPts val="1600"/>
              </a:spcBef>
              <a:spcAft>
                <a:spcPts val="0"/>
              </a:spcAft>
              <a:buSzPts val="1400"/>
              <a:buChar char="○"/>
              <a:defRPr/>
            </a:lvl5pPr>
            <a:lvl6pPr marL="2743200" lvl="5" indent="-317500" rtl="0">
              <a:spcBef>
                <a:spcPts val="1600"/>
              </a:spcBef>
              <a:spcAft>
                <a:spcPts val="0"/>
              </a:spcAft>
              <a:buSzPts val="1400"/>
              <a:buChar char="■"/>
              <a:defRPr/>
            </a:lvl6pPr>
            <a:lvl7pPr marL="3200400" lvl="6" indent="-317500" rtl="0">
              <a:spcBef>
                <a:spcPts val="1600"/>
              </a:spcBef>
              <a:spcAft>
                <a:spcPts val="0"/>
              </a:spcAft>
              <a:buSzPts val="1400"/>
              <a:buChar char="●"/>
              <a:defRPr/>
            </a:lvl7pPr>
            <a:lvl8pPr marL="3657600" lvl="7" indent="-317500" rtl="0">
              <a:spcBef>
                <a:spcPts val="1600"/>
              </a:spcBef>
              <a:spcAft>
                <a:spcPts val="0"/>
              </a:spcAft>
              <a:buSzPts val="1400"/>
              <a:buChar char="○"/>
              <a:defRPr/>
            </a:lvl8pPr>
            <a:lvl9pPr marL="4114800" lvl="8" indent="-317500" rtl="0">
              <a:spcBef>
                <a:spcPts val="1600"/>
              </a:spcBef>
              <a:spcAft>
                <a:spcPts val="1600"/>
              </a:spcAft>
              <a:buSzPts val="1400"/>
              <a:buChar char="■"/>
              <a:defRPr/>
            </a:lvl9pPr>
          </a:lstStyle>
          <a:p>
            <a:endParaRPr/>
          </a:p>
        </p:txBody>
      </p:sp>
      <p:sp>
        <p:nvSpPr>
          <p:cNvPr id="71" name="Google Shape;71;p1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72"/>
        <p:cNvGrpSpPr/>
        <p:nvPr/>
      </p:nvGrpSpPr>
      <p:grpSpPr>
        <a:xfrm>
          <a:off x="0" y="0"/>
          <a:ext cx="0" cy="0"/>
          <a:chOff x="0" y="0"/>
          <a:chExt cx="0" cy="0"/>
        </a:xfrm>
      </p:grpSpPr>
      <p:sp>
        <p:nvSpPr>
          <p:cNvPr id="73" name="Google Shape;73;p18"/>
          <p:cNvSpPr txBox="1">
            <a:spLocks noGrp="1"/>
          </p:cNvSpPr>
          <p:nvPr>
            <p:ph type="title"/>
          </p:nvPr>
        </p:nvSpPr>
        <p:spPr>
          <a:xfrm>
            <a:off x="311700" y="292850"/>
            <a:ext cx="8520600" cy="801000"/>
          </a:xfrm>
          <a:prstGeom prst="rect">
            <a:avLst/>
          </a:prstGeom>
        </p:spPr>
        <p:txBody>
          <a:bodyPr spcFirstLastPara="1" wrap="square" lIns="91425" tIns="91425" rIns="91425" bIns="91425" anchor="t" anchorCtr="0">
            <a:noAutofit/>
          </a:bodyPr>
          <a:lstStyle>
            <a:lvl1pPr lvl="0" rtl="0">
              <a:spcBef>
                <a:spcPts val="0"/>
              </a:spcBef>
              <a:spcAft>
                <a:spcPts val="0"/>
              </a:spcAft>
              <a:buSzPts val="4200"/>
              <a:buNone/>
              <a:defRPr/>
            </a:lvl1pPr>
            <a:lvl2pPr lvl="1" rtl="0">
              <a:spcBef>
                <a:spcPts val="0"/>
              </a:spcBef>
              <a:spcAft>
                <a:spcPts val="0"/>
              </a:spcAft>
              <a:buSzPts val="4200"/>
              <a:buNone/>
              <a:defRPr/>
            </a:lvl2pPr>
            <a:lvl3pPr lvl="2" rtl="0">
              <a:spcBef>
                <a:spcPts val="0"/>
              </a:spcBef>
              <a:spcAft>
                <a:spcPts val="0"/>
              </a:spcAft>
              <a:buSzPts val="4200"/>
              <a:buNone/>
              <a:defRPr/>
            </a:lvl3pPr>
            <a:lvl4pPr lvl="3" rtl="0">
              <a:spcBef>
                <a:spcPts val="0"/>
              </a:spcBef>
              <a:spcAft>
                <a:spcPts val="0"/>
              </a:spcAft>
              <a:buSzPts val="4200"/>
              <a:buNone/>
              <a:defRPr/>
            </a:lvl4pPr>
            <a:lvl5pPr lvl="4" rtl="0">
              <a:spcBef>
                <a:spcPts val="0"/>
              </a:spcBef>
              <a:spcAft>
                <a:spcPts val="0"/>
              </a:spcAft>
              <a:buSzPts val="4200"/>
              <a:buNone/>
              <a:defRPr/>
            </a:lvl5pPr>
            <a:lvl6pPr lvl="5" rtl="0">
              <a:spcBef>
                <a:spcPts val="0"/>
              </a:spcBef>
              <a:spcAft>
                <a:spcPts val="0"/>
              </a:spcAft>
              <a:buSzPts val="4200"/>
              <a:buNone/>
              <a:defRPr/>
            </a:lvl6pPr>
            <a:lvl7pPr lvl="6" rtl="0">
              <a:spcBef>
                <a:spcPts val="0"/>
              </a:spcBef>
              <a:spcAft>
                <a:spcPts val="0"/>
              </a:spcAft>
              <a:buSzPts val="4200"/>
              <a:buNone/>
              <a:defRPr/>
            </a:lvl7pPr>
            <a:lvl8pPr lvl="7" rtl="0">
              <a:spcBef>
                <a:spcPts val="0"/>
              </a:spcBef>
              <a:spcAft>
                <a:spcPts val="0"/>
              </a:spcAft>
              <a:buSzPts val="4200"/>
              <a:buNone/>
              <a:defRPr/>
            </a:lvl8pPr>
            <a:lvl9pPr lvl="8" rtl="0">
              <a:spcBef>
                <a:spcPts val="0"/>
              </a:spcBef>
              <a:spcAft>
                <a:spcPts val="0"/>
              </a:spcAft>
              <a:buSzPts val="4200"/>
              <a:buNone/>
              <a:defRPr/>
            </a:lvl9pPr>
          </a:lstStyle>
          <a:p>
            <a:endParaRPr/>
          </a:p>
        </p:txBody>
      </p:sp>
      <p:sp>
        <p:nvSpPr>
          <p:cNvPr id="74" name="Google Shape;74;p18"/>
          <p:cNvSpPr txBox="1">
            <a:spLocks noGrp="1"/>
          </p:cNvSpPr>
          <p:nvPr>
            <p:ph type="body" idx="1"/>
          </p:nvPr>
        </p:nvSpPr>
        <p:spPr>
          <a:xfrm>
            <a:off x="311700" y="1228675"/>
            <a:ext cx="3999900" cy="3340200"/>
          </a:xfrm>
          <a:prstGeom prst="rect">
            <a:avLst/>
          </a:prstGeom>
        </p:spPr>
        <p:txBody>
          <a:bodyPr spcFirstLastPara="1" wrap="square" lIns="91425" tIns="91425" rIns="91425" bIns="91425" anchor="t" anchorCtr="0">
            <a:noAutofit/>
          </a:bodyPr>
          <a:lstStyle>
            <a:lvl1pPr marL="457200" lvl="0" indent="-317500" rtl="0">
              <a:spcBef>
                <a:spcPts val="0"/>
              </a:spcBef>
              <a:spcAft>
                <a:spcPts val="0"/>
              </a:spcAft>
              <a:buSzPts val="1400"/>
              <a:buChar char="●"/>
              <a:defRPr sz="1400"/>
            </a:lvl1pPr>
            <a:lvl2pPr marL="914400" lvl="1" indent="-304800" rtl="0">
              <a:spcBef>
                <a:spcPts val="1600"/>
              </a:spcBef>
              <a:spcAft>
                <a:spcPts val="0"/>
              </a:spcAft>
              <a:buSzPts val="1200"/>
              <a:buChar char="○"/>
              <a:defRPr sz="1200"/>
            </a:lvl2pPr>
            <a:lvl3pPr marL="1371600" lvl="2" indent="-304800" rtl="0">
              <a:spcBef>
                <a:spcPts val="1600"/>
              </a:spcBef>
              <a:spcAft>
                <a:spcPts val="0"/>
              </a:spcAft>
              <a:buSzPts val="1200"/>
              <a:buChar char="■"/>
              <a:defRPr sz="1200"/>
            </a:lvl3pPr>
            <a:lvl4pPr marL="1828800" lvl="3" indent="-304800" rtl="0">
              <a:spcBef>
                <a:spcPts val="1600"/>
              </a:spcBef>
              <a:spcAft>
                <a:spcPts val="0"/>
              </a:spcAft>
              <a:buSzPts val="1200"/>
              <a:buChar char="●"/>
              <a:defRPr sz="1200"/>
            </a:lvl4pPr>
            <a:lvl5pPr marL="2286000" lvl="4" indent="-304800" rtl="0">
              <a:spcBef>
                <a:spcPts val="1600"/>
              </a:spcBef>
              <a:spcAft>
                <a:spcPts val="0"/>
              </a:spcAft>
              <a:buSzPts val="1200"/>
              <a:buChar char="○"/>
              <a:defRPr sz="1200"/>
            </a:lvl5pPr>
            <a:lvl6pPr marL="2743200" lvl="5" indent="-304800" rtl="0">
              <a:spcBef>
                <a:spcPts val="1600"/>
              </a:spcBef>
              <a:spcAft>
                <a:spcPts val="0"/>
              </a:spcAft>
              <a:buSzPts val="1200"/>
              <a:buChar char="■"/>
              <a:defRPr sz="1200"/>
            </a:lvl6pPr>
            <a:lvl7pPr marL="3200400" lvl="6" indent="-304800" rtl="0">
              <a:spcBef>
                <a:spcPts val="1600"/>
              </a:spcBef>
              <a:spcAft>
                <a:spcPts val="0"/>
              </a:spcAft>
              <a:buSzPts val="1200"/>
              <a:buChar char="●"/>
              <a:defRPr sz="1200"/>
            </a:lvl7pPr>
            <a:lvl8pPr marL="3657600" lvl="7" indent="-304800" rtl="0">
              <a:spcBef>
                <a:spcPts val="1600"/>
              </a:spcBef>
              <a:spcAft>
                <a:spcPts val="0"/>
              </a:spcAft>
              <a:buSzPts val="1200"/>
              <a:buChar char="○"/>
              <a:defRPr sz="1200"/>
            </a:lvl8pPr>
            <a:lvl9pPr marL="4114800" lvl="8" indent="-304800" rtl="0">
              <a:spcBef>
                <a:spcPts val="1600"/>
              </a:spcBef>
              <a:spcAft>
                <a:spcPts val="1600"/>
              </a:spcAft>
              <a:buSzPts val="1200"/>
              <a:buChar char="■"/>
              <a:defRPr sz="1200"/>
            </a:lvl9pPr>
          </a:lstStyle>
          <a:p>
            <a:endParaRPr/>
          </a:p>
        </p:txBody>
      </p:sp>
      <p:sp>
        <p:nvSpPr>
          <p:cNvPr id="75" name="Google Shape;75;p18"/>
          <p:cNvSpPr txBox="1">
            <a:spLocks noGrp="1"/>
          </p:cNvSpPr>
          <p:nvPr>
            <p:ph type="body" idx="2"/>
          </p:nvPr>
        </p:nvSpPr>
        <p:spPr>
          <a:xfrm>
            <a:off x="4832400" y="1228675"/>
            <a:ext cx="3999900" cy="3340200"/>
          </a:xfrm>
          <a:prstGeom prst="rect">
            <a:avLst/>
          </a:prstGeom>
        </p:spPr>
        <p:txBody>
          <a:bodyPr spcFirstLastPara="1" wrap="square" lIns="91425" tIns="91425" rIns="91425" bIns="91425" anchor="t" anchorCtr="0">
            <a:noAutofit/>
          </a:bodyPr>
          <a:lstStyle>
            <a:lvl1pPr marL="457200" lvl="0" indent="-317500" rtl="0">
              <a:spcBef>
                <a:spcPts val="0"/>
              </a:spcBef>
              <a:spcAft>
                <a:spcPts val="0"/>
              </a:spcAft>
              <a:buSzPts val="1400"/>
              <a:buChar char="●"/>
              <a:defRPr sz="1400"/>
            </a:lvl1pPr>
            <a:lvl2pPr marL="914400" lvl="1" indent="-304800" rtl="0">
              <a:spcBef>
                <a:spcPts val="1600"/>
              </a:spcBef>
              <a:spcAft>
                <a:spcPts val="0"/>
              </a:spcAft>
              <a:buSzPts val="1200"/>
              <a:buChar char="○"/>
              <a:defRPr sz="1200"/>
            </a:lvl2pPr>
            <a:lvl3pPr marL="1371600" lvl="2" indent="-304800" rtl="0">
              <a:spcBef>
                <a:spcPts val="1600"/>
              </a:spcBef>
              <a:spcAft>
                <a:spcPts val="0"/>
              </a:spcAft>
              <a:buSzPts val="1200"/>
              <a:buChar char="■"/>
              <a:defRPr sz="1200"/>
            </a:lvl3pPr>
            <a:lvl4pPr marL="1828800" lvl="3" indent="-304800" rtl="0">
              <a:spcBef>
                <a:spcPts val="1600"/>
              </a:spcBef>
              <a:spcAft>
                <a:spcPts val="0"/>
              </a:spcAft>
              <a:buSzPts val="1200"/>
              <a:buChar char="●"/>
              <a:defRPr sz="1200"/>
            </a:lvl4pPr>
            <a:lvl5pPr marL="2286000" lvl="4" indent="-304800" rtl="0">
              <a:spcBef>
                <a:spcPts val="1600"/>
              </a:spcBef>
              <a:spcAft>
                <a:spcPts val="0"/>
              </a:spcAft>
              <a:buSzPts val="1200"/>
              <a:buChar char="○"/>
              <a:defRPr sz="1200"/>
            </a:lvl5pPr>
            <a:lvl6pPr marL="2743200" lvl="5" indent="-304800" rtl="0">
              <a:spcBef>
                <a:spcPts val="1600"/>
              </a:spcBef>
              <a:spcAft>
                <a:spcPts val="0"/>
              </a:spcAft>
              <a:buSzPts val="1200"/>
              <a:buChar char="■"/>
              <a:defRPr sz="1200"/>
            </a:lvl6pPr>
            <a:lvl7pPr marL="3200400" lvl="6" indent="-304800" rtl="0">
              <a:spcBef>
                <a:spcPts val="1600"/>
              </a:spcBef>
              <a:spcAft>
                <a:spcPts val="0"/>
              </a:spcAft>
              <a:buSzPts val="1200"/>
              <a:buChar char="●"/>
              <a:defRPr sz="1200"/>
            </a:lvl7pPr>
            <a:lvl8pPr marL="3657600" lvl="7" indent="-304800" rtl="0">
              <a:spcBef>
                <a:spcPts val="1600"/>
              </a:spcBef>
              <a:spcAft>
                <a:spcPts val="0"/>
              </a:spcAft>
              <a:buSzPts val="1200"/>
              <a:buChar char="○"/>
              <a:defRPr sz="1200"/>
            </a:lvl8pPr>
            <a:lvl9pPr marL="4114800" lvl="8" indent="-304800" rtl="0">
              <a:spcBef>
                <a:spcPts val="1600"/>
              </a:spcBef>
              <a:spcAft>
                <a:spcPts val="1600"/>
              </a:spcAft>
              <a:buSzPts val="1200"/>
              <a:buChar char="■"/>
              <a:defRPr sz="1200"/>
            </a:lvl9pPr>
          </a:lstStyle>
          <a:p>
            <a:endParaRPr/>
          </a:p>
        </p:txBody>
      </p:sp>
      <p:sp>
        <p:nvSpPr>
          <p:cNvPr id="76" name="Google Shape;76;p1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77"/>
        <p:cNvGrpSpPr/>
        <p:nvPr/>
      </p:nvGrpSpPr>
      <p:grpSpPr>
        <a:xfrm>
          <a:off x="0" y="0"/>
          <a:ext cx="0" cy="0"/>
          <a:chOff x="0" y="0"/>
          <a:chExt cx="0" cy="0"/>
        </a:xfrm>
      </p:grpSpPr>
      <p:sp>
        <p:nvSpPr>
          <p:cNvPr id="78" name="Google Shape;78;p19"/>
          <p:cNvSpPr txBox="1">
            <a:spLocks noGrp="1"/>
          </p:cNvSpPr>
          <p:nvPr>
            <p:ph type="title"/>
          </p:nvPr>
        </p:nvSpPr>
        <p:spPr>
          <a:xfrm>
            <a:off x="304800" y="309350"/>
            <a:ext cx="8537700" cy="748200"/>
          </a:xfrm>
          <a:prstGeom prst="rect">
            <a:avLst/>
          </a:prstGeom>
        </p:spPr>
        <p:txBody>
          <a:bodyPr spcFirstLastPara="1" wrap="square" lIns="91425" tIns="91425" rIns="91425" bIns="91425" anchor="t" anchorCtr="0">
            <a:noAutofit/>
          </a:bodyPr>
          <a:lstStyle>
            <a:lvl1pPr lvl="0" rtl="0">
              <a:spcBef>
                <a:spcPts val="0"/>
              </a:spcBef>
              <a:spcAft>
                <a:spcPts val="0"/>
              </a:spcAft>
              <a:buSzPts val="4000"/>
              <a:buNone/>
              <a:defRPr sz="4000"/>
            </a:lvl1pPr>
            <a:lvl2pPr lvl="1" rtl="0">
              <a:spcBef>
                <a:spcPts val="0"/>
              </a:spcBef>
              <a:spcAft>
                <a:spcPts val="0"/>
              </a:spcAft>
              <a:buSzPts val="4000"/>
              <a:buNone/>
              <a:defRPr sz="4000"/>
            </a:lvl2pPr>
            <a:lvl3pPr lvl="2" rtl="0">
              <a:spcBef>
                <a:spcPts val="0"/>
              </a:spcBef>
              <a:spcAft>
                <a:spcPts val="0"/>
              </a:spcAft>
              <a:buSzPts val="4000"/>
              <a:buNone/>
              <a:defRPr sz="4000"/>
            </a:lvl3pPr>
            <a:lvl4pPr lvl="3" rtl="0">
              <a:spcBef>
                <a:spcPts val="0"/>
              </a:spcBef>
              <a:spcAft>
                <a:spcPts val="0"/>
              </a:spcAft>
              <a:buSzPts val="4000"/>
              <a:buNone/>
              <a:defRPr sz="4000"/>
            </a:lvl4pPr>
            <a:lvl5pPr lvl="4" rtl="0">
              <a:spcBef>
                <a:spcPts val="0"/>
              </a:spcBef>
              <a:spcAft>
                <a:spcPts val="0"/>
              </a:spcAft>
              <a:buSzPts val="4000"/>
              <a:buNone/>
              <a:defRPr sz="4000"/>
            </a:lvl5pPr>
            <a:lvl6pPr lvl="5" rtl="0">
              <a:spcBef>
                <a:spcPts val="0"/>
              </a:spcBef>
              <a:spcAft>
                <a:spcPts val="0"/>
              </a:spcAft>
              <a:buSzPts val="4000"/>
              <a:buNone/>
              <a:defRPr sz="4000"/>
            </a:lvl6pPr>
            <a:lvl7pPr lvl="6" rtl="0">
              <a:spcBef>
                <a:spcPts val="0"/>
              </a:spcBef>
              <a:spcAft>
                <a:spcPts val="0"/>
              </a:spcAft>
              <a:buSzPts val="4000"/>
              <a:buNone/>
              <a:defRPr sz="4000"/>
            </a:lvl7pPr>
            <a:lvl8pPr lvl="7" rtl="0">
              <a:spcBef>
                <a:spcPts val="0"/>
              </a:spcBef>
              <a:spcAft>
                <a:spcPts val="0"/>
              </a:spcAft>
              <a:buSzPts val="4000"/>
              <a:buNone/>
              <a:defRPr sz="4000"/>
            </a:lvl8pPr>
            <a:lvl9pPr lvl="8" rtl="0">
              <a:spcBef>
                <a:spcPts val="0"/>
              </a:spcBef>
              <a:spcAft>
                <a:spcPts val="0"/>
              </a:spcAft>
              <a:buSzPts val="4000"/>
              <a:buNone/>
              <a:defRPr sz="4000"/>
            </a:lvl9pPr>
          </a:lstStyle>
          <a:p>
            <a:endParaRPr/>
          </a:p>
        </p:txBody>
      </p:sp>
      <p:sp>
        <p:nvSpPr>
          <p:cNvPr id="79" name="Google Shape;79;p1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80"/>
        <p:cNvGrpSpPr/>
        <p:nvPr/>
      </p:nvGrpSpPr>
      <p:grpSpPr>
        <a:xfrm>
          <a:off x="0" y="0"/>
          <a:ext cx="0" cy="0"/>
          <a:chOff x="0" y="0"/>
          <a:chExt cx="0" cy="0"/>
        </a:xfrm>
      </p:grpSpPr>
      <p:sp>
        <p:nvSpPr>
          <p:cNvPr id="81" name="Google Shape;81;p20"/>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Autofit/>
          </a:bodyPr>
          <a:lstStyle>
            <a:lvl1pPr lvl="0" rtl="0">
              <a:spcBef>
                <a:spcPts val="0"/>
              </a:spcBef>
              <a:spcAft>
                <a:spcPts val="0"/>
              </a:spcAft>
              <a:buSzPts val="3000"/>
              <a:buNone/>
              <a:defRPr sz="3000">
                <a:highlight>
                  <a:schemeClr val="dk1"/>
                </a:highlight>
              </a:defRPr>
            </a:lvl1pPr>
            <a:lvl2pPr lvl="1" rtl="0">
              <a:spcBef>
                <a:spcPts val="0"/>
              </a:spcBef>
              <a:spcAft>
                <a:spcPts val="0"/>
              </a:spcAft>
              <a:buSzPts val="3000"/>
              <a:buNone/>
              <a:defRPr sz="3000">
                <a:highlight>
                  <a:schemeClr val="dk1"/>
                </a:highlight>
              </a:defRPr>
            </a:lvl2pPr>
            <a:lvl3pPr lvl="2" rtl="0">
              <a:spcBef>
                <a:spcPts val="0"/>
              </a:spcBef>
              <a:spcAft>
                <a:spcPts val="0"/>
              </a:spcAft>
              <a:buSzPts val="3000"/>
              <a:buNone/>
              <a:defRPr sz="3000">
                <a:highlight>
                  <a:schemeClr val="dk1"/>
                </a:highlight>
              </a:defRPr>
            </a:lvl3pPr>
            <a:lvl4pPr lvl="3" rtl="0">
              <a:spcBef>
                <a:spcPts val="0"/>
              </a:spcBef>
              <a:spcAft>
                <a:spcPts val="0"/>
              </a:spcAft>
              <a:buSzPts val="3000"/>
              <a:buNone/>
              <a:defRPr sz="3000">
                <a:highlight>
                  <a:schemeClr val="dk1"/>
                </a:highlight>
              </a:defRPr>
            </a:lvl4pPr>
            <a:lvl5pPr lvl="4" rtl="0">
              <a:spcBef>
                <a:spcPts val="0"/>
              </a:spcBef>
              <a:spcAft>
                <a:spcPts val="0"/>
              </a:spcAft>
              <a:buSzPts val="3000"/>
              <a:buNone/>
              <a:defRPr sz="3000">
                <a:highlight>
                  <a:schemeClr val="dk1"/>
                </a:highlight>
              </a:defRPr>
            </a:lvl5pPr>
            <a:lvl6pPr lvl="5" rtl="0">
              <a:spcBef>
                <a:spcPts val="0"/>
              </a:spcBef>
              <a:spcAft>
                <a:spcPts val="0"/>
              </a:spcAft>
              <a:buSzPts val="3000"/>
              <a:buNone/>
              <a:defRPr sz="3000">
                <a:highlight>
                  <a:schemeClr val="dk1"/>
                </a:highlight>
              </a:defRPr>
            </a:lvl6pPr>
            <a:lvl7pPr lvl="6" rtl="0">
              <a:spcBef>
                <a:spcPts val="0"/>
              </a:spcBef>
              <a:spcAft>
                <a:spcPts val="0"/>
              </a:spcAft>
              <a:buSzPts val="3000"/>
              <a:buNone/>
              <a:defRPr sz="3000">
                <a:highlight>
                  <a:schemeClr val="dk1"/>
                </a:highlight>
              </a:defRPr>
            </a:lvl7pPr>
            <a:lvl8pPr lvl="7" rtl="0">
              <a:spcBef>
                <a:spcPts val="0"/>
              </a:spcBef>
              <a:spcAft>
                <a:spcPts val="0"/>
              </a:spcAft>
              <a:buSzPts val="3000"/>
              <a:buNone/>
              <a:defRPr sz="3000">
                <a:highlight>
                  <a:schemeClr val="dk1"/>
                </a:highlight>
              </a:defRPr>
            </a:lvl8pPr>
            <a:lvl9pPr lvl="8" rtl="0">
              <a:spcBef>
                <a:spcPts val="0"/>
              </a:spcBef>
              <a:spcAft>
                <a:spcPts val="0"/>
              </a:spcAft>
              <a:buSzPts val="3000"/>
              <a:buNone/>
              <a:defRPr sz="3000">
                <a:highlight>
                  <a:schemeClr val="dk1"/>
                </a:highlight>
              </a:defRPr>
            </a:lvl9pPr>
          </a:lstStyle>
          <a:p>
            <a:endParaRPr/>
          </a:p>
        </p:txBody>
      </p:sp>
      <p:sp>
        <p:nvSpPr>
          <p:cNvPr id="82" name="Google Shape;82;p20"/>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Autofit/>
          </a:bodyPr>
          <a:lstStyle>
            <a:lvl1pPr marL="457200" lvl="0" indent="-304800" rtl="0">
              <a:spcBef>
                <a:spcPts val="0"/>
              </a:spcBef>
              <a:spcAft>
                <a:spcPts val="0"/>
              </a:spcAft>
              <a:buSzPts val="1200"/>
              <a:buChar char="●"/>
              <a:defRPr sz="1200"/>
            </a:lvl1pPr>
            <a:lvl2pPr marL="914400" lvl="1" indent="-304800" rtl="0">
              <a:spcBef>
                <a:spcPts val="1600"/>
              </a:spcBef>
              <a:spcAft>
                <a:spcPts val="0"/>
              </a:spcAft>
              <a:buSzPts val="1200"/>
              <a:buChar char="○"/>
              <a:defRPr sz="1200"/>
            </a:lvl2pPr>
            <a:lvl3pPr marL="1371600" lvl="2" indent="-304800" rtl="0">
              <a:spcBef>
                <a:spcPts val="1600"/>
              </a:spcBef>
              <a:spcAft>
                <a:spcPts val="0"/>
              </a:spcAft>
              <a:buSzPts val="1200"/>
              <a:buChar char="■"/>
              <a:defRPr sz="1200"/>
            </a:lvl3pPr>
            <a:lvl4pPr marL="1828800" lvl="3" indent="-304800" rtl="0">
              <a:spcBef>
                <a:spcPts val="1600"/>
              </a:spcBef>
              <a:spcAft>
                <a:spcPts val="0"/>
              </a:spcAft>
              <a:buSzPts val="1200"/>
              <a:buChar char="●"/>
              <a:defRPr sz="1200"/>
            </a:lvl4pPr>
            <a:lvl5pPr marL="2286000" lvl="4" indent="-304800" rtl="0">
              <a:spcBef>
                <a:spcPts val="1600"/>
              </a:spcBef>
              <a:spcAft>
                <a:spcPts val="0"/>
              </a:spcAft>
              <a:buSzPts val="1200"/>
              <a:buChar char="○"/>
              <a:defRPr sz="1200"/>
            </a:lvl5pPr>
            <a:lvl6pPr marL="2743200" lvl="5" indent="-304800" rtl="0">
              <a:spcBef>
                <a:spcPts val="1600"/>
              </a:spcBef>
              <a:spcAft>
                <a:spcPts val="0"/>
              </a:spcAft>
              <a:buSzPts val="1200"/>
              <a:buChar char="■"/>
              <a:defRPr sz="1200"/>
            </a:lvl6pPr>
            <a:lvl7pPr marL="3200400" lvl="6" indent="-304800" rtl="0">
              <a:spcBef>
                <a:spcPts val="1600"/>
              </a:spcBef>
              <a:spcAft>
                <a:spcPts val="0"/>
              </a:spcAft>
              <a:buSzPts val="1200"/>
              <a:buChar char="●"/>
              <a:defRPr sz="1200"/>
            </a:lvl7pPr>
            <a:lvl8pPr marL="3657600" lvl="7" indent="-304800" rtl="0">
              <a:spcBef>
                <a:spcPts val="1600"/>
              </a:spcBef>
              <a:spcAft>
                <a:spcPts val="0"/>
              </a:spcAft>
              <a:buSzPts val="1200"/>
              <a:buChar char="○"/>
              <a:defRPr sz="1200"/>
            </a:lvl8pPr>
            <a:lvl9pPr marL="4114800" lvl="8" indent="-304800" rtl="0">
              <a:spcBef>
                <a:spcPts val="1600"/>
              </a:spcBef>
              <a:spcAft>
                <a:spcPts val="1600"/>
              </a:spcAft>
              <a:buSzPts val="1200"/>
              <a:buChar char="■"/>
              <a:defRPr sz="1200"/>
            </a:lvl9pPr>
          </a:lstStyle>
          <a:p>
            <a:endParaRPr/>
          </a:p>
        </p:txBody>
      </p:sp>
      <p:sp>
        <p:nvSpPr>
          <p:cNvPr id="83" name="Google Shape;83;p2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Main point">
  <p:cSld name="MAIN_POINT">
    <p:bg>
      <p:bgPr>
        <a:solidFill>
          <a:schemeClr val="accent4"/>
        </a:solidFill>
        <a:effectLst/>
      </p:bgPr>
    </p:bg>
    <p:spTree>
      <p:nvGrpSpPr>
        <p:cNvPr id="1" name="Shape 84"/>
        <p:cNvGrpSpPr/>
        <p:nvPr/>
      </p:nvGrpSpPr>
      <p:grpSpPr>
        <a:xfrm>
          <a:off x="0" y="0"/>
          <a:ext cx="0" cy="0"/>
          <a:chOff x="0" y="0"/>
          <a:chExt cx="0" cy="0"/>
        </a:xfrm>
      </p:grpSpPr>
      <p:sp>
        <p:nvSpPr>
          <p:cNvPr id="85" name="Google Shape;85;p21"/>
          <p:cNvSpPr txBox="1">
            <a:spLocks noGrp="1"/>
          </p:cNvSpPr>
          <p:nvPr>
            <p:ph type="title"/>
          </p:nvPr>
        </p:nvSpPr>
        <p:spPr>
          <a:xfrm>
            <a:off x="490250" y="526350"/>
            <a:ext cx="5618700" cy="4090800"/>
          </a:xfrm>
          <a:prstGeom prst="rect">
            <a:avLst/>
          </a:prstGeom>
        </p:spPr>
        <p:txBody>
          <a:bodyPr spcFirstLastPara="1" wrap="square" lIns="91425" tIns="91425" rIns="91425" bIns="91425" anchor="ctr" anchorCtr="0">
            <a:noAutofit/>
          </a:bodyPr>
          <a:lstStyle>
            <a:lvl1pPr lvl="0" rtl="0">
              <a:spcBef>
                <a:spcPts val="0"/>
              </a:spcBef>
              <a:spcAft>
                <a:spcPts val="0"/>
              </a:spcAft>
              <a:buClr>
                <a:schemeClr val="lt1"/>
              </a:buClr>
              <a:buSzPts val="6000"/>
              <a:buNone/>
              <a:defRPr sz="6000">
                <a:solidFill>
                  <a:schemeClr val="lt1"/>
                </a:solidFill>
              </a:defRPr>
            </a:lvl1pPr>
            <a:lvl2pPr lvl="1" rtl="0">
              <a:spcBef>
                <a:spcPts val="0"/>
              </a:spcBef>
              <a:spcAft>
                <a:spcPts val="0"/>
              </a:spcAft>
              <a:buClr>
                <a:schemeClr val="lt1"/>
              </a:buClr>
              <a:buSzPts val="6000"/>
              <a:buNone/>
              <a:defRPr sz="6000">
                <a:solidFill>
                  <a:schemeClr val="lt1"/>
                </a:solidFill>
              </a:defRPr>
            </a:lvl2pPr>
            <a:lvl3pPr lvl="2" rtl="0">
              <a:spcBef>
                <a:spcPts val="0"/>
              </a:spcBef>
              <a:spcAft>
                <a:spcPts val="0"/>
              </a:spcAft>
              <a:buClr>
                <a:schemeClr val="lt1"/>
              </a:buClr>
              <a:buSzPts val="6000"/>
              <a:buNone/>
              <a:defRPr sz="6000">
                <a:solidFill>
                  <a:schemeClr val="lt1"/>
                </a:solidFill>
              </a:defRPr>
            </a:lvl3pPr>
            <a:lvl4pPr lvl="3" rtl="0">
              <a:spcBef>
                <a:spcPts val="0"/>
              </a:spcBef>
              <a:spcAft>
                <a:spcPts val="0"/>
              </a:spcAft>
              <a:buClr>
                <a:schemeClr val="lt1"/>
              </a:buClr>
              <a:buSzPts val="6000"/>
              <a:buNone/>
              <a:defRPr sz="6000">
                <a:solidFill>
                  <a:schemeClr val="lt1"/>
                </a:solidFill>
              </a:defRPr>
            </a:lvl4pPr>
            <a:lvl5pPr lvl="4" rtl="0">
              <a:spcBef>
                <a:spcPts val="0"/>
              </a:spcBef>
              <a:spcAft>
                <a:spcPts val="0"/>
              </a:spcAft>
              <a:buClr>
                <a:schemeClr val="lt1"/>
              </a:buClr>
              <a:buSzPts val="6000"/>
              <a:buNone/>
              <a:defRPr sz="6000">
                <a:solidFill>
                  <a:schemeClr val="lt1"/>
                </a:solidFill>
              </a:defRPr>
            </a:lvl5pPr>
            <a:lvl6pPr lvl="5" rtl="0">
              <a:spcBef>
                <a:spcPts val="0"/>
              </a:spcBef>
              <a:spcAft>
                <a:spcPts val="0"/>
              </a:spcAft>
              <a:buClr>
                <a:schemeClr val="lt1"/>
              </a:buClr>
              <a:buSzPts val="6000"/>
              <a:buNone/>
              <a:defRPr sz="6000">
                <a:solidFill>
                  <a:schemeClr val="lt1"/>
                </a:solidFill>
              </a:defRPr>
            </a:lvl6pPr>
            <a:lvl7pPr lvl="6" rtl="0">
              <a:spcBef>
                <a:spcPts val="0"/>
              </a:spcBef>
              <a:spcAft>
                <a:spcPts val="0"/>
              </a:spcAft>
              <a:buClr>
                <a:schemeClr val="lt1"/>
              </a:buClr>
              <a:buSzPts val="6000"/>
              <a:buNone/>
              <a:defRPr sz="6000">
                <a:solidFill>
                  <a:schemeClr val="lt1"/>
                </a:solidFill>
              </a:defRPr>
            </a:lvl7pPr>
            <a:lvl8pPr lvl="7" rtl="0">
              <a:spcBef>
                <a:spcPts val="0"/>
              </a:spcBef>
              <a:spcAft>
                <a:spcPts val="0"/>
              </a:spcAft>
              <a:buClr>
                <a:schemeClr val="lt1"/>
              </a:buClr>
              <a:buSzPts val="6000"/>
              <a:buNone/>
              <a:defRPr sz="6000">
                <a:solidFill>
                  <a:schemeClr val="lt1"/>
                </a:solidFill>
              </a:defRPr>
            </a:lvl8pPr>
            <a:lvl9pPr lvl="8" rtl="0">
              <a:spcBef>
                <a:spcPts val="0"/>
              </a:spcBef>
              <a:spcAft>
                <a:spcPts val="0"/>
              </a:spcAft>
              <a:buClr>
                <a:schemeClr val="lt1"/>
              </a:buClr>
              <a:buSzPts val="6000"/>
              <a:buNone/>
              <a:defRPr sz="6000">
                <a:solidFill>
                  <a:schemeClr val="lt1"/>
                </a:solidFill>
              </a:defRPr>
            </a:lvl9pPr>
          </a:lstStyle>
          <a:p>
            <a:endParaRPr/>
          </a:p>
        </p:txBody>
      </p:sp>
      <p:sp>
        <p:nvSpPr>
          <p:cNvPr id="86" name="Google Shape;86;p2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solidFill>
                  <a:schemeClr val="lt1"/>
                </a:solidFill>
              </a:defRPr>
            </a:lvl1pPr>
            <a:lvl2pPr lvl="1" rtl="0">
              <a:buNone/>
              <a:defRPr>
                <a:solidFill>
                  <a:schemeClr val="lt1"/>
                </a:solidFill>
              </a:defRPr>
            </a:lvl2pPr>
            <a:lvl3pPr lvl="2" rtl="0">
              <a:buNone/>
              <a:defRPr>
                <a:solidFill>
                  <a:schemeClr val="lt1"/>
                </a:solidFill>
              </a:defRPr>
            </a:lvl3pPr>
            <a:lvl4pPr lvl="3" rtl="0">
              <a:buNone/>
              <a:defRPr>
                <a:solidFill>
                  <a:schemeClr val="lt1"/>
                </a:solidFill>
              </a:defRPr>
            </a:lvl4pPr>
            <a:lvl5pPr lvl="4" rtl="0">
              <a:buNone/>
              <a:defRPr>
                <a:solidFill>
                  <a:schemeClr val="lt1"/>
                </a:solidFill>
              </a:defRPr>
            </a:lvl5pPr>
            <a:lvl6pPr lvl="5" rtl="0">
              <a:buNone/>
              <a:defRPr>
                <a:solidFill>
                  <a:schemeClr val="lt1"/>
                </a:solidFill>
              </a:defRPr>
            </a:lvl6pPr>
            <a:lvl7pPr lvl="6" rtl="0">
              <a:buNone/>
              <a:defRPr>
                <a:solidFill>
                  <a:schemeClr val="lt1"/>
                </a:solidFill>
              </a:defRPr>
            </a:lvl7pPr>
            <a:lvl8pPr lvl="7" rtl="0">
              <a:buNone/>
              <a:defRPr>
                <a:solidFill>
                  <a:schemeClr val="lt1"/>
                </a:solidFill>
              </a:defRPr>
            </a:lvl8pPr>
            <a:lvl9pPr lvl="8" rtl="0">
              <a:buNone/>
              <a:defRPr>
                <a:solidFill>
                  <a:schemeClr val="lt1"/>
                </a:solidFil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87"/>
        <p:cNvGrpSpPr/>
        <p:nvPr/>
      </p:nvGrpSpPr>
      <p:grpSpPr>
        <a:xfrm>
          <a:off x="0" y="0"/>
          <a:ext cx="0" cy="0"/>
          <a:chOff x="0" y="0"/>
          <a:chExt cx="0" cy="0"/>
        </a:xfrm>
      </p:grpSpPr>
      <p:sp>
        <p:nvSpPr>
          <p:cNvPr id="88" name="Google Shape;88;p22"/>
          <p:cNvSpPr/>
          <p:nvPr/>
        </p:nvSpPr>
        <p:spPr>
          <a:xfrm>
            <a:off x="4572000" y="-25"/>
            <a:ext cx="4572000" cy="5143500"/>
          </a:xfrm>
          <a:prstGeom prst="rect">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89" name="Google Shape;89;p22"/>
          <p:cNvCxnSpPr/>
          <p:nvPr/>
        </p:nvCxnSpPr>
        <p:spPr>
          <a:xfrm>
            <a:off x="5029675" y="4495500"/>
            <a:ext cx="468300" cy="0"/>
          </a:xfrm>
          <a:prstGeom prst="straightConnector1">
            <a:avLst/>
          </a:prstGeom>
          <a:noFill/>
          <a:ln w="28575" cap="flat" cmpd="sng">
            <a:solidFill>
              <a:schemeClr val="lt1"/>
            </a:solidFill>
            <a:prstDash val="solid"/>
            <a:round/>
            <a:headEnd type="none" w="sm" len="sm"/>
            <a:tailEnd type="none" w="sm" len="sm"/>
          </a:ln>
        </p:spPr>
      </p:cxnSp>
      <p:sp>
        <p:nvSpPr>
          <p:cNvPr id="90" name="Google Shape;90;p22"/>
          <p:cNvSpPr txBox="1">
            <a:spLocks noGrp="1"/>
          </p:cNvSpPr>
          <p:nvPr>
            <p:ph type="title"/>
          </p:nvPr>
        </p:nvSpPr>
        <p:spPr>
          <a:xfrm>
            <a:off x="265500" y="1081400"/>
            <a:ext cx="4045200" cy="17103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5400"/>
              <a:buNone/>
              <a:defRPr sz="5400"/>
            </a:lvl1pPr>
            <a:lvl2pPr lvl="1" algn="ctr" rtl="0">
              <a:spcBef>
                <a:spcPts val="0"/>
              </a:spcBef>
              <a:spcAft>
                <a:spcPts val="0"/>
              </a:spcAft>
              <a:buSzPts val="5400"/>
              <a:buNone/>
              <a:defRPr sz="5400"/>
            </a:lvl2pPr>
            <a:lvl3pPr lvl="2" algn="ctr" rtl="0">
              <a:spcBef>
                <a:spcPts val="0"/>
              </a:spcBef>
              <a:spcAft>
                <a:spcPts val="0"/>
              </a:spcAft>
              <a:buSzPts val="5400"/>
              <a:buNone/>
              <a:defRPr sz="5400"/>
            </a:lvl3pPr>
            <a:lvl4pPr lvl="3" algn="ctr" rtl="0">
              <a:spcBef>
                <a:spcPts val="0"/>
              </a:spcBef>
              <a:spcAft>
                <a:spcPts val="0"/>
              </a:spcAft>
              <a:buSzPts val="5400"/>
              <a:buNone/>
              <a:defRPr sz="5400"/>
            </a:lvl4pPr>
            <a:lvl5pPr lvl="4" algn="ctr" rtl="0">
              <a:spcBef>
                <a:spcPts val="0"/>
              </a:spcBef>
              <a:spcAft>
                <a:spcPts val="0"/>
              </a:spcAft>
              <a:buSzPts val="5400"/>
              <a:buNone/>
              <a:defRPr sz="5400"/>
            </a:lvl5pPr>
            <a:lvl6pPr lvl="5" algn="ctr" rtl="0">
              <a:spcBef>
                <a:spcPts val="0"/>
              </a:spcBef>
              <a:spcAft>
                <a:spcPts val="0"/>
              </a:spcAft>
              <a:buSzPts val="5400"/>
              <a:buNone/>
              <a:defRPr sz="5400"/>
            </a:lvl6pPr>
            <a:lvl7pPr lvl="6" algn="ctr" rtl="0">
              <a:spcBef>
                <a:spcPts val="0"/>
              </a:spcBef>
              <a:spcAft>
                <a:spcPts val="0"/>
              </a:spcAft>
              <a:buSzPts val="5400"/>
              <a:buNone/>
              <a:defRPr sz="5400"/>
            </a:lvl7pPr>
            <a:lvl8pPr lvl="7" algn="ctr" rtl="0">
              <a:spcBef>
                <a:spcPts val="0"/>
              </a:spcBef>
              <a:spcAft>
                <a:spcPts val="0"/>
              </a:spcAft>
              <a:buSzPts val="5400"/>
              <a:buNone/>
              <a:defRPr sz="5400"/>
            </a:lvl8pPr>
            <a:lvl9pPr lvl="8" algn="ctr" rtl="0">
              <a:spcBef>
                <a:spcPts val="0"/>
              </a:spcBef>
              <a:spcAft>
                <a:spcPts val="0"/>
              </a:spcAft>
              <a:buSzPts val="5400"/>
              <a:buNone/>
              <a:defRPr sz="5400"/>
            </a:lvl9pPr>
          </a:lstStyle>
          <a:p>
            <a:endParaRPr/>
          </a:p>
        </p:txBody>
      </p:sp>
      <p:sp>
        <p:nvSpPr>
          <p:cNvPr id="91" name="Google Shape;91;p22"/>
          <p:cNvSpPr txBox="1">
            <a:spLocks noGrp="1"/>
          </p:cNvSpPr>
          <p:nvPr>
            <p:ph type="subTitle" idx="1"/>
          </p:nvPr>
        </p:nvSpPr>
        <p:spPr>
          <a:xfrm>
            <a:off x="265500" y="2845223"/>
            <a:ext cx="4045200" cy="13455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800"/>
              <a:buNone/>
              <a:defRPr/>
            </a:lvl1pPr>
            <a:lvl2pPr lvl="1" algn="ctr" rtl="0">
              <a:lnSpc>
                <a:spcPct val="100000"/>
              </a:lnSpc>
              <a:spcBef>
                <a:spcPts val="0"/>
              </a:spcBef>
              <a:spcAft>
                <a:spcPts val="0"/>
              </a:spcAft>
              <a:buSzPts val="1800"/>
              <a:buNone/>
              <a:defRPr sz="1800"/>
            </a:lvl2pPr>
            <a:lvl3pPr lvl="2" algn="ctr" rtl="0">
              <a:lnSpc>
                <a:spcPct val="100000"/>
              </a:lnSpc>
              <a:spcBef>
                <a:spcPts val="0"/>
              </a:spcBef>
              <a:spcAft>
                <a:spcPts val="0"/>
              </a:spcAft>
              <a:buSzPts val="1800"/>
              <a:buNone/>
              <a:defRPr sz="1800"/>
            </a:lvl3pPr>
            <a:lvl4pPr lvl="3" algn="ctr" rtl="0">
              <a:lnSpc>
                <a:spcPct val="100000"/>
              </a:lnSpc>
              <a:spcBef>
                <a:spcPts val="0"/>
              </a:spcBef>
              <a:spcAft>
                <a:spcPts val="0"/>
              </a:spcAft>
              <a:buSzPts val="1800"/>
              <a:buNone/>
              <a:defRPr sz="1800"/>
            </a:lvl4pPr>
            <a:lvl5pPr lvl="4" algn="ctr" rtl="0">
              <a:lnSpc>
                <a:spcPct val="100000"/>
              </a:lnSpc>
              <a:spcBef>
                <a:spcPts val="0"/>
              </a:spcBef>
              <a:spcAft>
                <a:spcPts val="0"/>
              </a:spcAft>
              <a:buSzPts val="1800"/>
              <a:buNone/>
              <a:defRPr sz="1800"/>
            </a:lvl5pPr>
            <a:lvl6pPr lvl="5" algn="ctr" rtl="0">
              <a:lnSpc>
                <a:spcPct val="100000"/>
              </a:lnSpc>
              <a:spcBef>
                <a:spcPts val="0"/>
              </a:spcBef>
              <a:spcAft>
                <a:spcPts val="0"/>
              </a:spcAft>
              <a:buSzPts val="1800"/>
              <a:buNone/>
              <a:defRPr sz="1800"/>
            </a:lvl6pPr>
            <a:lvl7pPr lvl="6" algn="ctr" rtl="0">
              <a:lnSpc>
                <a:spcPct val="100000"/>
              </a:lnSpc>
              <a:spcBef>
                <a:spcPts val="0"/>
              </a:spcBef>
              <a:spcAft>
                <a:spcPts val="0"/>
              </a:spcAft>
              <a:buSzPts val="1800"/>
              <a:buNone/>
              <a:defRPr sz="1800"/>
            </a:lvl7pPr>
            <a:lvl8pPr lvl="7" algn="ctr" rtl="0">
              <a:lnSpc>
                <a:spcPct val="100000"/>
              </a:lnSpc>
              <a:spcBef>
                <a:spcPts val="0"/>
              </a:spcBef>
              <a:spcAft>
                <a:spcPts val="0"/>
              </a:spcAft>
              <a:buSzPts val="1800"/>
              <a:buNone/>
              <a:defRPr sz="1800"/>
            </a:lvl8pPr>
            <a:lvl9pPr lvl="8" algn="ctr" rtl="0">
              <a:lnSpc>
                <a:spcPct val="100000"/>
              </a:lnSpc>
              <a:spcBef>
                <a:spcPts val="0"/>
              </a:spcBef>
              <a:spcAft>
                <a:spcPts val="0"/>
              </a:spcAft>
              <a:buSzPts val="1800"/>
              <a:buNone/>
              <a:defRPr sz="1800"/>
            </a:lvl9pPr>
          </a:lstStyle>
          <a:p>
            <a:endParaRPr/>
          </a:p>
        </p:txBody>
      </p:sp>
      <p:sp>
        <p:nvSpPr>
          <p:cNvPr id="92" name="Google Shape;92;p22"/>
          <p:cNvSpPr txBox="1">
            <a:spLocks noGrp="1"/>
          </p:cNvSpPr>
          <p:nvPr>
            <p:ph type="body" idx="2"/>
          </p:nvPr>
        </p:nvSpPr>
        <p:spPr>
          <a:xfrm>
            <a:off x="4939500" y="724200"/>
            <a:ext cx="3837000" cy="3695100"/>
          </a:xfrm>
          <a:prstGeom prst="rect">
            <a:avLst/>
          </a:prstGeom>
        </p:spPr>
        <p:txBody>
          <a:bodyPr spcFirstLastPara="1" wrap="square" lIns="91425" tIns="91425" rIns="91425" bIns="91425" anchor="ctr" anchorCtr="0">
            <a:noAutofit/>
          </a:bodyPr>
          <a:lstStyle>
            <a:lvl1pPr marL="457200" lvl="0" indent="-342900" rtl="0">
              <a:spcBef>
                <a:spcPts val="0"/>
              </a:spcBef>
              <a:spcAft>
                <a:spcPts val="0"/>
              </a:spcAft>
              <a:buClr>
                <a:schemeClr val="accent1"/>
              </a:buClr>
              <a:buSzPts val="1800"/>
              <a:buChar char="●"/>
              <a:defRPr>
                <a:solidFill>
                  <a:schemeClr val="accent1"/>
                </a:solidFill>
                <a:highlight>
                  <a:schemeClr val="lt1"/>
                </a:highlight>
              </a:defRPr>
            </a:lvl1pPr>
            <a:lvl2pPr marL="914400" lvl="1" indent="-317500" rtl="0">
              <a:spcBef>
                <a:spcPts val="1600"/>
              </a:spcBef>
              <a:spcAft>
                <a:spcPts val="0"/>
              </a:spcAft>
              <a:buClr>
                <a:schemeClr val="accent1"/>
              </a:buClr>
              <a:buSzPts val="1400"/>
              <a:buChar char="○"/>
              <a:defRPr>
                <a:solidFill>
                  <a:schemeClr val="accent1"/>
                </a:solidFill>
                <a:highlight>
                  <a:schemeClr val="lt1"/>
                </a:highlight>
              </a:defRPr>
            </a:lvl2pPr>
            <a:lvl3pPr marL="1371600" lvl="2" indent="-317500" rtl="0">
              <a:spcBef>
                <a:spcPts val="1600"/>
              </a:spcBef>
              <a:spcAft>
                <a:spcPts val="0"/>
              </a:spcAft>
              <a:buClr>
                <a:schemeClr val="accent1"/>
              </a:buClr>
              <a:buSzPts val="1400"/>
              <a:buChar char="■"/>
              <a:defRPr>
                <a:solidFill>
                  <a:schemeClr val="accent1"/>
                </a:solidFill>
                <a:highlight>
                  <a:schemeClr val="lt1"/>
                </a:highlight>
              </a:defRPr>
            </a:lvl3pPr>
            <a:lvl4pPr marL="1828800" lvl="3" indent="-317500" rtl="0">
              <a:spcBef>
                <a:spcPts val="1600"/>
              </a:spcBef>
              <a:spcAft>
                <a:spcPts val="0"/>
              </a:spcAft>
              <a:buClr>
                <a:schemeClr val="accent1"/>
              </a:buClr>
              <a:buSzPts val="1400"/>
              <a:buChar char="●"/>
              <a:defRPr>
                <a:solidFill>
                  <a:schemeClr val="accent1"/>
                </a:solidFill>
                <a:highlight>
                  <a:schemeClr val="lt1"/>
                </a:highlight>
              </a:defRPr>
            </a:lvl4pPr>
            <a:lvl5pPr marL="2286000" lvl="4" indent="-317500" rtl="0">
              <a:spcBef>
                <a:spcPts val="1600"/>
              </a:spcBef>
              <a:spcAft>
                <a:spcPts val="0"/>
              </a:spcAft>
              <a:buClr>
                <a:schemeClr val="accent1"/>
              </a:buClr>
              <a:buSzPts val="1400"/>
              <a:buChar char="○"/>
              <a:defRPr>
                <a:solidFill>
                  <a:schemeClr val="accent1"/>
                </a:solidFill>
                <a:highlight>
                  <a:schemeClr val="lt1"/>
                </a:highlight>
              </a:defRPr>
            </a:lvl5pPr>
            <a:lvl6pPr marL="2743200" lvl="5" indent="-317500" rtl="0">
              <a:spcBef>
                <a:spcPts val="1600"/>
              </a:spcBef>
              <a:spcAft>
                <a:spcPts val="0"/>
              </a:spcAft>
              <a:buClr>
                <a:schemeClr val="accent1"/>
              </a:buClr>
              <a:buSzPts val="1400"/>
              <a:buChar char="■"/>
              <a:defRPr>
                <a:solidFill>
                  <a:schemeClr val="accent1"/>
                </a:solidFill>
                <a:highlight>
                  <a:schemeClr val="lt1"/>
                </a:highlight>
              </a:defRPr>
            </a:lvl6pPr>
            <a:lvl7pPr marL="3200400" lvl="6" indent="-317500" rtl="0">
              <a:spcBef>
                <a:spcPts val="1600"/>
              </a:spcBef>
              <a:spcAft>
                <a:spcPts val="0"/>
              </a:spcAft>
              <a:buClr>
                <a:schemeClr val="accent1"/>
              </a:buClr>
              <a:buSzPts val="1400"/>
              <a:buChar char="●"/>
              <a:defRPr>
                <a:solidFill>
                  <a:schemeClr val="accent1"/>
                </a:solidFill>
                <a:highlight>
                  <a:schemeClr val="lt1"/>
                </a:highlight>
              </a:defRPr>
            </a:lvl7pPr>
            <a:lvl8pPr marL="3657600" lvl="7" indent="-317500" rtl="0">
              <a:spcBef>
                <a:spcPts val="1600"/>
              </a:spcBef>
              <a:spcAft>
                <a:spcPts val="0"/>
              </a:spcAft>
              <a:buClr>
                <a:schemeClr val="accent1"/>
              </a:buClr>
              <a:buSzPts val="1400"/>
              <a:buChar char="○"/>
              <a:defRPr>
                <a:solidFill>
                  <a:schemeClr val="accent1"/>
                </a:solidFill>
                <a:highlight>
                  <a:schemeClr val="lt1"/>
                </a:highlight>
              </a:defRPr>
            </a:lvl8pPr>
            <a:lvl9pPr marL="4114800" lvl="8" indent="-317500" rtl="0">
              <a:spcBef>
                <a:spcPts val="1600"/>
              </a:spcBef>
              <a:spcAft>
                <a:spcPts val="1600"/>
              </a:spcAft>
              <a:buClr>
                <a:schemeClr val="accent1"/>
              </a:buClr>
              <a:buSzPts val="1400"/>
              <a:buChar char="■"/>
              <a:defRPr>
                <a:solidFill>
                  <a:schemeClr val="accent1"/>
                </a:solidFill>
                <a:highlight>
                  <a:schemeClr val="lt1"/>
                </a:highlight>
              </a:defRPr>
            </a:lvl9pPr>
          </a:lstStyle>
          <a:p>
            <a:endParaRPr/>
          </a:p>
        </p:txBody>
      </p:sp>
      <p:sp>
        <p:nvSpPr>
          <p:cNvPr id="93" name="Google Shape;93;p2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94"/>
        <p:cNvGrpSpPr/>
        <p:nvPr/>
      </p:nvGrpSpPr>
      <p:grpSpPr>
        <a:xfrm>
          <a:off x="0" y="0"/>
          <a:ext cx="0" cy="0"/>
          <a:chOff x="0" y="0"/>
          <a:chExt cx="0" cy="0"/>
        </a:xfrm>
      </p:grpSpPr>
      <p:sp>
        <p:nvSpPr>
          <p:cNvPr id="95" name="Google Shape;95;p23"/>
          <p:cNvSpPr txBox="1">
            <a:spLocks noGrp="1"/>
          </p:cNvSpPr>
          <p:nvPr>
            <p:ph type="body" idx="1"/>
          </p:nvPr>
        </p:nvSpPr>
        <p:spPr>
          <a:xfrm>
            <a:off x="319500" y="4230575"/>
            <a:ext cx="5998800" cy="598800"/>
          </a:xfrm>
          <a:prstGeom prst="rect">
            <a:avLst/>
          </a:prstGeom>
        </p:spPr>
        <p:txBody>
          <a:bodyPr spcFirstLastPara="1" wrap="square" lIns="91425" tIns="91425" rIns="91425" bIns="91425" anchor="ctr" anchorCtr="0">
            <a:noAutofit/>
          </a:bodyPr>
          <a:lstStyle>
            <a:lvl1pPr marL="457200" lvl="0" indent="-228600" rtl="0">
              <a:lnSpc>
                <a:spcPct val="100000"/>
              </a:lnSpc>
              <a:spcBef>
                <a:spcPts val="0"/>
              </a:spcBef>
              <a:spcAft>
                <a:spcPts val="0"/>
              </a:spcAft>
              <a:buClr>
                <a:schemeClr val="accent1"/>
              </a:buClr>
              <a:buSzPts val="2400"/>
              <a:buFont typeface="Amatic SC"/>
              <a:buNone/>
              <a:defRPr sz="2400" b="1">
                <a:solidFill>
                  <a:schemeClr val="accent1"/>
                </a:solidFill>
                <a:latin typeface="Amatic SC"/>
                <a:ea typeface="Amatic SC"/>
                <a:cs typeface="Amatic SC"/>
                <a:sym typeface="Amatic SC"/>
              </a:defRPr>
            </a:lvl1pPr>
          </a:lstStyle>
          <a:p>
            <a:endParaRPr/>
          </a:p>
        </p:txBody>
      </p:sp>
      <p:sp>
        <p:nvSpPr>
          <p:cNvPr id="96" name="Google Shape;96;p2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97"/>
        <p:cNvGrpSpPr/>
        <p:nvPr/>
      </p:nvGrpSpPr>
      <p:grpSpPr>
        <a:xfrm>
          <a:off x="0" y="0"/>
          <a:ext cx="0" cy="0"/>
          <a:chOff x="0" y="0"/>
          <a:chExt cx="0" cy="0"/>
        </a:xfrm>
      </p:grpSpPr>
      <p:sp>
        <p:nvSpPr>
          <p:cNvPr id="98" name="Google Shape;98;p24"/>
          <p:cNvSpPr txBox="1">
            <a:spLocks noGrp="1"/>
          </p:cNvSpPr>
          <p:nvPr>
            <p:ph type="title" hasCustomPrompt="1"/>
          </p:nvPr>
        </p:nvSpPr>
        <p:spPr>
          <a:xfrm>
            <a:off x="311700" y="1240275"/>
            <a:ext cx="8520600" cy="1981800"/>
          </a:xfrm>
          <a:prstGeom prst="rect">
            <a:avLst/>
          </a:prstGeom>
        </p:spPr>
        <p:txBody>
          <a:bodyPr spcFirstLastPara="1" wrap="square" lIns="91425" tIns="91425" rIns="91425" bIns="91425" anchor="b" anchorCtr="0">
            <a:noAutofit/>
          </a:bodyPr>
          <a:lstStyle>
            <a:lvl1pPr lvl="0" algn="ctr" rtl="0">
              <a:spcBef>
                <a:spcPts val="0"/>
              </a:spcBef>
              <a:spcAft>
                <a:spcPts val="0"/>
              </a:spcAft>
              <a:buClr>
                <a:schemeClr val="lt1"/>
              </a:buClr>
              <a:buSzPts val="12000"/>
              <a:buNone/>
              <a:defRPr sz="12000">
                <a:solidFill>
                  <a:schemeClr val="lt1"/>
                </a:solidFill>
                <a:highlight>
                  <a:schemeClr val="accent1"/>
                </a:highlight>
              </a:defRPr>
            </a:lvl1pPr>
            <a:lvl2pPr lvl="1" algn="ctr" rtl="0">
              <a:spcBef>
                <a:spcPts val="0"/>
              </a:spcBef>
              <a:spcAft>
                <a:spcPts val="0"/>
              </a:spcAft>
              <a:buClr>
                <a:schemeClr val="lt1"/>
              </a:buClr>
              <a:buSzPts val="12000"/>
              <a:buNone/>
              <a:defRPr sz="12000">
                <a:solidFill>
                  <a:schemeClr val="lt1"/>
                </a:solidFill>
                <a:highlight>
                  <a:schemeClr val="accent1"/>
                </a:highlight>
              </a:defRPr>
            </a:lvl2pPr>
            <a:lvl3pPr lvl="2" algn="ctr" rtl="0">
              <a:spcBef>
                <a:spcPts val="0"/>
              </a:spcBef>
              <a:spcAft>
                <a:spcPts val="0"/>
              </a:spcAft>
              <a:buClr>
                <a:schemeClr val="lt1"/>
              </a:buClr>
              <a:buSzPts val="12000"/>
              <a:buNone/>
              <a:defRPr sz="12000">
                <a:solidFill>
                  <a:schemeClr val="lt1"/>
                </a:solidFill>
                <a:highlight>
                  <a:schemeClr val="accent1"/>
                </a:highlight>
              </a:defRPr>
            </a:lvl3pPr>
            <a:lvl4pPr lvl="3" algn="ctr" rtl="0">
              <a:spcBef>
                <a:spcPts val="0"/>
              </a:spcBef>
              <a:spcAft>
                <a:spcPts val="0"/>
              </a:spcAft>
              <a:buClr>
                <a:schemeClr val="lt1"/>
              </a:buClr>
              <a:buSzPts val="12000"/>
              <a:buNone/>
              <a:defRPr sz="12000">
                <a:solidFill>
                  <a:schemeClr val="lt1"/>
                </a:solidFill>
                <a:highlight>
                  <a:schemeClr val="accent1"/>
                </a:highlight>
              </a:defRPr>
            </a:lvl4pPr>
            <a:lvl5pPr lvl="4" algn="ctr" rtl="0">
              <a:spcBef>
                <a:spcPts val="0"/>
              </a:spcBef>
              <a:spcAft>
                <a:spcPts val="0"/>
              </a:spcAft>
              <a:buClr>
                <a:schemeClr val="lt1"/>
              </a:buClr>
              <a:buSzPts val="12000"/>
              <a:buNone/>
              <a:defRPr sz="12000">
                <a:solidFill>
                  <a:schemeClr val="lt1"/>
                </a:solidFill>
                <a:highlight>
                  <a:schemeClr val="accent1"/>
                </a:highlight>
              </a:defRPr>
            </a:lvl5pPr>
            <a:lvl6pPr lvl="5" algn="ctr" rtl="0">
              <a:spcBef>
                <a:spcPts val="0"/>
              </a:spcBef>
              <a:spcAft>
                <a:spcPts val="0"/>
              </a:spcAft>
              <a:buClr>
                <a:schemeClr val="lt1"/>
              </a:buClr>
              <a:buSzPts val="12000"/>
              <a:buNone/>
              <a:defRPr sz="12000">
                <a:solidFill>
                  <a:schemeClr val="lt1"/>
                </a:solidFill>
                <a:highlight>
                  <a:schemeClr val="accent1"/>
                </a:highlight>
              </a:defRPr>
            </a:lvl6pPr>
            <a:lvl7pPr lvl="6" algn="ctr" rtl="0">
              <a:spcBef>
                <a:spcPts val="0"/>
              </a:spcBef>
              <a:spcAft>
                <a:spcPts val="0"/>
              </a:spcAft>
              <a:buClr>
                <a:schemeClr val="lt1"/>
              </a:buClr>
              <a:buSzPts val="12000"/>
              <a:buNone/>
              <a:defRPr sz="12000">
                <a:solidFill>
                  <a:schemeClr val="lt1"/>
                </a:solidFill>
                <a:highlight>
                  <a:schemeClr val="accent1"/>
                </a:highlight>
              </a:defRPr>
            </a:lvl7pPr>
            <a:lvl8pPr lvl="7" algn="ctr" rtl="0">
              <a:spcBef>
                <a:spcPts val="0"/>
              </a:spcBef>
              <a:spcAft>
                <a:spcPts val="0"/>
              </a:spcAft>
              <a:buClr>
                <a:schemeClr val="lt1"/>
              </a:buClr>
              <a:buSzPts val="12000"/>
              <a:buNone/>
              <a:defRPr sz="12000">
                <a:solidFill>
                  <a:schemeClr val="lt1"/>
                </a:solidFill>
                <a:highlight>
                  <a:schemeClr val="accent1"/>
                </a:highlight>
              </a:defRPr>
            </a:lvl8pPr>
            <a:lvl9pPr lvl="8" algn="ctr" rtl="0">
              <a:spcBef>
                <a:spcPts val="0"/>
              </a:spcBef>
              <a:spcAft>
                <a:spcPts val="0"/>
              </a:spcAft>
              <a:buClr>
                <a:schemeClr val="lt1"/>
              </a:buClr>
              <a:buSzPts val="12000"/>
              <a:buNone/>
              <a:defRPr sz="12000">
                <a:solidFill>
                  <a:schemeClr val="lt1"/>
                </a:solidFill>
                <a:highlight>
                  <a:schemeClr val="accent1"/>
                </a:highlight>
              </a:defRPr>
            </a:lvl9pPr>
          </a:lstStyle>
          <a:p>
            <a:r>
              <a:t>xx%</a:t>
            </a:r>
          </a:p>
        </p:txBody>
      </p:sp>
      <p:sp>
        <p:nvSpPr>
          <p:cNvPr id="99" name="Google Shape;99;p24"/>
          <p:cNvSpPr txBox="1">
            <a:spLocks noGrp="1"/>
          </p:cNvSpPr>
          <p:nvPr>
            <p:ph type="body" idx="1"/>
          </p:nvPr>
        </p:nvSpPr>
        <p:spPr>
          <a:xfrm>
            <a:off x="311700" y="3304625"/>
            <a:ext cx="8520600" cy="1300800"/>
          </a:xfrm>
          <a:prstGeom prst="rect">
            <a:avLst/>
          </a:prstGeom>
        </p:spPr>
        <p:txBody>
          <a:bodyPr spcFirstLastPara="1" wrap="square" lIns="91425" tIns="91425" rIns="91425" bIns="91425" anchor="t" anchorCtr="0">
            <a:noAutofit/>
          </a:bodyPr>
          <a:lstStyle>
            <a:lvl1pPr marL="457200" lvl="0" indent="-342900" algn="ctr" rtl="0">
              <a:spcBef>
                <a:spcPts val="0"/>
              </a:spcBef>
              <a:spcAft>
                <a:spcPts val="0"/>
              </a:spcAft>
              <a:buClr>
                <a:schemeClr val="accent1"/>
              </a:buClr>
              <a:buSzPts val="1800"/>
              <a:buChar char="●"/>
              <a:defRPr>
                <a:solidFill>
                  <a:schemeClr val="accent1"/>
                </a:solidFill>
                <a:highlight>
                  <a:schemeClr val="dk1"/>
                </a:highlight>
              </a:defRPr>
            </a:lvl1pPr>
            <a:lvl2pPr marL="914400" lvl="1" indent="-317500" algn="ctr" rtl="0">
              <a:spcBef>
                <a:spcPts val="1600"/>
              </a:spcBef>
              <a:spcAft>
                <a:spcPts val="0"/>
              </a:spcAft>
              <a:buClr>
                <a:schemeClr val="accent1"/>
              </a:buClr>
              <a:buSzPts val="1400"/>
              <a:buChar char="○"/>
              <a:defRPr>
                <a:solidFill>
                  <a:schemeClr val="accent1"/>
                </a:solidFill>
                <a:highlight>
                  <a:schemeClr val="dk1"/>
                </a:highlight>
              </a:defRPr>
            </a:lvl2pPr>
            <a:lvl3pPr marL="1371600" lvl="2" indent="-317500" algn="ctr" rtl="0">
              <a:spcBef>
                <a:spcPts val="1600"/>
              </a:spcBef>
              <a:spcAft>
                <a:spcPts val="0"/>
              </a:spcAft>
              <a:buClr>
                <a:schemeClr val="accent1"/>
              </a:buClr>
              <a:buSzPts val="1400"/>
              <a:buChar char="■"/>
              <a:defRPr>
                <a:solidFill>
                  <a:schemeClr val="accent1"/>
                </a:solidFill>
                <a:highlight>
                  <a:schemeClr val="dk1"/>
                </a:highlight>
              </a:defRPr>
            </a:lvl3pPr>
            <a:lvl4pPr marL="1828800" lvl="3" indent="-317500" algn="ctr" rtl="0">
              <a:spcBef>
                <a:spcPts val="1600"/>
              </a:spcBef>
              <a:spcAft>
                <a:spcPts val="0"/>
              </a:spcAft>
              <a:buClr>
                <a:schemeClr val="accent1"/>
              </a:buClr>
              <a:buSzPts val="1400"/>
              <a:buChar char="●"/>
              <a:defRPr>
                <a:solidFill>
                  <a:schemeClr val="accent1"/>
                </a:solidFill>
                <a:highlight>
                  <a:schemeClr val="dk1"/>
                </a:highlight>
              </a:defRPr>
            </a:lvl4pPr>
            <a:lvl5pPr marL="2286000" lvl="4" indent="-317500" algn="ctr" rtl="0">
              <a:spcBef>
                <a:spcPts val="1600"/>
              </a:spcBef>
              <a:spcAft>
                <a:spcPts val="0"/>
              </a:spcAft>
              <a:buClr>
                <a:schemeClr val="accent1"/>
              </a:buClr>
              <a:buSzPts val="1400"/>
              <a:buChar char="○"/>
              <a:defRPr>
                <a:solidFill>
                  <a:schemeClr val="accent1"/>
                </a:solidFill>
                <a:highlight>
                  <a:schemeClr val="dk1"/>
                </a:highlight>
              </a:defRPr>
            </a:lvl5pPr>
            <a:lvl6pPr marL="2743200" lvl="5" indent="-317500" algn="ctr" rtl="0">
              <a:spcBef>
                <a:spcPts val="1600"/>
              </a:spcBef>
              <a:spcAft>
                <a:spcPts val="0"/>
              </a:spcAft>
              <a:buClr>
                <a:schemeClr val="accent1"/>
              </a:buClr>
              <a:buSzPts val="1400"/>
              <a:buChar char="■"/>
              <a:defRPr>
                <a:solidFill>
                  <a:schemeClr val="accent1"/>
                </a:solidFill>
                <a:highlight>
                  <a:schemeClr val="dk1"/>
                </a:highlight>
              </a:defRPr>
            </a:lvl6pPr>
            <a:lvl7pPr marL="3200400" lvl="6" indent="-317500" algn="ctr" rtl="0">
              <a:spcBef>
                <a:spcPts val="1600"/>
              </a:spcBef>
              <a:spcAft>
                <a:spcPts val="0"/>
              </a:spcAft>
              <a:buClr>
                <a:schemeClr val="accent1"/>
              </a:buClr>
              <a:buSzPts val="1400"/>
              <a:buChar char="●"/>
              <a:defRPr>
                <a:solidFill>
                  <a:schemeClr val="accent1"/>
                </a:solidFill>
                <a:highlight>
                  <a:schemeClr val="dk1"/>
                </a:highlight>
              </a:defRPr>
            </a:lvl7pPr>
            <a:lvl8pPr marL="3657600" lvl="7" indent="-317500" algn="ctr" rtl="0">
              <a:spcBef>
                <a:spcPts val="1600"/>
              </a:spcBef>
              <a:spcAft>
                <a:spcPts val="0"/>
              </a:spcAft>
              <a:buClr>
                <a:schemeClr val="accent1"/>
              </a:buClr>
              <a:buSzPts val="1400"/>
              <a:buChar char="○"/>
              <a:defRPr>
                <a:solidFill>
                  <a:schemeClr val="accent1"/>
                </a:solidFill>
                <a:highlight>
                  <a:schemeClr val="dk1"/>
                </a:highlight>
              </a:defRPr>
            </a:lvl8pPr>
            <a:lvl9pPr marL="4114800" lvl="8" indent="-317500" algn="ctr" rtl="0">
              <a:spcBef>
                <a:spcPts val="1600"/>
              </a:spcBef>
              <a:spcAft>
                <a:spcPts val="1600"/>
              </a:spcAft>
              <a:buClr>
                <a:schemeClr val="accent1"/>
              </a:buClr>
              <a:buSzPts val="1400"/>
              <a:buChar char="■"/>
              <a:defRPr>
                <a:solidFill>
                  <a:schemeClr val="accent1"/>
                </a:solidFill>
                <a:highlight>
                  <a:schemeClr val="dk1"/>
                </a:highlight>
              </a:defRPr>
            </a:lvl9pPr>
          </a:lstStyle>
          <a:p>
            <a:endParaRPr/>
          </a:p>
        </p:txBody>
      </p:sp>
      <p:sp>
        <p:nvSpPr>
          <p:cNvPr id="100" name="Google Shape;100;p2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01"/>
        <p:cNvGrpSpPr/>
        <p:nvPr/>
      </p:nvGrpSpPr>
      <p:grpSpPr>
        <a:xfrm>
          <a:off x="0" y="0"/>
          <a:ext cx="0" cy="0"/>
          <a:chOff x="0" y="0"/>
          <a:chExt cx="0" cy="0"/>
        </a:xfrm>
      </p:grpSpPr>
      <p:sp>
        <p:nvSpPr>
          <p:cNvPr id="102" name="Google Shape;102;p2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42900">
              <a:lnSpc>
                <a:spcPct val="115000"/>
              </a:lnSpc>
              <a:spcBef>
                <a:spcPts val="0"/>
              </a:spcBef>
              <a:spcAft>
                <a:spcPts val="0"/>
              </a:spcAft>
              <a:buClr>
                <a:schemeClr val="dk2"/>
              </a:buClr>
              <a:buSzPts val="1800"/>
              <a:buChar char="●"/>
              <a:defRPr sz="1800">
                <a:solidFill>
                  <a:schemeClr val="dk2"/>
                </a:solidFill>
              </a:defRPr>
            </a:lvl1pPr>
            <a:lvl2pPr marL="914400" lvl="1" indent="-317500">
              <a:lnSpc>
                <a:spcPct val="115000"/>
              </a:lnSpc>
              <a:spcBef>
                <a:spcPts val="1600"/>
              </a:spcBef>
              <a:spcAft>
                <a:spcPts val="0"/>
              </a:spcAft>
              <a:buClr>
                <a:schemeClr val="dk2"/>
              </a:buClr>
              <a:buSzPts val="1400"/>
              <a:buChar char="○"/>
              <a:defRPr>
                <a:solidFill>
                  <a:schemeClr val="dk2"/>
                </a:solidFill>
              </a:defRPr>
            </a:lvl2pPr>
            <a:lvl3pPr marL="1371600" lvl="2" indent="-317500">
              <a:lnSpc>
                <a:spcPct val="115000"/>
              </a:lnSpc>
              <a:spcBef>
                <a:spcPts val="1600"/>
              </a:spcBef>
              <a:spcAft>
                <a:spcPts val="0"/>
              </a:spcAft>
              <a:buClr>
                <a:schemeClr val="dk2"/>
              </a:buClr>
              <a:buSzPts val="1400"/>
              <a:buChar char="■"/>
              <a:defRPr>
                <a:solidFill>
                  <a:schemeClr val="dk2"/>
                </a:solidFill>
              </a:defRPr>
            </a:lvl3pPr>
            <a:lvl4pPr marL="1828800" lvl="3" indent="-317500">
              <a:lnSpc>
                <a:spcPct val="115000"/>
              </a:lnSpc>
              <a:spcBef>
                <a:spcPts val="1600"/>
              </a:spcBef>
              <a:spcAft>
                <a:spcPts val="0"/>
              </a:spcAft>
              <a:buClr>
                <a:schemeClr val="dk2"/>
              </a:buClr>
              <a:buSzPts val="1400"/>
              <a:buChar char="●"/>
              <a:defRPr>
                <a:solidFill>
                  <a:schemeClr val="dk2"/>
                </a:solidFill>
              </a:defRPr>
            </a:lvl4pPr>
            <a:lvl5pPr marL="2286000" lvl="4" indent="-317500">
              <a:lnSpc>
                <a:spcPct val="115000"/>
              </a:lnSpc>
              <a:spcBef>
                <a:spcPts val="1600"/>
              </a:spcBef>
              <a:spcAft>
                <a:spcPts val="0"/>
              </a:spcAft>
              <a:buClr>
                <a:schemeClr val="dk2"/>
              </a:buClr>
              <a:buSzPts val="1400"/>
              <a:buChar char="○"/>
              <a:defRPr>
                <a:solidFill>
                  <a:schemeClr val="dk2"/>
                </a:solidFill>
              </a:defRPr>
            </a:lvl5pPr>
            <a:lvl6pPr marL="2743200" lvl="5" indent="-317500">
              <a:lnSpc>
                <a:spcPct val="115000"/>
              </a:lnSpc>
              <a:spcBef>
                <a:spcPts val="1600"/>
              </a:spcBef>
              <a:spcAft>
                <a:spcPts val="0"/>
              </a:spcAft>
              <a:buClr>
                <a:schemeClr val="dk2"/>
              </a:buClr>
              <a:buSzPts val="1400"/>
              <a:buChar char="■"/>
              <a:defRPr>
                <a:solidFill>
                  <a:schemeClr val="dk2"/>
                </a:solidFill>
              </a:defRPr>
            </a:lvl6pPr>
            <a:lvl7pPr marL="3200400" lvl="6" indent="-317500">
              <a:lnSpc>
                <a:spcPct val="115000"/>
              </a:lnSpc>
              <a:spcBef>
                <a:spcPts val="1600"/>
              </a:spcBef>
              <a:spcAft>
                <a:spcPts val="0"/>
              </a:spcAft>
              <a:buClr>
                <a:schemeClr val="dk2"/>
              </a:buClr>
              <a:buSzPts val="1400"/>
              <a:buChar char="●"/>
              <a:defRPr>
                <a:solidFill>
                  <a:schemeClr val="dk2"/>
                </a:solidFill>
              </a:defRPr>
            </a:lvl7pPr>
            <a:lvl8pPr marL="3657600" lvl="7" indent="-317500">
              <a:lnSpc>
                <a:spcPct val="115000"/>
              </a:lnSpc>
              <a:spcBef>
                <a:spcPts val="1600"/>
              </a:spcBef>
              <a:spcAft>
                <a:spcPts val="0"/>
              </a:spcAft>
              <a:buClr>
                <a:schemeClr val="dk2"/>
              </a:buClr>
              <a:buSzPts val="1400"/>
              <a:buChar char="○"/>
              <a:defRPr>
                <a:solidFill>
                  <a:schemeClr val="dk2"/>
                </a:solidFill>
              </a:defRPr>
            </a:lvl8pPr>
            <a:lvl9pPr marL="4114800" lvl="8" indent="-317500">
              <a:lnSpc>
                <a:spcPct val="115000"/>
              </a:lnSpc>
              <a:spcBef>
                <a:spcPts val="1600"/>
              </a:spcBef>
              <a:spcAft>
                <a:spcPts val="1600"/>
              </a:spcAft>
              <a:buClr>
                <a:schemeClr val="dk2"/>
              </a:buClr>
              <a:buSzPts val="1400"/>
              <a:buChar char="■"/>
              <a:defRPr>
                <a:solidFill>
                  <a:schemeClr val="dk2"/>
                </a:solidFill>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name="beach-day">
    <p:bg>
      <p:bgPr>
        <a:solidFill>
          <a:schemeClr val="lt1"/>
        </a:solidFill>
        <a:effectLst/>
      </p:bgPr>
    </p:bg>
    <p:spTree>
      <p:nvGrpSpPr>
        <p:cNvPr id="1" name="Shape 56"/>
        <p:cNvGrpSpPr/>
        <p:nvPr/>
      </p:nvGrpSpPr>
      <p:grpSpPr>
        <a:xfrm>
          <a:off x="0" y="0"/>
          <a:ext cx="0" cy="0"/>
          <a:chOff x="0" y="0"/>
          <a:chExt cx="0" cy="0"/>
        </a:xfrm>
      </p:grpSpPr>
      <p:sp>
        <p:nvSpPr>
          <p:cNvPr id="57" name="Google Shape;57;p14"/>
          <p:cNvSpPr txBox="1">
            <a:spLocks noGrp="1"/>
          </p:cNvSpPr>
          <p:nvPr>
            <p:ph type="title"/>
          </p:nvPr>
        </p:nvSpPr>
        <p:spPr>
          <a:xfrm>
            <a:off x="311700" y="292850"/>
            <a:ext cx="8520600" cy="801000"/>
          </a:xfrm>
          <a:prstGeom prst="rect">
            <a:avLst/>
          </a:prstGeom>
          <a:noFill/>
          <a:ln>
            <a:noFill/>
          </a:ln>
        </p:spPr>
        <p:txBody>
          <a:bodyPr spcFirstLastPara="1" wrap="square" lIns="91425" tIns="91425" rIns="91425" bIns="91425" anchor="t" anchorCtr="0">
            <a:noAutofit/>
          </a:bodyPr>
          <a:lstStyle>
            <a:lvl1pPr lvl="0" rtl="0">
              <a:spcBef>
                <a:spcPts val="0"/>
              </a:spcBef>
              <a:spcAft>
                <a:spcPts val="0"/>
              </a:spcAft>
              <a:buClr>
                <a:schemeClr val="accent1"/>
              </a:buClr>
              <a:buSzPts val="4200"/>
              <a:buFont typeface="Amatic SC"/>
              <a:buNone/>
              <a:defRPr sz="4200" b="1">
                <a:solidFill>
                  <a:schemeClr val="accent1"/>
                </a:solidFill>
                <a:latin typeface="Amatic SC"/>
                <a:ea typeface="Amatic SC"/>
                <a:cs typeface="Amatic SC"/>
                <a:sym typeface="Amatic SC"/>
              </a:defRPr>
            </a:lvl1pPr>
            <a:lvl2pPr lvl="1" rtl="0">
              <a:spcBef>
                <a:spcPts val="0"/>
              </a:spcBef>
              <a:spcAft>
                <a:spcPts val="0"/>
              </a:spcAft>
              <a:buClr>
                <a:schemeClr val="accent1"/>
              </a:buClr>
              <a:buSzPts val="4200"/>
              <a:buFont typeface="Amatic SC"/>
              <a:buNone/>
              <a:defRPr sz="4200" b="1">
                <a:solidFill>
                  <a:schemeClr val="accent1"/>
                </a:solidFill>
                <a:latin typeface="Amatic SC"/>
                <a:ea typeface="Amatic SC"/>
                <a:cs typeface="Amatic SC"/>
                <a:sym typeface="Amatic SC"/>
              </a:defRPr>
            </a:lvl2pPr>
            <a:lvl3pPr lvl="2" rtl="0">
              <a:spcBef>
                <a:spcPts val="0"/>
              </a:spcBef>
              <a:spcAft>
                <a:spcPts val="0"/>
              </a:spcAft>
              <a:buClr>
                <a:schemeClr val="accent1"/>
              </a:buClr>
              <a:buSzPts val="4200"/>
              <a:buFont typeface="Amatic SC"/>
              <a:buNone/>
              <a:defRPr sz="4200" b="1">
                <a:solidFill>
                  <a:schemeClr val="accent1"/>
                </a:solidFill>
                <a:latin typeface="Amatic SC"/>
                <a:ea typeface="Amatic SC"/>
                <a:cs typeface="Amatic SC"/>
                <a:sym typeface="Amatic SC"/>
              </a:defRPr>
            </a:lvl3pPr>
            <a:lvl4pPr lvl="3" rtl="0">
              <a:spcBef>
                <a:spcPts val="0"/>
              </a:spcBef>
              <a:spcAft>
                <a:spcPts val="0"/>
              </a:spcAft>
              <a:buClr>
                <a:schemeClr val="accent1"/>
              </a:buClr>
              <a:buSzPts val="4200"/>
              <a:buFont typeface="Amatic SC"/>
              <a:buNone/>
              <a:defRPr sz="4200" b="1">
                <a:solidFill>
                  <a:schemeClr val="accent1"/>
                </a:solidFill>
                <a:latin typeface="Amatic SC"/>
                <a:ea typeface="Amatic SC"/>
                <a:cs typeface="Amatic SC"/>
                <a:sym typeface="Amatic SC"/>
              </a:defRPr>
            </a:lvl4pPr>
            <a:lvl5pPr lvl="4" rtl="0">
              <a:spcBef>
                <a:spcPts val="0"/>
              </a:spcBef>
              <a:spcAft>
                <a:spcPts val="0"/>
              </a:spcAft>
              <a:buClr>
                <a:schemeClr val="accent1"/>
              </a:buClr>
              <a:buSzPts val="4200"/>
              <a:buFont typeface="Amatic SC"/>
              <a:buNone/>
              <a:defRPr sz="4200" b="1">
                <a:solidFill>
                  <a:schemeClr val="accent1"/>
                </a:solidFill>
                <a:latin typeface="Amatic SC"/>
                <a:ea typeface="Amatic SC"/>
                <a:cs typeface="Amatic SC"/>
                <a:sym typeface="Amatic SC"/>
              </a:defRPr>
            </a:lvl5pPr>
            <a:lvl6pPr lvl="5" rtl="0">
              <a:spcBef>
                <a:spcPts val="0"/>
              </a:spcBef>
              <a:spcAft>
                <a:spcPts val="0"/>
              </a:spcAft>
              <a:buClr>
                <a:schemeClr val="accent1"/>
              </a:buClr>
              <a:buSzPts val="4200"/>
              <a:buFont typeface="Amatic SC"/>
              <a:buNone/>
              <a:defRPr sz="4200" b="1">
                <a:solidFill>
                  <a:schemeClr val="accent1"/>
                </a:solidFill>
                <a:latin typeface="Amatic SC"/>
                <a:ea typeface="Amatic SC"/>
                <a:cs typeface="Amatic SC"/>
                <a:sym typeface="Amatic SC"/>
              </a:defRPr>
            </a:lvl6pPr>
            <a:lvl7pPr lvl="6" rtl="0">
              <a:spcBef>
                <a:spcPts val="0"/>
              </a:spcBef>
              <a:spcAft>
                <a:spcPts val="0"/>
              </a:spcAft>
              <a:buClr>
                <a:schemeClr val="accent1"/>
              </a:buClr>
              <a:buSzPts val="4200"/>
              <a:buFont typeface="Amatic SC"/>
              <a:buNone/>
              <a:defRPr sz="4200" b="1">
                <a:solidFill>
                  <a:schemeClr val="accent1"/>
                </a:solidFill>
                <a:latin typeface="Amatic SC"/>
                <a:ea typeface="Amatic SC"/>
                <a:cs typeface="Amatic SC"/>
                <a:sym typeface="Amatic SC"/>
              </a:defRPr>
            </a:lvl7pPr>
            <a:lvl8pPr lvl="7" rtl="0">
              <a:spcBef>
                <a:spcPts val="0"/>
              </a:spcBef>
              <a:spcAft>
                <a:spcPts val="0"/>
              </a:spcAft>
              <a:buClr>
                <a:schemeClr val="accent1"/>
              </a:buClr>
              <a:buSzPts val="4200"/>
              <a:buFont typeface="Amatic SC"/>
              <a:buNone/>
              <a:defRPr sz="4200" b="1">
                <a:solidFill>
                  <a:schemeClr val="accent1"/>
                </a:solidFill>
                <a:latin typeface="Amatic SC"/>
                <a:ea typeface="Amatic SC"/>
                <a:cs typeface="Amatic SC"/>
                <a:sym typeface="Amatic SC"/>
              </a:defRPr>
            </a:lvl8pPr>
            <a:lvl9pPr lvl="8" rtl="0">
              <a:spcBef>
                <a:spcPts val="0"/>
              </a:spcBef>
              <a:spcAft>
                <a:spcPts val="0"/>
              </a:spcAft>
              <a:buClr>
                <a:schemeClr val="accent1"/>
              </a:buClr>
              <a:buSzPts val="4200"/>
              <a:buFont typeface="Amatic SC"/>
              <a:buNone/>
              <a:defRPr sz="4200" b="1">
                <a:solidFill>
                  <a:schemeClr val="accent1"/>
                </a:solidFill>
                <a:latin typeface="Amatic SC"/>
                <a:ea typeface="Amatic SC"/>
                <a:cs typeface="Amatic SC"/>
                <a:sym typeface="Amatic SC"/>
              </a:defRPr>
            </a:lvl9pPr>
          </a:lstStyle>
          <a:p>
            <a:endParaRPr/>
          </a:p>
        </p:txBody>
      </p:sp>
      <p:sp>
        <p:nvSpPr>
          <p:cNvPr id="58" name="Google Shape;58;p14"/>
          <p:cNvSpPr txBox="1">
            <a:spLocks noGrp="1"/>
          </p:cNvSpPr>
          <p:nvPr>
            <p:ph type="body" idx="1"/>
          </p:nvPr>
        </p:nvSpPr>
        <p:spPr>
          <a:xfrm>
            <a:off x="311700" y="1228675"/>
            <a:ext cx="8520600" cy="3340200"/>
          </a:xfrm>
          <a:prstGeom prst="rect">
            <a:avLst/>
          </a:prstGeom>
          <a:noFill/>
          <a:ln>
            <a:noFill/>
          </a:ln>
        </p:spPr>
        <p:txBody>
          <a:bodyPr spcFirstLastPara="1" wrap="square" lIns="91425" tIns="91425" rIns="91425" bIns="91425" anchor="t" anchorCtr="0">
            <a:noAutofit/>
          </a:bodyPr>
          <a:lstStyle>
            <a:lvl1pPr marL="457200" lvl="0" indent="-342900" rtl="0">
              <a:lnSpc>
                <a:spcPct val="115000"/>
              </a:lnSpc>
              <a:spcBef>
                <a:spcPts val="0"/>
              </a:spcBef>
              <a:spcAft>
                <a:spcPts val="0"/>
              </a:spcAft>
              <a:buClr>
                <a:schemeClr val="dk2"/>
              </a:buClr>
              <a:buSzPts val="1800"/>
              <a:buFont typeface="Source Code Pro"/>
              <a:buChar char="●"/>
              <a:defRPr sz="1800">
                <a:solidFill>
                  <a:schemeClr val="dk2"/>
                </a:solidFill>
                <a:latin typeface="Source Code Pro"/>
                <a:ea typeface="Source Code Pro"/>
                <a:cs typeface="Source Code Pro"/>
                <a:sym typeface="Source Code Pro"/>
              </a:defRPr>
            </a:lvl1pPr>
            <a:lvl2pPr marL="914400" lvl="1" indent="-317500" rtl="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2pPr>
            <a:lvl3pPr marL="1371600" lvl="2" indent="-317500" rtl="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3pPr>
            <a:lvl4pPr marL="1828800" lvl="3" indent="-317500" rtl="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4pPr>
            <a:lvl5pPr marL="2286000" lvl="4" indent="-317500" rtl="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5pPr>
            <a:lvl6pPr marL="2743200" lvl="5" indent="-317500" rtl="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6pPr>
            <a:lvl7pPr marL="3200400" lvl="6" indent="-317500" rtl="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7pPr>
            <a:lvl8pPr marL="3657600" lvl="7" indent="-317500" rtl="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8pPr>
            <a:lvl9pPr marL="4114800" lvl="8" indent="-317500" rtl="0">
              <a:lnSpc>
                <a:spcPct val="115000"/>
              </a:lnSpc>
              <a:spcBef>
                <a:spcPts val="1600"/>
              </a:spcBef>
              <a:spcAft>
                <a:spcPts val="160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9pPr>
          </a:lstStyle>
          <a:p>
            <a:endParaRPr/>
          </a:p>
        </p:txBody>
      </p:sp>
      <p:sp>
        <p:nvSpPr>
          <p:cNvPr id="59" name="Google Shape;59;p14"/>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lvl="0" algn="r" rtl="0">
              <a:buNone/>
              <a:defRPr sz="1000">
                <a:solidFill>
                  <a:schemeClr val="accent1"/>
                </a:solidFill>
                <a:latin typeface="Source Code Pro"/>
                <a:ea typeface="Source Code Pro"/>
                <a:cs typeface="Source Code Pro"/>
                <a:sym typeface="Source Code Pro"/>
              </a:defRPr>
            </a:lvl1pPr>
            <a:lvl2pPr lvl="1" algn="r" rtl="0">
              <a:buNone/>
              <a:defRPr sz="1000">
                <a:solidFill>
                  <a:schemeClr val="accent1"/>
                </a:solidFill>
                <a:latin typeface="Source Code Pro"/>
                <a:ea typeface="Source Code Pro"/>
                <a:cs typeface="Source Code Pro"/>
                <a:sym typeface="Source Code Pro"/>
              </a:defRPr>
            </a:lvl2pPr>
            <a:lvl3pPr lvl="2" algn="r" rtl="0">
              <a:buNone/>
              <a:defRPr sz="1000">
                <a:solidFill>
                  <a:schemeClr val="accent1"/>
                </a:solidFill>
                <a:latin typeface="Source Code Pro"/>
                <a:ea typeface="Source Code Pro"/>
                <a:cs typeface="Source Code Pro"/>
                <a:sym typeface="Source Code Pro"/>
              </a:defRPr>
            </a:lvl3pPr>
            <a:lvl4pPr lvl="3" algn="r" rtl="0">
              <a:buNone/>
              <a:defRPr sz="1000">
                <a:solidFill>
                  <a:schemeClr val="accent1"/>
                </a:solidFill>
                <a:latin typeface="Source Code Pro"/>
                <a:ea typeface="Source Code Pro"/>
                <a:cs typeface="Source Code Pro"/>
                <a:sym typeface="Source Code Pro"/>
              </a:defRPr>
            </a:lvl4pPr>
            <a:lvl5pPr lvl="4" algn="r" rtl="0">
              <a:buNone/>
              <a:defRPr sz="1000">
                <a:solidFill>
                  <a:schemeClr val="accent1"/>
                </a:solidFill>
                <a:latin typeface="Source Code Pro"/>
                <a:ea typeface="Source Code Pro"/>
                <a:cs typeface="Source Code Pro"/>
                <a:sym typeface="Source Code Pro"/>
              </a:defRPr>
            </a:lvl5pPr>
            <a:lvl6pPr lvl="5" algn="r" rtl="0">
              <a:buNone/>
              <a:defRPr sz="1000">
                <a:solidFill>
                  <a:schemeClr val="accent1"/>
                </a:solidFill>
                <a:latin typeface="Source Code Pro"/>
                <a:ea typeface="Source Code Pro"/>
                <a:cs typeface="Source Code Pro"/>
                <a:sym typeface="Source Code Pro"/>
              </a:defRPr>
            </a:lvl6pPr>
            <a:lvl7pPr lvl="6" algn="r" rtl="0">
              <a:buNone/>
              <a:defRPr sz="1000">
                <a:solidFill>
                  <a:schemeClr val="accent1"/>
                </a:solidFill>
                <a:latin typeface="Source Code Pro"/>
                <a:ea typeface="Source Code Pro"/>
                <a:cs typeface="Source Code Pro"/>
                <a:sym typeface="Source Code Pro"/>
              </a:defRPr>
            </a:lvl7pPr>
            <a:lvl8pPr lvl="7" algn="r" rtl="0">
              <a:buNone/>
              <a:defRPr sz="1000">
                <a:solidFill>
                  <a:schemeClr val="accent1"/>
                </a:solidFill>
                <a:latin typeface="Source Code Pro"/>
                <a:ea typeface="Source Code Pro"/>
                <a:cs typeface="Source Code Pro"/>
                <a:sym typeface="Source Code Pro"/>
              </a:defRPr>
            </a:lvl8pPr>
            <a:lvl9pPr lvl="8" algn="r" rtl="0">
              <a:buNone/>
              <a:defRPr sz="1000">
                <a:solidFill>
                  <a:schemeClr val="accent1"/>
                </a:solidFill>
                <a:latin typeface="Source Code Pro"/>
                <a:ea typeface="Source Code Pro"/>
                <a:cs typeface="Source Code Pro"/>
                <a:sym typeface="Source Code Pro"/>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60"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3" Type="http://schemas.openxmlformats.org/officeDocument/2006/relationships/hyperlink" Target="http://www.maths-resources.com/countdown/" TargetMode="External"/><Relationship Id="rId2" Type="http://schemas.openxmlformats.org/officeDocument/2006/relationships/notesSlide" Target="../notesSlides/notesSlide2.xml"/><Relationship Id="rId1" Type="http://schemas.openxmlformats.org/officeDocument/2006/relationships/slideLayout" Target="../slideLayouts/slideLayout15.xml"/><Relationship Id="rId5" Type="http://schemas.openxmlformats.org/officeDocument/2006/relationships/image" Target="../media/image2.png"/><Relationship Id="rId4" Type="http://schemas.openxmlformats.org/officeDocument/2006/relationships/image" Target="../media/image1.pn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hyperlink" Target="https://app.mymaths.co.uk/1702-lesson/map-scales" TargetMode="External"/><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hyperlink" Target="https://app.mymaths.co.uk/1702-homework/map-scales" TargetMode="External"/><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hyperlink" Target="https://www.youtube.com/watch?v=29fIGIr0cuQ&amp;t=102s" TargetMode="External"/><Relationship Id="rId2" Type="http://schemas.openxmlformats.org/officeDocument/2006/relationships/notesSlide" Target="../notesSlides/notesSlide17.xml"/><Relationship Id="rId1" Type="http://schemas.openxmlformats.org/officeDocument/2006/relationships/slideLayout" Target="../slideLayouts/slideLayout1.xml"/><Relationship Id="rId4" Type="http://schemas.openxmlformats.org/officeDocument/2006/relationships/image" Target="../media/image15.png"/></Relationships>
</file>

<file path=ppt/slides/_rels/slide1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9.xml"/><Relationship Id="rId1" Type="http://schemas.openxmlformats.org/officeDocument/2006/relationships/slideLayout" Target="../slideLayouts/slideLayout1.xml"/><Relationship Id="rId4" Type="http://schemas.openxmlformats.org/officeDocument/2006/relationships/image" Target="../media/image17.png"/></Relationships>
</file>

<file path=ppt/slides/_rels/slide2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hyperlink" Target="https://www.youtube.com/channel/UCAxW1XT0iEJo0TYlRfn6rYQ" TargetMode="External"/><Relationship Id="rId2" Type="http://schemas.openxmlformats.org/officeDocument/2006/relationships/notesSlide" Target="../notesSlides/notesSlide23.xml"/><Relationship Id="rId1" Type="http://schemas.openxmlformats.org/officeDocument/2006/relationships/slideLayout" Target="../slideLayouts/slideLayout13.xml"/><Relationship Id="rId4" Type="http://schemas.openxmlformats.org/officeDocument/2006/relationships/image" Target="../media/image19.png"/></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5.xml"/><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6.xml"/><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7.xml"/><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8.xml"/><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9.xml"/><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30.xml"/><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31.xml"/><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32.xml"/><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06"/>
        <p:cNvGrpSpPr/>
        <p:nvPr/>
      </p:nvGrpSpPr>
      <p:grpSpPr>
        <a:xfrm>
          <a:off x="0" y="0"/>
          <a:ext cx="0" cy="0"/>
          <a:chOff x="0" y="0"/>
          <a:chExt cx="0" cy="0"/>
        </a:xfrm>
      </p:grpSpPr>
      <p:sp>
        <p:nvSpPr>
          <p:cNvPr id="107" name="Google Shape;107;p26"/>
          <p:cNvSpPr txBox="1">
            <a:spLocks noGrp="1"/>
          </p:cNvSpPr>
          <p:nvPr>
            <p:ph type="ctrTitle"/>
          </p:nvPr>
        </p:nvSpPr>
        <p:spPr>
          <a:xfrm>
            <a:off x="384000" y="72325"/>
            <a:ext cx="8520600" cy="9456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GB" sz="7200"/>
              <a:t>Good MoRning Year 6!</a:t>
            </a:r>
            <a:endParaRPr sz="7200"/>
          </a:p>
        </p:txBody>
      </p:sp>
      <p:sp>
        <p:nvSpPr>
          <p:cNvPr id="108" name="Google Shape;108;p26"/>
          <p:cNvSpPr txBox="1">
            <a:spLocks noGrp="1"/>
          </p:cNvSpPr>
          <p:nvPr>
            <p:ph type="subTitle" idx="1"/>
          </p:nvPr>
        </p:nvSpPr>
        <p:spPr>
          <a:xfrm>
            <a:off x="384000" y="1017925"/>
            <a:ext cx="8520600" cy="34383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endParaRPr sz="1800"/>
          </a:p>
          <a:p>
            <a:pPr marL="0" lvl="0" indent="0" algn="ctr" rtl="0">
              <a:spcBef>
                <a:spcPts val="0"/>
              </a:spcBef>
              <a:spcAft>
                <a:spcPts val="0"/>
              </a:spcAft>
              <a:buNone/>
            </a:pPr>
            <a:r>
              <a:rPr lang="en-GB" sz="1800"/>
              <a:t>It’s Wednesday! You are a now half way through the week. We hope you are continuing to enjoy your lessons.  We know you will be applying yourselves and trying hard.  Well Done!</a:t>
            </a:r>
            <a:endParaRPr sz="1800"/>
          </a:p>
          <a:p>
            <a:pPr marL="0" lvl="0" indent="0" algn="ctr" rtl="0">
              <a:spcBef>
                <a:spcPts val="0"/>
              </a:spcBef>
              <a:spcAft>
                <a:spcPts val="0"/>
              </a:spcAft>
              <a:buNone/>
            </a:pPr>
            <a:endParaRPr sz="1800"/>
          </a:p>
          <a:p>
            <a:pPr marL="0" lvl="0" indent="0" algn="ctr" rtl="0">
              <a:spcBef>
                <a:spcPts val="0"/>
              </a:spcBef>
              <a:spcAft>
                <a:spcPts val="0"/>
              </a:spcAft>
              <a:buNone/>
            </a:pPr>
            <a:r>
              <a:rPr lang="en-GB" sz="1800"/>
              <a:t> </a:t>
            </a:r>
            <a:endParaRPr sz="1800"/>
          </a:p>
          <a:p>
            <a:pPr marL="0" lvl="0" indent="0" algn="ctr" rtl="0">
              <a:spcBef>
                <a:spcPts val="0"/>
              </a:spcBef>
              <a:spcAft>
                <a:spcPts val="0"/>
              </a:spcAft>
              <a:buNone/>
            </a:pPr>
            <a:r>
              <a:rPr lang="en-GB" sz="1800"/>
              <a:t>Please follow the instructions on each page to help you - we look forward to hear about how you have got on!</a:t>
            </a:r>
            <a:endParaRPr sz="1800"/>
          </a:p>
          <a:p>
            <a:pPr marL="0" lvl="0" indent="0" algn="ctr" rtl="0">
              <a:spcBef>
                <a:spcPts val="0"/>
              </a:spcBef>
              <a:spcAft>
                <a:spcPts val="0"/>
              </a:spcAft>
              <a:buNone/>
            </a:pPr>
            <a:r>
              <a:rPr lang="en-GB"/>
              <a:t> </a:t>
            </a:r>
            <a:endParaRPr/>
          </a:p>
          <a:p>
            <a:pPr marL="0" lvl="0" indent="0" algn="ctr" rtl="0">
              <a:spcBef>
                <a:spcPts val="0"/>
              </a:spcBef>
              <a:spcAft>
                <a:spcPts val="0"/>
              </a:spcAft>
              <a:buNone/>
            </a:pPr>
            <a:endParaRPr/>
          </a:p>
          <a:p>
            <a:pPr marL="0" lvl="0" indent="0" algn="ctr" rtl="0">
              <a:spcBef>
                <a:spcPts val="0"/>
              </a:spcBef>
              <a:spcAft>
                <a:spcPts val="0"/>
              </a:spcAft>
              <a:buNone/>
            </a:pPr>
            <a:r>
              <a:rPr lang="en-GB"/>
              <a:t>Mrs Jones and Miss Nolan </a:t>
            </a:r>
            <a:endParaRPr/>
          </a:p>
          <a:p>
            <a:pPr marL="0" lvl="0" indent="0" algn="ctr" rtl="0">
              <a:spcBef>
                <a:spcPts val="0"/>
              </a:spcBef>
              <a:spcAft>
                <a:spcPts val="0"/>
              </a:spcAft>
              <a:buNone/>
            </a:pPr>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12"/>
        <p:cNvGrpSpPr/>
        <p:nvPr/>
      </p:nvGrpSpPr>
      <p:grpSpPr>
        <a:xfrm>
          <a:off x="0" y="0"/>
          <a:ext cx="0" cy="0"/>
          <a:chOff x="0" y="0"/>
          <a:chExt cx="0" cy="0"/>
        </a:xfrm>
      </p:grpSpPr>
      <p:sp>
        <p:nvSpPr>
          <p:cNvPr id="113" name="Google Shape;113;p27"/>
          <p:cNvSpPr txBox="1"/>
          <p:nvPr/>
        </p:nvSpPr>
        <p:spPr>
          <a:xfrm>
            <a:off x="237550" y="196250"/>
            <a:ext cx="8551800" cy="7539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GB" sz="1600">
                <a:latin typeface="Calibri"/>
                <a:ea typeface="Calibri"/>
                <a:cs typeface="Calibri"/>
                <a:sym typeface="Calibri"/>
              </a:rPr>
              <a:t>As always, our day will start with Morning Maths. </a:t>
            </a:r>
            <a:endParaRPr sz="1600">
              <a:latin typeface="Calibri"/>
              <a:ea typeface="Calibri"/>
              <a:cs typeface="Calibri"/>
              <a:sym typeface="Calibri"/>
            </a:endParaRPr>
          </a:p>
          <a:p>
            <a:pPr marL="0" lvl="0" indent="0" algn="ctr" rtl="0">
              <a:spcBef>
                <a:spcPts val="0"/>
              </a:spcBef>
              <a:spcAft>
                <a:spcPts val="0"/>
              </a:spcAft>
              <a:buNone/>
            </a:pPr>
            <a:r>
              <a:rPr lang="en-GB" sz="1600">
                <a:latin typeface="Calibri"/>
                <a:ea typeface="Calibri"/>
                <a:cs typeface="Calibri"/>
                <a:sym typeface="Calibri"/>
              </a:rPr>
              <a:t>Give yourself 10 minutes to complete these questions and then try and tackle today’s countdown. If you finish within 10 minutes, check your work and see how many ways you can find to solve the countdown. </a:t>
            </a:r>
            <a:endParaRPr sz="1600">
              <a:latin typeface="Calibri"/>
              <a:ea typeface="Calibri"/>
              <a:cs typeface="Calibri"/>
              <a:sym typeface="Calibri"/>
            </a:endParaRPr>
          </a:p>
          <a:p>
            <a:pPr marL="0" lvl="0" indent="0" algn="ctr" rtl="0">
              <a:spcBef>
                <a:spcPts val="0"/>
              </a:spcBef>
              <a:spcAft>
                <a:spcPts val="0"/>
              </a:spcAft>
              <a:buNone/>
            </a:pPr>
            <a:r>
              <a:rPr lang="en-GB" sz="1600">
                <a:latin typeface="Calibri"/>
                <a:ea typeface="Calibri"/>
                <a:cs typeface="Calibri"/>
                <a:sym typeface="Calibri"/>
              </a:rPr>
              <a:t>After 10 minutes, use a calculator to check your answers and the countdown solver (linked below) to see how to solve today’s problem.</a:t>
            </a:r>
            <a:r>
              <a:rPr lang="en-GB">
                <a:latin typeface="Source Code Pro"/>
                <a:ea typeface="Source Code Pro"/>
                <a:cs typeface="Source Code Pro"/>
                <a:sym typeface="Source Code Pro"/>
              </a:rPr>
              <a:t> </a:t>
            </a:r>
            <a:endParaRPr>
              <a:latin typeface="Source Code Pro"/>
              <a:ea typeface="Source Code Pro"/>
              <a:cs typeface="Source Code Pro"/>
              <a:sym typeface="Source Code Pro"/>
            </a:endParaRPr>
          </a:p>
          <a:p>
            <a:pPr marL="0" lvl="0" indent="0" algn="l" rtl="0">
              <a:spcBef>
                <a:spcPts val="0"/>
              </a:spcBef>
              <a:spcAft>
                <a:spcPts val="0"/>
              </a:spcAft>
              <a:buNone/>
            </a:pPr>
            <a:endParaRPr>
              <a:latin typeface="Source Code Pro"/>
              <a:ea typeface="Source Code Pro"/>
              <a:cs typeface="Source Code Pro"/>
              <a:sym typeface="Source Code Pro"/>
            </a:endParaRPr>
          </a:p>
        </p:txBody>
      </p:sp>
      <p:sp>
        <p:nvSpPr>
          <p:cNvPr id="114" name="Google Shape;114;p27"/>
          <p:cNvSpPr txBox="1"/>
          <p:nvPr/>
        </p:nvSpPr>
        <p:spPr>
          <a:xfrm>
            <a:off x="4844950" y="3852450"/>
            <a:ext cx="3000000" cy="4959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GB"/>
              <a:t>Click the link below and type in the numbers and target to see how the countdown could be solved! </a:t>
            </a:r>
            <a:endParaRPr/>
          </a:p>
          <a:p>
            <a:pPr marL="0" lvl="0" indent="0" algn="l" rtl="0">
              <a:spcBef>
                <a:spcPts val="0"/>
              </a:spcBef>
              <a:spcAft>
                <a:spcPts val="0"/>
              </a:spcAft>
              <a:buNone/>
            </a:pPr>
            <a:r>
              <a:rPr lang="en-GB" sz="1100" u="sng">
                <a:solidFill>
                  <a:schemeClr val="hlink"/>
                </a:solidFill>
                <a:hlinkClick r:id="rId3"/>
              </a:rPr>
              <a:t>http://www.maths-resources.com/countdown/</a:t>
            </a:r>
            <a:endParaRPr/>
          </a:p>
        </p:txBody>
      </p:sp>
      <p:pic>
        <p:nvPicPr>
          <p:cNvPr id="115" name="Google Shape;115;p27"/>
          <p:cNvPicPr preferRelativeResize="0"/>
          <p:nvPr/>
        </p:nvPicPr>
        <p:blipFill>
          <a:blip r:embed="rId4">
            <a:alphaModFix/>
          </a:blip>
          <a:stretch>
            <a:fillRect/>
          </a:stretch>
        </p:blipFill>
        <p:spPr>
          <a:xfrm>
            <a:off x="838850" y="1903295"/>
            <a:ext cx="3000000" cy="2827930"/>
          </a:xfrm>
          <a:prstGeom prst="rect">
            <a:avLst/>
          </a:prstGeom>
          <a:noFill/>
          <a:ln>
            <a:noFill/>
          </a:ln>
        </p:spPr>
      </p:pic>
      <p:pic>
        <p:nvPicPr>
          <p:cNvPr id="116" name="Google Shape;116;p27"/>
          <p:cNvPicPr preferRelativeResize="0"/>
          <p:nvPr/>
        </p:nvPicPr>
        <p:blipFill>
          <a:blip r:embed="rId5">
            <a:alphaModFix/>
          </a:blip>
          <a:stretch>
            <a:fillRect/>
          </a:stretch>
        </p:blipFill>
        <p:spPr>
          <a:xfrm>
            <a:off x="4122875" y="2155700"/>
            <a:ext cx="4200525" cy="1609725"/>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1C232"/>
        </a:solidFill>
        <a:effectLst/>
      </p:bgPr>
    </p:bg>
    <p:spTree>
      <p:nvGrpSpPr>
        <p:cNvPr id="1" name="Shape 120"/>
        <p:cNvGrpSpPr/>
        <p:nvPr/>
      </p:nvGrpSpPr>
      <p:grpSpPr>
        <a:xfrm>
          <a:off x="0" y="0"/>
          <a:ext cx="0" cy="0"/>
          <a:chOff x="0" y="0"/>
          <a:chExt cx="0" cy="0"/>
        </a:xfrm>
      </p:grpSpPr>
      <p:sp>
        <p:nvSpPr>
          <p:cNvPr id="121" name="Google Shape;121;p28"/>
          <p:cNvSpPr txBox="1">
            <a:spLocks noGrp="1"/>
          </p:cNvSpPr>
          <p:nvPr>
            <p:ph type="subTitle" idx="1"/>
          </p:nvPr>
        </p:nvSpPr>
        <p:spPr>
          <a:xfrm>
            <a:off x="125850" y="2571750"/>
            <a:ext cx="8768400" cy="503400"/>
          </a:xfrm>
          <a:prstGeom prst="rect">
            <a:avLst/>
          </a:prstGeom>
          <a:solidFill>
            <a:srgbClr val="FF9900"/>
          </a:solidFill>
        </p:spPr>
        <p:txBody>
          <a:bodyPr spcFirstLastPara="1" wrap="square" lIns="91425" tIns="91425" rIns="91425" bIns="91425" anchor="t" anchorCtr="0">
            <a:noAutofit/>
          </a:bodyPr>
          <a:lstStyle/>
          <a:p>
            <a:pPr marL="0" lvl="0" indent="0" algn="ctr" rtl="0">
              <a:spcBef>
                <a:spcPts val="0"/>
              </a:spcBef>
              <a:spcAft>
                <a:spcPts val="0"/>
              </a:spcAft>
              <a:buClr>
                <a:schemeClr val="dk1"/>
              </a:buClr>
              <a:buSzPts val="1100"/>
              <a:buFont typeface="Arial"/>
              <a:buNone/>
            </a:pPr>
            <a:r>
              <a:rPr lang="en-GB" sz="2400" u="sng"/>
              <a:t>W</a:t>
            </a:r>
            <a:r>
              <a:rPr lang="en-GB" sz="2400" u="sng">
                <a:solidFill>
                  <a:srgbClr val="666666"/>
                </a:solidFill>
              </a:rPr>
              <a:t>ALT: use ratio to read map scales.</a:t>
            </a:r>
            <a:endParaRPr sz="2400" u="sng"/>
          </a:p>
        </p:txBody>
      </p:sp>
      <p:pic>
        <p:nvPicPr>
          <p:cNvPr id="122" name="Google Shape;122;p28"/>
          <p:cNvPicPr preferRelativeResize="0"/>
          <p:nvPr/>
        </p:nvPicPr>
        <p:blipFill>
          <a:blip r:embed="rId3">
            <a:alphaModFix/>
          </a:blip>
          <a:stretch>
            <a:fillRect/>
          </a:stretch>
        </p:blipFill>
        <p:spPr>
          <a:xfrm>
            <a:off x="3075325" y="142075"/>
            <a:ext cx="5624871" cy="2266950"/>
          </a:xfrm>
          <a:prstGeom prst="rect">
            <a:avLst/>
          </a:prstGeom>
          <a:noFill/>
          <a:ln>
            <a:noFill/>
          </a:ln>
        </p:spPr>
      </p:pic>
      <p:sp>
        <p:nvSpPr>
          <p:cNvPr id="123" name="Google Shape;123;p28"/>
          <p:cNvSpPr txBox="1"/>
          <p:nvPr/>
        </p:nvSpPr>
        <p:spPr>
          <a:xfrm>
            <a:off x="206550" y="594525"/>
            <a:ext cx="2643900" cy="15183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GB"/>
              <a:t>Maths today will focus on using ratio to read scales on maps.  </a:t>
            </a:r>
            <a:endParaRPr/>
          </a:p>
          <a:p>
            <a:pPr marL="0" lvl="0" indent="0" algn="ctr" rtl="0">
              <a:spcBef>
                <a:spcPts val="0"/>
              </a:spcBef>
              <a:spcAft>
                <a:spcPts val="0"/>
              </a:spcAft>
              <a:buNone/>
            </a:pPr>
            <a:r>
              <a:rPr lang="en-GB"/>
              <a:t>We may not be learning together in the classroom, but it is important to still remember our classroom beliefs. </a:t>
            </a:r>
            <a:endParaRPr/>
          </a:p>
        </p:txBody>
      </p:sp>
      <p:sp>
        <p:nvSpPr>
          <p:cNvPr id="124" name="Google Shape;124;p28"/>
          <p:cNvSpPr txBox="1"/>
          <p:nvPr/>
        </p:nvSpPr>
        <p:spPr>
          <a:xfrm>
            <a:off x="4110650" y="3552950"/>
            <a:ext cx="4275900" cy="13428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GB"/>
              <a:t>Before we start, get your My Maths log in details ready. These were provided in your first work pack. </a:t>
            </a:r>
            <a:endParaRPr/>
          </a:p>
        </p:txBody>
      </p:sp>
      <p:pic>
        <p:nvPicPr>
          <p:cNvPr id="125" name="Google Shape;125;p28"/>
          <p:cNvPicPr preferRelativeResize="0"/>
          <p:nvPr/>
        </p:nvPicPr>
        <p:blipFill>
          <a:blip r:embed="rId4">
            <a:alphaModFix/>
          </a:blip>
          <a:stretch>
            <a:fillRect/>
          </a:stretch>
        </p:blipFill>
        <p:spPr>
          <a:xfrm>
            <a:off x="707175" y="3237875"/>
            <a:ext cx="2857500" cy="1600200"/>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1C232"/>
        </a:solidFill>
        <a:effectLst/>
      </p:bgPr>
    </p:bg>
    <p:spTree>
      <p:nvGrpSpPr>
        <p:cNvPr id="1" name="Shape 129"/>
        <p:cNvGrpSpPr/>
        <p:nvPr/>
      </p:nvGrpSpPr>
      <p:grpSpPr>
        <a:xfrm>
          <a:off x="0" y="0"/>
          <a:ext cx="0" cy="0"/>
          <a:chOff x="0" y="0"/>
          <a:chExt cx="0" cy="0"/>
        </a:xfrm>
      </p:grpSpPr>
      <p:sp>
        <p:nvSpPr>
          <p:cNvPr id="130" name="Google Shape;130;p29"/>
          <p:cNvSpPr txBox="1">
            <a:spLocks noGrp="1"/>
          </p:cNvSpPr>
          <p:nvPr>
            <p:ph type="subTitle" idx="1"/>
          </p:nvPr>
        </p:nvSpPr>
        <p:spPr>
          <a:xfrm>
            <a:off x="187800" y="227225"/>
            <a:ext cx="8768400" cy="503400"/>
          </a:xfrm>
          <a:prstGeom prst="rect">
            <a:avLst/>
          </a:prstGeom>
          <a:solidFill>
            <a:srgbClr val="FF9900"/>
          </a:solidFill>
        </p:spPr>
        <p:txBody>
          <a:bodyPr spcFirstLastPara="1" wrap="square" lIns="91425" tIns="91425" rIns="91425" bIns="91425" anchor="t" anchorCtr="0">
            <a:noAutofit/>
          </a:bodyPr>
          <a:lstStyle/>
          <a:p>
            <a:pPr marL="0" lvl="0" indent="0" algn="ctr" rtl="0">
              <a:spcBef>
                <a:spcPts val="0"/>
              </a:spcBef>
              <a:spcAft>
                <a:spcPts val="0"/>
              </a:spcAft>
              <a:buClr>
                <a:schemeClr val="dk1"/>
              </a:buClr>
              <a:buSzPts val="1100"/>
              <a:buFont typeface="Arial"/>
              <a:buNone/>
            </a:pPr>
            <a:r>
              <a:rPr lang="en-GB" sz="2400" u="sng"/>
              <a:t>W</a:t>
            </a:r>
            <a:r>
              <a:rPr lang="en-GB" sz="2400" u="sng">
                <a:solidFill>
                  <a:srgbClr val="666666"/>
                </a:solidFill>
              </a:rPr>
              <a:t>ALT: use ratio to read map scales.</a:t>
            </a:r>
            <a:endParaRPr sz="2400" u="sng"/>
          </a:p>
        </p:txBody>
      </p:sp>
      <p:sp>
        <p:nvSpPr>
          <p:cNvPr id="131" name="Google Shape;131;p29"/>
          <p:cNvSpPr txBox="1"/>
          <p:nvPr/>
        </p:nvSpPr>
        <p:spPr>
          <a:xfrm>
            <a:off x="5133175" y="1352975"/>
            <a:ext cx="3552900" cy="24996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GB"/>
              <a:t>To start the lesson, click on the image to the left of the screen. This will take you to an interactive lesson. This lesson will show you how to use ratio to convert distances on maps to real-life distances. </a:t>
            </a:r>
            <a:endParaRPr/>
          </a:p>
          <a:p>
            <a:pPr marL="0" lvl="0" indent="0" algn="ctr" rtl="0">
              <a:spcBef>
                <a:spcPts val="0"/>
              </a:spcBef>
              <a:spcAft>
                <a:spcPts val="0"/>
              </a:spcAft>
              <a:buNone/>
            </a:pPr>
            <a:endParaRPr/>
          </a:p>
          <a:p>
            <a:pPr marL="0" lvl="0" indent="0" algn="ctr" rtl="0">
              <a:spcBef>
                <a:spcPts val="0"/>
              </a:spcBef>
              <a:spcAft>
                <a:spcPts val="0"/>
              </a:spcAft>
              <a:buNone/>
            </a:pPr>
            <a:r>
              <a:rPr lang="en-GB"/>
              <a:t>Click on the next buttons at the bottom of the page to move your learning on and take part in the mini-quizzes along the way to check your understanding. </a:t>
            </a:r>
            <a:endParaRPr/>
          </a:p>
          <a:p>
            <a:pPr marL="0" lvl="0" indent="0" algn="ctr" rtl="0">
              <a:spcBef>
                <a:spcPts val="0"/>
              </a:spcBef>
              <a:spcAft>
                <a:spcPts val="0"/>
              </a:spcAft>
              <a:buNone/>
            </a:pPr>
            <a:endParaRPr/>
          </a:p>
        </p:txBody>
      </p:sp>
      <p:pic>
        <p:nvPicPr>
          <p:cNvPr id="132" name="Google Shape;132;p29">
            <a:hlinkClick r:id="rId3"/>
          </p:cNvPr>
          <p:cNvPicPr preferRelativeResize="0"/>
          <p:nvPr/>
        </p:nvPicPr>
        <p:blipFill>
          <a:blip r:embed="rId4">
            <a:alphaModFix/>
          </a:blip>
          <a:stretch>
            <a:fillRect/>
          </a:stretch>
        </p:blipFill>
        <p:spPr>
          <a:xfrm>
            <a:off x="187800" y="1475425"/>
            <a:ext cx="4828377" cy="2820032"/>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1C232"/>
        </a:solidFill>
        <a:effectLst/>
      </p:bgPr>
    </p:bg>
    <p:spTree>
      <p:nvGrpSpPr>
        <p:cNvPr id="1" name="Shape 136"/>
        <p:cNvGrpSpPr/>
        <p:nvPr/>
      </p:nvGrpSpPr>
      <p:grpSpPr>
        <a:xfrm>
          <a:off x="0" y="0"/>
          <a:ext cx="0" cy="0"/>
          <a:chOff x="0" y="0"/>
          <a:chExt cx="0" cy="0"/>
        </a:xfrm>
      </p:grpSpPr>
      <p:sp>
        <p:nvSpPr>
          <p:cNvPr id="137" name="Google Shape;137;p30"/>
          <p:cNvSpPr txBox="1">
            <a:spLocks noGrp="1"/>
          </p:cNvSpPr>
          <p:nvPr>
            <p:ph type="subTitle" idx="1"/>
          </p:nvPr>
        </p:nvSpPr>
        <p:spPr>
          <a:xfrm>
            <a:off x="187800" y="246025"/>
            <a:ext cx="8768400" cy="503400"/>
          </a:xfrm>
          <a:prstGeom prst="rect">
            <a:avLst/>
          </a:prstGeom>
          <a:solidFill>
            <a:srgbClr val="FF9900"/>
          </a:solidFill>
        </p:spPr>
        <p:txBody>
          <a:bodyPr spcFirstLastPara="1" wrap="square" lIns="91425" tIns="91425" rIns="91425" bIns="91425" anchor="t" anchorCtr="0">
            <a:noAutofit/>
          </a:bodyPr>
          <a:lstStyle/>
          <a:p>
            <a:pPr marL="0" lvl="0" indent="0" algn="ctr" rtl="0">
              <a:spcBef>
                <a:spcPts val="0"/>
              </a:spcBef>
              <a:spcAft>
                <a:spcPts val="0"/>
              </a:spcAft>
              <a:buClr>
                <a:schemeClr val="dk1"/>
              </a:buClr>
              <a:buSzPts val="1100"/>
              <a:buFont typeface="Arial"/>
              <a:buNone/>
            </a:pPr>
            <a:r>
              <a:rPr lang="en-GB" sz="2400" u="sng"/>
              <a:t>W</a:t>
            </a:r>
            <a:r>
              <a:rPr lang="en-GB" sz="2400" u="sng">
                <a:solidFill>
                  <a:srgbClr val="666666"/>
                </a:solidFill>
              </a:rPr>
              <a:t>ALT: use ratio to read map scales.</a:t>
            </a:r>
            <a:endParaRPr sz="2400" u="sng"/>
          </a:p>
        </p:txBody>
      </p:sp>
      <p:sp>
        <p:nvSpPr>
          <p:cNvPr id="138" name="Google Shape;138;p30"/>
          <p:cNvSpPr txBox="1"/>
          <p:nvPr/>
        </p:nvSpPr>
        <p:spPr>
          <a:xfrm>
            <a:off x="320175" y="898575"/>
            <a:ext cx="3842100" cy="371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a:t>A quick recap...</a:t>
            </a:r>
            <a:endParaRPr/>
          </a:p>
        </p:txBody>
      </p:sp>
      <p:pic>
        <p:nvPicPr>
          <p:cNvPr id="139" name="Google Shape;139;p30"/>
          <p:cNvPicPr preferRelativeResize="0"/>
          <p:nvPr/>
        </p:nvPicPr>
        <p:blipFill>
          <a:blip r:embed="rId3">
            <a:alphaModFix/>
          </a:blip>
          <a:stretch>
            <a:fillRect/>
          </a:stretch>
        </p:blipFill>
        <p:spPr>
          <a:xfrm>
            <a:off x="1534675" y="1325400"/>
            <a:ext cx="5904426" cy="3568425"/>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1C232"/>
        </a:solidFill>
        <a:effectLst/>
      </p:bgPr>
    </p:bg>
    <p:spTree>
      <p:nvGrpSpPr>
        <p:cNvPr id="1" name="Shape 143"/>
        <p:cNvGrpSpPr/>
        <p:nvPr/>
      </p:nvGrpSpPr>
      <p:grpSpPr>
        <a:xfrm>
          <a:off x="0" y="0"/>
          <a:ext cx="0" cy="0"/>
          <a:chOff x="0" y="0"/>
          <a:chExt cx="0" cy="0"/>
        </a:xfrm>
      </p:grpSpPr>
      <p:sp>
        <p:nvSpPr>
          <p:cNvPr id="144" name="Google Shape;144;p31"/>
          <p:cNvSpPr txBox="1">
            <a:spLocks noGrp="1"/>
          </p:cNvSpPr>
          <p:nvPr>
            <p:ph type="subTitle" idx="1"/>
          </p:nvPr>
        </p:nvSpPr>
        <p:spPr>
          <a:xfrm>
            <a:off x="187800" y="246025"/>
            <a:ext cx="8768400" cy="503400"/>
          </a:xfrm>
          <a:prstGeom prst="rect">
            <a:avLst/>
          </a:prstGeom>
          <a:solidFill>
            <a:srgbClr val="FF9900"/>
          </a:solidFill>
        </p:spPr>
        <p:txBody>
          <a:bodyPr spcFirstLastPara="1" wrap="square" lIns="91425" tIns="91425" rIns="91425" bIns="91425" anchor="t" anchorCtr="0">
            <a:noAutofit/>
          </a:bodyPr>
          <a:lstStyle/>
          <a:p>
            <a:pPr marL="0" lvl="0" indent="0" algn="ctr" rtl="0">
              <a:spcBef>
                <a:spcPts val="0"/>
              </a:spcBef>
              <a:spcAft>
                <a:spcPts val="0"/>
              </a:spcAft>
              <a:buClr>
                <a:schemeClr val="dk1"/>
              </a:buClr>
              <a:buSzPts val="1100"/>
              <a:buFont typeface="Arial"/>
              <a:buNone/>
            </a:pPr>
            <a:r>
              <a:rPr lang="en-GB" sz="2400" u="sng"/>
              <a:t>W</a:t>
            </a:r>
            <a:r>
              <a:rPr lang="en-GB" sz="2400" u="sng">
                <a:solidFill>
                  <a:srgbClr val="666666"/>
                </a:solidFill>
              </a:rPr>
              <a:t>ALT: use ratio to read map scales.</a:t>
            </a:r>
            <a:endParaRPr sz="2400" u="sng"/>
          </a:p>
        </p:txBody>
      </p:sp>
      <p:sp>
        <p:nvSpPr>
          <p:cNvPr id="145" name="Google Shape;145;p31"/>
          <p:cNvSpPr txBox="1"/>
          <p:nvPr/>
        </p:nvSpPr>
        <p:spPr>
          <a:xfrm>
            <a:off x="320175" y="898575"/>
            <a:ext cx="3842100" cy="371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a:t>A quick recap...</a:t>
            </a:r>
            <a:endParaRPr/>
          </a:p>
        </p:txBody>
      </p:sp>
      <p:pic>
        <p:nvPicPr>
          <p:cNvPr id="146" name="Google Shape;146;p31"/>
          <p:cNvPicPr preferRelativeResize="0"/>
          <p:nvPr/>
        </p:nvPicPr>
        <p:blipFill>
          <a:blip r:embed="rId3">
            <a:alphaModFix/>
          </a:blip>
          <a:stretch>
            <a:fillRect/>
          </a:stretch>
        </p:blipFill>
        <p:spPr>
          <a:xfrm>
            <a:off x="810625" y="1366250"/>
            <a:ext cx="7383206" cy="3568425"/>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1C232"/>
        </a:solidFill>
        <a:effectLst/>
      </p:bgPr>
    </p:bg>
    <p:spTree>
      <p:nvGrpSpPr>
        <p:cNvPr id="1" name="Shape 150"/>
        <p:cNvGrpSpPr/>
        <p:nvPr/>
      </p:nvGrpSpPr>
      <p:grpSpPr>
        <a:xfrm>
          <a:off x="0" y="0"/>
          <a:ext cx="0" cy="0"/>
          <a:chOff x="0" y="0"/>
          <a:chExt cx="0" cy="0"/>
        </a:xfrm>
      </p:grpSpPr>
      <p:sp>
        <p:nvSpPr>
          <p:cNvPr id="151" name="Google Shape;151;p32"/>
          <p:cNvSpPr txBox="1">
            <a:spLocks noGrp="1"/>
          </p:cNvSpPr>
          <p:nvPr>
            <p:ph type="subTitle" idx="1"/>
          </p:nvPr>
        </p:nvSpPr>
        <p:spPr>
          <a:xfrm>
            <a:off x="187800" y="246025"/>
            <a:ext cx="8768400" cy="503400"/>
          </a:xfrm>
          <a:prstGeom prst="rect">
            <a:avLst/>
          </a:prstGeom>
          <a:solidFill>
            <a:srgbClr val="FF9900"/>
          </a:solidFill>
        </p:spPr>
        <p:txBody>
          <a:bodyPr spcFirstLastPara="1" wrap="square" lIns="91425" tIns="91425" rIns="91425" bIns="91425" anchor="t" anchorCtr="0">
            <a:noAutofit/>
          </a:bodyPr>
          <a:lstStyle/>
          <a:p>
            <a:pPr marL="0" lvl="0" indent="0" algn="ctr" rtl="0">
              <a:spcBef>
                <a:spcPts val="0"/>
              </a:spcBef>
              <a:spcAft>
                <a:spcPts val="0"/>
              </a:spcAft>
              <a:buClr>
                <a:schemeClr val="dk1"/>
              </a:buClr>
              <a:buSzPts val="1100"/>
              <a:buFont typeface="Arial"/>
              <a:buNone/>
            </a:pPr>
            <a:r>
              <a:rPr lang="en-GB" sz="2400" u="sng"/>
              <a:t>W</a:t>
            </a:r>
            <a:r>
              <a:rPr lang="en-GB" sz="2400" u="sng">
                <a:solidFill>
                  <a:srgbClr val="666666"/>
                </a:solidFill>
              </a:rPr>
              <a:t>ALT: use ratio to read map scales.</a:t>
            </a:r>
            <a:endParaRPr sz="2400" u="sng"/>
          </a:p>
        </p:txBody>
      </p:sp>
      <p:sp>
        <p:nvSpPr>
          <p:cNvPr id="152" name="Google Shape;152;p32"/>
          <p:cNvSpPr txBox="1"/>
          <p:nvPr/>
        </p:nvSpPr>
        <p:spPr>
          <a:xfrm>
            <a:off x="320175" y="898575"/>
            <a:ext cx="3842100" cy="371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a:t>A quick recap...</a:t>
            </a:r>
            <a:endParaRPr/>
          </a:p>
        </p:txBody>
      </p:sp>
      <p:pic>
        <p:nvPicPr>
          <p:cNvPr id="153" name="Google Shape;153;p32"/>
          <p:cNvPicPr preferRelativeResize="0"/>
          <p:nvPr/>
        </p:nvPicPr>
        <p:blipFill>
          <a:blip r:embed="rId3">
            <a:alphaModFix/>
          </a:blip>
          <a:stretch>
            <a:fillRect/>
          </a:stretch>
        </p:blipFill>
        <p:spPr>
          <a:xfrm>
            <a:off x="1021063" y="1309825"/>
            <a:ext cx="7101866" cy="3568425"/>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1C232"/>
        </a:solidFill>
        <a:effectLst/>
      </p:bgPr>
    </p:bg>
    <p:spTree>
      <p:nvGrpSpPr>
        <p:cNvPr id="1" name="Shape 157"/>
        <p:cNvGrpSpPr/>
        <p:nvPr/>
      </p:nvGrpSpPr>
      <p:grpSpPr>
        <a:xfrm>
          <a:off x="0" y="0"/>
          <a:ext cx="0" cy="0"/>
          <a:chOff x="0" y="0"/>
          <a:chExt cx="0" cy="0"/>
        </a:xfrm>
      </p:grpSpPr>
      <p:sp>
        <p:nvSpPr>
          <p:cNvPr id="158" name="Google Shape;158;p33"/>
          <p:cNvSpPr txBox="1">
            <a:spLocks noGrp="1"/>
          </p:cNvSpPr>
          <p:nvPr>
            <p:ph type="subTitle" idx="1"/>
          </p:nvPr>
        </p:nvSpPr>
        <p:spPr>
          <a:xfrm>
            <a:off x="187800" y="227225"/>
            <a:ext cx="8768400" cy="503400"/>
          </a:xfrm>
          <a:prstGeom prst="rect">
            <a:avLst/>
          </a:prstGeom>
          <a:solidFill>
            <a:srgbClr val="FF9900"/>
          </a:solidFill>
        </p:spPr>
        <p:txBody>
          <a:bodyPr spcFirstLastPara="1" wrap="square" lIns="91425" tIns="91425" rIns="91425" bIns="91425" anchor="t" anchorCtr="0">
            <a:noAutofit/>
          </a:bodyPr>
          <a:lstStyle/>
          <a:p>
            <a:pPr marL="0" lvl="0" indent="0" algn="ctr" rtl="0">
              <a:spcBef>
                <a:spcPts val="0"/>
              </a:spcBef>
              <a:spcAft>
                <a:spcPts val="0"/>
              </a:spcAft>
              <a:buClr>
                <a:schemeClr val="dk1"/>
              </a:buClr>
              <a:buSzPts val="1100"/>
              <a:buFont typeface="Arial"/>
              <a:buNone/>
            </a:pPr>
            <a:r>
              <a:rPr lang="en-GB" sz="2400" u="sng"/>
              <a:t>W</a:t>
            </a:r>
            <a:r>
              <a:rPr lang="en-GB" sz="2400" u="sng">
                <a:solidFill>
                  <a:srgbClr val="666666"/>
                </a:solidFill>
              </a:rPr>
              <a:t>ALT: use ratio to read map scales.</a:t>
            </a:r>
            <a:endParaRPr sz="2400" u="sng"/>
          </a:p>
        </p:txBody>
      </p:sp>
      <p:sp>
        <p:nvSpPr>
          <p:cNvPr id="159" name="Google Shape;159;p33"/>
          <p:cNvSpPr txBox="1"/>
          <p:nvPr/>
        </p:nvSpPr>
        <p:spPr>
          <a:xfrm>
            <a:off x="5277800" y="1417788"/>
            <a:ext cx="3552900" cy="6405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GB"/>
              <a:t>Now click the image on the left of the screen, this will take you to an online homework where you can test your understanding. </a:t>
            </a:r>
            <a:endParaRPr/>
          </a:p>
          <a:p>
            <a:pPr marL="0" lvl="0" indent="0" algn="ctr" rtl="0">
              <a:spcBef>
                <a:spcPts val="0"/>
              </a:spcBef>
              <a:spcAft>
                <a:spcPts val="0"/>
              </a:spcAft>
              <a:buNone/>
            </a:pPr>
            <a:endParaRPr/>
          </a:p>
          <a:p>
            <a:pPr marL="0" lvl="0" indent="0" algn="ctr" rtl="0">
              <a:spcBef>
                <a:spcPts val="0"/>
              </a:spcBef>
              <a:spcAft>
                <a:spcPts val="0"/>
              </a:spcAft>
              <a:buNone/>
            </a:pPr>
            <a:r>
              <a:rPr lang="en-GB"/>
              <a:t>Have a go at the questions and then click ‘Mark it’ to see how you have go on. </a:t>
            </a:r>
            <a:endParaRPr/>
          </a:p>
          <a:p>
            <a:pPr marL="0" lvl="0" indent="0" algn="ctr" rtl="0">
              <a:spcBef>
                <a:spcPts val="0"/>
              </a:spcBef>
              <a:spcAft>
                <a:spcPts val="0"/>
              </a:spcAft>
              <a:buNone/>
            </a:pPr>
            <a:r>
              <a:rPr lang="en-GB"/>
              <a:t>Your login details for My Maths were sent home in your first work pack - make sure you log in so we can see how you are getting on. </a:t>
            </a:r>
            <a:endParaRPr/>
          </a:p>
        </p:txBody>
      </p:sp>
      <p:pic>
        <p:nvPicPr>
          <p:cNvPr id="160" name="Google Shape;160;p33">
            <a:hlinkClick r:id="rId3"/>
          </p:cNvPr>
          <p:cNvPicPr preferRelativeResize="0"/>
          <p:nvPr/>
        </p:nvPicPr>
        <p:blipFill>
          <a:blip r:embed="rId4">
            <a:alphaModFix/>
          </a:blip>
          <a:stretch>
            <a:fillRect/>
          </a:stretch>
        </p:blipFill>
        <p:spPr>
          <a:xfrm>
            <a:off x="187800" y="1417800"/>
            <a:ext cx="4973000" cy="3129986"/>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FD966"/>
        </a:solidFill>
        <a:effectLst/>
      </p:bgPr>
    </p:bg>
    <p:spTree>
      <p:nvGrpSpPr>
        <p:cNvPr id="1" name="Shape 164"/>
        <p:cNvGrpSpPr/>
        <p:nvPr/>
      </p:nvGrpSpPr>
      <p:grpSpPr>
        <a:xfrm>
          <a:off x="0" y="0"/>
          <a:ext cx="0" cy="0"/>
          <a:chOff x="0" y="0"/>
          <a:chExt cx="0" cy="0"/>
        </a:xfrm>
      </p:grpSpPr>
      <p:sp>
        <p:nvSpPr>
          <p:cNvPr id="165" name="Google Shape;165;p34"/>
          <p:cNvSpPr txBox="1">
            <a:spLocks noGrp="1"/>
          </p:cNvSpPr>
          <p:nvPr>
            <p:ph type="ctrTitle"/>
          </p:nvPr>
        </p:nvSpPr>
        <p:spPr>
          <a:xfrm>
            <a:off x="1607327" y="404050"/>
            <a:ext cx="6064800" cy="1077900"/>
          </a:xfrm>
          <a:prstGeom prst="rect">
            <a:avLst/>
          </a:prstGeom>
          <a:solidFill>
            <a:srgbClr val="FFFFFF"/>
          </a:solidFill>
        </p:spPr>
        <p:txBody>
          <a:bodyPr spcFirstLastPara="1" wrap="square" lIns="91425" tIns="91425" rIns="91425" bIns="91425" anchor="b" anchorCtr="0">
            <a:noAutofit/>
          </a:bodyPr>
          <a:lstStyle/>
          <a:p>
            <a:pPr marL="0" lvl="0" indent="0" algn="ctr" rtl="0">
              <a:spcBef>
                <a:spcPts val="0"/>
              </a:spcBef>
              <a:spcAft>
                <a:spcPts val="0"/>
              </a:spcAft>
              <a:buNone/>
            </a:pPr>
            <a:r>
              <a:rPr lang="en-GB"/>
              <a:t>Grammar</a:t>
            </a:r>
            <a:endParaRPr/>
          </a:p>
        </p:txBody>
      </p:sp>
      <p:sp>
        <p:nvSpPr>
          <p:cNvPr id="166" name="Google Shape;166;p34"/>
          <p:cNvSpPr txBox="1">
            <a:spLocks noGrp="1"/>
          </p:cNvSpPr>
          <p:nvPr>
            <p:ph type="subTitle" idx="1"/>
          </p:nvPr>
        </p:nvSpPr>
        <p:spPr>
          <a:xfrm>
            <a:off x="311700" y="1676325"/>
            <a:ext cx="8520600" cy="3271500"/>
          </a:xfrm>
          <a:prstGeom prst="rect">
            <a:avLst/>
          </a:prstGeom>
          <a:solidFill>
            <a:srgbClr val="FFFFFF"/>
          </a:solidFill>
        </p:spPr>
        <p:txBody>
          <a:bodyPr spcFirstLastPara="1" wrap="square" lIns="91425" tIns="91425" rIns="91425" bIns="91425" anchor="t" anchorCtr="0">
            <a:noAutofit/>
          </a:bodyPr>
          <a:lstStyle/>
          <a:p>
            <a:pPr marL="0" lvl="0" indent="0" algn="ctr" rtl="0">
              <a:spcBef>
                <a:spcPts val="0"/>
              </a:spcBef>
              <a:spcAft>
                <a:spcPts val="0"/>
              </a:spcAft>
              <a:buNone/>
            </a:pPr>
            <a:r>
              <a:rPr lang="en-GB" b="1" u="sng"/>
              <a:t>Teacher Notes</a:t>
            </a:r>
            <a:endParaRPr b="1" u="sng"/>
          </a:p>
          <a:p>
            <a:pPr marL="0" lvl="0" indent="0" algn="l" rtl="0">
              <a:spcBef>
                <a:spcPts val="0"/>
              </a:spcBef>
              <a:spcAft>
                <a:spcPts val="0"/>
              </a:spcAft>
              <a:buNone/>
            </a:pPr>
            <a:r>
              <a:rPr lang="en-GB" b="1"/>
              <a:t>Today we will be learning about formal and informal register.  </a:t>
            </a:r>
            <a:endParaRPr b="1"/>
          </a:p>
          <a:p>
            <a:pPr marL="0" lvl="0" indent="0" algn="l" rtl="0">
              <a:spcBef>
                <a:spcPts val="0"/>
              </a:spcBef>
              <a:spcAft>
                <a:spcPts val="0"/>
              </a:spcAft>
              <a:buNone/>
            </a:pPr>
            <a:r>
              <a:rPr lang="en-GB" b="1"/>
              <a:t>Study the slides to make sure you have a clear understanding of formal and informal register. If you are still unsure, have a go at the formal and informal activities on Achieve Online. </a:t>
            </a:r>
            <a:endParaRPr b="1"/>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FFD966"/>
        </a:solidFill>
        <a:effectLst/>
      </p:bgPr>
    </p:bg>
    <p:spTree>
      <p:nvGrpSpPr>
        <p:cNvPr id="1" name="Shape 170"/>
        <p:cNvGrpSpPr/>
        <p:nvPr/>
      </p:nvGrpSpPr>
      <p:grpSpPr>
        <a:xfrm>
          <a:off x="0" y="0"/>
          <a:ext cx="0" cy="0"/>
          <a:chOff x="0" y="0"/>
          <a:chExt cx="0" cy="0"/>
        </a:xfrm>
      </p:grpSpPr>
      <p:sp>
        <p:nvSpPr>
          <p:cNvPr id="171" name="Google Shape;171;p35"/>
          <p:cNvSpPr txBox="1">
            <a:spLocks noGrp="1"/>
          </p:cNvSpPr>
          <p:nvPr>
            <p:ph type="ctrTitle"/>
          </p:nvPr>
        </p:nvSpPr>
        <p:spPr>
          <a:xfrm>
            <a:off x="1607327" y="404050"/>
            <a:ext cx="6064800" cy="1077900"/>
          </a:xfrm>
          <a:prstGeom prst="rect">
            <a:avLst/>
          </a:prstGeom>
          <a:solidFill>
            <a:srgbClr val="FFFFFF"/>
          </a:solidFill>
        </p:spPr>
        <p:txBody>
          <a:bodyPr spcFirstLastPara="1" wrap="square" lIns="91425" tIns="91425" rIns="91425" bIns="91425" anchor="b" anchorCtr="0">
            <a:noAutofit/>
          </a:bodyPr>
          <a:lstStyle/>
          <a:p>
            <a:pPr marL="0" lvl="0" indent="0" algn="ctr" rtl="0">
              <a:spcBef>
                <a:spcPts val="0"/>
              </a:spcBef>
              <a:spcAft>
                <a:spcPts val="0"/>
              </a:spcAft>
              <a:buNone/>
            </a:pPr>
            <a:r>
              <a:rPr lang="en-GB"/>
              <a:t>Grammar</a:t>
            </a:r>
            <a:endParaRPr/>
          </a:p>
        </p:txBody>
      </p:sp>
      <p:pic>
        <p:nvPicPr>
          <p:cNvPr id="172" name="Google Shape;172;p35"/>
          <p:cNvPicPr preferRelativeResize="0"/>
          <p:nvPr/>
        </p:nvPicPr>
        <p:blipFill>
          <a:blip r:embed="rId3">
            <a:alphaModFix/>
          </a:blip>
          <a:stretch>
            <a:fillRect/>
          </a:stretch>
        </p:blipFill>
        <p:spPr>
          <a:xfrm>
            <a:off x="1386913" y="1537875"/>
            <a:ext cx="6505635" cy="3509150"/>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FFD966"/>
        </a:solidFill>
        <a:effectLst/>
      </p:bgPr>
    </p:bg>
    <p:spTree>
      <p:nvGrpSpPr>
        <p:cNvPr id="1" name="Shape 176"/>
        <p:cNvGrpSpPr/>
        <p:nvPr/>
      </p:nvGrpSpPr>
      <p:grpSpPr>
        <a:xfrm>
          <a:off x="0" y="0"/>
          <a:ext cx="0" cy="0"/>
          <a:chOff x="0" y="0"/>
          <a:chExt cx="0" cy="0"/>
        </a:xfrm>
      </p:grpSpPr>
      <p:sp>
        <p:nvSpPr>
          <p:cNvPr id="177" name="Google Shape;177;p36"/>
          <p:cNvSpPr txBox="1">
            <a:spLocks noGrp="1"/>
          </p:cNvSpPr>
          <p:nvPr>
            <p:ph type="ctrTitle"/>
          </p:nvPr>
        </p:nvSpPr>
        <p:spPr>
          <a:xfrm>
            <a:off x="1539602" y="208350"/>
            <a:ext cx="6064800" cy="1077900"/>
          </a:xfrm>
          <a:prstGeom prst="rect">
            <a:avLst/>
          </a:prstGeom>
          <a:solidFill>
            <a:srgbClr val="FFFFFF"/>
          </a:solidFill>
        </p:spPr>
        <p:txBody>
          <a:bodyPr spcFirstLastPara="1" wrap="square" lIns="91425" tIns="91425" rIns="91425" bIns="91425" anchor="b" anchorCtr="0">
            <a:noAutofit/>
          </a:bodyPr>
          <a:lstStyle/>
          <a:p>
            <a:pPr marL="0" lvl="0" indent="0" algn="ctr" rtl="0">
              <a:spcBef>
                <a:spcPts val="0"/>
              </a:spcBef>
              <a:spcAft>
                <a:spcPts val="0"/>
              </a:spcAft>
              <a:buNone/>
            </a:pPr>
            <a:r>
              <a:rPr lang="en-GB"/>
              <a:t>Grammar</a:t>
            </a:r>
            <a:endParaRPr/>
          </a:p>
        </p:txBody>
      </p:sp>
      <p:pic>
        <p:nvPicPr>
          <p:cNvPr id="178" name="Google Shape;178;p36"/>
          <p:cNvPicPr preferRelativeResize="0"/>
          <p:nvPr/>
        </p:nvPicPr>
        <p:blipFill>
          <a:blip r:embed="rId3">
            <a:alphaModFix/>
          </a:blip>
          <a:stretch>
            <a:fillRect/>
          </a:stretch>
        </p:blipFill>
        <p:spPr>
          <a:xfrm>
            <a:off x="1356750" y="1453600"/>
            <a:ext cx="6554151" cy="3509525"/>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FFD966"/>
        </a:solidFill>
        <a:effectLst/>
      </p:bgPr>
    </p:bg>
    <p:spTree>
      <p:nvGrpSpPr>
        <p:cNvPr id="1" name="Shape 182"/>
        <p:cNvGrpSpPr/>
        <p:nvPr/>
      </p:nvGrpSpPr>
      <p:grpSpPr>
        <a:xfrm>
          <a:off x="0" y="0"/>
          <a:ext cx="0" cy="0"/>
          <a:chOff x="0" y="0"/>
          <a:chExt cx="0" cy="0"/>
        </a:xfrm>
      </p:grpSpPr>
      <p:sp>
        <p:nvSpPr>
          <p:cNvPr id="183" name="Google Shape;183;p37"/>
          <p:cNvSpPr txBox="1">
            <a:spLocks noGrp="1"/>
          </p:cNvSpPr>
          <p:nvPr>
            <p:ph type="ctrTitle"/>
          </p:nvPr>
        </p:nvSpPr>
        <p:spPr>
          <a:xfrm>
            <a:off x="1539602" y="208350"/>
            <a:ext cx="6064800" cy="1077900"/>
          </a:xfrm>
          <a:prstGeom prst="rect">
            <a:avLst/>
          </a:prstGeom>
          <a:solidFill>
            <a:srgbClr val="FFFFFF"/>
          </a:solidFill>
        </p:spPr>
        <p:txBody>
          <a:bodyPr spcFirstLastPara="1" wrap="square" lIns="91425" tIns="91425" rIns="91425" bIns="91425" anchor="b" anchorCtr="0">
            <a:noAutofit/>
          </a:bodyPr>
          <a:lstStyle/>
          <a:p>
            <a:pPr marL="0" lvl="0" indent="0" algn="ctr" rtl="0">
              <a:spcBef>
                <a:spcPts val="0"/>
              </a:spcBef>
              <a:spcAft>
                <a:spcPts val="0"/>
              </a:spcAft>
              <a:buNone/>
            </a:pPr>
            <a:r>
              <a:rPr lang="en-GB"/>
              <a:t>Grammar</a:t>
            </a:r>
            <a:endParaRPr/>
          </a:p>
        </p:txBody>
      </p:sp>
      <p:pic>
        <p:nvPicPr>
          <p:cNvPr id="184" name="Google Shape;184;p37"/>
          <p:cNvPicPr preferRelativeResize="0"/>
          <p:nvPr/>
        </p:nvPicPr>
        <p:blipFill>
          <a:blip r:embed="rId3">
            <a:alphaModFix/>
          </a:blip>
          <a:stretch>
            <a:fillRect/>
          </a:stretch>
        </p:blipFill>
        <p:spPr>
          <a:xfrm>
            <a:off x="1307725" y="1410200"/>
            <a:ext cx="6528550" cy="3636825"/>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FFD966"/>
        </a:solidFill>
        <a:effectLst/>
      </p:bgPr>
    </p:bg>
    <p:spTree>
      <p:nvGrpSpPr>
        <p:cNvPr id="1" name="Shape 188"/>
        <p:cNvGrpSpPr/>
        <p:nvPr/>
      </p:nvGrpSpPr>
      <p:grpSpPr>
        <a:xfrm>
          <a:off x="0" y="0"/>
          <a:ext cx="0" cy="0"/>
          <a:chOff x="0" y="0"/>
          <a:chExt cx="0" cy="0"/>
        </a:xfrm>
      </p:grpSpPr>
      <p:sp>
        <p:nvSpPr>
          <p:cNvPr id="189" name="Google Shape;189;p38"/>
          <p:cNvSpPr txBox="1">
            <a:spLocks noGrp="1"/>
          </p:cNvSpPr>
          <p:nvPr>
            <p:ph type="ctrTitle"/>
          </p:nvPr>
        </p:nvSpPr>
        <p:spPr>
          <a:xfrm>
            <a:off x="1539600" y="208350"/>
            <a:ext cx="6064800" cy="881700"/>
          </a:xfrm>
          <a:prstGeom prst="rect">
            <a:avLst/>
          </a:prstGeom>
          <a:solidFill>
            <a:srgbClr val="FFFFFF"/>
          </a:solidFill>
        </p:spPr>
        <p:txBody>
          <a:bodyPr spcFirstLastPara="1" wrap="square" lIns="91425" tIns="91425" rIns="91425" bIns="91425" anchor="b" anchorCtr="0">
            <a:noAutofit/>
          </a:bodyPr>
          <a:lstStyle/>
          <a:p>
            <a:pPr marL="0" lvl="0" indent="0" algn="ctr" rtl="0">
              <a:spcBef>
                <a:spcPts val="0"/>
              </a:spcBef>
              <a:spcAft>
                <a:spcPts val="0"/>
              </a:spcAft>
              <a:buNone/>
            </a:pPr>
            <a:r>
              <a:rPr lang="en-GB"/>
              <a:t>Grammar</a:t>
            </a:r>
            <a:endParaRPr/>
          </a:p>
        </p:txBody>
      </p:sp>
      <p:pic>
        <p:nvPicPr>
          <p:cNvPr id="190" name="Google Shape;190;p38"/>
          <p:cNvPicPr preferRelativeResize="0"/>
          <p:nvPr/>
        </p:nvPicPr>
        <p:blipFill rotWithShape="1">
          <a:blip r:embed="rId3">
            <a:alphaModFix/>
          </a:blip>
          <a:srcRect r="2524" b="4761"/>
          <a:stretch/>
        </p:blipFill>
        <p:spPr>
          <a:xfrm>
            <a:off x="1285875" y="1288600"/>
            <a:ext cx="6789675" cy="3743075"/>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FFD966"/>
        </a:solidFill>
        <a:effectLst/>
      </p:bgPr>
    </p:bg>
    <p:spTree>
      <p:nvGrpSpPr>
        <p:cNvPr id="1" name="Shape 194"/>
        <p:cNvGrpSpPr/>
        <p:nvPr/>
      </p:nvGrpSpPr>
      <p:grpSpPr>
        <a:xfrm>
          <a:off x="0" y="0"/>
          <a:ext cx="0" cy="0"/>
          <a:chOff x="0" y="0"/>
          <a:chExt cx="0" cy="0"/>
        </a:xfrm>
      </p:grpSpPr>
      <p:sp>
        <p:nvSpPr>
          <p:cNvPr id="195" name="Google Shape;195;p39"/>
          <p:cNvSpPr txBox="1">
            <a:spLocks noGrp="1"/>
          </p:cNvSpPr>
          <p:nvPr>
            <p:ph type="ctrTitle"/>
          </p:nvPr>
        </p:nvSpPr>
        <p:spPr>
          <a:xfrm>
            <a:off x="2368525" y="208350"/>
            <a:ext cx="5235900" cy="881700"/>
          </a:xfrm>
          <a:prstGeom prst="rect">
            <a:avLst/>
          </a:prstGeom>
          <a:solidFill>
            <a:srgbClr val="FFFFFF"/>
          </a:solidFill>
        </p:spPr>
        <p:txBody>
          <a:bodyPr spcFirstLastPara="1" wrap="square" lIns="91425" tIns="91425" rIns="91425" bIns="91425" anchor="b" anchorCtr="0">
            <a:noAutofit/>
          </a:bodyPr>
          <a:lstStyle/>
          <a:p>
            <a:pPr marL="0" lvl="0" indent="0" algn="ctr" rtl="0">
              <a:spcBef>
                <a:spcPts val="0"/>
              </a:spcBef>
              <a:spcAft>
                <a:spcPts val="0"/>
              </a:spcAft>
              <a:buNone/>
            </a:pPr>
            <a:r>
              <a:rPr lang="en-GB"/>
              <a:t>Grammar</a:t>
            </a:r>
            <a:endParaRPr/>
          </a:p>
        </p:txBody>
      </p:sp>
      <p:sp>
        <p:nvSpPr>
          <p:cNvPr id="196" name="Google Shape;196;p39"/>
          <p:cNvSpPr txBox="1"/>
          <p:nvPr/>
        </p:nvSpPr>
        <p:spPr>
          <a:xfrm>
            <a:off x="154750" y="614875"/>
            <a:ext cx="1919400" cy="800700"/>
          </a:xfrm>
          <a:prstGeom prst="rect">
            <a:avLst/>
          </a:prstGeom>
          <a:solidFill>
            <a:srgbClr val="FFFFFF"/>
          </a:solid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b="1" u="sng"/>
              <a:t>Teacher Notes:</a:t>
            </a:r>
            <a:endParaRPr b="1" u="sng"/>
          </a:p>
          <a:p>
            <a:pPr marL="0" lvl="0" indent="0" algn="l" rtl="0">
              <a:spcBef>
                <a:spcPts val="0"/>
              </a:spcBef>
              <a:spcAft>
                <a:spcPts val="0"/>
              </a:spcAft>
              <a:buNone/>
            </a:pPr>
            <a:r>
              <a:rPr lang="en-GB" b="1"/>
              <a:t>Now try and answer the question.</a:t>
            </a:r>
            <a:endParaRPr b="1"/>
          </a:p>
        </p:txBody>
      </p:sp>
      <p:pic>
        <p:nvPicPr>
          <p:cNvPr id="197" name="Google Shape;197;p39"/>
          <p:cNvPicPr preferRelativeResize="0"/>
          <p:nvPr/>
        </p:nvPicPr>
        <p:blipFill>
          <a:blip r:embed="rId3">
            <a:alphaModFix/>
          </a:blip>
          <a:stretch>
            <a:fillRect/>
          </a:stretch>
        </p:blipFill>
        <p:spPr>
          <a:xfrm>
            <a:off x="1331400" y="1613450"/>
            <a:ext cx="7040326" cy="3358200"/>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FFD966"/>
        </a:solidFill>
        <a:effectLst/>
      </p:bgPr>
    </p:bg>
    <p:spTree>
      <p:nvGrpSpPr>
        <p:cNvPr id="1" name="Shape 201"/>
        <p:cNvGrpSpPr/>
        <p:nvPr/>
      </p:nvGrpSpPr>
      <p:grpSpPr>
        <a:xfrm>
          <a:off x="0" y="0"/>
          <a:ext cx="0" cy="0"/>
          <a:chOff x="0" y="0"/>
          <a:chExt cx="0" cy="0"/>
        </a:xfrm>
      </p:grpSpPr>
      <p:sp>
        <p:nvSpPr>
          <p:cNvPr id="202" name="Google Shape;202;p40"/>
          <p:cNvSpPr txBox="1">
            <a:spLocks noGrp="1"/>
          </p:cNvSpPr>
          <p:nvPr>
            <p:ph type="ctrTitle"/>
          </p:nvPr>
        </p:nvSpPr>
        <p:spPr>
          <a:xfrm>
            <a:off x="294325" y="208350"/>
            <a:ext cx="7310100" cy="881700"/>
          </a:xfrm>
          <a:prstGeom prst="rect">
            <a:avLst/>
          </a:prstGeom>
          <a:solidFill>
            <a:srgbClr val="FFFFFF"/>
          </a:solidFill>
        </p:spPr>
        <p:txBody>
          <a:bodyPr spcFirstLastPara="1" wrap="square" lIns="91425" tIns="91425" rIns="91425" bIns="91425" anchor="b" anchorCtr="0">
            <a:noAutofit/>
          </a:bodyPr>
          <a:lstStyle/>
          <a:p>
            <a:pPr marL="0" lvl="0" indent="0" algn="ctr" rtl="0">
              <a:spcBef>
                <a:spcPts val="0"/>
              </a:spcBef>
              <a:spcAft>
                <a:spcPts val="0"/>
              </a:spcAft>
              <a:buNone/>
            </a:pPr>
            <a:r>
              <a:rPr lang="en-GB"/>
              <a:t>Grammar - </a:t>
            </a:r>
            <a:r>
              <a:rPr lang="en-GB">
                <a:solidFill>
                  <a:srgbClr val="FF0000"/>
                </a:solidFill>
              </a:rPr>
              <a:t>Answers</a:t>
            </a:r>
            <a:endParaRPr>
              <a:solidFill>
                <a:srgbClr val="FF0000"/>
              </a:solidFill>
            </a:endParaRPr>
          </a:p>
        </p:txBody>
      </p:sp>
      <p:pic>
        <p:nvPicPr>
          <p:cNvPr id="203" name="Google Shape;203;p40"/>
          <p:cNvPicPr preferRelativeResize="0"/>
          <p:nvPr/>
        </p:nvPicPr>
        <p:blipFill>
          <a:blip r:embed="rId3">
            <a:alphaModFix/>
          </a:blip>
          <a:stretch>
            <a:fillRect/>
          </a:stretch>
        </p:blipFill>
        <p:spPr>
          <a:xfrm>
            <a:off x="1051838" y="1445725"/>
            <a:ext cx="7040326" cy="3358200"/>
          </a:xfrm>
          <a:prstGeom prst="rect">
            <a:avLst/>
          </a:prstGeom>
          <a:noFill/>
          <a:ln>
            <a:noFill/>
          </a:ln>
        </p:spPr>
      </p:pic>
      <p:sp>
        <p:nvSpPr>
          <p:cNvPr id="204" name="Google Shape;204;p40"/>
          <p:cNvSpPr/>
          <p:nvPr/>
        </p:nvSpPr>
        <p:spPr>
          <a:xfrm>
            <a:off x="7351850" y="1956775"/>
            <a:ext cx="195600" cy="209700"/>
          </a:xfrm>
          <a:prstGeom prst="ellipse">
            <a:avLst/>
          </a:prstGeom>
          <a:solidFill>
            <a:srgbClr val="FF0000"/>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5" name="Google Shape;205;p40"/>
          <p:cNvSpPr/>
          <p:nvPr/>
        </p:nvSpPr>
        <p:spPr>
          <a:xfrm>
            <a:off x="7351850" y="3185400"/>
            <a:ext cx="195600" cy="209700"/>
          </a:xfrm>
          <a:prstGeom prst="ellipse">
            <a:avLst/>
          </a:prstGeom>
          <a:solidFill>
            <a:srgbClr val="FF0000"/>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6" name="Google Shape;206;p40"/>
          <p:cNvSpPr/>
          <p:nvPr/>
        </p:nvSpPr>
        <p:spPr>
          <a:xfrm>
            <a:off x="7351850" y="4414025"/>
            <a:ext cx="195600" cy="209700"/>
          </a:xfrm>
          <a:prstGeom prst="ellipse">
            <a:avLst/>
          </a:prstGeom>
          <a:solidFill>
            <a:srgbClr val="FF0000"/>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210"/>
        <p:cNvGrpSpPr/>
        <p:nvPr/>
      </p:nvGrpSpPr>
      <p:grpSpPr>
        <a:xfrm>
          <a:off x="0" y="0"/>
          <a:ext cx="0" cy="0"/>
          <a:chOff x="0" y="0"/>
          <a:chExt cx="0" cy="0"/>
        </a:xfrm>
      </p:grpSpPr>
      <p:sp>
        <p:nvSpPr>
          <p:cNvPr id="211" name="Google Shape;211;p41"/>
          <p:cNvSpPr txBox="1">
            <a:spLocks noGrp="1"/>
          </p:cNvSpPr>
          <p:nvPr>
            <p:ph type="ctrTitle"/>
          </p:nvPr>
        </p:nvSpPr>
        <p:spPr>
          <a:xfrm>
            <a:off x="311700" y="744575"/>
            <a:ext cx="8520600" cy="1125000"/>
          </a:xfrm>
          <a:prstGeom prst="rect">
            <a:avLst/>
          </a:prstGeom>
          <a:solidFill>
            <a:srgbClr val="FFFFFF"/>
          </a:solidFill>
        </p:spPr>
        <p:txBody>
          <a:bodyPr spcFirstLastPara="1" wrap="square" lIns="91425" tIns="91425" rIns="91425" bIns="91425" anchor="b" anchorCtr="0">
            <a:noAutofit/>
          </a:bodyPr>
          <a:lstStyle/>
          <a:p>
            <a:pPr marL="0" lvl="0" indent="0" algn="ctr" rtl="0">
              <a:spcBef>
                <a:spcPts val="0"/>
              </a:spcBef>
              <a:spcAft>
                <a:spcPts val="0"/>
              </a:spcAft>
              <a:buNone/>
            </a:pPr>
            <a:r>
              <a:rPr lang="en-GB"/>
              <a:t>Creative Writing Lesson 2</a:t>
            </a:r>
            <a:endParaRPr/>
          </a:p>
        </p:txBody>
      </p:sp>
      <p:sp>
        <p:nvSpPr>
          <p:cNvPr id="212" name="Google Shape;212;p41"/>
          <p:cNvSpPr txBox="1">
            <a:spLocks noGrp="1"/>
          </p:cNvSpPr>
          <p:nvPr>
            <p:ph type="subTitle" idx="1"/>
          </p:nvPr>
        </p:nvSpPr>
        <p:spPr>
          <a:xfrm>
            <a:off x="311700" y="1995500"/>
            <a:ext cx="8520600" cy="28560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GB" sz="2400"/>
              <a:t>Today we will be continuing to develop our creative writing skills.  Remember to keep our 4 key writing targets in mind.</a:t>
            </a:r>
            <a:endParaRPr sz="2400"/>
          </a:p>
          <a:p>
            <a:pPr marL="0" lvl="0" indent="0" algn="ctr" rtl="0">
              <a:spcBef>
                <a:spcPts val="0"/>
              </a:spcBef>
              <a:spcAft>
                <a:spcPts val="0"/>
              </a:spcAft>
              <a:buNone/>
            </a:pPr>
            <a:r>
              <a:rPr lang="en-GB" sz="2400"/>
              <a:t> </a:t>
            </a:r>
            <a:endParaRPr sz="2400"/>
          </a:p>
          <a:p>
            <a:pPr marL="457200" lvl="0" indent="-381000" algn="l" rtl="0">
              <a:spcBef>
                <a:spcPts val="0"/>
              </a:spcBef>
              <a:spcAft>
                <a:spcPts val="0"/>
              </a:spcAft>
              <a:buSzPts val="2400"/>
              <a:buChar char="●"/>
            </a:pPr>
            <a:r>
              <a:rPr lang="en-GB" sz="2400"/>
              <a:t>Vocabulary </a:t>
            </a:r>
            <a:endParaRPr sz="2400"/>
          </a:p>
          <a:p>
            <a:pPr marL="457200" lvl="0" indent="-381000" algn="l" rtl="0">
              <a:spcBef>
                <a:spcPts val="0"/>
              </a:spcBef>
              <a:spcAft>
                <a:spcPts val="0"/>
              </a:spcAft>
              <a:buSzPts val="2400"/>
              <a:buChar char="●"/>
            </a:pPr>
            <a:r>
              <a:rPr lang="en-GB" sz="2400"/>
              <a:t>Range of punctuation and sentence types</a:t>
            </a:r>
            <a:endParaRPr sz="2400"/>
          </a:p>
          <a:p>
            <a:pPr marL="457200" lvl="0" indent="-381000" algn="l" rtl="0">
              <a:spcBef>
                <a:spcPts val="0"/>
              </a:spcBef>
              <a:spcAft>
                <a:spcPts val="0"/>
              </a:spcAft>
              <a:buSzPts val="2400"/>
              <a:buChar char="●"/>
            </a:pPr>
            <a:r>
              <a:rPr lang="en-GB" sz="2400"/>
              <a:t>Cohesion</a:t>
            </a:r>
            <a:endParaRPr sz="2400"/>
          </a:p>
          <a:p>
            <a:pPr marL="457200" lvl="0" indent="-381000" algn="l" rtl="0">
              <a:spcBef>
                <a:spcPts val="0"/>
              </a:spcBef>
              <a:spcAft>
                <a:spcPts val="0"/>
              </a:spcAft>
              <a:buSzPts val="2400"/>
              <a:buChar char="●"/>
            </a:pPr>
            <a:r>
              <a:rPr lang="en-GB" sz="2400"/>
              <a:t>Awareness of Reader - Show not tell</a:t>
            </a:r>
            <a:endParaRPr sz="240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216"/>
        <p:cNvGrpSpPr/>
        <p:nvPr/>
      </p:nvGrpSpPr>
      <p:grpSpPr>
        <a:xfrm>
          <a:off x="0" y="0"/>
          <a:ext cx="0" cy="0"/>
          <a:chOff x="0" y="0"/>
          <a:chExt cx="0" cy="0"/>
        </a:xfrm>
      </p:grpSpPr>
      <p:sp>
        <p:nvSpPr>
          <p:cNvPr id="217" name="Google Shape;217;p42"/>
          <p:cNvSpPr txBox="1">
            <a:spLocks noGrp="1"/>
          </p:cNvSpPr>
          <p:nvPr>
            <p:ph type="ctrTitle"/>
          </p:nvPr>
        </p:nvSpPr>
        <p:spPr>
          <a:xfrm>
            <a:off x="1040475" y="230375"/>
            <a:ext cx="6780000" cy="504600"/>
          </a:xfrm>
          <a:prstGeom prst="rect">
            <a:avLst/>
          </a:prstGeom>
          <a:solidFill>
            <a:srgbClr val="FFFFFF"/>
          </a:solidFill>
        </p:spPr>
        <p:txBody>
          <a:bodyPr spcFirstLastPara="1" wrap="square" lIns="91425" tIns="91425" rIns="91425" bIns="91425" anchor="b" anchorCtr="0">
            <a:noAutofit/>
          </a:bodyPr>
          <a:lstStyle/>
          <a:p>
            <a:pPr marL="0" lvl="0" indent="0" algn="ctr" rtl="0">
              <a:spcBef>
                <a:spcPts val="0"/>
              </a:spcBef>
              <a:spcAft>
                <a:spcPts val="0"/>
              </a:spcAft>
              <a:buNone/>
            </a:pPr>
            <a:r>
              <a:rPr lang="en-GB" sz="3000"/>
              <a:t>Creative Writing Lesson 2</a:t>
            </a:r>
            <a:endParaRPr sz="3000"/>
          </a:p>
        </p:txBody>
      </p:sp>
      <p:sp>
        <p:nvSpPr>
          <p:cNvPr id="218" name="Google Shape;218;p42"/>
          <p:cNvSpPr txBox="1"/>
          <p:nvPr/>
        </p:nvSpPr>
        <p:spPr>
          <a:xfrm>
            <a:off x="238250" y="779025"/>
            <a:ext cx="1550700" cy="39360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b="1" u="sng"/>
              <a:t>Teacher Notes</a:t>
            </a:r>
            <a:endParaRPr b="1" u="sng"/>
          </a:p>
          <a:p>
            <a:pPr marL="0" lvl="0" indent="0" algn="l" rtl="0">
              <a:spcBef>
                <a:spcPts val="0"/>
              </a:spcBef>
              <a:spcAft>
                <a:spcPts val="0"/>
              </a:spcAft>
              <a:buNone/>
            </a:pPr>
            <a:r>
              <a:rPr lang="en-GB"/>
              <a:t>Watch the video to remind yourself of the content - Ride of Passage.</a:t>
            </a:r>
            <a:endParaRPr/>
          </a:p>
          <a:p>
            <a:pPr marL="0" lvl="0" indent="0" algn="l" rtl="0">
              <a:spcBef>
                <a:spcPts val="0"/>
              </a:spcBef>
              <a:spcAft>
                <a:spcPts val="0"/>
              </a:spcAft>
              <a:buNone/>
            </a:pPr>
            <a:endParaRPr/>
          </a:p>
          <a:p>
            <a:pPr marL="0" lvl="0" indent="0" algn="l" rtl="0">
              <a:spcBef>
                <a:spcPts val="0"/>
              </a:spcBef>
              <a:spcAft>
                <a:spcPts val="0"/>
              </a:spcAft>
              <a:buNone/>
            </a:pPr>
            <a:r>
              <a:rPr lang="en-GB"/>
              <a:t>Click on the image and you should be directed to a Youtube video.</a:t>
            </a:r>
            <a:endParaRPr/>
          </a:p>
          <a:p>
            <a:pPr marL="0" lvl="0" indent="0" algn="l" rtl="0">
              <a:spcBef>
                <a:spcPts val="0"/>
              </a:spcBef>
              <a:spcAft>
                <a:spcPts val="0"/>
              </a:spcAft>
              <a:buNone/>
            </a:pPr>
            <a:endParaRPr/>
          </a:p>
          <a:p>
            <a:pPr marL="0" lvl="0" indent="0" algn="l" rtl="0">
              <a:spcBef>
                <a:spcPts val="0"/>
              </a:spcBef>
              <a:spcAft>
                <a:spcPts val="0"/>
              </a:spcAft>
              <a:buNone/>
            </a:pPr>
            <a:r>
              <a:rPr lang="en-GB"/>
              <a:t>Otherwise click on the URL below:</a:t>
            </a:r>
            <a:endParaRPr/>
          </a:p>
          <a:p>
            <a:pPr marL="0" lvl="0" indent="0" algn="l" rtl="0">
              <a:spcBef>
                <a:spcPts val="0"/>
              </a:spcBef>
              <a:spcAft>
                <a:spcPts val="0"/>
              </a:spcAft>
              <a:buNone/>
            </a:pPr>
            <a:endParaRPr/>
          </a:p>
          <a:p>
            <a:pPr marL="0" lvl="0" indent="0" algn="l" rtl="0">
              <a:spcBef>
                <a:spcPts val="0"/>
              </a:spcBef>
              <a:spcAft>
                <a:spcPts val="0"/>
              </a:spcAft>
              <a:buNone/>
            </a:pPr>
            <a:r>
              <a:rPr lang="en-GB" sz="1100" u="sng">
                <a:solidFill>
                  <a:schemeClr val="hlink"/>
                </a:solidFill>
                <a:hlinkClick r:id="rId3"/>
              </a:rPr>
              <a:t>https://www.youtube.com/watch?v=29fIGIr0cuQ&amp;t=102s</a:t>
            </a:r>
            <a:endParaRPr/>
          </a:p>
          <a:p>
            <a:pPr marL="0" lvl="0" indent="0" algn="l" rtl="0">
              <a:spcBef>
                <a:spcPts val="0"/>
              </a:spcBef>
              <a:spcAft>
                <a:spcPts val="0"/>
              </a:spcAft>
              <a:buNone/>
            </a:pPr>
            <a:r>
              <a:rPr lang="en-GB"/>
              <a:t> </a:t>
            </a:r>
            <a:endParaRPr/>
          </a:p>
        </p:txBody>
      </p:sp>
      <p:pic>
        <p:nvPicPr>
          <p:cNvPr id="219" name="Google Shape;219;p42">
            <a:hlinkClick r:id="rId3"/>
          </p:cNvPr>
          <p:cNvPicPr preferRelativeResize="0"/>
          <p:nvPr/>
        </p:nvPicPr>
        <p:blipFill>
          <a:blip r:embed="rId4">
            <a:alphaModFix/>
          </a:blip>
          <a:stretch>
            <a:fillRect/>
          </a:stretch>
        </p:blipFill>
        <p:spPr>
          <a:xfrm>
            <a:off x="1789025" y="971475"/>
            <a:ext cx="7050175" cy="3936069"/>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223"/>
        <p:cNvGrpSpPr/>
        <p:nvPr/>
      </p:nvGrpSpPr>
      <p:grpSpPr>
        <a:xfrm>
          <a:off x="0" y="0"/>
          <a:ext cx="0" cy="0"/>
          <a:chOff x="0" y="0"/>
          <a:chExt cx="0" cy="0"/>
        </a:xfrm>
      </p:grpSpPr>
      <p:sp>
        <p:nvSpPr>
          <p:cNvPr id="224" name="Google Shape;224;p43"/>
          <p:cNvSpPr txBox="1">
            <a:spLocks noGrp="1"/>
          </p:cNvSpPr>
          <p:nvPr>
            <p:ph type="ctrTitle"/>
          </p:nvPr>
        </p:nvSpPr>
        <p:spPr>
          <a:xfrm>
            <a:off x="1040475" y="230375"/>
            <a:ext cx="6780000" cy="504600"/>
          </a:xfrm>
          <a:prstGeom prst="rect">
            <a:avLst/>
          </a:prstGeom>
          <a:solidFill>
            <a:srgbClr val="FFFFFF"/>
          </a:solidFill>
        </p:spPr>
        <p:txBody>
          <a:bodyPr spcFirstLastPara="1" wrap="square" lIns="91425" tIns="91425" rIns="91425" bIns="91425" anchor="b" anchorCtr="0">
            <a:noAutofit/>
          </a:bodyPr>
          <a:lstStyle/>
          <a:p>
            <a:pPr marL="0" lvl="0" indent="0" algn="ctr" rtl="0">
              <a:spcBef>
                <a:spcPts val="0"/>
              </a:spcBef>
              <a:spcAft>
                <a:spcPts val="0"/>
              </a:spcAft>
              <a:buNone/>
            </a:pPr>
            <a:r>
              <a:rPr lang="en-GB" sz="3000"/>
              <a:t>Creative Writing Lesson 2</a:t>
            </a:r>
            <a:endParaRPr sz="3000"/>
          </a:p>
        </p:txBody>
      </p:sp>
      <p:sp>
        <p:nvSpPr>
          <p:cNvPr id="225" name="Google Shape;225;p43"/>
          <p:cNvSpPr txBox="1"/>
          <p:nvPr/>
        </p:nvSpPr>
        <p:spPr>
          <a:xfrm>
            <a:off x="266200" y="950425"/>
            <a:ext cx="2130300" cy="26436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b="1" u="sng"/>
              <a:t>Teacher Notes</a:t>
            </a:r>
            <a:endParaRPr b="1" u="sng"/>
          </a:p>
          <a:p>
            <a:pPr marL="0" lvl="0" indent="0" algn="l" rtl="0">
              <a:spcBef>
                <a:spcPts val="0"/>
              </a:spcBef>
              <a:spcAft>
                <a:spcPts val="0"/>
              </a:spcAft>
              <a:buNone/>
            </a:pPr>
            <a:endParaRPr b="1" u="sng"/>
          </a:p>
          <a:p>
            <a:pPr marL="0" lvl="0" indent="0" algn="l" rtl="0">
              <a:spcBef>
                <a:spcPts val="0"/>
              </a:spcBef>
              <a:spcAft>
                <a:spcPts val="0"/>
              </a:spcAft>
              <a:buNone/>
            </a:pPr>
            <a:r>
              <a:rPr lang="en-GB"/>
              <a:t>Last lesson you looked at this image of a rainforest and started describing what you could see.  We are going to take it further today and develop our use of vocabulary. </a:t>
            </a:r>
            <a:endParaRPr/>
          </a:p>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r>
              <a:rPr lang="en-GB"/>
              <a:t> </a:t>
            </a:r>
            <a:endParaRPr/>
          </a:p>
        </p:txBody>
      </p:sp>
      <p:pic>
        <p:nvPicPr>
          <p:cNvPr id="226" name="Google Shape;226;p43"/>
          <p:cNvPicPr preferRelativeResize="0"/>
          <p:nvPr/>
        </p:nvPicPr>
        <p:blipFill>
          <a:blip r:embed="rId3">
            <a:alphaModFix/>
          </a:blip>
          <a:stretch>
            <a:fillRect/>
          </a:stretch>
        </p:blipFill>
        <p:spPr>
          <a:xfrm>
            <a:off x="2696200" y="950425"/>
            <a:ext cx="6186800" cy="4124550"/>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230"/>
        <p:cNvGrpSpPr/>
        <p:nvPr/>
      </p:nvGrpSpPr>
      <p:grpSpPr>
        <a:xfrm>
          <a:off x="0" y="0"/>
          <a:ext cx="0" cy="0"/>
          <a:chOff x="0" y="0"/>
          <a:chExt cx="0" cy="0"/>
        </a:xfrm>
      </p:grpSpPr>
      <p:sp>
        <p:nvSpPr>
          <p:cNvPr id="231" name="Google Shape;231;p44"/>
          <p:cNvSpPr txBox="1">
            <a:spLocks noGrp="1"/>
          </p:cNvSpPr>
          <p:nvPr>
            <p:ph type="ctrTitle"/>
          </p:nvPr>
        </p:nvSpPr>
        <p:spPr>
          <a:xfrm>
            <a:off x="101475" y="76225"/>
            <a:ext cx="6780000" cy="504600"/>
          </a:xfrm>
          <a:prstGeom prst="rect">
            <a:avLst/>
          </a:prstGeom>
          <a:solidFill>
            <a:srgbClr val="FFFFFF"/>
          </a:solidFill>
        </p:spPr>
        <p:txBody>
          <a:bodyPr spcFirstLastPara="1" wrap="square" lIns="91425" tIns="91425" rIns="91425" bIns="91425" anchor="b" anchorCtr="0">
            <a:noAutofit/>
          </a:bodyPr>
          <a:lstStyle/>
          <a:p>
            <a:pPr marL="0" lvl="0" indent="0" algn="ctr" rtl="0">
              <a:spcBef>
                <a:spcPts val="0"/>
              </a:spcBef>
              <a:spcAft>
                <a:spcPts val="0"/>
              </a:spcAft>
              <a:buNone/>
            </a:pPr>
            <a:r>
              <a:rPr lang="en-GB" sz="3000"/>
              <a:t>Creative Writing Lesson 2</a:t>
            </a:r>
            <a:endParaRPr sz="3000"/>
          </a:p>
        </p:txBody>
      </p:sp>
      <p:sp>
        <p:nvSpPr>
          <p:cNvPr id="232" name="Google Shape;232;p44"/>
          <p:cNvSpPr txBox="1"/>
          <p:nvPr/>
        </p:nvSpPr>
        <p:spPr>
          <a:xfrm>
            <a:off x="266200" y="950425"/>
            <a:ext cx="2298600" cy="37086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b="1" u="sng" dirty="0"/>
              <a:t>Teacher Notes</a:t>
            </a:r>
            <a:endParaRPr b="1" u="sng" dirty="0"/>
          </a:p>
          <a:p>
            <a:pPr marL="0" lvl="0" indent="0" algn="l" rtl="0">
              <a:spcBef>
                <a:spcPts val="0"/>
              </a:spcBef>
              <a:spcAft>
                <a:spcPts val="0"/>
              </a:spcAft>
              <a:buNone/>
            </a:pPr>
            <a:endParaRPr b="1" u="sng" dirty="0"/>
          </a:p>
          <a:p>
            <a:pPr marL="0" lvl="0" indent="0" algn="l" rtl="0">
              <a:spcBef>
                <a:spcPts val="0"/>
              </a:spcBef>
              <a:spcAft>
                <a:spcPts val="0"/>
              </a:spcAft>
              <a:buNone/>
            </a:pPr>
            <a:endParaRPr dirty="0"/>
          </a:p>
          <a:p>
            <a:pPr marL="0" lvl="0" indent="0" algn="l" rtl="0">
              <a:spcBef>
                <a:spcPts val="0"/>
              </a:spcBef>
              <a:spcAft>
                <a:spcPts val="0"/>
              </a:spcAft>
              <a:buNone/>
            </a:pPr>
            <a:endParaRPr dirty="0"/>
          </a:p>
          <a:p>
            <a:pPr marL="0" lvl="0" indent="0" algn="l" rtl="0">
              <a:spcBef>
                <a:spcPts val="0"/>
              </a:spcBef>
              <a:spcAft>
                <a:spcPts val="0"/>
              </a:spcAft>
              <a:buClr>
                <a:schemeClr val="dk1"/>
              </a:buClr>
              <a:buSzPts val="1100"/>
              <a:buFont typeface="Arial"/>
              <a:buNone/>
            </a:pPr>
            <a:r>
              <a:rPr lang="en-GB" dirty="0" smtClean="0"/>
              <a:t>Use </a:t>
            </a:r>
            <a:r>
              <a:rPr lang="en-GB" dirty="0"/>
              <a:t>your notes from the previous writing lesson and start to add more detail by using the senses web. Try to get at least 5 ideas for each section.</a:t>
            </a:r>
            <a:endParaRPr dirty="0"/>
          </a:p>
          <a:p>
            <a:pPr marL="0" lvl="0" indent="0" algn="l" rtl="0">
              <a:spcBef>
                <a:spcPts val="0"/>
              </a:spcBef>
              <a:spcAft>
                <a:spcPts val="0"/>
              </a:spcAft>
              <a:buClr>
                <a:schemeClr val="dk1"/>
              </a:buClr>
              <a:buSzPts val="1100"/>
              <a:buFont typeface="Arial"/>
              <a:buNone/>
            </a:pPr>
            <a:endParaRPr dirty="0"/>
          </a:p>
          <a:p>
            <a:pPr marL="0" lvl="0" indent="0" algn="l" rtl="0">
              <a:spcBef>
                <a:spcPts val="0"/>
              </a:spcBef>
              <a:spcAft>
                <a:spcPts val="0"/>
              </a:spcAft>
              <a:buNone/>
            </a:pPr>
            <a:endParaRPr dirty="0"/>
          </a:p>
          <a:p>
            <a:pPr marL="0" lvl="0" indent="0" algn="l" rtl="0">
              <a:spcBef>
                <a:spcPts val="0"/>
              </a:spcBef>
              <a:spcAft>
                <a:spcPts val="0"/>
              </a:spcAft>
              <a:buNone/>
            </a:pPr>
            <a:endParaRPr dirty="0"/>
          </a:p>
          <a:p>
            <a:pPr marL="0" lvl="0" indent="0" algn="l" rtl="0">
              <a:spcBef>
                <a:spcPts val="0"/>
              </a:spcBef>
              <a:spcAft>
                <a:spcPts val="0"/>
              </a:spcAft>
              <a:buNone/>
            </a:pPr>
            <a:endParaRPr dirty="0"/>
          </a:p>
          <a:p>
            <a:pPr marL="0" lvl="0" indent="0" algn="l" rtl="0">
              <a:spcBef>
                <a:spcPts val="0"/>
              </a:spcBef>
              <a:spcAft>
                <a:spcPts val="0"/>
              </a:spcAft>
              <a:buNone/>
            </a:pPr>
            <a:r>
              <a:rPr lang="en-GB" dirty="0"/>
              <a:t> </a:t>
            </a:r>
            <a:endParaRPr dirty="0"/>
          </a:p>
        </p:txBody>
      </p:sp>
      <p:pic>
        <p:nvPicPr>
          <p:cNvPr id="233" name="Google Shape;233;p44"/>
          <p:cNvPicPr preferRelativeResize="0"/>
          <p:nvPr/>
        </p:nvPicPr>
        <p:blipFill>
          <a:blip r:embed="rId3">
            <a:alphaModFix/>
          </a:blip>
          <a:stretch>
            <a:fillRect/>
          </a:stretch>
        </p:blipFill>
        <p:spPr>
          <a:xfrm>
            <a:off x="6881475" y="476500"/>
            <a:ext cx="2197751" cy="1465173"/>
          </a:xfrm>
          <a:prstGeom prst="rect">
            <a:avLst/>
          </a:prstGeom>
          <a:noFill/>
          <a:ln>
            <a:noFill/>
          </a:ln>
        </p:spPr>
      </p:pic>
      <p:pic>
        <p:nvPicPr>
          <p:cNvPr id="234" name="Google Shape;234;p44"/>
          <p:cNvPicPr preferRelativeResize="0"/>
          <p:nvPr/>
        </p:nvPicPr>
        <p:blipFill>
          <a:blip r:embed="rId4">
            <a:alphaModFix/>
          </a:blip>
          <a:stretch>
            <a:fillRect/>
          </a:stretch>
        </p:blipFill>
        <p:spPr>
          <a:xfrm>
            <a:off x="2564800" y="950425"/>
            <a:ext cx="4254025" cy="3967949"/>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238"/>
        <p:cNvGrpSpPr/>
        <p:nvPr/>
      </p:nvGrpSpPr>
      <p:grpSpPr>
        <a:xfrm>
          <a:off x="0" y="0"/>
          <a:ext cx="0" cy="0"/>
          <a:chOff x="0" y="0"/>
          <a:chExt cx="0" cy="0"/>
        </a:xfrm>
      </p:grpSpPr>
      <p:sp>
        <p:nvSpPr>
          <p:cNvPr id="239" name="Google Shape;239;p45"/>
          <p:cNvSpPr txBox="1">
            <a:spLocks noGrp="1"/>
          </p:cNvSpPr>
          <p:nvPr>
            <p:ph type="ctrTitle"/>
          </p:nvPr>
        </p:nvSpPr>
        <p:spPr>
          <a:xfrm>
            <a:off x="101475" y="76225"/>
            <a:ext cx="6780000" cy="504600"/>
          </a:xfrm>
          <a:prstGeom prst="rect">
            <a:avLst/>
          </a:prstGeom>
          <a:solidFill>
            <a:srgbClr val="FFFFFF"/>
          </a:solidFill>
        </p:spPr>
        <p:txBody>
          <a:bodyPr spcFirstLastPara="1" wrap="square" lIns="91425" tIns="91425" rIns="91425" bIns="91425" anchor="b" anchorCtr="0">
            <a:noAutofit/>
          </a:bodyPr>
          <a:lstStyle/>
          <a:p>
            <a:pPr marL="0" lvl="0" indent="0" algn="ctr" rtl="0">
              <a:spcBef>
                <a:spcPts val="0"/>
              </a:spcBef>
              <a:spcAft>
                <a:spcPts val="0"/>
              </a:spcAft>
              <a:buNone/>
            </a:pPr>
            <a:r>
              <a:rPr lang="en-GB" sz="3000"/>
              <a:t>Creative Writing Lesson 2</a:t>
            </a:r>
            <a:endParaRPr sz="3000"/>
          </a:p>
        </p:txBody>
      </p:sp>
      <p:sp>
        <p:nvSpPr>
          <p:cNvPr id="240" name="Google Shape;240;p45"/>
          <p:cNvSpPr txBox="1"/>
          <p:nvPr/>
        </p:nvSpPr>
        <p:spPr>
          <a:xfrm>
            <a:off x="535925" y="717600"/>
            <a:ext cx="7592700" cy="3801300"/>
          </a:xfrm>
          <a:prstGeom prst="rect">
            <a:avLst/>
          </a:prstGeom>
          <a:solidFill>
            <a:srgbClr val="FFFFFF"/>
          </a:solid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b="1" u="sng"/>
              <a:t>Teacher Notes</a:t>
            </a:r>
            <a:endParaRPr b="1" u="sng"/>
          </a:p>
          <a:p>
            <a:pPr marL="0" lvl="0" indent="0" algn="l" rtl="0">
              <a:spcBef>
                <a:spcPts val="0"/>
              </a:spcBef>
              <a:spcAft>
                <a:spcPts val="0"/>
              </a:spcAft>
              <a:buNone/>
            </a:pPr>
            <a:endParaRPr b="1" u="sng"/>
          </a:p>
          <a:p>
            <a:pPr marL="0" lvl="0" indent="0" algn="l" rtl="0">
              <a:spcBef>
                <a:spcPts val="0"/>
              </a:spcBef>
              <a:spcAft>
                <a:spcPts val="0"/>
              </a:spcAft>
              <a:buNone/>
            </a:pPr>
            <a:r>
              <a:rPr lang="en-GB" b="1" u="sng"/>
              <a:t>Relative Clauses:</a:t>
            </a:r>
            <a:endParaRPr b="1" u="sng"/>
          </a:p>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r>
              <a:rPr lang="en-GB"/>
              <a:t> </a:t>
            </a:r>
            <a:endParaRPr/>
          </a:p>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ctr" rtl="0">
              <a:spcBef>
                <a:spcPts val="0"/>
              </a:spcBef>
              <a:spcAft>
                <a:spcPts val="0"/>
              </a:spcAft>
              <a:buClr>
                <a:schemeClr val="dk1"/>
              </a:buClr>
              <a:buSzPts val="1100"/>
              <a:buFont typeface="Arial"/>
              <a:buNone/>
            </a:pPr>
            <a:r>
              <a:rPr lang="en-GB" b="1"/>
              <a:t>Simple Sentence:</a:t>
            </a:r>
            <a:endParaRPr b="1"/>
          </a:p>
          <a:p>
            <a:pPr marL="0" lvl="0" indent="0" algn="ctr" rtl="0">
              <a:spcBef>
                <a:spcPts val="0"/>
              </a:spcBef>
              <a:spcAft>
                <a:spcPts val="0"/>
              </a:spcAft>
              <a:buNone/>
            </a:pPr>
            <a:r>
              <a:rPr lang="en-GB"/>
              <a:t>The flowers were amethyst-pink. </a:t>
            </a:r>
            <a:endParaRPr/>
          </a:p>
          <a:p>
            <a:pPr marL="0" lvl="0" indent="0" algn="l" rtl="0">
              <a:spcBef>
                <a:spcPts val="0"/>
              </a:spcBef>
              <a:spcAft>
                <a:spcPts val="0"/>
              </a:spcAft>
              <a:buNone/>
            </a:pPr>
            <a:endParaRPr/>
          </a:p>
          <a:p>
            <a:pPr marL="0" lvl="0" indent="0" algn="l" rtl="0">
              <a:spcBef>
                <a:spcPts val="0"/>
              </a:spcBef>
              <a:spcAft>
                <a:spcPts val="0"/>
              </a:spcAft>
              <a:buClr>
                <a:schemeClr val="dk1"/>
              </a:buClr>
              <a:buSzPts val="1100"/>
              <a:buFont typeface="Arial"/>
              <a:buNone/>
            </a:pPr>
            <a:endParaRPr/>
          </a:p>
          <a:p>
            <a:pPr marL="0" lvl="0" indent="0" algn="l" rtl="0">
              <a:spcBef>
                <a:spcPts val="0"/>
              </a:spcBef>
              <a:spcAft>
                <a:spcPts val="0"/>
              </a:spcAft>
              <a:buClr>
                <a:schemeClr val="dk1"/>
              </a:buClr>
              <a:buSzPts val="1100"/>
              <a:buFont typeface="Arial"/>
              <a:buNone/>
            </a:pPr>
            <a:endParaRPr/>
          </a:p>
          <a:p>
            <a:pPr marL="0" lvl="0" indent="0" algn="l" rtl="0">
              <a:spcBef>
                <a:spcPts val="0"/>
              </a:spcBef>
              <a:spcAft>
                <a:spcPts val="0"/>
              </a:spcAft>
              <a:buNone/>
            </a:pPr>
            <a:endParaRPr/>
          </a:p>
        </p:txBody>
      </p:sp>
      <p:pic>
        <p:nvPicPr>
          <p:cNvPr id="241" name="Google Shape;241;p45"/>
          <p:cNvPicPr preferRelativeResize="0"/>
          <p:nvPr/>
        </p:nvPicPr>
        <p:blipFill>
          <a:blip r:embed="rId3">
            <a:alphaModFix/>
          </a:blip>
          <a:stretch>
            <a:fillRect/>
          </a:stretch>
        </p:blipFill>
        <p:spPr>
          <a:xfrm>
            <a:off x="1046925" y="1679773"/>
            <a:ext cx="6570675" cy="1783950"/>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245"/>
        <p:cNvGrpSpPr/>
        <p:nvPr/>
      </p:nvGrpSpPr>
      <p:grpSpPr>
        <a:xfrm>
          <a:off x="0" y="0"/>
          <a:ext cx="0" cy="0"/>
          <a:chOff x="0" y="0"/>
          <a:chExt cx="0" cy="0"/>
        </a:xfrm>
      </p:grpSpPr>
      <p:sp>
        <p:nvSpPr>
          <p:cNvPr id="246" name="Google Shape;246;p46"/>
          <p:cNvSpPr txBox="1">
            <a:spLocks noGrp="1"/>
          </p:cNvSpPr>
          <p:nvPr>
            <p:ph type="ctrTitle"/>
          </p:nvPr>
        </p:nvSpPr>
        <p:spPr>
          <a:xfrm>
            <a:off x="101475" y="76225"/>
            <a:ext cx="6780000" cy="504600"/>
          </a:xfrm>
          <a:prstGeom prst="rect">
            <a:avLst/>
          </a:prstGeom>
          <a:solidFill>
            <a:srgbClr val="FFFFFF"/>
          </a:solidFill>
        </p:spPr>
        <p:txBody>
          <a:bodyPr spcFirstLastPara="1" wrap="square" lIns="91425" tIns="91425" rIns="91425" bIns="91425" anchor="b" anchorCtr="0">
            <a:noAutofit/>
          </a:bodyPr>
          <a:lstStyle/>
          <a:p>
            <a:pPr marL="0" lvl="0" indent="0" algn="ctr" rtl="0">
              <a:spcBef>
                <a:spcPts val="0"/>
              </a:spcBef>
              <a:spcAft>
                <a:spcPts val="0"/>
              </a:spcAft>
              <a:buNone/>
            </a:pPr>
            <a:r>
              <a:rPr lang="en-GB" sz="3000"/>
              <a:t>Creative Writing Lesson 2</a:t>
            </a:r>
            <a:endParaRPr sz="3000"/>
          </a:p>
        </p:txBody>
      </p:sp>
      <p:sp>
        <p:nvSpPr>
          <p:cNvPr id="247" name="Google Shape;247;p46"/>
          <p:cNvSpPr txBox="1"/>
          <p:nvPr/>
        </p:nvSpPr>
        <p:spPr>
          <a:xfrm>
            <a:off x="535925" y="717600"/>
            <a:ext cx="7592700" cy="3801300"/>
          </a:xfrm>
          <a:prstGeom prst="rect">
            <a:avLst/>
          </a:prstGeom>
          <a:solidFill>
            <a:srgbClr val="FFFFFF"/>
          </a:solid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b="1" u="sng"/>
              <a:t>Teacher Notes</a:t>
            </a:r>
            <a:endParaRPr b="1" u="sng"/>
          </a:p>
          <a:p>
            <a:pPr marL="0" lvl="0" indent="0" algn="l" rtl="0">
              <a:spcBef>
                <a:spcPts val="0"/>
              </a:spcBef>
              <a:spcAft>
                <a:spcPts val="0"/>
              </a:spcAft>
              <a:buNone/>
            </a:pPr>
            <a:endParaRPr b="1" u="sng"/>
          </a:p>
          <a:p>
            <a:pPr marL="0" lvl="0" indent="0" algn="l" rtl="0">
              <a:spcBef>
                <a:spcPts val="0"/>
              </a:spcBef>
              <a:spcAft>
                <a:spcPts val="0"/>
              </a:spcAft>
              <a:buNone/>
            </a:pPr>
            <a:r>
              <a:rPr lang="en-GB" b="1" u="sng"/>
              <a:t>Relative Clauses:</a:t>
            </a:r>
            <a:endParaRPr b="1" u="sng"/>
          </a:p>
          <a:p>
            <a:pPr marL="0" lvl="0" indent="0" algn="l" rtl="0">
              <a:spcBef>
                <a:spcPts val="0"/>
              </a:spcBef>
              <a:spcAft>
                <a:spcPts val="0"/>
              </a:spcAft>
              <a:buNone/>
            </a:pPr>
            <a:endParaRPr/>
          </a:p>
          <a:p>
            <a:pPr marL="0" lvl="0" indent="0" algn="ctr" rtl="0">
              <a:spcBef>
                <a:spcPts val="0"/>
              </a:spcBef>
              <a:spcAft>
                <a:spcPts val="0"/>
              </a:spcAft>
              <a:buNone/>
            </a:pPr>
            <a:r>
              <a:rPr lang="en-GB" b="1"/>
              <a:t>Simple Sentence:</a:t>
            </a:r>
            <a:endParaRPr b="1"/>
          </a:p>
          <a:p>
            <a:pPr marL="0" lvl="0" indent="0" algn="ctr" rtl="0">
              <a:spcBef>
                <a:spcPts val="0"/>
              </a:spcBef>
              <a:spcAft>
                <a:spcPts val="0"/>
              </a:spcAft>
              <a:buNone/>
            </a:pPr>
            <a:r>
              <a:rPr lang="en-GB"/>
              <a:t>The flowers were amethyst-pink. </a:t>
            </a:r>
            <a:endParaRPr/>
          </a:p>
          <a:p>
            <a:pPr marL="0" lvl="0" indent="0" algn="l" rtl="0">
              <a:spcBef>
                <a:spcPts val="0"/>
              </a:spcBef>
              <a:spcAft>
                <a:spcPts val="0"/>
              </a:spcAft>
              <a:buNone/>
            </a:pPr>
            <a:endParaRPr/>
          </a:p>
          <a:p>
            <a:pPr marL="0" lvl="0" indent="0" algn="l" rtl="0">
              <a:spcBef>
                <a:spcPts val="0"/>
              </a:spcBef>
              <a:spcAft>
                <a:spcPts val="0"/>
              </a:spcAft>
              <a:buNone/>
            </a:pPr>
            <a:r>
              <a:rPr lang="en-GB" b="1">
                <a:solidFill>
                  <a:schemeClr val="dk1"/>
                </a:solidFill>
              </a:rPr>
              <a:t>Improved sentence with a Relative Clause: </a:t>
            </a:r>
            <a:endParaRPr b="1">
              <a:solidFill>
                <a:schemeClr val="dk1"/>
              </a:solidFill>
            </a:endParaRPr>
          </a:p>
          <a:p>
            <a:pPr marL="0" lvl="0" indent="0" algn="l" rtl="0">
              <a:spcBef>
                <a:spcPts val="0"/>
              </a:spcBef>
              <a:spcAft>
                <a:spcPts val="0"/>
              </a:spcAft>
              <a:buNone/>
            </a:pPr>
            <a:r>
              <a:rPr lang="en-GB">
                <a:solidFill>
                  <a:srgbClr val="FF0000"/>
                </a:solidFill>
              </a:rPr>
              <a:t>The flowers, which smelled sweeter than honey, were amethyst-pink.</a:t>
            </a:r>
            <a:endParaRPr>
              <a:solidFill>
                <a:srgbClr val="FF0000"/>
              </a:solidFill>
            </a:endParaRPr>
          </a:p>
          <a:p>
            <a:pPr marL="0" lvl="0" indent="0" algn="l" rtl="0">
              <a:spcBef>
                <a:spcPts val="0"/>
              </a:spcBef>
              <a:spcAft>
                <a:spcPts val="0"/>
              </a:spcAft>
              <a:buNone/>
            </a:pPr>
            <a:endParaRPr>
              <a:solidFill>
                <a:srgbClr val="FF0000"/>
              </a:solidFill>
            </a:endParaRPr>
          </a:p>
          <a:p>
            <a:pPr marL="0" lvl="0" indent="0" algn="l" rtl="0">
              <a:spcBef>
                <a:spcPts val="0"/>
              </a:spcBef>
              <a:spcAft>
                <a:spcPts val="0"/>
              </a:spcAft>
              <a:buNone/>
            </a:pPr>
            <a:endParaRPr b="1"/>
          </a:p>
          <a:p>
            <a:pPr marL="0" lvl="0" indent="0" algn="l" rtl="0">
              <a:spcBef>
                <a:spcPts val="0"/>
              </a:spcBef>
              <a:spcAft>
                <a:spcPts val="0"/>
              </a:spcAft>
              <a:buNone/>
            </a:pPr>
            <a:r>
              <a:rPr lang="en-GB" b="1"/>
              <a:t>Now try adding a relative clause to this sentence:</a:t>
            </a:r>
            <a:endParaRPr b="1"/>
          </a:p>
          <a:p>
            <a:pPr marL="0" lvl="0" indent="0" algn="l" rtl="0">
              <a:spcBef>
                <a:spcPts val="0"/>
              </a:spcBef>
              <a:spcAft>
                <a:spcPts val="0"/>
              </a:spcAft>
              <a:buNone/>
            </a:pPr>
            <a:endParaRPr b="1"/>
          </a:p>
          <a:p>
            <a:pPr marL="0" lvl="0" indent="0" algn="l" rtl="0">
              <a:spcBef>
                <a:spcPts val="0"/>
              </a:spcBef>
              <a:spcAft>
                <a:spcPts val="0"/>
              </a:spcAft>
              <a:buNone/>
            </a:pPr>
            <a:r>
              <a:rPr lang="en-GB" b="1" u="sng"/>
              <a:t>Simple sentence: </a:t>
            </a:r>
            <a:r>
              <a:rPr lang="en-GB"/>
              <a:t>The vines hung from the canopy like streamers. </a:t>
            </a:r>
            <a:endParaRPr/>
          </a:p>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r>
              <a:rPr lang="en-GB"/>
              <a:t> </a:t>
            </a:r>
            <a:endParaRPr/>
          </a:p>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251"/>
        <p:cNvGrpSpPr/>
        <p:nvPr/>
      </p:nvGrpSpPr>
      <p:grpSpPr>
        <a:xfrm>
          <a:off x="0" y="0"/>
          <a:ext cx="0" cy="0"/>
          <a:chOff x="0" y="0"/>
          <a:chExt cx="0" cy="0"/>
        </a:xfrm>
      </p:grpSpPr>
      <p:sp>
        <p:nvSpPr>
          <p:cNvPr id="252" name="Google Shape;252;p47"/>
          <p:cNvSpPr txBox="1">
            <a:spLocks noGrp="1"/>
          </p:cNvSpPr>
          <p:nvPr>
            <p:ph type="ctrTitle"/>
          </p:nvPr>
        </p:nvSpPr>
        <p:spPr>
          <a:xfrm>
            <a:off x="101475" y="76225"/>
            <a:ext cx="6780000" cy="504600"/>
          </a:xfrm>
          <a:prstGeom prst="rect">
            <a:avLst/>
          </a:prstGeom>
          <a:solidFill>
            <a:srgbClr val="FFFFFF"/>
          </a:solidFill>
        </p:spPr>
        <p:txBody>
          <a:bodyPr spcFirstLastPara="1" wrap="square" lIns="91425" tIns="91425" rIns="91425" bIns="91425" anchor="b" anchorCtr="0">
            <a:noAutofit/>
          </a:bodyPr>
          <a:lstStyle/>
          <a:p>
            <a:pPr marL="0" lvl="0" indent="0" algn="ctr" rtl="0">
              <a:spcBef>
                <a:spcPts val="0"/>
              </a:spcBef>
              <a:spcAft>
                <a:spcPts val="0"/>
              </a:spcAft>
              <a:buNone/>
            </a:pPr>
            <a:r>
              <a:rPr lang="en-GB" sz="3000"/>
              <a:t>Creative Writing Lesson 2</a:t>
            </a:r>
            <a:endParaRPr sz="3000"/>
          </a:p>
        </p:txBody>
      </p:sp>
      <p:pic>
        <p:nvPicPr>
          <p:cNvPr id="253" name="Google Shape;253;p47"/>
          <p:cNvPicPr preferRelativeResize="0"/>
          <p:nvPr/>
        </p:nvPicPr>
        <p:blipFill>
          <a:blip r:embed="rId3">
            <a:alphaModFix/>
          </a:blip>
          <a:stretch>
            <a:fillRect/>
          </a:stretch>
        </p:blipFill>
        <p:spPr>
          <a:xfrm>
            <a:off x="2919500" y="804975"/>
            <a:ext cx="5879426" cy="3919625"/>
          </a:xfrm>
          <a:prstGeom prst="rect">
            <a:avLst/>
          </a:prstGeom>
          <a:noFill/>
          <a:ln>
            <a:noFill/>
          </a:ln>
        </p:spPr>
      </p:pic>
      <p:sp>
        <p:nvSpPr>
          <p:cNvPr id="254" name="Google Shape;254;p47"/>
          <p:cNvSpPr txBox="1"/>
          <p:nvPr/>
        </p:nvSpPr>
        <p:spPr>
          <a:xfrm>
            <a:off x="101475" y="1264700"/>
            <a:ext cx="2648700" cy="38088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b="1" u="sng"/>
              <a:t>Teacher Notes</a:t>
            </a:r>
            <a:endParaRPr b="1" u="sng"/>
          </a:p>
          <a:p>
            <a:pPr marL="0" lvl="0" indent="0" algn="l" rtl="0">
              <a:spcBef>
                <a:spcPts val="0"/>
              </a:spcBef>
              <a:spcAft>
                <a:spcPts val="0"/>
              </a:spcAft>
              <a:buNone/>
            </a:pPr>
            <a:endParaRPr b="1" u="sng"/>
          </a:p>
          <a:p>
            <a:pPr marL="0" lvl="0" indent="0" algn="l" rtl="0">
              <a:spcBef>
                <a:spcPts val="0"/>
              </a:spcBef>
              <a:spcAft>
                <a:spcPts val="0"/>
              </a:spcAft>
              <a:buNone/>
            </a:pPr>
            <a:r>
              <a:rPr lang="en-GB"/>
              <a:t>Using what we have learned so far, write a setting description to describe a rainforest setting. Use the image to start your imagination, or watch the video ‘Ride of Passage’ as your inspiration. </a:t>
            </a:r>
            <a:endParaRPr/>
          </a:p>
          <a:p>
            <a:pPr marL="0" lvl="0" indent="0" algn="l" rtl="0">
              <a:spcBef>
                <a:spcPts val="0"/>
              </a:spcBef>
              <a:spcAft>
                <a:spcPts val="0"/>
              </a:spcAft>
              <a:buNone/>
            </a:pPr>
            <a:endParaRPr/>
          </a:p>
          <a:p>
            <a:pPr marL="0" lvl="0" indent="0" algn="l" rtl="0">
              <a:spcBef>
                <a:spcPts val="0"/>
              </a:spcBef>
              <a:spcAft>
                <a:spcPts val="0"/>
              </a:spcAft>
              <a:buNone/>
            </a:pPr>
            <a:r>
              <a:rPr lang="en-GB"/>
              <a:t>Try to write at least 2 different paragraphs. Each one should be about a different feature of the setting. Challenge yourself to use a relative clause in each paragraph.</a:t>
            </a:r>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258"/>
        <p:cNvGrpSpPr/>
        <p:nvPr/>
      </p:nvGrpSpPr>
      <p:grpSpPr>
        <a:xfrm>
          <a:off x="0" y="0"/>
          <a:ext cx="0" cy="0"/>
          <a:chOff x="0" y="0"/>
          <a:chExt cx="0" cy="0"/>
        </a:xfrm>
      </p:grpSpPr>
      <p:sp>
        <p:nvSpPr>
          <p:cNvPr id="259" name="Google Shape;259;p48"/>
          <p:cNvSpPr txBox="1">
            <a:spLocks noGrp="1"/>
          </p:cNvSpPr>
          <p:nvPr>
            <p:ph type="ctrTitle"/>
          </p:nvPr>
        </p:nvSpPr>
        <p:spPr>
          <a:xfrm>
            <a:off x="384000" y="72325"/>
            <a:ext cx="8520600" cy="9456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GB" sz="7200"/>
              <a:t>Good Afternoon Year 6!</a:t>
            </a:r>
            <a:endParaRPr sz="7200"/>
          </a:p>
        </p:txBody>
      </p:sp>
      <p:sp>
        <p:nvSpPr>
          <p:cNvPr id="260" name="Google Shape;260;p48"/>
          <p:cNvSpPr txBox="1">
            <a:spLocks noGrp="1"/>
          </p:cNvSpPr>
          <p:nvPr>
            <p:ph type="subTitle" idx="1"/>
          </p:nvPr>
        </p:nvSpPr>
        <p:spPr>
          <a:xfrm>
            <a:off x="384000" y="1198075"/>
            <a:ext cx="8520600" cy="25041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GB" sz="1400"/>
              <a:t>Let’s start our afternoon with a quick burst of energy! </a:t>
            </a:r>
            <a:endParaRPr sz="1400"/>
          </a:p>
          <a:p>
            <a:pPr marL="0" lvl="0" indent="0" algn="ctr" rtl="0">
              <a:spcBef>
                <a:spcPts val="0"/>
              </a:spcBef>
              <a:spcAft>
                <a:spcPts val="0"/>
              </a:spcAft>
              <a:buNone/>
            </a:pPr>
            <a:endParaRPr sz="1400"/>
          </a:p>
          <a:p>
            <a:pPr marL="0" lvl="0" indent="0" algn="ctr" rtl="0">
              <a:spcBef>
                <a:spcPts val="0"/>
              </a:spcBef>
              <a:spcAft>
                <a:spcPts val="0"/>
              </a:spcAft>
              <a:buNone/>
            </a:pPr>
            <a:r>
              <a:rPr lang="en-GB" sz="1400"/>
              <a:t>Get your PE kit at the ready because at the start of each afternoon session we will be joining Joe Wicks for our daily workout. </a:t>
            </a:r>
            <a:endParaRPr sz="1400"/>
          </a:p>
          <a:p>
            <a:pPr marL="0" lvl="0" indent="0" algn="ctr" rtl="0">
              <a:spcBef>
                <a:spcPts val="0"/>
              </a:spcBef>
              <a:spcAft>
                <a:spcPts val="0"/>
              </a:spcAft>
              <a:buNone/>
            </a:pPr>
            <a:r>
              <a:rPr lang="en-GB" sz="1400"/>
              <a:t>Do as much as you can and over the week you should find you are getting fitter and finding it easier. </a:t>
            </a:r>
            <a:endParaRPr sz="1400"/>
          </a:p>
          <a:p>
            <a:pPr marL="0" lvl="0" indent="0" algn="ctr" rtl="0">
              <a:spcBef>
                <a:spcPts val="0"/>
              </a:spcBef>
              <a:spcAft>
                <a:spcPts val="0"/>
              </a:spcAft>
              <a:buNone/>
            </a:pPr>
            <a:r>
              <a:rPr lang="en-GB" sz="1400"/>
              <a:t>Let’s go!</a:t>
            </a:r>
            <a:endParaRPr sz="1400"/>
          </a:p>
          <a:p>
            <a:pPr marL="0" lvl="0" indent="0" algn="ctr" rtl="0">
              <a:spcBef>
                <a:spcPts val="0"/>
              </a:spcBef>
              <a:spcAft>
                <a:spcPts val="0"/>
              </a:spcAft>
              <a:buNone/>
            </a:pPr>
            <a:r>
              <a:rPr lang="en-GB" sz="1400"/>
              <a:t>Click the youtube link below and select today’s date from the videos listed. </a:t>
            </a:r>
            <a:r>
              <a:rPr lang="en-GB"/>
              <a:t> </a:t>
            </a:r>
            <a:endParaRPr/>
          </a:p>
          <a:p>
            <a:pPr marL="0" lvl="0" indent="0" algn="ctr" rtl="0">
              <a:spcBef>
                <a:spcPts val="0"/>
              </a:spcBef>
              <a:spcAft>
                <a:spcPts val="0"/>
              </a:spcAft>
              <a:buNone/>
            </a:pPr>
            <a:endParaRPr/>
          </a:p>
        </p:txBody>
      </p:sp>
      <p:sp>
        <p:nvSpPr>
          <p:cNvPr id="261" name="Google Shape;261;p48"/>
          <p:cNvSpPr txBox="1"/>
          <p:nvPr/>
        </p:nvSpPr>
        <p:spPr>
          <a:xfrm>
            <a:off x="3976400" y="3882325"/>
            <a:ext cx="4410300" cy="4854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100" u="sng">
                <a:solidFill>
                  <a:schemeClr val="hlink"/>
                </a:solidFill>
                <a:hlinkClick r:id="rId3"/>
              </a:rPr>
              <a:t>https://www.youtube.com/channel/UCAxW1XT0iEJo0TYlRfn6rYQ</a:t>
            </a:r>
            <a:endParaRPr/>
          </a:p>
        </p:txBody>
      </p:sp>
      <p:pic>
        <p:nvPicPr>
          <p:cNvPr id="262" name="Google Shape;262;p48"/>
          <p:cNvPicPr preferRelativeResize="0"/>
          <p:nvPr/>
        </p:nvPicPr>
        <p:blipFill>
          <a:blip r:embed="rId4">
            <a:alphaModFix/>
          </a:blip>
          <a:stretch>
            <a:fillRect/>
          </a:stretch>
        </p:blipFill>
        <p:spPr>
          <a:xfrm>
            <a:off x="792725" y="3586050"/>
            <a:ext cx="2704950" cy="1212125"/>
          </a:xfrm>
          <a:prstGeom prst="rect">
            <a:avLst/>
          </a:prstGeom>
          <a:noFill/>
          <a:ln>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266"/>
        <p:cNvGrpSpPr/>
        <p:nvPr/>
      </p:nvGrpSpPr>
      <p:grpSpPr>
        <a:xfrm>
          <a:off x="0" y="0"/>
          <a:ext cx="0" cy="0"/>
          <a:chOff x="0" y="0"/>
          <a:chExt cx="0" cy="0"/>
        </a:xfrm>
      </p:grpSpPr>
      <p:sp>
        <p:nvSpPr>
          <p:cNvPr id="267" name="Google Shape;267;p49"/>
          <p:cNvSpPr txBox="1">
            <a:spLocks noGrp="1"/>
          </p:cNvSpPr>
          <p:nvPr>
            <p:ph type="subTitle" idx="1"/>
          </p:nvPr>
        </p:nvSpPr>
        <p:spPr>
          <a:xfrm>
            <a:off x="429000" y="894550"/>
            <a:ext cx="8530200" cy="24738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GB" sz="2800" b="0">
                <a:solidFill>
                  <a:srgbClr val="595959"/>
                </a:solidFill>
                <a:latin typeface="Arial"/>
                <a:ea typeface="Arial"/>
                <a:cs typeface="Arial"/>
                <a:sym typeface="Arial"/>
              </a:rPr>
              <a:t>We hope you enjoyed a lunch break and had something delicious to eat! </a:t>
            </a:r>
            <a:endParaRPr sz="2800" b="0">
              <a:solidFill>
                <a:srgbClr val="595959"/>
              </a:solidFill>
              <a:latin typeface="Arial"/>
              <a:ea typeface="Arial"/>
              <a:cs typeface="Arial"/>
              <a:sym typeface="Arial"/>
            </a:endParaRPr>
          </a:p>
          <a:p>
            <a:pPr marL="0" lvl="0" indent="0" algn="ctr" rtl="0">
              <a:spcBef>
                <a:spcPts val="0"/>
              </a:spcBef>
              <a:spcAft>
                <a:spcPts val="0"/>
              </a:spcAft>
              <a:buNone/>
            </a:pPr>
            <a:endParaRPr sz="2800" b="0">
              <a:solidFill>
                <a:srgbClr val="595959"/>
              </a:solidFill>
              <a:latin typeface="Arial"/>
              <a:ea typeface="Arial"/>
              <a:cs typeface="Arial"/>
              <a:sym typeface="Arial"/>
            </a:endParaRPr>
          </a:p>
          <a:p>
            <a:pPr marL="0" lvl="0" indent="0" algn="ctr" rtl="0">
              <a:spcBef>
                <a:spcPts val="0"/>
              </a:spcBef>
              <a:spcAft>
                <a:spcPts val="0"/>
              </a:spcAft>
              <a:buNone/>
            </a:pPr>
            <a:r>
              <a:rPr lang="en-GB" sz="2800" b="0">
                <a:solidFill>
                  <a:srgbClr val="595959"/>
                </a:solidFill>
                <a:latin typeface="Arial"/>
                <a:ea typeface="Arial"/>
                <a:cs typeface="Arial"/>
                <a:sym typeface="Arial"/>
              </a:rPr>
              <a:t>Now time for our afternoon session of Art.  Today’s art lesson will follow on from Monday’s session. </a:t>
            </a:r>
            <a:endParaRPr/>
          </a:p>
        </p:txBody>
      </p:sp>
      <p:sp>
        <p:nvSpPr>
          <p:cNvPr id="268" name="Google Shape;268;p49"/>
          <p:cNvSpPr txBox="1"/>
          <p:nvPr/>
        </p:nvSpPr>
        <p:spPr>
          <a:xfrm>
            <a:off x="2026650" y="3578100"/>
            <a:ext cx="5325300" cy="11880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GB" sz="7200"/>
              <a:t>Art</a:t>
            </a:r>
            <a:endParaRPr sz="720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272"/>
        <p:cNvGrpSpPr/>
        <p:nvPr/>
      </p:nvGrpSpPr>
      <p:grpSpPr>
        <a:xfrm>
          <a:off x="0" y="0"/>
          <a:ext cx="0" cy="0"/>
          <a:chOff x="0" y="0"/>
          <a:chExt cx="0" cy="0"/>
        </a:xfrm>
      </p:grpSpPr>
      <p:pic>
        <p:nvPicPr>
          <p:cNvPr id="273" name="Google Shape;273;p50"/>
          <p:cNvPicPr preferRelativeResize="0"/>
          <p:nvPr/>
        </p:nvPicPr>
        <p:blipFill>
          <a:blip r:embed="rId3">
            <a:alphaModFix/>
          </a:blip>
          <a:stretch>
            <a:fillRect/>
          </a:stretch>
        </p:blipFill>
        <p:spPr>
          <a:xfrm>
            <a:off x="152400" y="124375"/>
            <a:ext cx="8887275" cy="4108150"/>
          </a:xfrm>
          <a:prstGeom prst="rect">
            <a:avLst/>
          </a:prstGeom>
          <a:noFill/>
          <a:ln>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277"/>
        <p:cNvGrpSpPr/>
        <p:nvPr/>
      </p:nvGrpSpPr>
      <p:grpSpPr>
        <a:xfrm>
          <a:off x="0" y="0"/>
          <a:ext cx="0" cy="0"/>
          <a:chOff x="0" y="0"/>
          <a:chExt cx="0" cy="0"/>
        </a:xfrm>
      </p:grpSpPr>
      <p:pic>
        <p:nvPicPr>
          <p:cNvPr id="278" name="Google Shape;278;p51"/>
          <p:cNvPicPr preferRelativeResize="0"/>
          <p:nvPr/>
        </p:nvPicPr>
        <p:blipFill>
          <a:blip r:embed="rId3">
            <a:alphaModFix/>
          </a:blip>
          <a:stretch>
            <a:fillRect/>
          </a:stretch>
        </p:blipFill>
        <p:spPr>
          <a:xfrm>
            <a:off x="152400" y="152400"/>
            <a:ext cx="6668990" cy="4838699"/>
          </a:xfrm>
          <a:prstGeom prst="rect">
            <a:avLst/>
          </a:prstGeom>
          <a:noFill/>
          <a:ln>
            <a:noFill/>
          </a:ln>
        </p:spPr>
      </p:pic>
      <p:sp>
        <p:nvSpPr>
          <p:cNvPr id="279" name="Google Shape;279;p51"/>
          <p:cNvSpPr txBox="1"/>
          <p:nvPr/>
        </p:nvSpPr>
        <p:spPr>
          <a:xfrm>
            <a:off x="7077500" y="560350"/>
            <a:ext cx="1750800" cy="3519600"/>
          </a:xfrm>
          <a:prstGeom prst="rect">
            <a:avLst/>
          </a:prstGeom>
          <a:solidFill>
            <a:srgbClr val="FFFFFF"/>
          </a:solid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b="1" u="sng"/>
              <a:t>Teacher notes</a:t>
            </a:r>
            <a:endParaRPr b="1" u="sng"/>
          </a:p>
          <a:p>
            <a:pPr marL="0" lvl="0" indent="0" algn="l" rtl="0">
              <a:spcBef>
                <a:spcPts val="0"/>
              </a:spcBef>
              <a:spcAft>
                <a:spcPts val="0"/>
              </a:spcAft>
              <a:buNone/>
            </a:pPr>
            <a:r>
              <a:rPr lang="en-GB"/>
              <a:t>How has the artist made these pencil drawings look 3D?</a:t>
            </a:r>
            <a:endParaRPr/>
          </a:p>
          <a:p>
            <a:pPr marL="0" lvl="0" indent="0" algn="l" rtl="0">
              <a:spcBef>
                <a:spcPts val="0"/>
              </a:spcBef>
              <a:spcAft>
                <a:spcPts val="0"/>
              </a:spcAft>
              <a:buNone/>
            </a:pPr>
            <a:endParaRPr/>
          </a:p>
          <a:p>
            <a:pPr marL="0" lvl="0" indent="0" algn="l" rtl="0">
              <a:spcBef>
                <a:spcPts val="0"/>
              </a:spcBef>
              <a:spcAft>
                <a:spcPts val="0"/>
              </a:spcAft>
              <a:buNone/>
            </a:pPr>
            <a:r>
              <a:rPr lang="en-GB"/>
              <a:t>Think about our learning in Art yesterday and the different techniques used to create tone.</a:t>
            </a:r>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283"/>
        <p:cNvGrpSpPr/>
        <p:nvPr/>
      </p:nvGrpSpPr>
      <p:grpSpPr>
        <a:xfrm>
          <a:off x="0" y="0"/>
          <a:ext cx="0" cy="0"/>
          <a:chOff x="0" y="0"/>
          <a:chExt cx="0" cy="0"/>
        </a:xfrm>
      </p:grpSpPr>
      <p:grpSp>
        <p:nvGrpSpPr>
          <p:cNvPr id="284" name="Google Shape;284;p52"/>
          <p:cNvGrpSpPr/>
          <p:nvPr/>
        </p:nvGrpSpPr>
        <p:grpSpPr>
          <a:xfrm>
            <a:off x="363425" y="83238"/>
            <a:ext cx="7796908" cy="4838700"/>
            <a:chOff x="0" y="152400"/>
            <a:chExt cx="7796908" cy="4838700"/>
          </a:xfrm>
        </p:grpSpPr>
        <p:pic>
          <p:nvPicPr>
            <p:cNvPr id="285" name="Google Shape;285;p52"/>
            <p:cNvPicPr preferRelativeResize="0"/>
            <p:nvPr/>
          </p:nvPicPr>
          <p:blipFill>
            <a:blip r:embed="rId3">
              <a:alphaModFix/>
            </a:blip>
            <a:stretch>
              <a:fillRect/>
            </a:stretch>
          </p:blipFill>
          <p:spPr>
            <a:xfrm>
              <a:off x="1158750" y="152400"/>
              <a:ext cx="6638158" cy="4838700"/>
            </a:xfrm>
            <a:prstGeom prst="rect">
              <a:avLst/>
            </a:prstGeom>
            <a:noFill/>
            <a:ln>
              <a:noFill/>
            </a:ln>
          </p:spPr>
        </p:pic>
        <p:sp>
          <p:nvSpPr>
            <p:cNvPr id="286" name="Google Shape;286;p52"/>
            <p:cNvSpPr txBox="1"/>
            <p:nvPr/>
          </p:nvSpPr>
          <p:spPr>
            <a:xfrm>
              <a:off x="0" y="3647936"/>
              <a:ext cx="4123200" cy="1271100"/>
            </a:xfrm>
            <a:prstGeom prst="rect">
              <a:avLst/>
            </a:prstGeom>
            <a:solidFill>
              <a:srgbClr val="FFFFFF"/>
            </a:solid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b="1" u="sng"/>
                <a:t>Teacher notes</a:t>
              </a:r>
              <a:endParaRPr b="1" u="sng"/>
            </a:p>
            <a:p>
              <a:pPr marL="0" lvl="0" indent="0" algn="l" rtl="0">
                <a:spcBef>
                  <a:spcPts val="0"/>
                </a:spcBef>
                <a:spcAft>
                  <a:spcPts val="0"/>
                </a:spcAft>
                <a:buNone/>
              </a:pPr>
              <a:endParaRPr/>
            </a:p>
            <a:p>
              <a:pPr marL="0" lvl="0" indent="0" algn="l" rtl="0">
                <a:spcBef>
                  <a:spcPts val="0"/>
                </a:spcBef>
                <a:spcAft>
                  <a:spcPts val="0"/>
                </a:spcAft>
                <a:buNone/>
              </a:pPr>
              <a:r>
                <a:rPr lang="en-GB"/>
                <a:t>Think -  Why is tone an important skill to develop when drawing?</a:t>
              </a:r>
              <a:endParaRPr/>
            </a:p>
          </p:txBody>
        </p:sp>
      </p:gr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290"/>
        <p:cNvGrpSpPr/>
        <p:nvPr/>
      </p:nvGrpSpPr>
      <p:grpSpPr>
        <a:xfrm>
          <a:off x="0" y="0"/>
          <a:ext cx="0" cy="0"/>
          <a:chOff x="0" y="0"/>
          <a:chExt cx="0" cy="0"/>
        </a:xfrm>
      </p:grpSpPr>
      <p:pic>
        <p:nvPicPr>
          <p:cNvPr id="291" name="Google Shape;291;p53"/>
          <p:cNvPicPr preferRelativeResize="0"/>
          <p:nvPr/>
        </p:nvPicPr>
        <p:blipFill>
          <a:blip r:embed="rId3">
            <a:alphaModFix/>
          </a:blip>
          <a:stretch>
            <a:fillRect/>
          </a:stretch>
        </p:blipFill>
        <p:spPr>
          <a:xfrm>
            <a:off x="152400" y="152400"/>
            <a:ext cx="6571336" cy="4838701"/>
          </a:xfrm>
          <a:prstGeom prst="rect">
            <a:avLst/>
          </a:prstGeom>
          <a:noFill/>
          <a:ln>
            <a:noFill/>
          </a:ln>
        </p:spPr>
      </p:pic>
      <p:sp>
        <p:nvSpPr>
          <p:cNvPr id="292" name="Google Shape;292;p53"/>
          <p:cNvSpPr txBox="1"/>
          <p:nvPr/>
        </p:nvSpPr>
        <p:spPr>
          <a:xfrm>
            <a:off x="7077500" y="560350"/>
            <a:ext cx="1750800" cy="2851500"/>
          </a:xfrm>
          <a:prstGeom prst="rect">
            <a:avLst/>
          </a:prstGeom>
          <a:solidFill>
            <a:srgbClr val="FFFFFF"/>
          </a:solid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b="1" u="sng"/>
              <a:t>Teacher notes</a:t>
            </a:r>
            <a:endParaRPr b="1" u="sng"/>
          </a:p>
          <a:p>
            <a:pPr marL="0" lvl="0" indent="0" algn="l" rtl="0">
              <a:spcBef>
                <a:spcPts val="0"/>
              </a:spcBef>
              <a:spcAft>
                <a:spcPts val="0"/>
              </a:spcAft>
              <a:buNone/>
            </a:pPr>
            <a:endParaRPr/>
          </a:p>
          <a:p>
            <a:pPr marL="0" lvl="0" indent="0" algn="l" rtl="0">
              <a:spcBef>
                <a:spcPts val="0"/>
              </a:spcBef>
              <a:spcAft>
                <a:spcPts val="0"/>
              </a:spcAft>
              <a:buNone/>
            </a:pPr>
            <a:r>
              <a:rPr lang="en-GB"/>
              <a:t>Now try using all the different tonal shading techniques we have explored.</a:t>
            </a:r>
            <a:endParaRPr/>
          </a:p>
          <a:p>
            <a:pPr marL="0" lvl="0" indent="0" algn="l" rtl="0">
              <a:spcBef>
                <a:spcPts val="0"/>
              </a:spcBef>
              <a:spcAft>
                <a:spcPts val="0"/>
              </a:spcAft>
              <a:buNone/>
            </a:pPr>
            <a:endParaRPr/>
          </a:p>
          <a:p>
            <a:pPr marL="0" lvl="0" indent="0" algn="l" rtl="0">
              <a:spcBef>
                <a:spcPts val="0"/>
              </a:spcBef>
              <a:spcAft>
                <a:spcPts val="0"/>
              </a:spcAft>
              <a:buNone/>
            </a:pPr>
            <a:r>
              <a:rPr lang="en-GB"/>
              <a:t>Experiment with creating light, medium and dark tones. </a:t>
            </a:r>
            <a:endParaRPr/>
          </a:p>
          <a:p>
            <a:pPr marL="0" lvl="0" indent="0" algn="l" rtl="0">
              <a:spcBef>
                <a:spcPts val="0"/>
              </a:spcBef>
              <a:spcAft>
                <a:spcPts val="0"/>
              </a:spcAft>
              <a:buNone/>
            </a:pPr>
            <a:endParaRPr/>
          </a:p>
          <a:p>
            <a:pPr marL="0" lvl="0" indent="0" algn="l" rtl="0">
              <a:spcBef>
                <a:spcPts val="0"/>
              </a:spcBef>
              <a:spcAft>
                <a:spcPts val="0"/>
              </a:spcAft>
              <a:buNone/>
            </a:pPr>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296"/>
        <p:cNvGrpSpPr/>
        <p:nvPr/>
      </p:nvGrpSpPr>
      <p:grpSpPr>
        <a:xfrm>
          <a:off x="0" y="0"/>
          <a:ext cx="0" cy="0"/>
          <a:chOff x="0" y="0"/>
          <a:chExt cx="0" cy="0"/>
        </a:xfrm>
      </p:grpSpPr>
      <p:pic>
        <p:nvPicPr>
          <p:cNvPr id="297" name="Google Shape;297;p54"/>
          <p:cNvPicPr preferRelativeResize="0"/>
          <p:nvPr/>
        </p:nvPicPr>
        <p:blipFill>
          <a:blip r:embed="rId3">
            <a:alphaModFix/>
          </a:blip>
          <a:stretch>
            <a:fillRect/>
          </a:stretch>
        </p:blipFill>
        <p:spPr>
          <a:xfrm>
            <a:off x="329338" y="724425"/>
            <a:ext cx="8485325" cy="3694650"/>
          </a:xfrm>
          <a:prstGeom prst="rect">
            <a:avLst/>
          </a:prstGeom>
          <a:noFill/>
          <a:ln>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301"/>
        <p:cNvGrpSpPr/>
        <p:nvPr/>
      </p:nvGrpSpPr>
      <p:grpSpPr>
        <a:xfrm>
          <a:off x="0" y="0"/>
          <a:ext cx="0" cy="0"/>
          <a:chOff x="0" y="0"/>
          <a:chExt cx="0" cy="0"/>
        </a:xfrm>
      </p:grpSpPr>
      <p:sp>
        <p:nvSpPr>
          <p:cNvPr id="302" name="Google Shape;302;p55"/>
          <p:cNvSpPr txBox="1"/>
          <p:nvPr/>
        </p:nvSpPr>
        <p:spPr>
          <a:xfrm>
            <a:off x="6895300" y="966800"/>
            <a:ext cx="1750800" cy="2851500"/>
          </a:xfrm>
          <a:prstGeom prst="rect">
            <a:avLst/>
          </a:prstGeom>
          <a:solidFill>
            <a:srgbClr val="FFFFFF"/>
          </a:solid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b="1" u="sng"/>
              <a:t>Teacher notes</a:t>
            </a:r>
            <a:endParaRPr b="1" u="sng"/>
          </a:p>
          <a:p>
            <a:pPr marL="0" lvl="0" indent="0" algn="l" rtl="0">
              <a:spcBef>
                <a:spcPts val="0"/>
              </a:spcBef>
              <a:spcAft>
                <a:spcPts val="0"/>
              </a:spcAft>
              <a:buNone/>
            </a:pPr>
            <a:endParaRPr/>
          </a:p>
          <a:p>
            <a:pPr marL="0" lvl="0" indent="0" algn="l" rtl="0">
              <a:spcBef>
                <a:spcPts val="0"/>
              </a:spcBef>
              <a:spcAft>
                <a:spcPts val="0"/>
              </a:spcAft>
              <a:buNone/>
            </a:pPr>
            <a:r>
              <a:rPr lang="en-GB"/>
              <a:t>Look at the bottle and labels and see if you can identify the areas of light, shadow and tone. </a:t>
            </a:r>
            <a:endParaRPr/>
          </a:p>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endParaRPr/>
          </a:p>
        </p:txBody>
      </p:sp>
      <p:pic>
        <p:nvPicPr>
          <p:cNvPr id="303" name="Google Shape;303;p55"/>
          <p:cNvPicPr preferRelativeResize="0"/>
          <p:nvPr/>
        </p:nvPicPr>
        <p:blipFill>
          <a:blip r:embed="rId3">
            <a:alphaModFix/>
          </a:blip>
          <a:stretch>
            <a:fillRect/>
          </a:stretch>
        </p:blipFill>
        <p:spPr>
          <a:xfrm>
            <a:off x="180450" y="881175"/>
            <a:ext cx="6590500" cy="4042173"/>
          </a:xfrm>
          <a:prstGeom prst="rect">
            <a:avLst/>
          </a:prstGeom>
          <a:noFill/>
          <a:ln>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307"/>
        <p:cNvGrpSpPr/>
        <p:nvPr/>
      </p:nvGrpSpPr>
      <p:grpSpPr>
        <a:xfrm>
          <a:off x="0" y="0"/>
          <a:ext cx="0" cy="0"/>
          <a:chOff x="0" y="0"/>
          <a:chExt cx="0" cy="0"/>
        </a:xfrm>
      </p:grpSpPr>
      <p:pic>
        <p:nvPicPr>
          <p:cNvPr id="308" name="Google Shape;308;p56"/>
          <p:cNvPicPr preferRelativeResize="0"/>
          <p:nvPr/>
        </p:nvPicPr>
        <p:blipFill>
          <a:blip r:embed="rId3">
            <a:alphaModFix/>
          </a:blip>
          <a:stretch>
            <a:fillRect/>
          </a:stretch>
        </p:blipFill>
        <p:spPr>
          <a:xfrm>
            <a:off x="152400" y="152400"/>
            <a:ext cx="6248350" cy="4110550"/>
          </a:xfrm>
          <a:prstGeom prst="rect">
            <a:avLst/>
          </a:prstGeom>
          <a:noFill/>
          <a:ln>
            <a:noFill/>
          </a:ln>
        </p:spPr>
      </p:pic>
      <p:sp>
        <p:nvSpPr>
          <p:cNvPr id="309" name="Google Shape;309;p56"/>
          <p:cNvSpPr txBox="1"/>
          <p:nvPr/>
        </p:nvSpPr>
        <p:spPr>
          <a:xfrm>
            <a:off x="6895300" y="966800"/>
            <a:ext cx="1750800" cy="2851500"/>
          </a:xfrm>
          <a:prstGeom prst="rect">
            <a:avLst/>
          </a:prstGeom>
          <a:solidFill>
            <a:srgbClr val="FFFFFF"/>
          </a:solid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b="1" u="sng"/>
              <a:t>Teacher notes</a:t>
            </a:r>
            <a:endParaRPr b="1" u="sng"/>
          </a:p>
          <a:p>
            <a:pPr marL="0" lvl="0" indent="0" algn="l" rtl="0">
              <a:spcBef>
                <a:spcPts val="0"/>
              </a:spcBef>
              <a:spcAft>
                <a:spcPts val="0"/>
              </a:spcAft>
              <a:buNone/>
            </a:pPr>
            <a:endParaRPr/>
          </a:p>
          <a:p>
            <a:pPr marL="0" lvl="0" indent="0" algn="l" rtl="0">
              <a:spcBef>
                <a:spcPts val="0"/>
              </a:spcBef>
              <a:spcAft>
                <a:spcPts val="0"/>
              </a:spcAft>
              <a:buNone/>
            </a:pPr>
            <a:r>
              <a:rPr lang="en-GB">
                <a:solidFill>
                  <a:srgbClr val="FF0000"/>
                </a:solidFill>
              </a:rPr>
              <a:t>Answers are shown on this image. </a:t>
            </a:r>
            <a:endParaRPr>
              <a:solidFill>
                <a:srgbClr val="FF0000"/>
              </a:solidFill>
            </a:endParaRPr>
          </a:p>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313"/>
        <p:cNvGrpSpPr/>
        <p:nvPr/>
      </p:nvGrpSpPr>
      <p:grpSpPr>
        <a:xfrm>
          <a:off x="0" y="0"/>
          <a:ext cx="0" cy="0"/>
          <a:chOff x="0" y="0"/>
          <a:chExt cx="0" cy="0"/>
        </a:xfrm>
      </p:grpSpPr>
      <p:pic>
        <p:nvPicPr>
          <p:cNvPr id="314" name="Google Shape;314;p57"/>
          <p:cNvPicPr preferRelativeResize="0"/>
          <p:nvPr/>
        </p:nvPicPr>
        <p:blipFill>
          <a:blip r:embed="rId3">
            <a:alphaModFix/>
          </a:blip>
          <a:stretch>
            <a:fillRect/>
          </a:stretch>
        </p:blipFill>
        <p:spPr>
          <a:xfrm>
            <a:off x="1410300" y="188175"/>
            <a:ext cx="6590500" cy="4767151"/>
          </a:xfrm>
          <a:prstGeom prst="rect">
            <a:avLst/>
          </a:prstGeom>
          <a:noFill/>
          <a:ln>
            <a:noFill/>
          </a:ln>
        </p:spPr>
      </p:pic>
      <p:sp>
        <p:nvSpPr>
          <p:cNvPr id="315" name="Google Shape;315;p57"/>
          <p:cNvSpPr txBox="1"/>
          <p:nvPr/>
        </p:nvSpPr>
        <p:spPr>
          <a:xfrm>
            <a:off x="726800" y="391350"/>
            <a:ext cx="2515800" cy="657000"/>
          </a:xfrm>
          <a:prstGeom prst="rect">
            <a:avLst/>
          </a:prstGeom>
          <a:solidFill>
            <a:srgbClr val="FFF2CC"/>
          </a:solid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GB" sz="2400" b="1" u="sng">
                <a:latin typeface="Source Code Pro"/>
                <a:ea typeface="Source Code Pro"/>
                <a:cs typeface="Source Code Pro"/>
                <a:sym typeface="Source Code Pro"/>
              </a:rPr>
              <a:t>TASK</a:t>
            </a:r>
            <a:endParaRPr sz="2400" b="1" u="sng">
              <a:latin typeface="Source Code Pro"/>
              <a:ea typeface="Source Code Pro"/>
              <a:cs typeface="Source Code Pro"/>
              <a:sym typeface="Source Code Pro"/>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rgbClr val="FFF2CC"/>
        </a:solidFill>
        <a:effectLst/>
      </p:bgPr>
    </p:bg>
    <p:spTree>
      <p:nvGrpSpPr>
        <p:cNvPr id="1" name="Shape 319"/>
        <p:cNvGrpSpPr/>
        <p:nvPr/>
      </p:nvGrpSpPr>
      <p:grpSpPr>
        <a:xfrm>
          <a:off x="0" y="0"/>
          <a:ext cx="0" cy="0"/>
          <a:chOff x="0" y="0"/>
          <a:chExt cx="0" cy="0"/>
        </a:xfrm>
      </p:grpSpPr>
      <p:sp>
        <p:nvSpPr>
          <p:cNvPr id="320" name="Google Shape;320;p58"/>
          <p:cNvSpPr txBox="1">
            <a:spLocks noGrp="1"/>
          </p:cNvSpPr>
          <p:nvPr>
            <p:ph type="ctrTitle"/>
          </p:nvPr>
        </p:nvSpPr>
        <p:spPr>
          <a:xfrm>
            <a:off x="3178253" y="2202050"/>
            <a:ext cx="5738700" cy="20526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endParaRPr sz="4000"/>
          </a:p>
          <a:p>
            <a:pPr marL="0" lvl="0" indent="0" algn="ctr" rtl="0">
              <a:spcBef>
                <a:spcPts val="0"/>
              </a:spcBef>
              <a:spcAft>
                <a:spcPts val="0"/>
              </a:spcAft>
              <a:buNone/>
            </a:pPr>
            <a:r>
              <a:rPr lang="en-GB" sz="4000"/>
              <a:t>Wednesday complete! </a:t>
            </a:r>
            <a:endParaRPr sz="4000"/>
          </a:p>
          <a:p>
            <a:pPr marL="0" lvl="0" indent="0" algn="ctr" rtl="0">
              <a:spcBef>
                <a:spcPts val="0"/>
              </a:spcBef>
              <a:spcAft>
                <a:spcPts val="0"/>
              </a:spcAft>
              <a:buNone/>
            </a:pPr>
            <a:r>
              <a:rPr lang="en-GB" sz="4000"/>
              <a:t>Well done on a great day! </a:t>
            </a:r>
            <a:endParaRPr sz="4000"/>
          </a:p>
          <a:p>
            <a:pPr marL="0" lvl="0" indent="0" algn="ctr" rtl="0">
              <a:spcBef>
                <a:spcPts val="0"/>
              </a:spcBef>
              <a:spcAft>
                <a:spcPts val="0"/>
              </a:spcAft>
              <a:buNone/>
            </a:pPr>
            <a:r>
              <a:rPr lang="en-GB" sz="4000"/>
              <a:t>Enjoy your evening and be ready for more learning tomorrow...</a:t>
            </a:r>
            <a:endParaRPr/>
          </a:p>
        </p:txBody>
      </p:sp>
      <p:pic>
        <p:nvPicPr>
          <p:cNvPr id="321" name="Google Shape;321;p58"/>
          <p:cNvPicPr preferRelativeResize="0"/>
          <p:nvPr/>
        </p:nvPicPr>
        <p:blipFill>
          <a:blip r:embed="rId3">
            <a:alphaModFix/>
          </a:blip>
          <a:stretch>
            <a:fillRect/>
          </a:stretch>
        </p:blipFill>
        <p:spPr>
          <a:xfrm>
            <a:off x="499425" y="1105150"/>
            <a:ext cx="2378075" cy="2275850"/>
          </a:xfrm>
          <a:prstGeom prst="rect">
            <a:avLst/>
          </a:prstGeom>
          <a:noFill/>
          <a:ln>
            <a:noFill/>
          </a:ln>
        </p:spPr>
      </p:pic>
    </p:spTree>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Beach Day">
  <a:themeElements>
    <a:clrScheme name="Beach Day">
      <a:dk1>
        <a:srgbClr val="00FDC8"/>
      </a:dk1>
      <a:lt1>
        <a:srgbClr val="FFFFFF"/>
      </a:lt1>
      <a:dk2>
        <a:srgbClr val="666666"/>
      </a:dk2>
      <a:lt2>
        <a:srgbClr val="EEEEEE"/>
      </a:lt2>
      <a:accent1>
        <a:srgbClr val="212121"/>
      </a:accent1>
      <a:accent2>
        <a:srgbClr val="455A64"/>
      </a:accent2>
      <a:accent3>
        <a:srgbClr val="78909C"/>
      </a:accent3>
      <a:accent4>
        <a:srgbClr val="7C7CE0"/>
      </a:accent4>
      <a:accent5>
        <a:srgbClr val="DB4437"/>
      </a:accent5>
      <a:accent6>
        <a:srgbClr val="F6CD4C"/>
      </a:accent6>
      <a:hlink>
        <a:srgbClr val="DB4437"/>
      </a:hlink>
      <a:folHlink>
        <a:srgbClr val="DB443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1074</Words>
  <Application>Microsoft Office PowerPoint</Application>
  <PresentationFormat>On-screen Show (16:9)</PresentationFormat>
  <Paragraphs>167</Paragraphs>
  <Slides>33</Slides>
  <Notes>33</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33</vt:i4>
      </vt:variant>
    </vt:vector>
  </HeadingPairs>
  <TitlesOfParts>
    <vt:vector size="39" baseType="lpstr">
      <vt:lpstr>Source Code Pro</vt:lpstr>
      <vt:lpstr>Calibri</vt:lpstr>
      <vt:lpstr>Amatic SC</vt:lpstr>
      <vt:lpstr>Arial</vt:lpstr>
      <vt:lpstr>Simple Light</vt:lpstr>
      <vt:lpstr>Beach Day</vt:lpstr>
      <vt:lpstr>Good MoRning Year 6!</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Grammar</vt:lpstr>
      <vt:lpstr>Grammar</vt:lpstr>
      <vt:lpstr>Grammar</vt:lpstr>
      <vt:lpstr>Grammar</vt:lpstr>
      <vt:lpstr>Grammar</vt:lpstr>
      <vt:lpstr>Grammar</vt:lpstr>
      <vt:lpstr>Grammar - Answers</vt:lpstr>
      <vt:lpstr>Creative Writing Lesson 2</vt:lpstr>
      <vt:lpstr>Creative Writing Lesson 2</vt:lpstr>
      <vt:lpstr>Creative Writing Lesson 2</vt:lpstr>
      <vt:lpstr>Creative Writing Lesson 2</vt:lpstr>
      <vt:lpstr>Creative Writing Lesson 2</vt:lpstr>
      <vt:lpstr>Creative Writing Lesson 2</vt:lpstr>
      <vt:lpstr>Creative Writing Lesson 2</vt:lpstr>
      <vt:lpstr>Good Afternoon Year 6!</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Wednesday complete!  Well done on a great day!  Enjoy your evening and be ready for more learning tomorrow...</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Good MoRning Year 6!</dc:title>
  <dc:creator>Nolan S</dc:creator>
  <cp:lastModifiedBy>Nolan S</cp:lastModifiedBy>
  <cp:revision>2</cp:revision>
  <dcterms:modified xsi:type="dcterms:W3CDTF">2020-04-19T07:33:15Z</dcterms:modified>
</cp:coreProperties>
</file>