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B42AA-1BC6-43E8-96D6-526D53B089D5}" type="datetimeFigureOut">
              <a:rPr lang="en-GB" smtClean="0"/>
              <a:t>29/10/2015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934E0-4DB8-453C-96D2-ED31934567D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B42AA-1BC6-43E8-96D6-526D53B089D5}" type="datetimeFigureOut">
              <a:rPr lang="en-GB" smtClean="0"/>
              <a:t>29/10/2015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934E0-4DB8-453C-96D2-ED31934567D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B42AA-1BC6-43E8-96D6-526D53B089D5}" type="datetimeFigureOut">
              <a:rPr lang="en-GB" smtClean="0"/>
              <a:t>29/10/2015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934E0-4DB8-453C-96D2-ED31934567D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B42AA-1BC6-43E8-96D6-526D53B089D5}" type="datetimeFigureOut">
              <a:rPr lang="en-GB" smtClean="0"/>
              <a:t>29/10/2015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934E0-4DB8-453C-96D2-ED31934567D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B42AA-1BC6-43E8-96D6-526D53B089D5}" type="datetimeFigureOut">
              <a:rPr lang="en-GB" smtClean="0"/>
              <a:t>29/10/2015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934E0-4DB8-453C-96D2-ED31934567D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B42AA-1BC6-43E8-96D6-526D53B089D5}" type="datetimeFigureOut">
              <a:rPr lang="en-GB" smtClean="0"/>
              <a:t>29/10/2015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934E0-4DB8-453C-96D2-ED31934567D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B42AA-1BC6-43E8-96D6-526D53B089D5}" type="datetimeFigureOut">
              <a:rPr lang="en-GB" smtClean="0"/>
              <a:t>29/10/2015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934E0-4DB8-453C-96D2-ED31934567D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B42AA-1BC6-43E8-96D6-526D53B089D5}" type="datetimeFigureOut">
              <a:rPr lang="en-GB" smtClean="0"/>
              <a:t>29/10/2015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934E0-4DB8-453C-96D2-ED31934567D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B42AA-1BC6-43E8-96D6-526D53B089D5}" type="datetimeFigureOut">
              <a:rPr lang="en-GB" smtClean="0"/>
              <a:t>29/10/2015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934E0-4DB8-453C-96D2-ED31934567D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B42AA-1BC6-43E8-96D6-526D53B089D5}" type="datetimeFigureOut">
              <a:rPr lang="en-GB" smtClean="0"/>
              <a:t>29/10/2015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934E0-4DB8-453C-96D2-ED31934567D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B42AA-1BC6-43E8-96D6-526D53B089D5}" type="datetimeFigureOut">
              <a:rPr lang="en-GB" smtClean="0"/>
              <a:t>29/10/2015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934E0-4DB8-453C-96D2-ED31934567D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7B42AA-1BC6-43E8-96D6-526D53B089D5}" type="datetimeFigureOut">
              <a:rPr lang="en-GB" smtClean="0"/>
              <a:t>29/10/2015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C934E0-4DB8-453C-96D2-ED31934567DE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Great Fire Fron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116632" y="0"/>
            <a:ext cx="8928992" cy="649242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Great Fire 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9592" y="260648"/>
            <a:ext cx="6624736" cy="911095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Great Fire 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59632" y="-2115616"/>
            <a:ext cx="7128792" cy="980418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Great Fire 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9592" y="260648"/>
            <a:ext cx="6716216" cy="923677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Great Fire 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19672" y="-2252959"/>
            <a:ext cx="6624736" cy="911095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Great Fire 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332656"/>
            <a:ext cx="6768752" cy="930902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Great Fire 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19672" y="-1179512"/>
            <a:ext cx="6408712" cy="88138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Great Fire 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0"/>
            <a:ext cx="7200800" cy="990321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Great Fire 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03648" y="-2351992"/>
            <a:ext cx="6696744" cy="920999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Great Fire 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0"/>
            <a:ext cx="6696744" cy="920999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Great Fire 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19672" y="-1827584"/>
            <a:ext cx="6315438" cy="868558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Great Fire 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0"/>
            <a:ext cx="6984776" cy="960612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Great Fire 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91680" y="-2153927"/>
            <a:ext cx="6552728" cy="901192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Great Fire 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260648"/>
            <a:ext cx="6912768" cy="95070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Great Fire 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91680" y="-1856830"/>
            <a:ext cx="6336704" cy="871483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0</Words>
  <Application>Microsoft Office PowerPoint</Application>
  <PresentationFormat>On-screen Show (4:3)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St Catherines CR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Teacher</dc:creator>
  <cp:lastModifiedBy>Gemma Ross</cp:lastModifiedBy>
  <cp:revision>3</cp:revision>
  <dcterms:created xsi:type="dcterms:W3CDTF">2010-09-27T11:41:30Z</dcterms:created>
  <dcterms:modified xsi:type="dcterms:W3CDTF">2015-10-29T11:55:10Z</dcterms:modified>
</cp:coreProperties>
</file>