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6" r:id="rId5"/>
  </p:sldMasterIdLst>
  <p:notesMasterIdLst>
    <p:notesMasterId r:id="rId57"/>
  </p:notesMasterIdLst>
  <p:sldIdLst>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224D62-DA69-4879-A531-D56172C91E5E}" type="datetimeFigureOut">
              <a:rPr lang="en-US" smtClean="0"/>
              <a:t>6/19/2020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208566-68B6-4EAF-B20B-19D0B06B17E4}" type="slidenum">
              <a:rPr lang="en-US" smtClean="0"/>
              <a:t>‹#›</a:t>
            </a:fld>
            <a:endParaRPr lang="en-US"/>
          </a:p>
        </p:txBody>
      </p:sp>
    </p:spTree>
    <p:extLst>
      <p:ext uri="{BB962C8B-B14F-4D97-AF65-F5344CB8AC3E}">
        <p14:creationId xmlns:p14="http://schemas.microsoft.com/office/powerpoint/2010/main" val="1741030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3" name="Google Shape;47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00196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9" name="Google Shape;47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624410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8831999f0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8" name="Google Shape;498;g8831999f0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0395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1"/>
        <p:cNvGrpSpPr/>
        <p:nvPr/>
      </p:nvGrpSpPr>
      <p:grpSpPr>
        <a:xfrm>
          <a:off x="0" y="0"/>
          <a:ext cx="0" cy="0"/>
          <a:chOff x="0" y="0"/>
          <a:chExt cx="0" cy="0"/>
        </a:xfrm>
      </p:grpSpPr>
      <p:sp>
        <p:nvSpPr>
          <p:cNvPr id="502" name="Google Shape;502;p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3" name="Google Shape;50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05076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88f8e5acc1_1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11" name="Google Shape;511;g88f8e5acc1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15969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8f8e5acc1_1_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16" name="Google Shape;516;g88f8e5acc1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182653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88f8e5acc1_1_4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26" name="Google Shape;526;g88f8e5acc1_1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657389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g88f8e5acc1_1_1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36" name="Google Shape;536;g88f8e5acc1_1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557724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g88f8e5acc1_1_5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44" name="Google Shape;544;g88f8e5acc1_1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95677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g88f8e5acc1_1_1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52" name="Google Shape;552;g88f8e5acc1_1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67546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g88f8e5acc1_1_4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57" name="Google Shape;557;g88f8e5acc1_1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654042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Google Shape;566;g88f8e5acc1_1_7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67" name="Google Shape;567;g88f8e5acc1_1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971284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g88f8e5acc1_1_4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83" name="Google Shape;583;g88f8e5acc1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948120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g88f8e5acc1_1_11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91" name="Google Shape;591;g88f8e5acc1_1_1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24164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88f8e5acc1_1_9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0" name="Google Shape;600;g88f8e5acc1_1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88915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4"/>
        <p:cNvGrpSpPr/>
        <p:nvPr/>
      </p:nvGrpSpPr>
      <p:grpSpPr>
        <a:xfrm>
          <a:off x="0" y="0"/>
          <a:ext cx="0" cy="0"/>
          <a:chOff x="0" y="0"/>
          <a:chExt cx="0" cy="0"/>
        </a:xfrm>
      </p:grpSpPr>
      <p:sp>
        <p:nvSpPr>
          <p:cNvPr id="605" name="Google Shape;605;g88f8e5acc1_1_9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6" name="Google Shape;606;g88f8e5acc1_1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823422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6" name="Google Shape;616;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700016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g898b2ab81b_0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2" name="Google Shape;622;g898b2ab81b_0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55263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898b2ab81b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7" name="Google Shape;627;g898b2ab81b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6619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4"/>
        <p:cNvGrpSpPr/>
        <p:nvPr/>
      </p:nvGrpSpPr>
      <p:grpSpPr>
        <a:xfrm>
          <a:off x="0" y="0"/>
          <a:ext cx="0" cy="0"/>
          <a:chOff x="0" y="0"/>
          <a:chExt cx="0" cy="0"/>
        </a:xfrm>
      </p:grpSpPr>
      <p:sp>
        <p:nvSpPr>
          <p:cNvPr id="635" name="Google Shape;635;g898b2ab81b_0_1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6" name="Google Shape;636;g898b2ab81b_0_1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61428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898b2ab81b_0_1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45" name="Google Shape;645;g898b2ab81b_0_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420930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g898b2ab81b_0_1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4" name="Google Shape;654;g898b2ab81b_0_1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91802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g898b2ab81b_0_1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3" name="Google Shape;663;g898b2ab81b_0_1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71366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g898b2ab81b_0_1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5" name="Google Shape;675;g898b2ab81b_0_1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67039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1"/>
        <p:cNvGrpSpPr/>
        <p:nvPr/>
      </p:nvGrpSpPr>
      <p:grpSpPr>
        <a:xfrm>
          <a:off x="0" y="0"/>
          <a:ext cx="0" cy="0"/>
          <a:chOff x="0" y="0"/>
          <a:chExt cx="0" cy="0"/>
        </a:xfrm>
      </p:grpSpPr>
      <p:sp>
        <p:nvSpPr>
          <p:cNvPr id="682" name="Google Shape;682;g898b2ab81b_0_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3" name="Google Shape;683;g898b2ab81b_0_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527530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g898b2ab81b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8" name="Google Shape;688;g898b2ab81b_0_2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304088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1"/>
        <p:cNvGrpSpPr/>
        <p:nvPr/>
      </p:nvGrpSpPr>
      <p:grpSpPr>
        <a:xfrm>
          <a:off x="0" y="0"/>
          <a:ext cx="0" cy="0"/>
          <a:chOff x="0" y="0"/>
          <a:chExt cx="0" cy="0"/>
        </a:xfrm>
      </p:grpSpPr>
      <p:sp>
        <p:nvSpPr>
          <p:cNvPr id="692" name="Google Shape;692;g898b2ab81b_0_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3" name="Google Shape;693;g898b2ab81b_0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3693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g898b2ab81b_0_2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8" name="Google Shape;698;g898b2ab81b_0_2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86020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1"/>
        <p:cNvGrpSpPr/>
        <p:nvPr/>
      </p:nvGrpSpPr>
      <p:grpSpPr>
        <a:xfrm>
          <a:off x="0" y="0"/>
          <a:ext cx="0" cy="0"/>
          <a:chOff x="0" y="0"/>
          <a:chExt cx="0" cy="0"/>
        </a:xfrm>
      </p:grpSpPr>
      <p:sp>
        <p:nvSpPr>
          <p:cNvPr id="702" name="Google Shape;702;g897093a37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3" name="Google Shape;703;g897093a37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298700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897093a373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897093a373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130850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6"/>
        <p:cNvGrpSpPr/>
        <p:nvPr/>
      </p:nvGrpSpPr>
      <p:grpSpPr>
        <a:xfrm>
          <a:off x="0" y="0"/>
          <a:ext cx="0" cy="0"/>
          <a:chOff x="0" y="0"/>
          <a:chExt cx="0" cy="0"/>
        </a:xfrm>
      </p:grpSpPr>
      <p:sp>
        <p:nvSpPr>
          <p:cNvPr id="717" name="Google Shape;717;g897093a373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8" name="Google Shape;718;g897093a373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84771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g897093a373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g897093a373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213451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g897093a373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4" name="Google Shape;734;g897093a373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829616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1"/>
        <p:cNvGrpSpPr/>
        <p:nvPr/>
      </p:nvGrpSpPr>
      <p:grpSpPr>
        <a:xfrm>
          <a:off x="0" y="0"/>
          <a:ext cx="0" cy="0"/>
          <a:chOff x="0" y="0"/>
          <a:chExt cx="0" cy="0"/>
        </a:xfrm>
      </p:grpSpPr>
      <p:sp>
        <p:nvSpPr>
          <p:cNvPr id="742" name="Google Shape;742;g897093a373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3" name="Google Shape;743;g897093a373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232147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897093a373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2" name="Google Shape;752;g897093a373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520797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g897093a373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1" name="Google Shape;761;g897093a373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340556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g897093a373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0" name="Google Shape;770;g897093a373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65096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g897093a373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8" name="Google Shape;778;g897093a373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045805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4"/>
        <p:cNvGrpSpPr/>
        <p:nvPr/>
      </p:nvGrpSpPr>
      <p:grpSpPr>
        <a:xfrm>
          <a:off x="0" y="0"/>
          <a:ext cx="0" cy="0"/>
          <a:chOff x="0" y="0"/>
          <a:chExt cx="0" cy="0"/>
        </a:xfrm>
      </p:grpSpPr>
      <p:sp>
        <p:nvSpPr>
          <p:cNvPr id="785" name="Google Shape;78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6" name="Google Shape;78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9899070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1"/>
        <p:cNvGrpSpPr/>
        <p:nvPr/>
      </p:nvGrpSpPr>
      <p:grpSpPr>
        <a:xfrm>
          <a:off x="0" y="0"/>
          <a:ext cx="0" cy="0"/>
          <a:chOff x="0" y="0"/>
          <a:chExt cx="0" cy="0"/>
        </a:xfrm>
      </p:grpSpPr>
      <p:sp>
        <p:nvSpPr>
          <p:cNvPr id="792" name="Google Shape;792;g89a496a34a_0_263: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3" name="Google Shape;793;g89a496a34a_0_2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032006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5"/>
        <p:cNvGrpSpPr/>
        <p:nvPr/>
      </p:nvGrpSpPr>
      <p:grpSpPr>
        <a:xfrm>
          <a:off x="0" y="0"/>
          <a:ext cx="0" cy="0"/>
          <a:chOff x="0" y="0"/>
          <a:chExt cx="0" cy="0"/>
        </a:xfrm>
      </p:grpSpPr>
      <p:sp>
        <p:nvSpPr>
          <p:cNvPr id="796" name="Google Shape;796;g89a496a34a_0_266: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7" name="Google Shape;797;g89a496a34a_0_26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858020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3"/>
        <p:cNvGrpSpPr/>
        <p:nvPr/>
      </p:nvGrpSpPr>
      <p:grpSpPr>
        <a:xfrm>
          <a:off x="0" y="0"/>
          <a:ext cx="0" cy="0"/>
          <a:chOff x="0" y="0"/>
          <a:chExt cx="0" cy="0"/>
        </a:xfrm>
      </p:grpSpPr>
      <p:sp>
        <p:nvSpPr>
          <p:cNvPr id="804" name="Google Shape;804;g89a496a34a_0_273: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05" name="Google Shape;805;g89a496a34a_0_27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496067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g89a496a34a_0_280: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3" name="Google Shape;813;g89a496a34a_0_2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79766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Google Shape;820;g89a496a34a_0_317: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1" name="Google Shape;821;g89a496a34a_0_3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401082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
        <p:cNvGrpSpPr/>
        <p:nvPr/>
      </p:nvGrpSpPr>
      <p:grpSpPr>
        <a:xfrm>
          <a:off x="0" y="0"/>
          <a:ext cx="0" cy="0"/>
          <a:chOff x="0" y="0"/>
          <a:chExt cx="0" cy="0"/>
        </a:xfrm>
      </p:grpSpPr>
      <p:sp>
        <p:nvSpPr>
          <p:cNvPr id="838" name="Google Shape;838;g89a496a34a_0_334: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39" name="Google Shape;839;g89a496a34a_0_3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21163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3"/>
        <p:cNvGrpSpPr/>
        <p:nvPr/>
      </p:nvGrpSpPr>
      <p:grpSpPr>
        <a:xfrm>
          <a:off x="0" y="0"/>
          <a:ext cx="0" cy="0"/>
          <a:chOff x="0" y="0"/>
          <a:chExt cx="0" cy="0"/>
        </a:xfrm>
      </p:grpSpPr>
      <p:sp>
        <p:nvSpPr>
          <p:cNvPr id="854" name="Google Shape;854;g89a496a34a_0_349: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55" name="Google Shape;855;g89a496a34a_0_3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5722825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9"/>
        <p:cNvGrpSpPr/>
        <p:nvPr/>
      </p:nvGrpSpPr>
      <p:grpSpPr>
        <a:xfrm>
          <a:off x="0" y="0"/>
          <a:ext cx="0" cy="0"/>
          <a:chOff x="0" y="0"/>
          <a:chExt cx="0" cy="0"/>
        </a:xfrm>
      </p:grpSpPr>
      <p:sp>
        <p:nvSpPr>
          <p:cNvPr id="860" name="Google Shape;860;g89a496a34a_0_354: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1" name="Google Shape;861;g89a496a34a_0_3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91173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5"/>
        <p:cNvGrpSpPr/>
        <p:nvPr/>
      </p:nvGrpSpPr>
      <p:grpSpPr>
        <a:xfrm>
          <a:off x="0" y="0"/>
          <a:ext cx="0" cy="0"/>
          <a:chOff x="0" y="0"/>
          <a:chExt cx="0" cy="0"/>
        </a:xfrm>
      </p:grpSpPr>
      <p:sp>
        <p:nvSpPr>
          <p:cNvPr id="866" name="Google Shape;866;g89a496a34a_0_359: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7" name="Google Shape;867;g89a496a34a_0_3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634234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1"/>
        <p:cNvGrpSpPr/>
        <p:nvPr/>
      </p:nvGrpSpPr>
      <p:grpSpPr>
        <a:xfrm>
          <a:off x="0" y="0"/>
          <a:ext cx="0" cy="0"/>
          <a:chOff x="0" y="0"/>
          <a:chExt cx="0" cy="0"/>
        </a:xfrm>
      </p:grpSpPr>
      <p:sp>
        <p:nvSpPr>
          <p:cNvPr id="872" name="Google Shape;872;g89a496a34a_0_364: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73" name="Google Shape;873;g89a496a34a_0_36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279967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7"/>
        <p:cNvGrpSpPr/>
        <p:nvPr/>
      </p:nvGrpSpPr>
      <p:grpSpPr>
        <a:xfrm>
          <a:off x="0" y="0"/>
          <a:ext cx="0" cy="0"/>
          <a:chOff x="0" y="0"/>
          <a:chExt cx="0" cy="0"/>
        </a:xfrm>
      </p:grpSpPr>
      <p:sp>
        <p:nvSpPr>
          <p:cNvPr id="878" name="Google Shape;878;g89a496a34a_0_369: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79" name="Google Shape;879;g89a496a34a_0_36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854346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3"/>
        <p:cNvGrpSpPr/>
        <p:nvPr/>
      </p:nvGrpSpPr>
      <p:grpSpPr>
        <a:xfrm>
          <a:off x="0" y="0"/>
          <a:ext cx="0" cy="0"/>
          <a:chOff x="0" y="0"/>
          <a:chExt cx="0" cy="0"/>
        </a:xfrm>
      </p:grpSpPr>
      <p:sp>
        <p:nvSpPr>
          <p:cNvPr id="884" name="Google Shape;88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5" name="Google Shape;88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77597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59118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3006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98953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69297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80666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79031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98629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963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68808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47839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3595806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5"/>
        <p:cNvGrpSpPr/>
        <p:nvPr/>
      </p:nvGrpSpPr>
      <p:grpSpPr>
        <a:xfrm>
          <a:off x="0" y="0"/>
          <a:ext cx="0" cy="0"/>
          <a:chOff x="0" y="0"/>
          <a:chExt cx="0" cy="0"/>
        </a:xfrm>
      </p:grpSpPr>
      <p:sp>
        <p:nvSpPr>
          <p:cNvPr id="56" name="Google Shape;56;p13"/>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57" name="Google Shape;57;p13"/>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58" name="Google Shape;58;p1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169215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9"/>
        <p:cNvGrpSpPr/>
        <p:nvPr/>
      </p:nvGrpSpPr>
      <p:grpSpPr>
        <a:xfrm>
          <a:off x="0" y="0"/>
          <a:ext cx="0" cy="0"/>
          <a:chOff x="0" y="0"/>
          <a:chExt cx="0" cy="0"/>
        </a:xfrm>
      </p:grpSpPr>
      <p:sp>
        <p:nvSpPr>
          <p:cNvPr id="60" name="Google Shape;60;p36"/>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61" name="Google Shape;61;p3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13942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2"/>
        <p:cNvGrpSpPr/>
        <p:nvPr/>
      </p:nvGrpSpPr>
      <p:grpSpPr>
        <a:xfrm>
          <a:off x="0" y="0"/>
          <a:ext cx="0" cy="0"/>
          <a:chOff x="0" y="0"/>
          <a:chExt cx="0" cy="0"/>
        </a:xfrm>
      </p:grpSpPr>
      <p:sp>
        <p:nvSpPr>
          <p:cNvPr id="63" name="Google Shape;63;p3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4" name="Google Shape;64;p37"/>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65" name="Google Shape;65;p3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029074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6"/>
        <p:cNvGrpSpPr/>
        <p:nvPr/>
      </p:nvGrpSpPr>
      <p:grpSpPr>
        <a:xfrm>
          <a:off x="0" y="0"/>
          <a:ext cx="0" cy="0"/>
          <a:chOff x="0" y="0"/>
          <a:chExt cx="0" cy="0"/>
        </a:xfrm>
      </p:grpSpPr>
      <p:sp>
        <p:nvSpPr>
          <p:cNvPr id="67" name="Google Shape;67;p3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8" name="Google Shape;68;p38"/>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69" name="Google Shape;69;p38"/>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0" name="Google Shape;70;p3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278544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1"/>
        <p:cNvGrpSpPr/>
        <p:nvPr/>
      </p:nvGrpSpPr>
      <p:grpSpPr>
        <a:xfrm>
          <a:off x="0" y="0"/>
          <a:ext cx="0" cy="0"/>
          <a:chOff x="0" y="0"/>
          <a:chExt cx="0" cy="0"/>
        </a:xfrm>
      </p:grpSpPr>
      <p:sp>
        <p:nvSpPr>
          <p:cNvPr id="72" name="Google Shape;72;p3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3" name="Google Shape;73;p3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54440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4"/>
        <p:cNvGrpSpPr/>
        <p:nvPr/>
      </p:nvGrpSpPr>
      <p:grpSpPr>
        <a:xfrm>
          <a:off x="0" y="0"/>
          <a:ext cx="0" cy="0"/>
          <a:chOff x="0" y="0"/>
          <a:chExt cx="0" cy="0"/>
        </a:xfrm>
      </p:grpSpPr>
      <p:sp>
        <p:nvSpPr>
          <p:cNvPr id="75" name="Google Shape;75;p40"/>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76" name="Google Shape;76;p40"/>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7" name="Google Shape;77;p4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002918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8"/>
        <p:cNvGrpSpPr/>
        <p:nvPr/>
      </p:nvGrpSpPr>
      <p:grpSpPr>
        <a:xfrm>
          <a:off x="0" y="0"/>
          <a:ext cx="0" cy="0"/>
          <a:chOff x="0" y="0"/>
          <a:chExt cx="0" cy="0"/>
        </a:xfrm>
      </p:grpSpPr>
      <p:sp>
        <p:nvSpPr>
          <p:cNvPr id="79" name="Google Shape;79;p41"/>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80" name="Google Shape;80;p4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026160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1"/>
        <p:cNvGrpSpPr/>
        <p:nvPr/>
      </p:nvGrpSpPr>
      <p:grpSpPr>
        <a:xfrm>
          <a:off x="0" y="0"/>
          <a:ext cx="0" cy="0"/>
          <a:chOff x="0" y="0"/>
          <a:chExt cx="0" cy="0"/>
        </a:xfrm>
      </p:grpSpPr>
      <p:sp>
        <p:nvSpPr>
          <p:cNvPr id="82" name="Google Shape;82;p42"/>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83" name="Google Shape;83;p42"/>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84" name="Google Shape;84;p42"/>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85" name="Google Shape;85;p42"/>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86" name="Google Shape;86;p4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592770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7"/>
        <p:cNvGrpSpPr/>
        <p:nvPr/>
      </p:nvGrpSpPr>
      <p:grpSpPr>
        <a:xfrm>
          <a:off x="0" y="0"/>
          <a:ext cx="0" cy="0"/>
          <a:chOff x="0" y="0"/>
          <a:chExt cx="0" cy="0"/>
        </a:xfrm>
      </p:grpSpPr>
      <p:sp>
        <p:nvSpPr>
          <p:cNvPr id="88" name="Google Shape;88;p43"/>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89" name="Google Shape;89;p4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667291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0"/>
        <p:cNvGrpSpPr/>
        <p:nvPr/>
      </p:nvGrpSpPr>
      <p:grpSpPr>
        <a:xfrm>
          <a:off x="0" y="0"/>
          <a:ext cx="0" cy="0"/>
          <a:chOff x="0" y="0"/>
          <a:chExt cx="0" cy="0"/>
        </a:xfrm>
      </p:grpSpPr>
      <p:sp>
        <p:nvSpPr>
          <p:cNvPr id="91" name="Google Shape;91;p44"/>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92" name="Google Shape;92;p44"/>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93" name="Google Shape;93;p4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745020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p4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051771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310"/>
        <p:cNvGrpSpPr/>
        <p:nvPr/>
      </p:nvGrpSpPr>
      <p:grpSpPr>
        <a:xfrm>
          <a:off x="0" y="0"/>
          <a:ext cx="0" cy="0"/>
          <a:chOff x="0" y="0"/>
          <a:chExt cx="0" cy="0"/>
        </a:xfrm>
      </p:grpSpPr>
      <p:sp>
        <p:nvSpPr>
          <p:cNvPr id="311" name="Google Shape;311;g898b2ab846_0_295"/>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312" name="Google Shape;312;g898b2ab846_0_295"/>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313" name="Google Shape;313;g898b2ab846_0_29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484077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14"/>
        <p:cNvGrpSpPr/>
        <p:nvPr/>
      </p:nvGrpSpPr>
      <p:grpSpPr>
        <a:xfrm>
          <a:off x="0" y="0"/>
          <a:ext cx="0" cy="0"/>
          <a:chOff x="0" y="0"/>
          <a:chExt cx="0" cy="0"/>
        </a:xfrm>
      </p:grpSpPr>
      <p:sp>
        <p:nvSpPr>
          <p:cNvPr id="315" name="Google Shape;315;g898b2ab846_0_299"/>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316" name="Google Shape;316;g898b2ab846_0_29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637658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317"/>
        <p:cNvGrpSpPr/>
        <p:nvPr/>
      </p:nvGrpSpPr>
      <p:grpSpPr>
        <a:xfrm>
          <a:off x="0" y="0"/>
          <a:ext cx="0" cy="0"/>
          <a:chOff x="0" y="0"/>
          <a:chExt cx="0" cy="0"/>
        </a:xfrm>
      </p:grpSpPr>
      <p:sp>
        <p:nvSpPr>
          <p:cNvPr id="318" name="Google Shape;318;g898b2ab846_0_302"/>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9" name="Google Shape;319;g898b2ab846_0_302"/>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20" name="Google Shape;320;g898b2ab846_0_30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788317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21"/>
        <p:cNvGrpSpPr/>
        <p:nvPr/>
      </p:nvGrpSpPr>
      <p:grpSpPr>
        <a:xfrm>
          <a:off x="0" y="0"/>
          <a:ext cx="0" cy="0"/>
          <a:chOff x="0" y="0"/>
          <a:chExt cx="0" cy="0"/>
        </a:xfrm>
      </p:grpSpPr>
      <p:sp>
        <p:nvSpPr>
          <p:cNvPr id="322" name="Google Shape;322;g898b2ab846_0_30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23" name="Google Shape;323;g898b2ab846_0_306"/>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24" name="Google Shape;324;g898b2ab846_0_306"/>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25" name="Google Shape;325;g898b2ab846_0_30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042342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26"/>
        <p:cNvGrpSpPr/>
        <p:nvPr/>
      </p:nvGrpSpPr>
      <p:grpSpPr>
        <a:xfrm>
          <a:off x="0" y="0"/>
          <a:ext cx="0" cy="0"/>
          <a:chOff x="0" y="0"/>
          <a:chExt cx="0" cy="0"/>
        </a:xfrm>
      </p:grpSpPr>
      <p:sp>
        <p:nvSpPr>
          <p:cNvPr id="327" name="Google Shape;327;g898b2ab846_0_31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28" name="Google Shape;328;g898b2ab846_0_3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819383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29"/>
        <p:cNvGrpSpPr/>
        <p:nvPr/>
      </p:nvGrpSpPr>
      <p:grpSpPr>
        <a:xfrm>
          <a:off x="0" y="0"/>
          <a:ext cx="0" cy="0"/>
          <a:chOff x="0" y="0"/>
          <a:chExt cx="0" cy="0"/>
        </a:xfrm>
      </p:grpSpPr>
      <p:sp>
        <p:nvSpPr>
          <p:cNvPr id="330" name="Google Shape;330;g898b2ab846_0_314"/>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31" name="Google Shape;331;g898b2ab846_0_314"/>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32" name="Google Shape;332;g898b2ab846_0_31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691098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33"/>
        <p:cNvGrpSpPr/>
        <p:nvPr/>
      </p:nvGrpSpPr>
      <p:grpSpPr>
        <a:xfrm>
          <a:off x="0" y="0"/>
          <a:ext cx="0" cy="0"/>
          <a:chOff x="0" y="0"/>
          <a:chExt cx="0" cy="0"/>
        </a:xfrm>
      </p:grpSpPr>
      <p:sp>
        <p:nvSpPr>
          <p:cNvPr id="334" name="Google Shape;334;g898b2ab846_0_31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35" name="Google Shape;335;g898b2ab846_0_31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369959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36"/>
        <p:cNvGrpSpPr/>
        <p:nvPr/>
      </p:nvGrpSpPr>
      <p:grpSpPr>
        <a:xfrm>
          <a:off x="0" y="0"/>
          <a:ext cx="0" cy="0"/>
          <a:chOff x="0" y="0"/>
          <a:chExt cx="0" cy="0"/>
        </a:xfrm>
      </p:grpSpPr>
      <p:sp>
        <p:nvSpPr>
          <p:cNvPr id="337" name="Google Shape;337;g898b2ab846_0_32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38" name="Google Shape;338;g898b2ab846_0_321"/>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39" name="Google Shape;339;g898b2ab846_0_321"/>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40" name="Google Shape;340;g898b2ab846_0_321"/>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41" name="Google Shape;341;g898b2ab846_0_3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249186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42"/>
        <p:cNvGrpSpPr/>
        <p:nvPr/>
      </p:nvGrpSpPr>
      <p:grpSpPr>
        <a:xfrm>
          <a:off x="0" y="0"/>
          <a:ext cx="0" cy="0"/>
          <a:chOff x="0" y="0"/>
          <a:chExt cx="0" cy="0"/>
        </a:xfrm>
      </p:grpSpPr>
      <p:sp>
        <p:nvSpPr>
          <p:cNvPr id="343" name="Google Shape;343;g898b2ab846_0_327"/>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44" name="Google Shape;344;g898b2ab846_0_32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638927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45"/>
        <p:cNvGrpSpPr/>
        <p:nvPr/>
      </p:nvGrpSpPr>
      <p:grpSpPr>
        <a:xfrm>
          <a:off x="0" y="0"/>
          <a:ext cx="0" cy="0"/>
          <a:chOff x="0" y="0"/>
          <a:chExt cx="0" cy="0"/>
        </a:xfrm>
      </p:grpSpPr>
      <p:sp>
        <p:nvSpPr>
          <p:cNvPr id="346" name="Google Shape;346;g898b2ab846_0_330"/>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47" name="Google Shape;347;g898b2ab846_0_330"/>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48" name="Google Shape;348;g898b2ab846_0_33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618052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49"/>
        <p:cNvGrpSpPr/>
        <p:nvPr/>
      </p:nvGrpSpPr>
      <p:grpSpPr>
        <a:xfrm>
          <a:off x="0" y="0"/>
          <a:ext cx="0" cy="0"/>
          <a:chOff x="0" y="0"/>
          <a:chExt cx="0" cy="0"/>
        </a:xfrm>
      </p:grpSpPr>
      <p:sp>
        <p:nvSpPr>
          <p:cNvPr id="350" name="Google Shape;350;g898b2ab846_0_33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132279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79"/>
        <p:cNvGrpSpPr/>
        <p:nvPr/>
      </p:nvGrpSpPr>
      <p:grpSpPr>
        <a:xfrm>
          <a:off x="0" y="0"/>
          <a:ext cx="0" cy="0"/>
          <a:chOff x="0" y="0"/>
          <a:chExt cx="0" cy="0"/>
        </a:xfrm>
      </p:grpSpPr>
      <p:sp>
        <p:nvSpPr>
          <p:cNvPr id="280" name="Google Shape;280;g898b2ab81b_0_489"/>
          <p:cNvSpPr txBox="1">
            <a:spLocks noGrp="1"/>
          </p:cNvSpPr>
          <p:nvPr>
            <p:ph type="ctrTitle"/>
          </p:nvPr>
        </p:nvSpPr>
        <p:spPr>
          <a:xfrm>
            <a:off x="973667" y="1905000"/>
            <a:ext cx="10242400" cy="15236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5400"/>
              <a:buFont typeface="Calibri"/>
              <a:buNone/>
              <a:defRPr sz="7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81" name="Google Shape;281;g898b2ab81b_0_489"/>
          <p:cNvSpPr txBox="1">
            <a:spLocks noGrp="1"/>
          </p:cNvSpPr>
          <p:nvPr>
            <p:ph type="subTitle" idx="1"/>
          </p:nvPr>
        </p:nvSpPr>
        <p:spPr>
          <a:xfrm>
            <a:off x="973665" y="4344988"/>
            <a:ext cx="10242400" cy="4616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chemeClr val="lt1"/>
              </a:buClr>
              <a:buSzPts val="3200"/>
              <a:buFont typeface="Calibri"/>
              <a:buNone/>
              <a:defRPr>
                <a:solidFill>
                  <a:schemeClr val="lt1"/>
                </a:solidFill>
              </a:defRPr>
            </a:lvl1pPr>
            <a:lvl2pPr lvl="1" algn="ctr" rtl="0">
              <a:lnSpc>
                <a:spcPct val="90000"/>
              </a:lnSpc>
              <a:spcBef>
                <a:spcPts val="747"/>
              </a:spcBef>
              <a:spcAft>
                <a:spcPts val="0"/>
              </a:spcAft>
              <a:buClr>
                <a:schemeClr val="lt1"/>
              </a:buClr>
              <a:buSzPts val="2800"/>
              <a:buFont typeface="Calibri"/>
              <a:buNone/>
              <a:defRPr>
                <a:solidFill>
                  <a:schemeClr val="lt1"/>
                </a:solidFill>
              </a:defRPr>
            </a:lvl2pPr>
            <a:lvl3pPr lvl="2" algn="ctr" rtl="0">
              <a:lnSpc>
                <a:spcPct val="90000"/>
              </a:lnSpc>
              <a:spcBef>
                <a:spcPts val="640"/>
              </a:spcBef>
              <a:spcAft>
                <a:spcPts val="0"/>
              </a:spcAft>
              <a:buClr>
                <a:schemeClr val="lt1"/>
              </a:buClr>
              <a:buSzPts val="2400"/>
              <a:buFont typeface="Calibri"/>
              <a:buNone/>
              <a:defRPr>
                <a:solidFill>
                  <a:schemeClr val="lt1"/>
                </a:solidFill>
              </a:defRPr>
            </a:lvl3pPr>
            <a:lvl4pPr lvl="3" algn="ctr" rtl="0">
              <a:lnSpc>
                <a:spcPct val="90000"/>
              </a:lnSpc>
              <a:spcBef>
                <a:spcPts val="640"/>
              </a:spcBef>
              <a:spcAft>
                <a:spcPts val="0"/>
              </a:spcAft>
              <a:buClr>
                <a:schemeClr val="lt1"/>
              </a:buClr>
              <a:buSzPts val="2400"/>
              <a:buFont typeface="Calibri"/>
              <a:buNone/>
              <a:defRPr>
                <a:solidFill>
                  <a:schemeClr val="lt1"/>
                </a:solidFill>
              </a:defRPr>
            </a:lvl4pPr>
            <a:lvl5pPr lvl="4" algn="ctr" rtl="0">
              <a:lnSpc>
                <a:spcPct val="90000"/>
              </a:lnSpc>
              <a:spcBef>
                <a:spcPts val="640"/>
              </a:spcBef>
              <a:spcAft>
                <a:spcPts val="0"/>
              </a:spcAft>
              <a:buClr>
                <a:schemeClr val="lt1"/>
              </a:buClr>
              <a:buSzPts val="2400"/>
              <a:buFont typeface="Calibri"/>
              <a:buNone/>
              <a:defRPr>
                <a:solidFill>
                  <a:schemeClr val="lt1"/>
                </a:solidFill>
              </a:defRPr>
            </a:lvl5pPr>
            <a:lvl6pPr lvl="5" algn="ctr" rtl="0">
              <a:spcBef>
                <a:spcPts val="533"/>
              </a:spcBef>
              <a:spcAft>
                <a:spcPts val="0"/>
              </a:spcAft>
              <a:buClr>
                <a:schemeClr val="lt1"/>
              </a:buClr>
              <a:buSzPts val="2000"/>
              <a:buNone/>
              <a:defRPr>
                <a:solidFill>
                  <a:schemeClr val="lt1"/>
                </a:solidFill>
              </a:defRPr>
            </a:lvl6pPr>
            <a:lvl7pPr lvl="6" algn="ctr" rtl="0">
              <a:spcBef>
                <a:spcPts val="533"/>
              </a:spcBef>
              <a:spcAft>
                <a:spcPts val="0"/>
              </a:spcAft>
              <a:buClr>
                <a:schemeClr val="lt1"/>
              </a:buClr>
              <a:buSzPts val="2000"/>
              <a:buNone/>
              <a:defRPr>
                <a:solidFill>
                  <a:schemeClr val="lt1"/>
                </a:solidFill>
              </a:defRPr>
            </a:lvl7pPr>
            <a:lvl8pPr lvl="7" algn="ctr" rtl="0">
              <a:spcBef>
                <a:spcPts val="533"/>
              </a:spcBef>
              <a:spcAft>
                <a:spcPts val="0"/>
              </a:spcAft>
              <a:buClr>
                <a:schemeClr val="lt1"/>
              </a:buClr>
              <a:buSzPts val="2000"/>
              <a:buNone/>
              <a:defRPr>
                <a:solidFill>
                  <a:schemeClr val="lt1"/>
                </a:solidFill>
              </a:defRPr>
            </a:lvl8pPr>
            <a:lvl9pPr lvl="8" algn="ctr" rtl="0">
              <a:spcBef>
                <a:spcPts val="533"/>
              </a:spcBef>
              <a:spcAft>
                <a:spcPts val="0"/>
              </a:spcAft>
              <a:buClr>
                <a:schemeClr val="lt1"/>
              </a:buClr>
              <a:buSzPts val="2000"/>
              <a:buNone/>
              <a:defRPr>
                <a:solidFill>
                  <a:schemeClr val="lt1"/>
                </a:solidFill>
              </a:defRPr>
            </a:lvl9pPr>
          </a:lstStyle>
          <a:p>
            <a:endParaRPr/>
          </a:p>
        </p:txBody>
      </p:sp>
    </p:spTree>
    <p:extLst>
      <p:ext uri="{BB962C8B-B14F-4D97-AF65-F5344CB8AC3E}">
        <p14:creationId xmlns:p14="http://schemas.microsoft.com/office/powerpoint/2010/main" val="3323523790"/>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1_Demo, Video etc. &quot;special&quot; slides">
  <p:cSld name="1_Demo, Video etc. &quot;special&quot; slides">
    <p:spTree>
      <p:nvGrpSpPr>
        <p:cNvPr id="1" name="Shape 282"/>
        <p:cNvGrpSpPr/>
        <p:nvPr/>
      </p:nvGrpSpPr>
      <p:grpSpPr>
        <a:xfrm>
          <a:off x="0" y="0"/>
          <a:ext cx="0" cy="0"/>
          <a:chOff x="0" y="0"/>
          <a:chExt cx="0" cy="0"/>
        </a:xfrm>
      </p:grpSpPr>
      <p:sp>
        <p:nvSpPr>
          <p:cNvPr id="283" name="Google Shape;283;g898b2ab81b_0_492"/>
          <p:cNvSpPr txBox="1">
            <a:spLocks noGrp="1"/>
          </p:cNvSpPr>
          <p:nvPr>
            <p:ph type="ctrTitle"/>
          </p:nvPr>
        </p:nvSpPr>
        <p:spPr>
          <a:xfrm>
            <a:off x="1825625" y="649805"/>
            <a:ext cx="9390800" cy="1523600"/>
          </a:xfrm>
          <a:prstGeom prst="rect">
            <a:avLst/>
          </a:prstGeom>
          <a:noFill/>
          <a:ln>
            <a:noFill/>
          </a:ln>
        </p:spPr>
        <p:txBody>
          <a:bodyPr spcFirstLastPara="1" wrap="square" lIns="0" tIns="0" rIns="0" bIns="0" anchor="ctr" anchorCtr="0">
            <a:noAutofit/>
          </a:bodyPr>
          <a:lstStyle>
            <a:lvl1pPr lvl="0" algn="l" rtl="0">
              <a:lnSpc>
                <a:spcPct val="90000"/>
              </a:lnSpc>
              <a:spcBef>
                <a:spcPts val="0"/>
              </a:spcBef>
              <a:spcAft>
                <a:spcPts val="0"/>
              </a:spcAft>
              <a:buClr>
                <a:srgbClr val="FFFFB9"/>
              </a:buClr>
              <a:buSzPts val="5400"/>
              <a:buFont typeface="Calibri"/>
              <a:buNone/>
              <a:defRPr sz="7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84" name="Google Shape;284;g898b2ab81b_0_492"/>
          <p:cNvSpPr txBox="1">
            <a:spLocks noGrp="1"/>
          </p:cNvSpPr>
          <p:nvPr>
            <p:ph type="subTitle" idx="1"/>
          </p:nvPr>
        </p:nvSpPr>
        <p:spPr>
          <a:xfrm>
            <a:off x="1825273" y="4344988"/>
            <a:ext cx="9390800" cy="4616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chemeClr val="lt1"/>
              </a:buClr>
              <a:buSzPts val="3200"/>
              <a:buFont typeface="Calibri"/>
              <a:buNone/>
              <a:defRPr>
                <a:solidFill>
                  <a:schemeClr val="lt1"/>
                </a:solidFill>
              </a:defRPr>
            </a:lvl1pPr>
            <a:lvl2pPr lvl="1" algn="ctr" rtl="0">
              <a:lnSpc>
                <a:spcPct val="90000"/>
              </a:lnSpc>
              <a:spcBef>
                <a:spcPts val="747"/>
              </a:spcBef>
              <a:spcAft>
                <a:spcPts val="0"/>
              </a:spcAft>
              <a:buClr>
                <a:schemeClr val="lt1"/>
              </a:buClr>
              <a:buSzPts val="2800"/>
              <a:buFont typeface="Calibri"/>
              <a:buNone/>
              <a:defRPr>
                <a:solidFill>
                  <a:schemeClr val="lt1"/>
                </a:solidFill>
              </a:defRPr>
            </a:lvl2pPr>
            <a:lvl3pPr lvl="2" algn="ctr" rtl="0">
              <a:lnSpc>
                <a:spcPct val="90000"/>
              </a:lnSpc>
              <a:spcBef>
                <a:spcPts val="640"/>
              </a:spcBef>
              <a:spcAft>
                <a:spcPts val="0"/>
              </a:spcAft>
              <a:buClr>
                <a:schemeClr val="lt1"/>
              </a:buClr>
              <a:buSzPts val="2400"/>
              <a:buFont typeface="Calibri"/>
              <a:buNone/>
              <a:defRPr>
                <a:solidFill>
                  <a:schemeClr val="lt1"/>
                </a:solidFill>
              </a:defRPr>
            </a:lvl3pPr>
            <a:lvl4pPr lvl="3" algn="ctr" rtl="0">
              <a:lnSpc>
                <a:spcPct val="90000"/>
              </a:lnSpc>
              <a:spcBef>
                <a:spcPts val="640"/>
              </a:spcBef>
              <a:spcAft>
                <a:spcPts val="0"/>
              </a:spcAft>
              <a:buClr>
                <a:schemeClr val="lt1"/>
              </a:buClr>
              <a:buSzPts val="2400"/>
              <a:buFont typeface="Calibri"/>
              <a:buNone/>
              <a:defRPr>
                <a:solidFill>
                  <a:schemeClr val="lt1"/>
                </a:solidFill>
              </a:defRPr>
            </a:lvl4pPr>
            <a:lvl5pPr lvl="4" algn="ctr" rtl="0">
              <a:lnSpc>
                <a:spcPct val="90000"/>
              </a:lnSpc>
              <a:spcBef>
                <a:spcPts val="640"/>
              </a:spcBef>
              <a:spcAft>
                <a:spcPts val="0"/>
              </a:spcAft>
              <a:buClr>
                <a:schemeClr val="lt1"/>
              </a:buClr>
              <a:buSzPts val="2400"/>
              <a:buFont typeface="Calibri"/>
              <a:buNone/>
              <a:defRPr>
                <a:solidFill>
                  <a:schemeClr val="lt1"/>
                </a:solidFill>
              </a:defRPr>
            </a:lvl5pPr>
            <a:lvl6pPr lvl="5" algn="ctr" rtl="0">
              <a:spcBef>
                <a:spcPts val="533"/>
              </a:spcBef>
              <a:spcAft>
                <a:spcPts val="0"/>
              </a:spcAft>
              <a:buClr>
                <a:schemeClr val="lt1"/>
              </a:buClr>
              <a:buSzPts val="2000"/>
              <a:buNone/>
              <a:defRPr>
                <a:solidFill>
                  <a:schemeClr val="lt1"/>
                </a:solidFill>
              </a:defRPr>
            </a:lvl6pPr>
            <a:lvl7pPr lvl="6" algn="ctr" rtl="0">
              <a:spcBef>
                <a:spcPts val="533"/>
              </a:spcBef>
              <a:spcAft>
                <a:spcPts val="0"/>
              </a:spcAft>
              <a:buClr>
                <a:schemeClr val="lt1"/>
              </a:buClr>
              <a:buSzPts val="2000"/>
              <a:buNone/>
              <a:defRPr>
                <a:solidFill>
                  <a:schemeClr val="lt1"/>
                </a:solidFill>
              </a:defRPr>
            </a:lvl7pPr>
            <a:lvl8pPr lvl="7" algn="ctr" rtl="0">
              <a:spcBef>
                <a:spcPts val="533"/>
              </a:spcBef>
              <a:spcAft>
                <a:spcPts val="0"/>
              </a:spcAft>
              <a:buClr>
                <a:schemeClr val="lt1"/>
              </a:buClr>
              <a:buSzPts val="2000"/>
              <a:buNone/>
              <a:defRPr>
                <a:solidFill>
                  <a:schemeClr val="lt1"/>
                </a:solidFill>
              </a:defRPr>
            </a:lvl8pPr>
            <a:lvl9pPr lvl="8" algn="ctr" rtl="0">
              <a:spcBef>
                <a:spcPts val="533"/>
              </a:spcBef>
              <a:spcAft>
                <a:spcPts val="0"/>
              </a:spcAft>
              <a:buClr>
                <a:schemeClr val="lt1"/>
              </a:buClr>
              <a:buSzPts val="2000"/>
              <a:buNone/>
              <a:defRPr>
                <a:solidFill>
                  <a:schemeClr val="lt1"/>
                </a:solidFill>
              </a:defRPr>
            </a:lvl9pPr>
          </a:lstStyle>
          <a:p>
            <a:endParaRPr/>
          </a:p>
        </p:txBody>
      </p:sp>
      <p:sp>
        <p:nvSpPr>
          <p:cNvPr id="285" name="Google Shape;285;g898b2ab81b_0_492"/>
          <p:cNvSpPr txBox="1">
            <a:spLocks noGrp="1"/>
          </p:cNvSpPr>
          <p:nvPr>
            <p:ph type="body" idx="2"/>
          </p:nvPr>
        </p:nvSpPr>
        <p:spPr>
          <a:xfrm>
            <a:off x="962732" y="2355851"/>
            <a:ext cx="10253600" cy="1385200"/>
          </a:xfrm>
          <a:prstGeom prst="rect">
            <a:avLst/>
          </a:prstGeom>
          <a:noFill/>
          <a:ln>
            <a:noFill/>
          </a:ln>
        </p:spPr>
        <p:txBody>
          <a:bodyPr spcFirstLastPara="1" wrap="square" lIns="0" tIns="0" rIns="0" bIns="0" anchor="t" anchorCtr="0">
            <a:noAutofit/>
          </a:bodyPr>
          <a:lstStyle>
            <a:lvl1pPr marL="609585" lvl="0" indent="-304792" algn="l" rtl="0">
              <a:lnSpc>
                <a:spcPct val="90000"/>
              </a:lnSpc>
              <a:spcBef>
                <a:spcPts val="2667"/>
              </a:spcBef>
              <a:spcAft>
                <a:spcPts val="0"/>
              </a:spcAft>
              <a:buClr>
                <a:srgbClr val="FFE9D4"/>
              </a:buClr>
              <a:buSzPts val="10000"/>
              <a:buFont typeface="Arial"/>
              <a:buNone/>
              <a:defRPr sz="13333" b="1" i="1" u="none" strike="noStrike" cap="none">
                <a:solidFill>
                  <a:srgbClr val="FFE9D4"/>
                </a:solidFill>
                <a:latin typeface="Calibri"/>
                <a:ea typeface="Calibri"/>
                <a:cs typeface="Calibri"/>
                <a:sym typeface="Calibri"/>
              </a:defRPr>
            </a:lvl1pPr>
            <a:lvl2pPr marL="1219170" lvl="1" indent="-457189" algn="l" rtl="0">
              <a:lnSpc>
                <a:spcPct val="90000"/>
              </a:lnSpc>
              <a:spcBef>
                <a:spcPts val="480"/>
              </a:spcBef>
              <a:spcAft>
                <a:spcPts val="0"/>
              </a:spcAft>
              <a:buClr>
                <a:schemeClr val="lt1"/>
              </a:buClr>
              <a:buSzPts val="1800"/>
              <a:buChar char="•"/>
              <a:defRPr/>
            </a:lvl2pPr>
            <a:lvl3pPr marL="1828754" lvl="2" indent="-457189" algn="l" rtl="0">
              <a:lnSpc>
                <a:spcPct val="90000"/>
              </a:lnSpc>
              <a:spcBef>
                <a:spcPts val="480"/>
              </a:spcBef>
              <a:spcAft>
                <a:spcPts val="0"/>
              </a:spcAft>
              <a:buClr>
                <a:schemeClr val="lt1"/>
              </a:buClr>
              <a:buSzPts val="1800"/>
              <a:buChar char="•"/>
              <a:defRPr/>
            </a:lvl3pPr>
            <a:lvl4pPr marL="2438339" lvl="3" indent="-457189" algn="l" rtl="0">
              <a:lnSpc>
                <a:spcPct val="90000"/>
              </a:lnSpc>
              <a:spcBef>
                <a:spcPts val="480"/>
              </a:spcBef>
              <a:spcAft>
                <a:spcPts val="0"/>
              </a:spcAft>
              <a:buClr>
                <a:schemeClr val="lt1"/>
              </a:buClr>
              <a:buSzPts val="1800"/>
              <a:buChar char="•"/>
              <a:defRPr/>
            </a:lvl4pPr>
            <a:lvl5pPr marL="3047924" lvl="4" indent="-457189" algn="l" rtl="0">
              <a:lnSpc>
                <a:spcPct val="90000"/>
              </a:lnSpc>
              <a:spcBef>
                <a:spcPts val="480"/>
              </a:spcBef>
              <a:spcAft>
                <a:spcPts val="0"/>
              </a:spcAft>
              <a:buClr>
                <a:schemeClr val="lt1"/>
              </a:buClr>
              <a:buSzPts val="1800"/>
              <a:buChar char="•"/>
              <a:defRPr/>
            </a:lvl5pPr>
            <a:lvl6pPr marL="3657509" lvl="5" indent="-457189" algn="l" rtl="0">
              <a:spcBef>
                <a:spcPts val="480"/>
              </a:spcBef>
              <a:spcAft>
                <a:spcPts val="0"/>
              </a:spcAft>
              <a:buClr>
                <a:schemeClr val="lt1"/>
              </a:buClr>
              <a:buSzPts val="1800"/>
              <a:buChar char="•"/>
              <a:defRPr/>
            </a:lvl6pPr>
            <a:lvl7pPr marL="4267093" lvl="6" indent="-457189" algn="l" rtl="0">
              <a:spcBef>
                <a:spcPts val="480"/>
              </a:spcBef>
              <a:spcAft>
                <a:spcPts val="0"/>
              </a:spcAft>
              <a:buClr>
                <a:schemeClr val="lt1"/>
              </a:buClr>
              <a:buSzPts val="1800"/>
              <a:buChar char="•"/>
              <a:defRPr/>
            </a:lvl7pPr>
            <a:lvl8pPr marL="4876678" lvl="7" indent="-457189" algn="l" rtl="0">
              <a:spcBef>
                <a:spcPts val="480"/>
              </a:spcBef>
              <a:spcAft>
                <a:spcPts val="0"/>
              </a:spcAft>
              <a:buClr>
                <a:schemeClr val="lt1"/>
              </a:buClr>
              <a:buSzPts val="1800"/>
              <a:buChar char="•"/>
              <a:defRPr/>
            </a:lvl8pPr>
            <a:lvl9pPr marL="5486263" lvl="8" indent="-457189" algn="l" rtl="0">
              <a:spcBef>
                <a:spcPts val="480"/>
              </a:spcBef>
              <a:spcAft>
                <a:spcPts val="0"/>
              </a:spcAft>
              <a:buClr>
                <a:schemeClr val="lt1"/>
              </a:buClr>
              <a:buSzPts val="1800"/>
              <a:buChar char="•"/>
              <a:defRPr/>
            </a:lvl9pPr>
          </a:lstStyle>
          <a:p>
            <a:endParaRPr/>
          </a:p>
        </p:txBody>
      </p:sp>
    </p:spTree>
    <p:extLst>
      <p:ext uri="{BB962C8B-B14F-4D97-AF65-F5344CB8AC3E}">
        <p14:creationId xmlns:p14="http://schemas.microsoft.com/office/powerpoint/2010/main" val="2826275564"/>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286"/>
        <p:cNvGrpSpPr/>
        <p:nvPr/>
      </p:nvGrpSpPr>
      <p:grpSpPr>
        <a:xfrm>
          <a:off x="0" y="0"/>
          <a:ext cx="0" cy="0"/>
          <a:chOff x="0" y="0"/>
          <a:chExt cx="0" cy="0"/>
        </a:xfrm>
      </p:grpSpPr>
      <p:sp>
        <p:nvSpPr>
          <p:cNvPr id="287" name="Google Shape;287;g898b2ab81b_0_496"/>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88" name="Google Shape;288;g898b2ab81b_0_496"/>
          <p:cNvSpPr txBox="1">
            <a:spLocks noGrp="1"/>
          </p:cNvSpPr>
          <p:nvPr>
            <p:ph type="body" idx="1"/>
          </p:nvPr>
        </p:nvSpPr>
        <p:spPr>
          <a:xfrm>
            <a:off x="508000" y="1411552"/>
            <a:ext cx="11176000" cy="2210800"/>
          </a:xfrm>
          <a:prstGeom prst="rect">
            <a:avLst/>
          </a:prstGeom>
          <a:noFill/>
          <a:ln>
            <a:noFill/>
          </a:ln>
        </p:spPr>
        <p:txBody>
          <a:bodyPr spcFirstLastPara="1" wrap="square" lIns="0" tIns="0" rIns="0" bIns="0" anchor="t" anchorCtr="0">
            <a:noAutofit/>
          </a:bodyPr>
          <a:lstStyle>
            <a:lvl1pPr marL="609585" lvl="0" indent="-575719" algn="l" rtl="0">
              <a:lnSpc>
                <a:spcPct val="90000"/>
              </a:lnSpc>
              <a:spcBef>
                <a:spcPts val="853"/>
              </a:spcBef>
              <a:spcAft>
                <a:spcPts val="0"/>
              </a:spcAft>
              <a:buClr>
                <a:schemeClr val="lt1"/>
              </a:buClr>
              <a:buSzPts val="3200"/>
              <a:buFont typeface="Calibri"/>
              <a:buChar char="•"/>
              <a:defRPr/>
            </a:lvl1pPr>
            <a:lvl2pPr marL="1219170" lvl="1" indent="-541853" algn="l" rtl="0">
              <a:lnSpc>
                <a:spcPct val="90000"/>
              </a:lnSpc>
              <a:spcBef>
                <a:spcPts val="747"/>
              </a:spcBef>
              <a:spcAft>
                <a:spcPts val="0"/>
              </a:spcAft>
              <a:buClr>
                <a:schemeClr val="lt1"/>
              </a:buClr>
              <a:buSzPts val="2800"/>
              <a:buFont typeface="Calibri"/>
              <a:buChar char="•"/>
              <a:defRPr/>
            </a:lvl2pPr>
            <a:lvl3pPr marL="1828754" lvl="2" indent="-507987" algn="l" rtl="0">
              <a:lnSpc>
                <a:spcPct val="90000"/>
              </a:lnSpc>
              <a:spcBef>
                <a:spcPts val="640"/>
              </a:spcBef>
              <a:spcAft>
                <a:spcPts val="0"/>
              </a:spcAft>
              <a:buClr>
                <a:schemeClr val="lt1"/>
              </a:buClr>
              <a:buSzPts val="2400"/>
              <a:buFont typeface="Calibri"/>
              <a:buChar char="•"/>
              <a:defRPr/>
            </a:lvl3pPr>
            <a:lvl4pPr marL="2438339" lvl="3" indent="-507987" algn="l" rtl="0">
              <a:lnSpc>
                <a:spcPct val="90000"/>
              </a:lnSpc>
              <a:spcBef>
                <a:spcPts val="640"/>
              </a:spcBef>
              <a:spcAft>
                <a:spcPts val="0"/>
              </a:spcAft>
              <a:buClr>
                <a:schemeClr val="lt1"/>
              </a:buClr>
              <a:buSzPts val="2400"/>
              <a:buFont typeface="Calibri"/>
              <a:buChar char="•"/>
              <a:defRPr/>
            </a:lvl4pPr>
            <a:lvl5pPr marL="3047924" lvl="4" indent="-507987" algn="l" rtl="0">
              <a:lnSpc>
                <a:spcPct val="90000"/>
              </a:lnSpc>
              <a:spcBef>
                <a:spcPts val="640"/>
              </a:spcBef>
              <a:spcAft>
                <a:spcPts val="0"/>
              </a:spcAft>
              <a:buClr>
                <a:schemeClr val="lt1"/>
              </a:buClr>
              <a:buSzPts val="2400"/>
              <a:buFont typeface="Calibri"/>
              <a:buChar char="•"/>
              <a:defRPr/>
            </a:lvl5pPr>
            <a:lvl6pPr marL="3657509" lvl="5" indent="-457189" algn="l" rtl="0">
              <a:spcBef>
                <a:spcPts val="480"/>
              </a:spcBef>
              <a:spcAft>
                <a:spcPts val="0"/>
              </a:spcAft>
              <a:buClr>
                <a:schemeClr val="lt1"/>
              </a:buClr>
              <a:buSzPts val="1800"/>
              <a:buChar char="•"/>
              <a:defRPr/>
            </a:lvl6pPr>
            <a:lvl7pPr marL="4267093" lvl="6" indent="-457189" algn="l" rtl="0">
              <a:spcBef>
                <a:spcPts val="480"/>
              </a:spcBef>
              <a:spcAft>
                <a:spcPts val="0"/>
              </a:spcAft>
              <a:buClr>
                <a:schemeClr val="lt1"/>
              </a:buClr>
              <a:buSzPts val="1800"/>
              <a:buChar char="•"/>
              <a:defRPr/>
            </a:lvl7pPr>
            <a:lvl8pPr marL="4876678" lvl="7" indent="-457189" algn="l" rtl="0">
              <a:spcBef>
                <a:spcPts val="480"/>
              </a:spcBef>
              <a:spcAft>
                <a:spcPts val="0"/>
              </a:spcAft>
              <a:buClr>
                <a:schemeClr val="lt1"/>
              </a:buClr>
              <a:buSzPts val="1800"/>
              <a:buChar char="•"/>
              <a:defRPr/>
            </a:lvl8pPr>
            <a:lvl9pPr marL="5486263" lvl="8" indent="-457189" algn="l" rtl="0">
              <a:spcBef>
                <a:spcPts val="480"/>
              </a:spcBef>
              <a:spcAft>
                <a:spcPts val="0"/>
              </a:spcAft>
              <a:buClr>
                <a:schemeClr val="lt1"/>
              </a:buClr>
              <a:buSzPts val="1800"/>
              <a:buChar char="•"/>
              <a:defRPr/>
            </a:lvl9pPr>
          </a:lstStyle>
          <a:p>
            <a:endParaRPr/>
          </a:p>
        </p:txBody>
      </p:sp>
    </p:spTree>
    <p:extLst>
      <p:ext uri="{BB962C8B-B14F-4D97-AF65-F5344CB8AC3E}">
        <p14:creationId xmlns:p14="http://schemas.microsoft.com/office/powerpoint/2010/main" val="291731749"/>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89"/>
        <p:cNvGrpSpPr/>
        <p:nvPr/>
      </p:nvGrpSpPr>
      <p:grpSpPr>
        <a:xfrm>
          <a:off x="0" y="0"/>
          <a:ext cx="0" cy="0"/>
          <a:chOff x="0" y="0"/>
          <a:chExt cx="0" cy="0"/>
        </a:xfrm>
      </p:grpSpPr>
      <p:sp>
        <p:nvSpPr>
          <p:cNvPr id="290" name="Google Shape;290;g898b2ab81b_0_499"/>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91" name="Google Shape;291;g898b2ab81b_0_499"/>
          <p:cNvSpPr txBox="1">
            <a:spLocks noGrp="1"/>
          </p:cNvSpPr>
          <p:nvPr>
            <p:ph type="body" idx="1"/>
          </p:nvPr>
        </p:nvSpPr>
        <p:spPr>
          <a:xfrm>
            <a:off x="508000" y="1412875"/>
            <a:ext cx="11176000" cy="2210800"/>
          </a:xfrm>
          <a:prstGeom prst="rect">
            <a:avLst/>
          </a:prstGeom>
          <a:noFill/>
          <a:ln>
            <a:noFill/>
          </a:ln>
        </p:spPr>
        <p:txBody>
          <a:bodyPr spcFirstLastPara="1" wrap="square" lIns="0" tIns="0" rIns="0" bIns="0" anchor="t" anchorCtr="0">
            <a:noAutofit/>
          </a:bodyPr>
          <a:lstStyle>
            <a:lvl1pPr marL="609585" lvl="0" indent="-575719" algn="l" rtl="0">
              <a:lnSpc>
                <a:spcPct val="90000"/>
              </a:lnSpc>
              <a:spcBef>
                <a:spcPts val="853"/>
              </a:spcBef>
              <a:spcAft>
                <a:spcPts val="0"/>
              </a:spcAft>
              <a:buClr>
                <a:schemeClr val="lt1"/>
              </a:buClr>
              <a:buSzPts val="3200"/>
              <a:buFont typeface="Calibri"/>
              <a:buChar char="•"/>
              <a:defRPr/>
            </a:lvl1pPr>
            <a:lvl2pPr marL="1219170" lvl="1" indent="-541853" algn="l" rtl="0">
              <a:lnSpc>
                <a:spcPct val="90000"/>
              </a:lnSpc>
              <a:spcBef>
                <a:spcPts val="747"/>
              </a:spcBef>
              <a:spcAft>
                <a:spcPts val="0"/>
              </a:spcAft>
              <a:buClr>
                <a:schemeClr val="lt1"/>
              </a:buClr>
              <a:buSzPts val="2800"/>
              <a:buFont typeface="Calibri"/>
              <a:buChar char="•"/>
              <a:defRPr/>
            </a:lvl2pPr>
            <a:lvl3pPr marL="1828754" lvl="2" indent="-507987" algn="l" rtl="0">
              <a:lnSpc>
                <a:spcPct val="90000"/>
              </a:lnSpc>
              <a:spcBef>
                <a:spcPts val="640"/>
              </a:spcBef>
              <a:spcAft>
                <a:spcPts val="0"/>
              </a:spcAft>
              <a:buClr>
                <a:schemeClr val="lt1"/>
              </a:buClr>
              <a:buSzPts val="2400"/>
              <a:buFont typeface="Calibri"/>
              <a:buChar char="•"/>
              <a:defRPr/>
            </a:lvl3pPr>
            <a:lvl4pPr marL="2438339" lvl="3" indent="-507987" algn="l" rtl="0">
              <a:lnSpc>
                <a:spcPct val="90000"/>
              </a:lnSpc>
              <a:spcBef>
                <a:spcPts val="640"/>
              </a:spcBef>
              <a:spcAft>
                <a:spcPts val="0"/>
              </a:spcAft>
              <a:buClr>
                <a:schemeClr val="lt1"/>
              </a:buClr>
              <a:buSzPts val="2400"/>
              <a:buFont typeface="Calibri"/>
              <a:buChar char="•"/>
              <a:defRPr/>
            </a:lvl4pPr>
            <a:lvl5pPr marL="3047924" lvl="4" indent="-507987" algn="l" rtl="0">
              <a:lnSpc>
                <a:spcPct val="90000"/>
              </a:lnSpc>
              <a:spcBef>
                <a:spcPts val="640"/>
              </a:spcBef>
              <a:spcAft>
                <a:spcPts val="0"/>
              </a:spcAft>
              <a:buClr>
                <a:schemeClr val="lt1"/>
              </a:buClr>
              <a:buSzPts val="2400"/>
              <a:buFont typeface="Calibri"/>
              <a:buChar char="•"/>
              <a:defRPr/>
            </a:lvl5pPr>
            <a:lvl6pPr marL="3657509" lvl="5" indent="-457189" algn="l" rtl="0">
              <a:spcBef>
                <a:spcPts val="480"/>
              </a:spcBef>
              <a:spcAft>
                <a:spcPts val="0"/>
              </a:spcAft>
              <a:buClr>
                <a:schemeClr val="lt1"/>
              </a:buClr>
              <a:buSzPts val="1800"/>
              <a:buChar char="•"/>
              <a:defRPr/>
            </a:lvl6pPr>
            <a:lvl7pPr marL="4267093" lvl="6" indent="-457189" algn="l" rtl="0">
              <a:spcBef>
                <a:spcPts val="480"/>
              </a:spcBef>
              <a:spcAft>
                <a:spcPts val="0"/>
              </a:spcAft>
              <a:buClr>
                <a:schemeClr val="lt1"/>
              </a:buClr>
              <a:buSzPts val="1800"/>
              <a:buChar char="•"/>
              <a:defRPr/>
            </a:lvl7pPr>
            <a:lvl8pPr marL="4876678" lvl="7" indent="-457189" algn="l" rtl="0">
              <a:spcBef>
                <a:spcPts val="480"/>
              </a:spcBef>
              <a:spcAft>
                <a:spcPts val="0"/>
              </a:spcAft>
              <a:buClr>
                <a:schemeClr val="lt1"/>
              </a:buClr>
              <a:buSzPts val="1800"/>
              <a:buChar char="•"/>
              <a:defRPr/>
            </a:lvl8pPr>
            <a:lvl9pPr marL="5486263" lvl="8" indent="-457189" algn="l" rtl="0">
              <a:spcBef>
                <a:spcPts val="480"/>
              </a:spcBef>
              <a:spcAft>
                <a:spcPts val="0"/>
              </a:spcAft>
              <a:buClr>
                <a:schemeClr val="lt1"/>
              </a:buClr>
              <a:buSzPts val="1800"/>
              <a:buChar char="•"/>
              <a:defRPr/>
            </a:lvl9pPr>
          </a:lstStyle>
          <a:p>
            <a:endParaRPr/>
          </a:p>
        </p:txBody>
      </p:sp>
    </p:spTree>
    <p:extLst>
      <p:ext uri="{BB962C8B-B14F-4D97-AF65-F5344CB8AC3E}">
        <p14:creationId xmlns:p14="http://schemas.microsoft.com/office/powerpoint/2010/main" val="3812434047"/>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92"/>
        <p:cNvGrpSpPr/>
        <p:nvPr/>
      </p:nvGrpSpPr>
      <p:grpSpPr>
        <a:xfrm>
          <a:off x="0" y="0"/>
          <a:ext cx="0" cy="0"/>
          <a:chOff x="0" y="0"/>
          <a:chExt cx="0" cy="0"/>
        </a:xfrm>
      </p:grpSpPr>
      <p:sp>
        <p:nvSpPr>
          <p:cNvPr id="293" name="Google Shape;293;g898b2ab81b_0_502"/>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94" name="Google Shape;294;g898b2ab81b_0_502"/>
          <p:cNvSpPr txBox="1">
            <a:spLocks noGrp="1"/>
          </p:cNvSpPr>
          <p:nvPr>
            <p:ph type="body" idx="1"/>
          </p:nvPr>
        </p:nvSpPr>
        <p:spPr>
          <a:xfrm>
            <a:off x="508000" y="1411553"/>
            <a:ext cx="5486400" cy="2129600"/>
          </a:xfrm>
          <a:prstGeom prst="rect">
            <a:avLst/>
          </a:prstGeom>
          <a:noFill/>
          <a:ln>
            <a:noFill/>
          </a:ln>
        </p:spPr>
        <p:txBody>
          <a:bodyPr spcFirstLastPara="1" wrap="square" lIns="0" tIns="0" rIns="0" bIns="0" anchor="t" anchorCtr="0">
            <a:noAutofit/>
          </a:bodyPr>
          <a:lstStyle>
            <a:lvl1pPr marL="609585" lvl="0" indent="-541853" algn="l" rtl="0">
              <a:lnSpc>
                <a:spcPct val="90000"/>
              </a:lnSpc>
              <a:spcBef>
                <a:spcPts val="747"/>
              </a:spcBef>
              <a:spcAft>
                <a:spcPts val="0"/>
              </a:spcAft>
              <a:buClr>
                <a:schemeClr val="lt1"/>
              </a:buClr>
              <a:buSzPts val="2800"/>
              <a:buFont typeface="Calibri"/>
              <a:buChar char="•"/>
              <a:defRPr sz="3733"/>
            </a:lvl1pPr>
            <a:lvl2pPr marL="1219170" lvl="1" indent="-507987" algn="l" rtl="0">
              <a:lnSpc>
                <a:spcPct val="90000"/>
              </a:lnSpc>
              <a:spcBef>
                <a:spcPts val="640"/>
              </a:spcBef>
              <a:spcAft>
                <a:spcPts val="0"/>
              </a:spcAft>
              <a:buClr>
                <a:schemeClr val="lt1"/>
              </a:buClr>
              <a:buSzPts val="2400"/>
              <a:buFont typeface="Calibri"/>
              <a:buChar char="•"/>
              <a:defRPr sz="3200"/>
            </a:lvl2pPr>
            <a:lvl3pPr marL="1828754" lvl="2" indent="-474121" algn="l" rtl="0">
              <a:lnSpc>
                <a:spcPct val="90000"/>
              </a:lnSpc>
              <a:spcBef>
                <a:spcPts val="533"/>
              </a:spcBef>
              <a:spcAft>
                <a:spcPts val="0"/>
              </a:spcAft>
              <a:buClr>
                <a:schemeClr val="lt1"/>
              </a:buClr>
              <a:buSzPts val="2000"/>
              <a:buFont typeface="Calibri"/>
              <a:buChar char="•"/>
              <a:defRPr sz="2667"/>
            </a:lvl3pPr>
            <a:lvl4pPr marL="2438339" lvl="3" indent="-457189" algn="l" rtl="0">
              <a:lnSpc>
                <a:spcPct val="90000"/>
              </a:lnSpc>
              <a:spcBef>
                <a:spcPts val="480"/>
              </a:spcBef>
              <a:spcAft>
                <a:spcPts val="0"/>
              </a:spcAft>
              <a:buClr>
                <a:schemeClr val="lt1"/>
              </a:buClr>
              <a:buSzPts val="1800"/>
              <a:buFont typeface="Calibri"/>
              <a:buChar char="•"/>
              <a:defRPr sz="2400"/>
            </a:lvl4pPr>
            <a:lvl5pPr marL="3047924" lvl="4" indent="-457189" algn="l" rtl="0">
              <a:lnSpc>
                <a:spcPct val="90000"/>
              </a:lnSpc>
              <a:spcBef>
                <a:spcPts val="480"/>
              </a:spcBef>
              <a:spcAft>
                <a:spcPts val="0"/>
              </a:spcAft>
              <a:buClr>
                <a:schemeClr val="lt1"/>
              </a:buClr>
              <a:buSzPts val="1800"/>
              <a:buFont typeface="Calibri"/>
              <a:buChar char="•"/>
              <a:defRPr sz="2400"/>
            </a:lvl5pPr>
            <a:lvl6pPr marL="3657509" lvl="5" indent="-457189" algn="l" rtl="0">
              <a:spcBef>
                <a:spcPts val="480"/>
              </a:spcBef>
              <a:spcAft>
                <a:spcPts val="0"/>
              </a:spcAft>
              <a:buClr>
                <a:schemeClr val="lt1"/>
              </a:buClr>
              <a:buSzPts val="1800"/>
              <a:buChar char="•"/>
              <a:defRPr sz="2400"/>
            </a:lvl6pPr>
            <a:lvl7pPr marL="4267093" lvl="6" indent="-457189" algn="l" rtl="0">
              <a:spcBef>
                <a:spcPts val="480"/>
              </a:spcBef>
              <a:spcAft>
                <a:spcPts val="0"/>
              </a:spcAft>
              <a:buClr>
                <a:schemeClr val="lt1"/>
              </a:buClr>
              <a:buSzPts val="1800"/>
              <a:buChar char="•"/>
              <a:defRPr sz="2400"/>
            </a:lvl7pPr>
            <a:lvl8pPr marL="4876678" lvl="7" indent="-457189" algn="l" rtl="0">
              <a:spcBef>
                <a:spcPts val="480"/>
              </a:spcBef>
              <a:spcAft>
                <a:spcPts val="0"/>
              </a:spcAft>
              <a:buClr>
                <a:schemeClr val="lt1"/>
              </a:buClr>
              <a:buSzPts val="1800"/>
              <a:buChar char="•"/>
              <a:defRPr sz="2400"/>
            </a:lvl8pPr>
            <a:lvl9pPr marL="5486263" lvl="8" indent="-457189" algn="l" rtl="0">
              <a:spcBef>
                <a:spcPts val="480"/>
              </a:spcBef>
              <a:spcAft>
                <a:spcPts val="0"/>
              </a:spcAft>
              <a:buClr>
                <a:schemeClr val="lt1"/>
              </a:buClr>
              <a:buSzPts val="1800"/>
              <a:buChar char="•"/>
              <a:defRPr sz="2400"/>
            </a:lvl9pPr>
          </a:lstStyle>
          <a:p>
            <a:endParaRPr/>
          </a:p>
        </p:txBody>
      </p:sp>
      <p:sp>
        <p:nvSpPr>
          <p:cNvPr id="295" name="Google Shape;295;g898b2ab81b_0_502"/>
          <p:cNvSpPr txBox="1">
            <a:spLocks noGrp="1"/>
          </p:cNvSpPr>
          <p:nvPr>
            <p:ph type="body" idx="2"/>
          </p:nvPr>
        </p:nvSpPr>
        <p:spPr>
          <a:xfrm>
            <a:off x="6197600" y="1411553"/>
            <a:ext cx="5486400" cy="2129600"/>
          </a:xfrm>
          <a:prstGeom prst="rect">
            <a:avLst/>
          </a:prstGeom>
          <a:noFill/>
          <a:ln>
            <a:noFill/>
          </a:ln>
        </p:spPr>
        <p:txBody>
          <a:bodyPr spcFirstLastPara="1" wrap="square" lIns="0" tIns="0" rIns="0" bIns="0" anchor="t" anchorCtr="0">
            <a:noAutofit/>
          </a:bodyPr>
          <a:lstStyle>
            <a:lvl1pPr marL="609585" lvl="0" indent="-541853" algn="l" rtl="0">
              <a:lnSpc>
                <a:spcPct val="90000"/>
              </a:lnSpc>
              <a:spcBef>
                <a:spcPts val="747"/>
              </a:spcBef>
              <a:spcAft>
                <a:spcPts val="0"/>
              </a:spcAft>
              <a:buClr>
                <a:schemeClr val="lt1"/>
              </a:buClr>
              <a:buSzPts val="2800"/>
              <a:buFont typeface="Calibri"/>
              <a:buChar char="•"/>
              <a:defRPr sz="3733"/>
            </a:lvl1pPr>
            <a:lvl2pPr marL="1219170" lvl="1" indent="-507987" algn="l" rtl="0">
              <a:lnSpc>
                <a:spcPct val="90000"/>
              </a:lnSpc>
              <a:spcBef>
                <a:spcPts val="640"/>
              </a:spcBef>
              <a:spcAft>
                <a:spcPts val="0"/>
              </a:spcAft>
              <a:buClr>
                <a:schemeClr val="lt1"/>
              </a:buClr>
              <a:buSzPts val="2400"/>
              <a:buFont typeface="Calibri"/>
              <a:buChar char="•"/>
              <a:defRPr sz="3200"/>
            </a:lvl2pPr>
            <a:lvl3pPr marL="1828754" lvl="2" indent="-474121" algn="l" rtl="0">
              <a:lnSpc>
                <a:spcPct val="90000"/>
              </a:lnSpc>
              <a:spcBef>
                <a:spcPts val="533"/>
              </a:spcBef>
              <a:spcAft>
                <a:spcPts val="0"/>
              </a:spcAft>
              <a:buClr>
                <a:schemeClr val="lt1"/>
              </a:buClr>
              <a:buSzPts val="2000"/>
              <a:buFont typeface="Calibri"/>
              <a:buChar char="•"/>
              <a:defRPr sz="2667"/>
            </a:lvl3pPr>
            <a:lvl4pPr marL="2438339" lvl="3" indent="-457189" algn="l" rtl="0">
              <a:lnSpc>
                <a:spcPct val="90000"/>
              </a:lnSpc>
              <a:spcBef>
                <a:spcPts val="480"/>
              </a:spcBef>
              <a:spcAft>
                <a:spcPts val="0"/>
              </a:spcAft>
              <a:buClr>
                <a:schemeClr val="lt1"/>
              </a:buClr>
              <a:buSzPts val="1800"/>
              <a:buFont typeface="Calibri"/>
              <a:buChar char="•"/>
              <a:defRPr sz="2400"/>
            </a:lvl4pPr>
            <a:lvl5pPr marL="3047924" lvl="4" indent="-457189" algn="l" rtl="0">
              <a:lnSpc>
                <a:spcPct val="90000"/>
              </a:lnSpc>
              <a:spcBef>
                <a:spcPts val="480"/>
              </a:spcBef>
              <a:spcAft>
                <a:spcPts val="0"/>
              </a:spcAft>
              <a:buClr>
                <a:schemeClr val="lt1"/>
              </a:buClr>
              <a:buSzPts val="1800"/>
              <a:buFont typeface="Calibri"/>
              <a:buChar char="•"/>
              <a:defRPr sz="2400"/>
            </a:lvl5pPr>
            <a:lvl6pPr marL="3657509" lvl="5" indent="-457189" algn="l" rtl="0">
              <a:spcBef>
                <a:spcPts val="480"/>
              </a:spcBef>
              <a:spcAft>
                <a:spcPts val="0"/>
              </a:spcAft>
              <a:buClr>
                <a:schemeClr val="lt1"/>
              </a:buClr>
              <a:buSzPts val="1800"/>
              <a:buChar char="•"/>
              <a:defRPr sz="2400"/>
            </a:lvl6pPr>
            <a:lvl7pPr marL="4267093" lvl="6" indent="-457189" algn="l" rtl="0">
              <a:spcBef>
                <a:spcPts val="480"/>
              </a:spcBef>
              <a:spcAft>
                <a:spcPts val="0"/>
              </a:spcAft>
              <a:buClr>
                <a:schemeClr val="lt1"/>
              </a:buClr>
              <a:buSzPts val="1800"/>
              <a:buChar char="•"/>
              <a:defRPr sz="2400"/>
            </a:lvl7pPr>
            <a:lvl8pPr marL="4876678" lvl="7" indent="-457189" algn="l" rtl="0">
              <a:spcBef>
                <a:spcPts val="480"/>
              </a:spcBef>
              <a:spcAft>
                <a:spcPts val="0"/>
              </a:spcAft>
              <a:buClr>
                <a:schemeClr val="lt1"/>
              </a:buClr>
              <a:buSzPts val="1800"/>
              <a:buChar char="•"/>
              <a:defRPr sz="2400"/>
            </a:lvl8pPr>
            <a:lvl9pPr marL="5486263" lvl="8" indent="-457189" algn="l" rtl="0">
              <a:spcBef>
                <a:spcPts val="480"/>
              </a:spcBef>
              <a:spcAft>
                <a:spcPts val="0"/>
              </a:spcAft>
              <a:buClr>
                <a:schemeClr val="lt1"/>
              </a:buClr>
              <a:buSzPts val="1800"/>
              <a:buChar char="•"/>
              <a:defRPr sz="2400"/>
            </a:lvl9pPr>
          </a:lstStyle>
          <a:p>
            <a:endParaRPr/>
          </a:p>
        </p:txBody>
      </p:sp>
    </p:spTree>
    <p:extLst>
      <p:ext uri="{BB962C8B-B14F-4D97-AF65-F5344CB8AC3E}">
        <p14:creationId xmlns:p14="http://schemas.microsoft.com/office/powerpoint/2010/main" val="1988447367"/>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96"/>
        <p:cNvGrpSpPr/>
        <p:nvPr/>
      </p:nvGrpSpPr>
      <p:grpSpPr>
        <a:xfrm>
          <a:off x="0" y="0"/>
          <a:ext cx="0" cy="0"/>
          <a:chOff x="0" y="0"/>
          <a:chExt cx="0" cy="0"/>
        </a:xfrm>
      </p:grpSpPr>
      <p:sp>
        <p:nvSpPr>
          <p:cNvPr id="297" name="Google Shape;297;g898b2ab81b_0_506"/>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4800"/>
              <a:buFont typeface="Calibri"/>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98" name="Google Shape;298;g898b2ab81b_0_506"/>
          <p:cNvSpPr txBox="1">
            <a:spLocks noGrp="1"/>
          </p:cNvSpPr>
          <p:nvPr>
            <p:ph type="body" idx="1"/>
          </p:nvPr>
        </p:nvSpPr>
        <p:spPr>
          <a:xfrm>
            <a:off x="508000" y="1411553"/>
            <a:ext cx="5486400" cy="692400"/>
          </a:xfrm>
          <a:prstGeom prst="rect">
            <a:avLst/>
          </a:prstGeom>
          <a:noFill/>
          <a:ln>
            <a:noFill/>
          </a:ln>
        </p:spPr>
        <p:txBody>
          <a:bodyPr spcFirstLastPara="1" wrap="square" lIns="0" tIns="0" rIns="0" bIns="0" anchor="b" anchorCtr="0">
            <a:noAutofit/>
          </a:bodyPr>
          <a:lstStyle>
            <a:lvl1pPr marL="609585" lvl="0" indent="-304792" algn="l" rtl="0">
              <a:lnSpc>
                <a:spcPct val="90000"/>
              </a:lnSpc>
              <a:spcBef>
                <a:spcPts val="0"/>
              </a:spcBef>
              <a:spcAft>
                <a:spcPts val="0"/>
              </a:spcAft>
              <a:buClr>
                <a:schemeClr val="lt1"/>
              </a:buClr>
              <a:buSzPts val="2500"/>
              <a:buFont typeface="Calibri"/>
              <a:buNone/>
              <a:defRPr sz="3333" b="1"/>
            </a:lvl1pPr>
            <a:lvl2pPr marL="1219170" lvl="1" indent="-304792" algn="l" rtl="0">
              <a:lnSpc>
                <a:spcPct val="90000"/>
              </a:lnSpc>
              <a:spcBef>
                <a:spcPts val="533"/>
              </a:spcBef>
              <a:spcAft>
                <a:spcPts val="0"/>
              </a:spcAft>
              <a:buClr>
                <a:schemeClr val="lt1"/>
              </a:buClr>
              <a:buSzPts val="2000"/>
              <a:buFont typeface="Calibri"/>
              <a:buNone/>
              <a:defRPr sz="2667" b="1"/>
            </a:lvl2pPr>
            <a:lvl3pPr marL="1828754" lvl="2" indent="-304792" algn="l" rtl="0">
              <a:lnSpc>
                <a:spcPct val="90000"/>
              </a:lnSpc>
              <a:spcBef>
                <a:spcPts val="480"/>
              </a:spcBef>
              <a:spcAft>
                <a:spcPts val="0"/>
              </a:spcAft>
              <a:buClr>
                <a:schemeClr val="lt1"/>
              </a:buClr>
              <a:buSzPts val="1800"/>
              <a:buFont typeface="Calibri"/>
              <a:buNone/>
              <a:defRPr sz="2400" b="1"/>
            </a:lvl3pPr>
            <a:lvl4pPr marL="2438339" lvl="3" indent="-304792" algn="l" rtl="0">
              <a:lnSpc>
                <a:spcPct val="90000"/>
              </a:lnSpc>
              <a:spcBef>
                <a:spcPts val="427"/>
              </a:spcBef>
              <a:spcAft>
                <a:spcPts val="0"/>
              </a:spcAft>
              <a:buClr>
                <a:schemeClr val="lt1"/>
              </a:buClr>
              <a:buSzPts val="1600"/>
              <a:buFont typeface="Calibri"/>
              <a:buNone/>
              <a:defRPr sz="2133" b="1"/>
            </a:lvl4pPr>
            <a:lvl5pPr marL="3047924" lvl="4" indent="-304792" algn="l" rtl="0">
              <a:lnSpc>
                <a:spcPct val="90000"/>
              </a:lnSpc>
              <a:spcBef>
                <a:spcPts val="427"/>
              </a:spcBef>
              <a:spcAft>
                <a:spcPts val="0"/>
              </a:spcAft>
              <a:buClr>
                <a:schemeClr val="lt1"/>
              </a:buClr>
              <a:buSzPts val="1600"/>
              <a:buFont typeface="Calibri"/>
              <a:buNone/>
              <a:defRPr sz="2133" b="1"/>
            </a:lvl5pPr>
            <a:lvl6pPr marL="3657509" lvl="5" indent="-304792" algn="l" rtl="0">
              <a:spcBef>
                <a:spcPts val="427"/>
              </a:spcBef>
              <a:spcAft>
                <a:spcPts val="0"/>
              </a:spcAft>
              <a:buClr>
                <a:schemeClr val="lt1"/>
              </a:buClr>
              <a:buSzPts val="1600"/>
              <a:buNone/>
              <a:defRPr sz="2133" b="1"/>
            </a:lvl6pPr>
            <a:lvl7pPr marL="4267093" lvl="6" indent="-304792" algn="l" rtl="0">
              <a:spcBef>
                <a:spcPts val="427"/>
              </a:spcBef>
              <a:spcAft>
                <a:spcPts val="0"/>
              </a:spcAft>
              <a:buClr>
                <a:schemeClr val="lt1"/>
              </a:buClr>
              <a:buSzPts val="1600"/>
              <a:buNone/>
              <a:defRPr sz="2133" b="1"/>
            </a:lvl7pPr>
            <a:lvl8pPr marL="4876678" lvl="7" indent="-304792" algn="l" rtl="0">
              <a:spcBef>
                <a:spcPts val="427"/>
              </a:spcBef>
              <a:spcAft>
                <a:spcPts val="0"/>
              </a:spcAft>
              <a:buClr>
                <a:schemeClr val="lt1"/>
              </a:buClr>
              <a:buSzPts val="1600"/>
              <a:buNone/>
              <a:defRPr sz="2133" b="1"/>
            </a:lvl8pPr>
            <a:lvl9pPr marL="5486263" lvl="8" indent="-304792" algn="l" rtl="0">
              <a:spcBef>
                <a:spcPts val="427"/>
              </a:spcBef>
              <a:spcAft>
                <a:spcPts val="0"/>
              </a:spcAft>
              <a:buClr>
                <a:schemeClr val="lt1"/>
              </a:buClr>
              <a:buSzPts val="1600"/>
              <a:buNone/>
              <a:defRPr sz="2133" b="1"/>
            </a:lvl9pPr>
          </a:lstStyle>
          <a:p>
            <a:endParaRPr/>
          </a:p>
        </p:txBody>
      </p:sp>
      <p:sp>
        <p:nvSpPr>
          <p:cNvPr id="299" name="Google Shape;299;g898b2ab81b_0_506"/>
          <p:cNvSpPr txBox="1">
            <a:spLocks noGrp="1"/>
          </p:cNvSpPr>
          <p:nvPr>
            <p:ph type="body" idx="2"/>
          </p:nvPr>
        </p:nvSpPr>
        <p:spPr>
          <a:xfrm>
            <a:off x="507999" y="2174875"/>
            <a:ext cx="5486400" cy="1537200"/>
          </a:xfrm>
          <a:prstGeom prst="rect">
            <a:avLst/>
          </a:prstGeom>
          <a:noFill/>
          <a:ln>
            <a:noFill/>
          </a:ln>
        </p:spPr>
        <p:txBody>
          <a:bodyPr spcFirstLastPara="1" wrap="square" lIns="0" tIns="0" rIns="0" bIns="0" anchor="t" anchorCtr="0">
            <a:noAutofit/>
          </a:bodyPr>
          <a:lstStyle>
            <a:lvl1pPr marL="609585" lvl="0" indent="-499521" algn="l" rtl="0">
              <a:lnSpc>
                <a:spcPct val="90000"/>
              </a:lnSpc>
              <a:spcBef>
                <a:spcPts val="613"/>
              </a:spcBef>
              <a:spcAft>
                <a:spcPts val="0"/>
              </a:spcAft>
              <a:buClr>
                <a:schemeClr val="lt1"/>
              </a:buClr>
              <a:buSzPts val="2300"/>
              <a:buFont typeface="Calibri"/>
              <a:buChar char="•"/>
              <a:defRPr sz="3067"/>
            </a:lvl1pPr>
            <a:lvl2pPr marL="1219170" lvl="1" indent="-474121" algn="l" rtl="0">
              <a:lnSpc>
                <a:spcPct val="90000"/>
              </a:lnSpc>
              <a:spcBef>
                <a:spcPts val="533"/>
              </a:spcBef>
              <a:spcAft>
                <a:spcPts val="0"/>
              </a:spcAft>
              <a:buClr>
                <a:schemeClr val="lt1"/>
              </a:buClr>
              <a:buSzPts val="2000"/>
              <a:buFont typeface="Calibri"/>
              <a:buChar char="•"/>
              <a:defRPr sz="2667"/>
            </a:lvl2pPr>
            <a:lvl3pPr marL="1828754" lvl="2" indent="-457189" algn="l" rtl="0">
              <a:lnSpc>
                <a:spcPct val="90000"/>
              </a:lnSpc>
              <a:spcBef>
                <a:spcPts val="480"/>
              </a:spcBef>
              <a:spcAft>
                <a:spcPts val="0"/>
              </a:spcAft>
              <a:buClr>
                <a:schemeClr val="lt1"/>
              </a:buClr>
              <a:buSzPts val="1800"/>
              <a:buFont typeface="Calibri"/>
              <a:buChar char="•"/>
              <a:defRPr sz="2400"/>
            </a:lvl3pPr>
            <a:lvl4pPr marL="2438339" lvl="3" indent="-448722" algn="l" rtl="0">
              <a:lnSpc>
                <a:spcPct val="90000"/>
              </a:lnSpc>
              <a:spcBef>
                <a:spcPts val="453"/>
              </a:spcBef>
              <a:spcAft>
                <a:spcPts val="0"/>
              </a:spcAft>
              <a:buClr>
                <a:schemeClr val="lt1"/>
              </a:buClr>
              <a:buSzPts val="1700"/>
              <a:buFont typeface="Calibri"/>
              <a:buChar char="•"/>
              <a:defRPr sz="2267"/>
            </a:lvl4pPr>
            <a:lvl5pPr marL="3047924" lvl="4" indent="-448722" algn="l" rtl="0">
              <a:lnSpc>
                <a:spcPct val="90000"/>
              </a:lnSpc>
              <a:spcBef>
                <a:spcPts val="453"/>
              </a:spcBef>
              <a:spcAft>
                <a:spcPts val="0"/>
              </a:spcAft>
              <a:buClr>
                <a:schemeClr val="lt1"/>
              </a:buClr>
              <a:buSzPts val="1700"/>
              <a:buFont typeface="Calibri"/>
              <a:buChar char="•"/>
              <a:defRPr sz="2267"/>
            </a:lvl5pPr>
            <a:lvl6pPr marL="3657509" lvl="5" indent="-440256" algn="l" rtl="0">
              <a:spcBef>
                <a:spcPts val="427"/>
              </a:spcBef>
              <a:spcAft>
                <a:spcPts val="0"/>
              </a:spcAft>
              <a:buClr>
                <a:schemeClr val="lt1"/>
              </a:buClr>
              <a:buSzPts val="1600"/>
              <a:buChar char="•"/>
              <a:defRPr sz="2133"/>
            </a:lvl6pPr>
            <a:lvl7pPr marL="4267093" lvl="6" indent="-440256" algn="l" rtl="0">
              <a:spcBef>
                <a:spcPts val="427"/>
              </a:spcBef>
              <a:spcAft>
                <a:spcPts val="0"/>
              </a:spcAft>
              <a:buClr>
                <a:schemeClr val="lt1"/>
              </a:buClr>
              <a:buSzPts val="1600"/>
              <a:buChar char="•"/>
              <a:defRPr sz="2133"/>
            </a:lvl7pPr>
            <a:lvl8pPr marL="4876678" lvl="7" indent="-440256" algn="l" rtl="0">
              <a:spcBef>
                <a:spcPts val="427"/>
              </a:spcBef>
              <a:spcAft>
                <a:spcPts val="0"/>
              </a:spcAft>
              <a:buClr>
                <a:schemeClr val="lt1"/>
              </a:buClr>
              <a:buSzPts val="1600"/>
              <a:buChar char="•"/>
              <a:defRPr sz="2133"/>
            </a:lvl8pPr>
            <a:lvl9pPr marL="5486263" lvl="8" indent="-440256" algn="l" rtl="0">
              <a:spcBef>
                <a:spcPts val="427"/>
              </a:spcBef>
              <a:spcAft>
                <a:spcPts val="0"/>
              </a:spcAft>
              <a:buClr>
                <a:schemeClr val="lt1"/>
              </a:buClr>
              <a:buSzPts val="1600"/>
              <a:buChar char="•"/>
              <a:defRPr sz="2133"/>
            </a:lvl9pPr>
          </a:lstStyle>
          <a:p>
            <a:endParaRPr/>
          </a:p>
        </p:txBody>
      </p:sp>
      <p:sp>
        <p:nvSpPr>
          <p:cNvPr id="300" name="Google Shape;300;g898b2ab81b_0_506"/>
          <p:cNvSpPr txBox="1">
            <a:spLocks noGrp="1"/>
          </p:cNvSpPr>
          <p:nvPr>
            <p:ph type="body" idx="3"/>
          </p:nvPr>
        </p:nvSpPr>
        <p:spPr>
          <a:xfrm>
            <a:off x="6194641" y="1411553"/>
            <a:ext cx="5489200" cy="692400"/>
          </a:xfrm>
          <a:prstGeom prst="rect">
            <a:avLst/>
          </a:prstGeom>
          <a:noFill/>
          <a:ln>
            <a:noFill/>
          </a:ln>
        </p:spPr>
        <p:txBody>
          <a:bodyPr spcFirstLastPara="1" wrap="square" lIns="0" tIns="0" rIns="0" bIns="0" anchor="b" anchorCtr="0">
            <a:noAutofit/>
          </a:bodyPr>
          <a:lstStyle>
            <a:lvl1pPr marL="609585" lvl="0" indent="-304792" algn="l" rtl="0">
              <a:lnSpc>
                <a:spcPct val="90000"/>
              </a:lnSpc>
              <a:spcBef>
                <a:spcPts val="0"/>
              </a:spcBef>
              <a:spcAft>
                <a:spcPts val="0"/>
              </a:spcAft>
              <a:buClr>
                <a:schemeClr val="lt1"/>
              </a:buClr>
              <a:buSzPts val="2500"/>
              <a:buFont typeface="Calibri"/>
              <a:buNone/>
              <a:defRPr sz="3333" b="1"/>
            </a:lvl1pPr>
            <a:lvl2pPr marL="1219170" lvl="1" indent="-304792" algn="l" rtl="0">
              <a:lnSpc>
                <a:spcPct val="90000"/>
              </a:lnSpc>
              <a:spcBef>
                <a:spcPts val="533"/>
              </a:spcBef>
              <a:spcAft>
                <a:spcPts val="0"/>
              </a:spcAft>
              <a:buClr>
                <a:schemeClr val="lt1"/>
              </a:buClr>
              <a:buSzPts val="2000"/>
              <a:buFont typeface="Calibri"/>
              <a:buNone/>
              <a:defRPr sz="2667" b="1"/>
            </a:lvl2pPr>
            <a:lvl3pPr marL="1828754" lvl="2" indent="-304792" algn="l" rtl="0">
              <a:lnSpc>
                <a:spcPct val="90000"/>
              </a:lnSpc>
              <a:spcBef>
                <a:spcPts val="480"/>
              </a:spcBef>
              <a:spcAft>
                <a:spcPts val="0"/>
              </a:spcAft>
              <a:buClr>
                <a:schemeClr val="lt1"/>
              </a:buClr>
              <a:buSzPts val="1800"/>
              <a:buFont typeface="Calibri"/>
              <a:buNone/>
              <a:defRPr sz="2400" b="1"/>
            </a:lvl3pPr>
            <a:lvl4pPr marL="2438339" lvl="3" indent="-304792" algn="l" rtl="0">
              <a:lnSpc>
                <a:spcPct val="90000"/>
              </a:lnSpc>
              <a:spcBef>
                <a:spcPts val="427"/>
              </a:spcBef>
              <a:spcAft>
                <a:spcPts val="0"/>
              </a:spcAft>
              <a:buClr>
                <a:schemeClr val="lt1"/>
              </a:buClr>
              <a:buSzPts val="1600"/>
              <a:buFont typeface="Calibri"/>
              <a:buNone/>
              <a:defRPr sz="2133" b="1"/>
            </a:lvl4pPr>
            <a:lvl5pPr marL="3047924" lvl="4" indent="-304792" algn="l" rtl="0">
              <a:lnSpc>
                <a:spcPct val="90000"/>
              </a:lnSpc>
              <a:spcBef>
                <a:spcPts val="427"/>
              </a:spcBef>
              <a:spcAft>
                <a:spcPts val="0"/>
              </a:spcAft>
              <a:buClr>
                <a:schemeClr val="lt1"/>
              </a:buClr>
              <a:buSzPts val="1600"/>
              <a:buFont typeface="Calibri"/>
              <a:buNone/>
              <a:defRPr sz="2133" b="1"/>
            </a:lvl5pPr>
            <a:lvl6pPr marL="3657509" lvl="5" indent="-304792" algn="l" rtl="0">
              <a:spcBef>
                <a:spcPts val="427"/>
              </a:spcBef>
              <a:spcAft>
                <a:spcPts val="0"/>
              </a:spcAft>
              <a:buClr>
                <a:schemeClr val="lt1"/>
              </a:buClr>
              <a:buSzPts val="1600"/>
              <a:buNone/>
              <a:defRPr sz="2133" b="1"/>
            </a:lvl6pPr>
            <a:lvl7pPr marL="4267093" lvl="6" indent="-304792" algn="l" rtl="0">
              <a:spcBef>
                <a:spcPts val="427"/>
              </a:spcBef>
              <a:spcAft>
                <a:spcPts val="0"/>
              </a:spcAft>
              <a:buClr>
                <a:schemeClr val="lt1"/>
              </a:buClr>
              <a:buSzPts val="1600"/>
              <a:buNone/>
              <a:defRPr sz="2133" b="1"/>
            </a:lvl7pPr>
            <a:lvl8pPr marL="4876678" lvl="7" indent="-304792" algn="l" rtl="0">
              <a:spcBef>
                <a:spcPts val="427"/>
              </a:spcBef>
              <a:spcAft>
                <a:spcPts val="0"/>
              </a:spcAft>
              <a:buClr>
                <a:schemeClr val="lt1"/>
              </a:buClr>
              <a:buSzPts val="1600"/>
              <a:buNone/>
              <a:defRPr sz="2133" b="1"/>
            </a:lvl8pPr>
            <a:lvl9pPr marL="5486263" lvl="8" indent="-304792" algn="l" rtl="0">
              <a:spcBef>
                <a:spcPts val="427"/>
              </a:spcBef>
              <a:spcAft>
                <a:spcPts val="0"/>
              </a:spcAft>
              <a:buClr>
                <a:schemeClr val="lt1"/>
              </a:buClr>
              <a:buSzPts val="1600"/>
              <a:buNone/>
              <a:defRPr sz="2133" b="1"/>
            </a:lvl9pPr>
          </a:lstStyle>
          <a:p>
            <a:endParaRPr/>
          </a:p>
        </p:txBody>
      </p:sp>
      <p:sp>
        <p:nvSpPr>
          <p:cNvPr id="301" name="Google Shape;301;g898b2ab81b_0_506"/>
          <p:cNvSpPr txBox="1">
            <a:spLocks noGrp="1"/>
          </p:cNvSpPr>
          <p:nvPr>
            <p:ph type="body" idx="4"/>
          </p:nvPr>
        </p:nvSpPr>
        <p:spPr>
          <a:xfrm>
            <a:off x="6193368" y="2174875"/>
            <a:ext cx="5490800" cy="1537200"/>
          </a:xfrm>
          <a:prstGeom prst="rect">
            <a:avLst/>
          </a:prstGeom>
          <a:noFill/>
          <a:ln>
            <a:noFill/>
          </a:ln>
        </p:spPr>
        <p:txBody>
          <a:bodyPr spcFirstLastPara="1" wrap="square" lIns="0" tIns="0" rIns="0" bIns="0" anchor="t" anchorCtr="0">
            <a:noAutofit/>
          </a:bodyPr>
          <a:lstStyle>
            <a:lvl1pPr marL="609585" lvl="0" indent="-499521" algn="l" rtl="0">
              <a:lnSpc>
                <a:spcPct val="90000"/>
              </a:lnSpc>
              <a:spcBef>
                <a:spcPts val="613"/>
              </a:spcBef>
              <a:spcAft>
                <a:spcPts val="0"/>
              </a:spcAft>
              <a:buClr>
                <a:schemeClr val="lt1"/>
              </a:buClr>
              <a:buSzPts val="2300"/>
              <a:buFont typeface="Calibri"/>
              <a:buChar char="•"/>
              <a:defRPr sz="3067"/>
            </a:lvl1pPr>
            <a:lvl2pPr marL="1219170" lvl="1" indent="-474121" algn="l" rtl="0">
              <a:lnSpc>
                <a:spcPct val="90000"/>
              </a:lnSpc>
              <a:spcBef>
                <a:spcPts val="533"/>
              </a:spcBef>
              <a:spcAft>
                <a:spcPts val="0"/>
              </a:spcAft>
              <a:buClr>
                <a:schemeClr val="lt1"/>
              </a:buClr>
              <a:buSzPts val="2000"/>
              <a:buFont typeface="Calibri"/>
              <a:buChar char="•"/>
              <a:defRPr sz="2667"/>
            </a:lvl2pPr>
            <a:lvl3pPr marL="1828754" lvl="2" indent="-457189" algn="l" rtl="0">
              <a:lnSpc>
                <a:spcPct val="90000"/>
              </a:lnSpc>
              <a:spcBef>
                <a:spcPts val="480"/>
              </a:spcBef>
              <a:spcAft>
                <a:spcPts val="0"/>
              </a:spcAft>
              <a:buClr>
                <a:schemeClr val="lt1"/>
              </a:buClr>
              <a:buSzPts val="1800"/>
              <a:buFont typeface="Calibri"/>
              <a:buChar char="•"/>
              <a:defRPr sz="2400"/>
            </a:lvl3pPr>
            <a:lvl4pPr marL="2438339" lvl="3" indent="-448722" algn="l" rtl="0">
              <a:lnSpc>
                <a:spcPct val="90000"/>
              </a:lnSpc>
              <a:spcBef>
                <a:spcPts val="453"/>
              </a:spcBef>
              <a:spcAft>
                <a:spcPts val="0"/>
              </a:spcAft>
              <a:buClr>
                <a:schemeClr val="lt1"/>
              </a:buClr>
              <a:buSzPts val="1700"/>
              <a:buFont typeface="Calibri"/>
              <a:buChar char="•"/>
              <a:defRPr sz="2267"/>
            </a:lvl4pPr>
            <a:lvl5pPr marL="3047924" lvl="4" indent="-448722" algn="l" rtl="0">
              <a:lnSpc>
                <a:spcPct val="90000"/>
              </a:lnSpc>
              <a:spcBef>
                <a:spcPts val="453"/>
              </a:spcBef>
              <a:spcAft>
                <a:spcPts val="0"/>
              </a:spcAft>
              <a:buClr>
                <a:schemeClr val="lt1"/>
              </a:buClr>
              <a:buSzPts val="1700"/>
              <a:buFont typeface="Calibri"/>
              <a:buChar char="•"/>
              <a:defRPr sz="2267"/>
            </a:lvl5pPr>
            <a:lvl6pPr marL="3657509" lvl="5" indent="-440256" algn="l" rtl="0">
              <a:spcBef>
                <a:spcPts val="427"/>
              </a:spcBef>
              <a:spcAft>
                <a:spcPts val="0"/>
              </a:spcAft>
              <a:buClr>
                <a:schemeClr val="lt1"/>
              </a:buClr>
              <a:buSzPts val="1600"/>
              <a:buChar char="•"/>
              <a:defRPr sz="2133"/>
            </a:lvl6pPr>
            <a:lvl7pPr marL="4267093" lvl="6" indent="-440256" algn="l" rtl="0">
              <a:spcBef>
                <a:spcPts val="427"/>
              </a:spcBef>
              <a:spcAft>
                <a:spcPts val="0"/>
              </a:spcAft>
              <a:buClr>
                <a:schemeClr val="lt1"/>
              </a:buClr>
              <a:buSzPts val="1600"/>
              <a:buChar char="•"/>
              <a:defRPr sz="2133"/>
            </a:lvl7pPr>
            <a:lvl8pPr marL="4876678" lvl="7" indent="-440256" algn="l" rtl="0">
              <a:spcBef>
                <a:spcPts val="427"/>
              </a:spcBef>
              <a:spcAft>
                <a:spcPts val="0"/>
              </a:spcAft>
              <a:buClr>
                <a:schemeClr val="lt1"/>
              </a:buClr>
              <a:buSzPts val="1600"/>
              <a:buChar char="•"/>
              <a:defRPr sz="2133"/>
            </a:lvl8pPr>
            <a:lvl9pPr marL="5486263" lvl="8" indent="-440256" algn="l" rtl="0">
              <a:spcBef>
                <a:spcPts val="427"/>
              </a:spcBef>
              <a:spcAft>
                <a:spcPts val="0"/>
              </a:spcAft>
              <a:buClr>
                <a:schemeClr val="lt1"/>
              </a:buClr>
              <a:buSzPts val="1600"/>
              <a:buChar char="•"/>
              <a:defRPr sz="2133"/>
            </a:lvl9pPr>
          </a:lstStyle>
          <a:p>
            <a:endParaRPr/>
          </a:p>
        </p:txBody>
      </p:sp>
    </p:spTree>
    <p:extLst>
      <p:ext uri="{BB962C8B-B14F-4D97-AF65-F5344CB8AC3E}">
        <p14:creationId xmlns:p14="http://schemas.microsoft.com/office/powerpoint/2010/main" val="1402941370"/>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02"/>
        <p:cNvGrpSpPr/>
        <p:nvPr/>
      </p:nvGrpSpPr>
      <p:grpSpPr>
        <a:xfrm>
          <a:off x="0" y="0"/>
          <a:ext cx="0" cy="0"/>
          <a:chOff x="0" y="0"/>
          <a:chExt cx="0" cy="0"/>
        </a:xfrm>
      </p:grpSpPr>
      <p:sp>
        <p:nvSpPr>
          <p:cNvPr id="303" name="Google Shape;303;g898b2ab81b_0_512"/>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extLst>
      <p:ext uri="{BB962C8B-B14F-4D97-AF65-F5344CB8AC3E}">
        <p14:creationId xmlns:p14="http://schemas.microsoft.com/office/powerpoint/2010/main" val="93902451"/>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04"/>
        <p:cNvGrpSpPr/>
        <p:nvPr/>
      </p:nvGrpSpPr>
      <p:grpSpPr>
        <a:xfrm>
          <a:off x="0" y="0"/>
          <a:ext cx="0" cy="0"/>
          <a:chOff x="0" y="0"/>
          <a:chExt cx="0" cy="0"/>
        </a:xfrm>
      </p:grpSpPr>
    </p:spTree>
    <p:extLst>
      <p:ext uri="{BB962C8B-B14F-4D97-AF65-F5344CB8AC3E}">
        <p14:creationId xmlns:p14="http://schemas.microsoft.com/office/powerpoint/2010/main" val="1912500197"/>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WALKIN - Prints in GRAYSCALE">
  <p:cSld name="WALKIN - Prints in GRAYSCALE">
    <p:spTree>
      <p:nvGrpSpPr>
        <p:cNvPr id="1" name="Shape 305"/>
        <p:cNvGrpSpPr/>
        <p:nvPr/>
      </p:nvGrpSpPr>
      <p:grpSpPr>
        <a:xfrm>
          <a:off x="0" y="0"/>
          <a:ext cx="0" cy="0"/>
          <a:chOff x="0" y="0"/>
          <a:chExt cx="0" cy="0"/>
        </a:xfrm>
      </p:grpSpPr>
    </p:spTree>
    <p:extLst>
      <p:ext uri="{BB962C8B-B14F-4D97-AF65-F5344CB8AC3E}">
        <p14:creationId xmlns:p14="http://schemas.microsoft.com/office/powerpoint/2010/main" val="2432384981"/>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Slide">
  <p:cSld name="Title Slide">
    <p:bg>
      <p:bgPr>
        <a:blipFill>
          <a:blip r:embed="rId2">
            <a:alphaModFix/>
          </a:blip>
          <a:stretch>
            <a:fillRect/>
          </a:stretch>
        </a:blipFill>
        <a:effectLst/>
      </p:bgPr>
    </p:bg>
    <p:spTree>
      <p:nvGrpSpPr>
        <p:cNvPr id="1" name="Shape 354"/>
        <p:cNvGrpSpPr/>
        <p:nvPr/>
      </p:nvGrpSpPr>
      <p:grpSpPr>
        <a:xfrm>
          <a:off x="0" y="0"/>
          <a:ext cx="0" cy="0"/>
          <a:chOff x="0" y="0"/>
          <a:chExt cx="0" cy="0"/>
        </a:xfrm>
      </p:grpSpPr>
      <p:pic>
        <p:nvPicPr>
          <p:cNvPr id="355" name="Google Shape;355;g89a496a34a_0_290"/>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34123700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356"/>
        <p:cNvGrpSpPr/>
        <p:nvPr/>
      </p:nvGrpSpPr>
      <p:grpSpPr>
        <a:xfrm>
          <a:off x="0" y="0"/>
          <a:ext cx="0" cy="0"/>
          <a:chOff x="0" y="0"/>
          <a:chExt cx="0" cy="0"/>
        </a:xfrm>
      </p:grpSpPr>
      <p:sp>
        <p:nvSpPr>
          <p:cNvPr id="357" name="Google Shape;357;g89a496a34a_0_292"/>
          <p:cNvSpPr/>
          <p:nvPr/>
        </p:nvSpPr>
        <p:spPr>
          <a:xfrm>
            <a:off x="609599" y="438151"/>
            <a:ext cx="10960000" cy="5958000"/>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Arial"/>
                <a:ea typeface="Arial"/>
                <a:cs typeface="Arial"/>
                <a:sym typeface="Arial"/>
              </a:rPr>
              <a:t> </a:t>
            </a:r>
            <a:endParaRPr sz="2400"/>
          </a:p>
        </p:txBody>
      </p:sp>
    </p:spTree>
    <p:extLst>
      <p:ext uri="{BB962C8B-B14F-4D97-AF65-F5344CB8AC3E}">
        <p14:creationId xmlns:p14="http://schemas.microsoft.com/office/powerpoint/2010/main" val="303502681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Slide with Box">
  <p:cSld name="Title Slide with Box">
    <p:spTree>
      <p:nvGrpSpPr>
        <p:cNvPr id="1" name="Shape 358"/>
        <p:cNvGrpSpPr/>
        <p:nvPr/>
      </p:nvGrpSpPr>
      <p:grpSpPr>
        <a:xfrm>
          <a:off x="0" y="0"/>
          <a:ext cx="0" cy="0"/>
          <a:chOff x="0" y="0"/>
          <a:chExt cx="0" cy="0"/>
        </a:xfrm>
      </p:grpSpPr>
      <p:sp>
        <p:nvSpPr>
          <p:cNvPr id="359" name="Google Shape;359;g89a496a34a_0_294"/>
          <p:cNvSpPr/>
          <p:nvPr/>
        </p:nvSpPr>
        <p:spPr>
          <a:xfrm>
            <a:off x="609597" y="438151"/>
            <a:ext cx="10960000" cy="5958000"/>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pic>
        <p:nvPicPr>
          <p:cNvPr id="360" name="Google Shape;360;g89a496a34a_0_294"/>
          <p:cNvPicPr preferRelativeResize="0"/>
          <p:nvPr/>
        </p:nvPicPr>
        <p:blipFill rotWithShape="1">
          <a:blip r:embed="rId2">
            <a:alphaModFix/>
          </a:blip>
          <a:srcRect/>
          <a:stretch/>
        </p:blipFill>
        <p:spPr>
          <a:xfrm>
            <a:off x="10763330" y="5734211"/>
            <a:ext cx="576495" cy="580719"/>
          </a:xfrm>
          <a:prstGeom prst="rect">
            <a:avLst/>
          </a:prstGeom>
          <a:noFill/>
          <a:ln>
            <a:noFill/>
          </a:ln>
        </p:spPr>
      </p:pic>
    </p:spTree>
    <p:extLst>
      <p:ext uri="{BB962C8B-B14F-4D97-AF65-F5344CB8AC3E}">
        <p14:creationId xmlns:p14="http://schemas.microsoft.com/office/powerpoint/2010/main" val="84478086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61"/>
        <p:cNvGrpSpPr/>
        <p:nvPr/>
      </p:nvGrpSpPr>
      <p:grpSpPr>
        <a:xfrm>
          <a:off x="0" y="0"/>
          <a:ext cx="0" cy="0"/>
          <a:chOff x="0" y="0"/>
          <a:chExt cx="0" cy="0"/>
        </a:xfrm>
      </p:grpSpPr>
      <p:sp>
        <p:nvSpPr>
          <p:cNvPr id="362" name="Google Shape;362;g89a496a34a_0_297"/>
          <p:cNvSpPr/>
          <p:nvPr/>
        </p:nvSpPr>
        <p:spPr>
          <a:xfrm>
            <a:off x="609597" y="438151"/>
            <a:ext cx="10960000" cy="5958000"/>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363" name="Google Shape;363;g89a496a34a_0_297"/>
          <p:cNvSpPr>
            <a:spLocks noGrp="1"/>
          </p:cNvSpPr>
          <p:nvPr>
            <p:ph type="title"/>
          </p:nvPr>
        </p:nvSpPr>
        <p:spPr>
          <a:xfrm>
            <a:off x="609597" y="478895"/>
            <a:ext cx="10960000" cy="994000"/>
          </a:xfrm>
          <a:prstGeom prst="roundRect">
            <a:avLst>
              <a:gd name="adj" fmla="val 9641"/>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Clr>
                <a:srgbClr val="1C1C1C"/>
              </a:buClr>
              <a:buSzPts val="4000"/>
              <a:buFont typeface="Arial"/>
              <a:buNone/>
              <a:defRPr b="1">
                <a:latin typeface="Arial"/>
                <a:ea typeface="Arial"/>
                <a:cs typeface="Arial"/>
                <a:sym typeface="Aria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extLst>
      <p:ext uri="{BB962C8B-B14F-4D97-AF65-F5344CB8AC3E}">
        <p14:creationId xmlns:p14="http://schemas.microsoft.com/office/powerpoint/2010/main" val="21211341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364"/>
        <p:cNvGrpSpPr/>
        <p:nvPr/>
      </p:nvGrpSpPr>
      <p:grpSpPr>
        <a:xfrm>
          <a:off x="0" y="0"/>
          <a:ext cx="0" cy="0"/>
          <a:chOff x="0" y="0"/>
          <a:chExt cx="0" cy="0"/>
        </a:xfrm>
      </p:grpSpPr>
      <p:sp>
        <p:nvSpPr>
          <p:cNvPr id="365" name="Google Shape;365;g89a496a34a_0_300"/>
          <p:cNvSpPr/>
          <p:nvPr/>
        </p:nvSpPr>
        <p:spPr>
          <a:xfrm>
            <a:off x="670985" y="2930433"/>
            <a:ext cx="10850000" cy="34148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366" name="Google Shape;366;g89a496a34a_0_300"/>
          <p:cNvSpPr/>
          <p:nvPr/>
        </p:nvSpPr>
        <p:spPr>
          <a:xfrm>
            <a:off x="670985" y="512763"/>
            <a:ext cx="10850000" cy="21932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367" name="Google Shape;367;g89a496a34a_0_300"/>
          <p:cNvSpPr txBox="1"/>
          <p:nvPr/>
        </p:nvSpPr>
        <p:spPr>
          <a:xfrm>
            <a:off x="838200" y="30712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Success Criteria</a:t>
            </a:r>
            <a:endParaRPr sz="2400"/>
          </a:p>
        </p:txBody>
      </p:sp>
      <p:sp>
        <p:nvSpPr>
          <p:cNvPr id="368" name="Google Shape;368;g89a496a34a_0_300"/>
          <p:cNvSpPr txBox="1"/>
          <p:nvPr/>
        </p:nvSpPr>
        <p:spPr>
          <a:xfrm>
            <a:off x="838197" y="7347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Aim</a:t>
            </a:r>
            <a:endParaRPr sz="2400"/>
          </a:p>
        </p:txBody>
      </p:sp>
      <p:sp>
        <p:nvSpPr>
          <p:cNvPr id="369" name="Google Shape;369;g89a496a34a_0_300"/>
          <p:cNvSpPr>
            <a:spLocks noGrp="1"/>
          </p:cNvSpPr>
          <p:nvPr>
            <p:ph type="body" idx="1"/>
          </p:nvPr>
        </p:nvSpPr>
        <p:spPr>
          <a:xfrm>
            <a:off x="838200" y="1127760"/>
            <a:ext cx="10515600" cy="1409600"/>
          </a:xfrm>
          <a:prstGeom prst="roundRect">
            <a:avLst>
              <a:gd name="adj" fmla="val 2585"/>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220">
                <a:latin typeface="Arial"/>
                <a:ea typeface="Arial"/>
                <a:cs typeface="Arial"/>
                <a:sym typeface="Arial"/>
              </a:defRPr>
            </a:lvl1pPr>
            <a:lvl2pPr marL="1219170" lvl="1" indent="-440256" algn="l" rtl="0">
              <a:lnSpc>
                <a:spcPct val="90000"/>
              </a:lnSpc>
              <a:spcBef>
                <a:spcPts val="667"/>
              </a:spcBef>
              <a:spcAft>
                <a:spcPts val="0"/>
              </a:spcAft>
              <a:buClr>
                <a:srgbClr val="1C1C1C"/>
              </a:buClr>
              <a:buSzPts val="1600"/>
              <a:buChar char="•"/>
              <a:defRPr sz="1973"/>
            </a:lvl2pPr>
            <a:lvl3pPr marL="1828754" lvl="2" indent="-457189" algn="l" rtl="0">
              <a:lnSpc>
                <a:spcPct val="90000"/>
              </a:lnSpc>
              <a:spcBef>
                <a:spcPts val="667"/>
              </a:spcBef>
              <a:spcAft>
                <a:spcPts val="0"/>
              </a:spcAft>
              <a:buClr>
                <a:srgbClr val="1C1C1C"/>
              </a:buClr>
              <a:buSzPts val="1800"/>
              <a:buChar char="•"/>
              <a:defRPr/>
            </a:lvl3pPr>
            <a:lvl4pPr marL="2438339" lvl="3" indent="-457189" algn="l" rtl="0">
              <a:lnSpc>
                <a:spcPct val="90000"/>
              </a:lnSpc>
              <a:spcBef>
                <a:spcPts val="667"/>
              </a:spcBef>
              <a:spcAft>
                <a:spcPts val="0"/>
              </a:spcAft>
              <a:buClr>
                <a:srgbClr val="1C1C1C"/>
              </a:buClr>
              <a:buSzPts val="1800"/>
              <a:buChar char="•"/>
              <a:defRPr/>
            </a:lvl4pPr>
            <a:lvl5pPr marL="3047924" lvl="4" indent="-457189" algn="l" rtl="0">
              <a:lnSpc>
                <a:spcPct val="90000"/>
              </a:lnSpc>
              <a:spcBef>
                <a:spcPts val="667"/>
              </a:spcBef>
              <a:spcAft>
                <a:spcPts val="0"/>
              </a:spcAft>
              <a:buClr>
                <a:srgbClr val="1C1C1C"/>
              </a:buClr>
              <a:buSzPts val="1800"/>
              <a:buChar cha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
        <p:nvSpPr>
          <p:cNvPr id="370" name="Google Shape;370;g89a496a34a_0_300"/>
          <p:cNvSpPr txBox="1"/>
          <p:nvPr/>
        </p:nvSpPr>
        <p:spPr>
          <a:xfrm>
            <a:off x="838200" y="3466803"/>
            <a:ext cx="10515600" cy="1409600"/>
          </a:xfrm>
          <a:prstGeom prst="rect">
            <a:avLst/>
          </a:prstGeom>
          <a:noFill/>
          <a:ln>
            <a:noFill/>
          </a:ln>
        </p:spPr>
        <p:txBody>
          <a:bodyPr spcFirstLastPara="1" wrap="square" lIns="240000" tIns="336000" rIns="336000" bIns="240000" anchor="t" anchorCtr="0">
            <a:noAutofit/>
          </a:bodyPr>
          <a:lstStyle/>
          <a:p>
            <a:pPr marL="304792" marR="0" lvl="0" indent="-304792" algn="l" rtl="0">
              <a:lnSpc>
                <a:spcPct val="90000"/>
              </a:lnSpc>
              <a:spcBef>
                <a:spcPts val="0"/>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1 Lorem ipsum dolor sit amet, consectetur adipiscing elit.</a:t>
            </a:r>
            <a:endParaRPr sz="2400"/>
          </a:p>
          <a:p>
            <a:pPr marL="304792" marR="0" lvl="0" indent="-304792" algn="l" rtl="0">
              <a:lnSpc>
                <a:spcPct val="90000"/>
              </a:lnSpc>
              <a:spcBef>
                <a:spcPts val="1333"/>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2</a:t>
            </a:r>
            <a:endParaRPr sz="2400"/>
          </a:p>
          <a:p>
            <a:pPr marL="914377" marR="0" lvl="1" indent="-304792" algn="l" rtl="0">
              <a:lnSpc>
                <a:spcPct val="90000"/>
              </a:lnSpc>
              <a:spcBef>
                <a:spcPts val="667"/>
              </a:spcBef>
              <a:spcAft>
                <a:spcPts val="0"/>
              </a:spcAft>
              <a:buClr>
                <a:srgbClr val="1C1C1C"/>
              </a:buClr>
              <a:buSzPts val="1600"/>
              <a:buFont typeface="Arial"/>
              <a:buChar char="•"/>
            </a:pPr>
            <a:r>
              <a:rPr lang="en-GB" sz="2133" b="0" i="0" u="none" strike="noStrike" cap="none">
                <a:solidFill>
                  <a:srgbClr val="1C1C1C"/>
                </a:solidFill>
                <a:latin typeface="Arial"/>
                <a:ea typeface="Arial"/>
                <a:cs typeface="Arial"/>
                <a:sym typeface="Arial"/>
              </a:rPr>
              <a:t>Sub statement</a:t>
            </a:r>
            <a:endParaRPr sz="2400"/>
          </a:p>
        </p:txBody>
      </p:sp>
    </p:spTree>
    <p:extLst>
      <p:ext uri="{BB962C8B-B14F-4D97-AF65-F5344CB8AC3E}">
        <p14:creationId xmlns:p14="http://schemas.microsoft.com/office/powerpoint/2010/main" val="417945721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1_Aims Slide">
  <p:cSld name="1_Aims Slide">
    <p:spTree>
      <p:nvGrpSpPr>
        <p:cNvPr id="1" name="Shape 371"/>
        <p:cNvGrpSpPr/>
        <p:nvPr/>
      </p:nvGrpSpPr>
      <p:grpSpPr>
        <a:xfrm>
          <a:off x="0" y="0"/>
          <a:ext cx="0" cy="0"/>
          <a:chOff x="0" y="0"/>
          <a:chExt cx="0" cy="0"/>
        </a:xfrm>
      </p:grpSpPr>
      <p:sp>
        <p:nvSpPr>
          <p:cNvPr id="372" name="Google Shape;372;g89a496a34a_0_307"/>
          <p:cNvSpPr/>
          <p:nvPr/>
        </p:nvSpPr>
        <p:spPr>
          <a:xfrm>
            <a:off x="670985" y="2930433"/>
            <a:ext cx="10850000" cy="34148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373" name="Google Shape;373;g89a496a34a_0_307"/>
          <p:cNvSpPr/>
          <p:nvPr/>
        </p:nvSpPr>
        <p:spPr>
          <a:xfrm>
            <a:off x="670985" y="512763"/>
            <a:ext cx="10850000" cy="21932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374" name="Google Shape;374;g89a496a34a_0_307"/>
          <p:cNvSpPr txBox="1"/>
          <p:nvPr/>
        </p:nvSpPr>
        <p:spPr>
          <a:xfrm>
            <a:off x="838200" y="30712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Success Criteria</a:t>
            </a:r>
            <a:endParaRPr sz="2400"/>
          </a:p>
        </p:txBody>
      </p:sp>
      <p:sp>
        <p:nvSpPr>
          <p:cNvPr id="375" name="Google Shape;375;g89a496a34a_0_307"/>
          <p:cNvSpPr txBox="1"/>
          <p:nvPr/>
        </p:nvSpPr>
        <p:spPr>
          <a:xfrm>
            <a:off x="838197" y="7347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Aim</a:t>
            </a:r>
            <a:endParaRPr sz="2400"/>
          </a:p>
        </p:txBody>
      </p:sp>
      <p:sp>
        <p:nvSpPr>
          <p:cNvPr id="376" name="Google Shape;376;g89a496a34a_0_307"/>
          <p:cNvSpPr>
            <a:spLocks noGrp="1"/>
          </p:cNvSpPr>
          <p:nvPr>
            <p:ph type="body" idx="1"/>
          </p:nvPr>
        </p:nvSpPr>
        <p:spPr>
          <a:xfrm>
            <a:off x="838200" y="1127760"/>
            <a:ext cx="10515600" cy="1409600"/>
          </a:xfrm>
          <a:prstGeom prst="roundRect">
            <a:avLst>
              <a:gd name="adj" fmla="val 2585"/>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220">
                <a:latin typeface="Arial"/>
                <a:ea typeface="Arial"/>
                <a:cs typeface="Arial"/>
                <a:sym typeface="Arial"/>
              </a:defRPr>
            </a:lvl1pPr>
            <a:lvl2pPr marL="1219170" lvl="1" indent="-440256" algn="l" rtl="0">
              <a:lnSpc>
                <a:spcPct val="90000"/>
              </a:lnSpc>
              <a:spcBef>
                <a:spcPts val="667"/>
              </a:spcBef>
              <a:spcAft>
                <a:spcPts val="0"/>
              </a:spcAft>
              <a:buClr>
                <a:srgbClr val="1C1C1C"/>
              </a:buClr>
              <a:buSzPts val="1600"/>
              <a:buChar char="•"/>
              <a:defRPr sz="1973"/>
            </a:lvl2pPr>
            <a:lvl3pPr marL="1828754" lvl="2" indent="-457189" algn="l" rtl="0">
              <a:lnSpc>
                <a:spcPct val="90000"/>
              </a:lnSpc>
              <a:spcBef>
                <a:spcPts val="667"/>
              </a:spcBef>
              <a:spcAft>
                <a:spcPts val="0"/>
              </a:spcAft>
              <a:buClr>
                <a:srgbClr val="1C1C1C"/>
              </a:buClr>
              <a:buSzPts val="1800"/>
              <a:buChar char="•"/>
              <a:defRPr/>
            </a:lvl3pPr>
            <a:lvl4pPr marL="2438339" lvl="3" indent="-457189" algn="l" rtl="0">
              <a:lnSpc>
                <a:spcPct val="90000"/>
              </a:lnSpc>
              <a:spcBef>
                <a:spcPts val="667"/>
              </a:spcBef>
              <a:spcAft>
                <a:spcPts val="0"/>
              </a:spcAft>
              <a:buClr>
                <a:srgbClr val="1C1C1C"/>
              </a:buClr>
              <a:buSzPts val="1800"/>
              <a:buChar char="•"/>
              <a:defRPr/>
            </a:lvl4pPr>
            <a:lvl5pPr marL="3047924" lvl="4" indent="-457189" algn="l" rtl="0">
              <a:lnSpc>
                <a:spcPct val="90000"/>
              </a:lnSpc>
              <a:spcBef>
                <a:spcPts val="667"/>
              </a:spcBef>
              <a:spcAft>
                <a:spcPts val="0"/>
              </a:spcAft>
              <a:buClr>
                <a:srgbClr val="1C1C1C"/>
              </a:buClr>
              <a:buSzPts val="1800"/>
              <a:buChar cha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
        <p:nvSpPr>
          <p:cNvPr id="377" name="Google Shape;377;g89a496a34a_0_307"/>
          <p:cNvSpPr txBox="1"/>
          <p:nvPr/>
        </p:nvSpPr>
        <p:spPr>
          <a:xfrm>
            <a:off x="838200" y="3466803"/>
            <a:ext cx="10515600" cy="1409600"/>
          </a:xfrm>
          <a:prstGeom prst="rect">
            <a:avLst/>
          </a:prstGeom>
          <a:noFill/>
          <a:ln>
            <a:noFill/>
          </a:ln>
        </p:spPr>
        <p:txBody>
          <a:bodyPr spcFirstLastPara="1" wrap="square" lIns="240000" tIns="336000" rIns="336000" bIns="240000" anchor="t" anchorCtr="0">
            <a:noAutofit/>
          </a:bodyPr>
          <a:lstStyle/>
          <a:p>
            <a:pPr marL="304792" marR="0" lvl="0" indent="-304792" algn="l" rtl="0">
              <a:lnSpc>
                <a:spcPct val="90000"/>
              </a:lnSpc>
              <a:spcBef>
                <a:spcPts val="0"/>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1 Lorem ipsum dolor sit amet, consectetur adipiscing elit.</a:t>
            </a:r>
            <a:endParaRPr sz="2400"/>
          </a:p>
          <a:p>
            <a:pPr marL="304792" marR="0" lvl="0" indent="-304792" algn="l" rtl="0">
              <a:lnSpc>
                <a:spcPct val="90000"/>
              </a:lnSpc>
              <a:spcBef>
                <a:spcPts val="1333"/>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2</a:t>
            </a:r>
            <a:endParaRPr sz="2400"/>
          </a:p>
          <a:p>
            <a:pPr marL="914377" marR="0" lvl="1" indent="-304792" algn="l" rtl="0">
              <a:lnSpc>
                <a:spcPct val="90000"/>
              </a:lnSpc>
              <a:spcBef>
                <a:spcPts val="667"/>
              </a:spcBef>
              <a:spcAft>
                <a:spcPts val="0"/>
              </a:spcAft>
              <a:buClr>
                <a:srgbClr val="1C1C1C"/>
              </a:buClr>
              <a:buSzPts val="1600"/>
              <a:buFont typeface="Arial"/>
              <a:buChar char="•"/>
            </a:pPr>
            <a:r>
              <a:rPr lang="en-GB" sz="2133" b="0" i="0" u="none" strike="noStrike" cap="none">
                <a:solidFill>
                  <a:srgbClr val="1C1C1C"/>
                </a:solidFill>
                <a:latin typeface="Arial"/>
                <a:ea typeface="Arial"/>
                <a:cs typeface="Arial"/>
                <a:sym typeface="Arial"/>
              </a:rPr>
              <a:t>Sub statement</a:t>
            </a:r>
            <a:endParaRPr sz="2400"/>
          </a:p>
        </p:txBody>
      </p:sp>
      <p:pic>
        <p:nvPicPr>
          <p:cNvPr id="378" name="Google Shape;378;g89a496a34a_0_307"/>
          <p:cNvPicPr preferRelativeResize="0"/>
          <p:nvPr/>
        </p:nvPicPr>
        <p:blipFill rotWithShape="1">
          <a:blip r:embed="rId2">
            <a:alphaModFix/>
          </a:blip>
          <a:srcRect/>
          <a:stretch/>
        </p:blipFill>
        <p:spPr>
          <a:xfrm>
            <a:off x="10224000" y="612000"/>
            <a:ext cx="864000" cy="864000"/>
          </a:xfrm>
          <a:prstGeom prst="rect">
            <a:avLst/>
          </a:prstGeom>
          <a:noFill/>
          <a:ln>
            <a:noFill/>
          </a:ln>
        </p:spPr>
      </p:pic>
    </p:spTree>
    <p:extLst>
      <p:ext uri="{BB962C8B-B14F-4D97-AF65-F5344CB8AC3E}">
        <p14:creationId xmlns:p14="http://schemas.microsoft.com/office/powerpoint/2010/main" val="360660173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End Slide">
  <p:cSld name="End Slide">
    <p:bg>
      <p:bgPr>
        <a:blipFill>
          <a:blip r:embed="rId2">
            <a:alphaModFix/>
          </a:blip>
          <a:stretch>
            <a:fillRect/>
          </a:stretch>
        </a:blipFill>
        <a:effectLst/>
      </p:bgPr>
    </p:bg>
    <p:spTree>
      <p:nvGrpSpPr>
        <p:cNvPr id="1" name="Shape 379"/>
        <p:cNvGrpSpPr/>
        <p:nvPr/>
      </p:nvGrpSpPr>
      <p:grpSpPr>
        <a:xfrm>
          <a:off x="0" y="0"/>
          <a:ext cx="0" cy="0"/>
          <a:chOff x="0" y="0"/>
          <a:chExt cx="0" cy="0"/>
        </a:xfrm>
      </p:grpSpPr>
      <p:pic>
        <p:nvPicPr>
          <p:cNvPr id="380" name="Google Shape;380;g89a496a34a_0_31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932970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image" Target="../media/image3.jpg"/><Relationship Id="rId5" Type="http://schemas.openxmlformats.org/officeDocument/2006/relationships/slideLayout" Target="../slideLayouts/slideLayout38.xml"/><Relationship Id="rId10" Type="http://schemas.openxmlformats.org/officeDocument/2006/relationships/theme" Target="../theme/theme4.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 Id="rId9" Type="http://schemas.openxmlformats.org/officeDocument/2006/relationships/image" Target="../media/image4.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0268378"/>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sp>
        <p:nvSpPr>
          <p:cNvPr id="52" name="Google Shape;52;p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3" name="Google Shape;53;p9"/>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4" name="Google Shape;54;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3197355"/>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6"/>
        <p:cNvGrpSpPr/>
        <p:nvPr/>
      </p:nvGrpSpPr>
      <p:grpSpPr>
        <a:xfrm>
          <a:off x="0" y="0"/>
          <a:ext cx="0" cy="0"/>
          <a:chOff x="0" y="0"/>
          <a:chExt cx="0" cy="0"/>
        </a:xfrm>
      </p:grpSpPr>
      <p:sp>
        <p:nvSpPr>
          <p:cNvPr id="307" name="Google Shape;307;g898b2ab846_0_29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308" name="Google Shape;308;g898b2ab846_0_29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309" name="Google Shape;309;g898b2ab846_0_29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32447328"/>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a:blip r:embed="rId11">
            <a:alphaModFix/>
          </a:blip>
          <a:stretch>
            <a:fillRect/>
          </a:stretch>
        </a:blipFill>
        <a:effectLst/>
      </p:bgPr>
    </p:bg>
    <p:spTree>
      <p:nvGrpSpPr>
        <p:cNvPr id="1" name="Shape 276"/>
        <p:cNvGrpSpPr/>
        <p:nvPr/>
      </p:nvGrpSpPr>
      <p:grpSpPr>
        <a:xfrm>
          <a:off x="0" y="0"/>
          <a:ext cx="0" cy="0"/>
          <a:chOff x="0" y="0"/>
          <a:chExt cx="0" cy="0"/>
        </a:xfrm>
      </p:grpSpPr>
      <p:sp>
        <p:nvSpPr>
          <p:cNvPr id="277" name="Google Shape;277;g898b2ab81b_0_486"/>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marR="0" lvl="0" algn="l" rtl="0">
              <a:lnSpc>
                <a:spcPct val="90000"/>
              </a:lnSpc>
              <a:spcBef>
                <a:spcPts val="0"/>
              </a:spcBef>
              <a:spcAft>
                <a:spcPts val="0"/>
              </a:spcAft>
              <a:buClr>
                <a:srgbClr val="FFFFB9"/>
              </a:buClr>
              <a:buSzPts val="4800"/>
              <a:buFont typeface="Calibri"/>
              <a:buNone/>
              <a:defRPr sz="4800" b="0" i="0" u="none" strike="noStrike" cap="none">
                <a:solidFill>
                  <a:srgbClr val="FFFFB9"/>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278" name="Google Shape;278;g898b2ab81b_0_486"/>
          <p:cNvSpPr txBox="1">
            <a:spLocks noGrp="1"/>
          </p:cNvSpPr>
          <p:nvPr>
            <p:ph type="body" idx="1"/>
          </p:nvPr>
        </p:nvSpPr>
        <p:spPr>
          <a:xfrm>
            <a:off x="508000" y="1412875"/>
            <a:ext cx="11176000" cy="2136000"/>
          </a:xfrm>
          <a:prstGeom prst="rect">
            <a:avLst/>
          </a:prstGeom>
          <a:noFill/>
          <a:ln>
            <a:noFill/>
          </a:ln>
        </p:spPr>
        <p:txBody>
          <a:bodyPr spcFirstLastPara="1" wrap="square" lIns="0" tIns="0" rIns="0" bIns="0" anchor="t" anchorCtr="0">
            <a:noAutofit/>
          </a:bodyPr>
          <a:lstStyle>
            <a:lvl1pPr marL="457200" marR="0" lvl="0" indent="-431800" algn="l" rtl="0">
              <a:lnSpc>
                <a:spcPct val="90000"/>
              </a:lnSpc>
              <a:spcBef>
                <a:spcPts val="640"/>
              </a:spcBef>
              <a:spcAft>
                <a:spcPts val="0"/>
              </a:spcAft>
              <a:buClr>
                <a:schemeClr val="lt1"/>
              </a:buClr>
              <a:buSzPts val="3200"/>
              <a:buFont typeface="Calibri"/>
              <a:buChar char="•"/>
              <a:defRPr sz="3200" b="0" i="0" u="none" strike="noStrike" cap="none">
                <a:solidFill>
                  <a:schemeClr val="lt1"/>
                </a:solidFill>
                <a:latin typeface="Calibri"/>
                <a:ea typeface="Calibri"/>
                <a:cs typeface="Calibri"/>
                <a:sym typeface="Calibri"/>
              </a:defRPr>
            </a:lvl1pPr>
            <a:lvl2pPr marL="914400" marR="0" lvl="1" indent="-406400" algn="l" rtl="0">
              <a:lnSpc>
                <a:spcPct val="90000"/>
              </a:lnSpc>
              <a:spcBef>
                <a:spcPts val="560"/>
              </a:spcBef>
              <a:spcAft>
                <a:spcPts val="0"/>
              </a:spcAft>
              <a:buClr>
                <a:schemeClr val="lt1"/>
              </a:buClr>
              <a:buSzPts val="2800"/>
              <a:buFont typeface="Calibri"/>
              <a:buChar char="•"/>
              <a:defRPr sz="2800" b="0" i="0" u="none" strike="noStrike" cap="none">
                <a:solidFill>
                  <a:schemeClr val="lt1"/>
                </a:solidFill>
                <a:latin typeface="Calibri"/>
                <a:ea typeface="Calibri"/>
                <a:cs typeface="Calibri"/>
                <a:sym typeface="Calibri"/>
              </a:defRPr>
            </a:lvl2pPr>
            <a:lvl3pPr marL="1371600" marR="0" lvl="2" indent="-381000" algn="l" rtl="0">
              <a:lnSpc>
                <a:spcPct val="90000"/>
              </a:lnSpc>
              <a:spcBef>
                <a:spcPts val="480"/>
              </a:spcBef>
              <a:spcAft>
                <a:spcPts val="0"/>
              </a:spcAft>
              <a:buClr>
                <a:schemeClr val="lt1"/>
              </a:buClr>
              <a:buSzPts val="2400"/>
              <a:buFont typeface="Calibri"/>
              <a:buChar char="•"/>
              <a:defRPr sz="2400" b="0" i="0" u="none" strike="noStrike" cap="none">
                <a:solidFill>
                  <a:schemeClr val="lt1"/>
                </a:solidFill>
                <a:latin typeface="Calibri"/>
                <a:ea typeface="Calibri"/>
                <a:cs typeface="Calibri"/>
                <a:sym typeface="Calibri"/>
              </a:defRPr>
            </a:lvl3pPr>
            <a:lvl4pPr marL="1828800" marR="0" lvl="3" indent="-381000" algn="l" rtl="0">
              <a:lnSpc>
                <a:spcPct val="90000"/>
              </a:lnSpc>
              <a:spcBef>
                <a:spcPts val="480"/>
              </a:spcBef>
              <a:spcAft>
                <a:spcPts val="0"/>
              </a:spcAft>
              <a:buClr>
                <a:schemeClr val="lt1"/>
              </a:buClr>
              <a:buSzPts val="2400"/>
              <a:buFont typeface="Calibri"/>
              <a:buChar char="•"/>
              <a:defRPr sz="2400" b="0" i="0" u="none" strike="noStrike" cap="none">
                <a:solidFill>
                  <a:schemeClr val="lt1"/>
                </a:solidFill>
                <a:latin typeface="Calibri"/>
                <a:ea typeface="Calibri"/>
                <a:cs typeface="Calibri"/>
                <a:sym typeface="Calibri"/>
              </a:defRPr>
            </a:lvl4pPr>
            <a:lvl5pPr marL="2286000" marR="0" lvl="4" indent="-381000" algn="l" rtl="0">
              <a:lnSpc>
                <a:spcPct val="90000"/>
              </a:lnSpc>
              <a:spcBef>
                <a:spcPts val="480"/>
              </a:spcBef>
              <a:spcAft>
                <a:spcPts val="0"/>
              </a:spcAft>
              <a:buClr>
                <a:schemeClr val="lt1"/>
              </a:buClr>
              <a:buSzPts val="2400"/>
              <a:buFont typeface="Calibri"/>
              <a:buChar char="•"/>
              <a:defRPr sz="2400" b="0" i="0" u="none" strike="noStrike" cap="none">
                <a:solidFill>
                  <a:schemeClr val="lt1"/>
                </a:solidFill>
                <a:latin typeface="Calibri"/>
                <a:ea typeface="Calibri"/>
                <a:cs typeface="Calibri"/>
                <a:sym typeface="Calibri"/>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284045663"/>
      </p:ext>
    </p:extLst>
  </p:cSld>
  <p:clrMap bg1="lt1" tx1="dk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Lst>
  <p:transition>
    <p:fad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r:embed="rId9">
            <a:alphaModFix/>
          </a:blip>
          <a:stretch>
            <a:fillRect/>
          </a:stretch>
        </a:blipFill>
        <a:effectLst/>
      </p:bgPr>
    </p:bg>
    <p:spTree>
      <p:nvGrpSpPr>
        <p:cNvPr id="1" name="Shape 351"/>
        <p:cNvGrpSpPr/>
        <p:nvPr/>
      </p:nvGrpSpPr>
      <p:grpSpPr>
        <a:xfrm>
          <a:off x="0" y="0"/>
          <a:ext cx="0" cy="0"/>
          <a:chOff x="0" y="0"/>
          <a:chExt cx="0" cy="0"/>
        </a:xfrm>
      </p:grpSpPr>
      <p:sp>
        <p:nvSpPr>
          <p:cNvPr id="352" name="Google Shape;352;g89a496a34a_0_287"/>
          <p:cNvSpPr>
            <a:spLocks noGrp="1"/>
          </p:cNvSpPr>
          <p:nvPr>
            <p:ph type="title"/>
          </p:nvPr>
        </p:nvSpPr>
        <p:spPr>
          <a:xfrm>
            <a:off x="652993" y="695325"/>
            <a:ext cx="10886000" cy="1150800"/>
          </a:xfrm>
          <a:prstGeom prst="roundRect">
            <a:avLst>
              <a:gd name="adj" fmla="val 9641"/>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353" name="Google Shape;353;g89a496a34a_0_287"/>
          <p:cNvSpPr>
            <a:spLocks noGrp="1"/>
          </p:cNvSpPr>
          <p:nvPr>
            <p:ph type="body" idx="1"/>
          </p:nvPr>
        </p:nvSpPr>
        <p:spPr>
          <a:xfrm>
            <a:off x="652993" y="1957385"/>
            <a:ext cx="10886000" cy="4387600"/>
          </a:xfrm>
          <a:prstGeom prst="roundRect">
            <a:avLst>
              <a:gd name="adj" fmla="val 2585"/>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607348647"/>
      </p:ext>
    </p:extLst>
  </p:cSld>
  <p:clrMap bg1="lt1" tx1="dk1" bg2="dk2" tx2="lt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34.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34.xml"/><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34.xml"/><Relationship Id="rId5" Type="http://schemas.openxmlformats.org/officeDocument/2006/relationships/image" Target="../media/image30.pn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34.xml"/><Relationship Id="rId5" Type="http://schemas.openxmlformats.org/officeDocument/2006/relationships/image" Target="../media/image33.png"/><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34.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4.xml"/><Relationship Id="rId1" Type="http://schemas.openxmlformats.org/officeDocument/2006/relationships/slideLayout" Target="../slideLayouts/slideLayout34.xml"/><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3.xml"/></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1.xml"/><Relationship Id="rId1" Type="http://schemas.openxmlformats.org/officeDocument/2006/relationships/slideLayout" Target="../slideLayouts/slideLayout44.xml"/><Relationship Id="rId4" Type="http://schemas.openxmlformats.org/officeDocument/2006/relationships/image" Target="../media/image53.png"/></Relationships>
</file>

<file path=ppt/slides/_rels/slide4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2.xml"/><Relationship Id="rId1" Type="http://schemas.openxmlformats.org/officeDocument/2006/relationships/slideLayout" Target="../slideLayouts/slideLayout44.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3.xml"/><Relationship Id="rId1" Type="http://schemas.openxmlformats.org/officeDocument/2006/relationships/slideLayout" Target="../slideLayouts/slideLayout44.xml"/></Relationships>
</file>

<file path=ppt/slides/_rels/slide4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4.xml"/><Relationship Id="rId1" Type="http://schemas.openxmlformats.org/officeDocument/2006/relationships/slideLayout" Target="../slideLayouts/slideLayout44.xml"/></Relationships>
</file>

<file path=ppt/slides/_rels/slide4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5.xml"/><Relationship Id="rId1" Type="http://schemas.openxmlformats.org/officeDocument/2006/relationships/slideLayout" Target="../slideLayouts/slideLayout44.xml"/><Relationship Id="rId4" Type="http://schemas.openxmlformats.org/officeDocument/2006/relationships/image" Target="../media/image58.png"/></Relationships>
</file>

<file path=ppt/slides/_rels/slide4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6.xml"/><Relationship Id="rId1" Type="http://schemas.openxmlformats.org/officeDocument/2006/relationships/slideLayout" Target="../slideLayouts/slideLayout44.xml"/></Relationships>
</file>

<file path=ppt/slides/_rels/slide4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7.xml"/><Relationship Id="rId1" Type="http://schemas.openxmlformats.org/officeDocument/2006/relationships/slideLayout" Target="../slideLayouts/slideLayout44.xml"/></Relationships>
</file>

<file path=ppt/slides/_rels/slide4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8.xml"/><Relationship Id="rId1" Type="http://schemas.openxmlformats.org/officeDocument/2006/relationships/slideLayout" Target="../slideLayouts/slideLayout44.xml"/></Relationships>
</file>

<file path=ppt/slides/_rels/slide4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9.xml"/><Relationship Id="rId1" Type="http://schemas.openxmlformats.org/officeDocument/2006/relationships/slideLayout" Target="../slideLayouts/slideLayout44.xml"/></Relationships>
</file>

<file path=ppt/slides/_rels/slide5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50.xml"/><Relationship Id="rId1" Type="http://schemas.openxmlformats.org/officeDocument/2006/relationships/slideLayout" Target="../slideLayouts/slideLayout44.xml"/></Relationships>
</file>

<file path=ppt/slides/_rels/slide5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74"/>
        <p:cNvGrpSpPr/>
        <p:nvPr/>
      </p:nvGrpSpPr>
      <p:grpSpPr>
        <a:xfrm>
          <a:off x="0" y="0"/>
          <a:ext cx="0" cy="0"/>
          <a:chOff x="0" y="0"/>
          <a:chExt cx="0" cy="0"/>
        </a:xfrm>
      </p:grpSpPr>
      <p:sp>
        <p:nvSpPr>
          <p:cNvPr id="475" name="Google Shape;475;p2"/>
          <p:cNvSpPr txBox="1">
            <a:spLocks noGrp="1"/>
          </p:cNvSpPr>
          <p:nvPr>
            <p:ph type="ctrTitle"/>
          </p:nvPr>
        </p:nvSpPr>
        <p:spPr>
          <a:xfrm>
            <a:off x="302900" y="1945733"/>
            <a:ext cx="11360800" cy="4600000"/>
          </a:xfrm>
          <a:prstGeom prst="rect">
            <a:avLst/>
          </a:prstGeom>
          <a:noFill/>
          <a:ln>
            <a:noFill/>
          </a:ln>
        </p:spPr>
        <p:txBody>
          <a:bodyPr spcFirstLastPara="1" wrap="square" lIns="121900" tIns="121900" rIns="121900" bIns="121900" anchor="b" anchorCtr="0">
            <a:noAutofit/>
          </a:bodyPr>
          <a:lstStyle/>
          <a:p>
            <a:pPr algn="l"/>
            <a:r>
              <a:rPr lang="en-GB" u="sng"/>
              <a:t>Monday 22nd June</a:t>
            </a:r>
            <a:endParaRPr u="sng"/>
          </a:p>
          <a:p>
            <a:endParaRPr sz="3200"/>
          </a:p>
          <a:p>
            <a:endParaRPr sz="3200"/>
          </a:p>
          <a:p>
            <a:r>
              <a:rPr lang="en-GB" sz="3200" b="1"/>
              <a:t>We will begin our day with Morning Maths - just like in school! This should be 10 -15 minutes.</a:t>
            </a:r>
            <a:endParaRPr sz="3200" b="1"/>
          </a:p>
          <a:p>
            <a:endParaRPr sz="3200"/>
          </a:p>
          <a:p>
            <a:r>
              <a:rPr lang="en-GB" sz="3200"/>
              <a:t>You can do these independently then share them with an adult.</a:t>
            </a:r>
            <a:endParaRPr sz="3200"/>
          </a:p>
          <a:p>
            <a:endParaRPr sz="3200"/>
          </a:p>
          <a:p>
            <a:r>
              <a:rPr lang="en-GB" sz="3200"/>
              <a:t>Remember question 10 may have more than one answer.</a:t>
            </a:r>
            <a:endParaRPr sz="3200"/>
          </a:p>
          <a:p>
            <a:r>
              <a:rPr lang="en-GB" sz="3200"/>
              <a:t>Don’t worry about always finding the answer it is how you try to work out and reason that is important.</a:t>
            </a:r>
            <a:endParaRPr sz="3200"/>
          </a:p>
        </p:txBody>
      </p:sp>
      <p:pic>
        <p:nvPicPr>
          <p:cNvPr id="476" name="Google Shape;476;p2"/>
          <p:cNvPicPr preferRelativeResize="0"/>
          <p:nvPr/>
        </p:nvPicPr>
        <p:blipFill rotWithShape="1">
          <a:blip r:embed="rId3">
            <a:alphaModFix/>
          </a:blip>
          <a:srcRect/>
          <a:stretch/>
        </p:blipFill>
        <p:spPr>
          <a:xfrm>
            <a:off x="9409201" y="125434"/>
            <a:ext cx="1944500" cy="1717767"/>
          </a:xfrm>
          <a:prstGeom prst="rect">
            <a:avLst/>
          </a:prstGeom>
          <a:noFill/>
          <a:ln>
            <a:noFill/>
          </a:ln>
        </p:spPr>
      </p:pic>
    </p:spTree>
    <p:extLst>
      <p:ext uri="{BB962C8B-B14F-4D97-AF65-F5344CB8AC3E}">
        <p14:creationId xmlns:p14="http://schemas.microsoft.com/office/powerpoint/2010/main" val="3568154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1"/>
          <p:cNvSpPr/>
          <p:nvPr/>
        </p:nvSpPr>
        <p:spPr>
          <a:xfrm>
            <a:off x="198800" y="523200"/>
            <a:ext cx="6138800" cy="3847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482" name="Google Shape;482;p1"/>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100 = 		+ 52</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2. Which of these are NOT factors of 32:</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3, 4, 5, 8, 12</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3. Complete this</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bar model.</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4. 64    ➗     8</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5. Write 0.7 as a fraction</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6. Write this time in another way:</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7. How many vertices in this square-</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based pyramid?</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483" name="Google Shape;483;p1"/>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22.06.20</a:t>
            </a:r>
            <a:endParaRPr sz="2400" b="1" u="sng" kern="0">
              <a:solidFill>
                <a:srgbClr val="000000"/>
              </a:solidFill>
              <a:latin typeface="Arial"/>
              <a:ea typeface="Arial"/>
              <a:cs typeface="Arial"/>
              <a:sym typeface="Arial"/>
            </a:endParaRPr>
          </a:p>
        </p:txBody>
      </p:sp>
      <p:sp>
        <p:nvSpPr>
          <p:cNvPr id="484" name="Google Shape;484;p1"/>
          <p:cNvSpPr txBox="1"/>
          <p:nvPr/>
        </p:nvSpPr>
        <p:spPr>
          <a:xfrm>
            <a:off x="67001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600"/>
            </a:pPr>
            <a:r>
              <a:rPr lang="en-GB" sz="2133" kern="0">
                <a:solidFill>
                  <a:srgbClr val="000000"/>
                </a:solidFill>
                <a:latin typeface="Arial"/>
                <a:ea typeface="Arial"/>
                <a:cs typeface="Arial"/>
                <a:sym typeface="Arial"/>
              </a:rPr>
              <a:t>8. Jess leaves home at 8:30 and arrives at school at 9:05. How long did her walk to school take?</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9. 299 x 3</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10. Always, sometimes,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never:</a:t>
            </a:r>
            <a:endParaRPr sz="2133" kern="0">
              <a:solidFill>
                <a:srgbClr val="000000"/>
              </a:solidFill>
              <a:latin typeface="Arial"/>
              <a:ea typeface="Arial"/>
              <a:cs typeface="Arial"/>
              <a:sym typeface="Arial"/>
            </a:endParaRPr>
          </a:p>
          <a:p>
            <a:pPr defTabSz="1219170">
              <a:buClr>
                <a:srgbClr val="000000"/>
              </a:buClr>
              <a:buSzPts val="1600"/>
            </a:pPr>
            <a:r>
              <a:rPr lang="en-GB" sz="2133" i="1" kern="0">
                <a:solidFill>
                  <a:srgbClr val="000000"/>
                </a:solidFill>
                <a:latin typeface="Arial"/>
                <a:ea typeface="Arial"/>
                <a:cs typeface="Arial"/>
                <a:sym typeface="Arial"/>
              </a:rPr>
              <a:t>The sum of two numbers</a:t>
            </a:r>
            <a:endParaRPr sz="2133" i="1" kern="0">
              <a:solidFill>
                <a:srgbClr val="000000"/>
              </a:solidFill>
              <a:latin typeface="Arial"/>
              <a:ea typeface="Arial"/>
              <a:cs typeface="Arial"/>
              <a:sym typeface="Arial"/>
            </a:endParaRPr>
          </a:p>
          <a:p>
            <a:pPr defTabSz="1219170">
              <a:buClr>
                <a:srgbClr val="000000"/>
              </a:buClr>
              <a:buSzPts val="1600"/>
            </a:pPr>
            <a:r>
              <a:rPr lang="en-GB" sz="2133" i="1" kern="0">
                <a:solidFill>
                  <a:srgbClr val="000000"/>
                </a:solidFill>
                <a:latin typeface="Arial"/>
                <a:ea typeface="Arial"/>
                <a:cs typeface="Arial"/>
                <a:sym typeface="Arial"/>
              </a:rPr>
              <a:t> is the same as their product.</a:t>
            </a:r>
            <a:endParaRPr sz="2133" i="1"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p:txBody>
      </p:sp>
      <p:grpSp>
        <p:nvGrpSpPr>
          <p:cNvPr id="485" name="Google Shape;485;p1"/>
          <p:cNvGrpSpPr/>
          <p:nvPr/>
        </p:nvGrpSpPr>
        <p:grpSpPr>
          <a:xfrm>
            <a:off x="3136700" y="1987685"/>
            <a:ext cx="1545600" cy="987249"/>
            <a:chOff x="2314875" y="1093813"/>
            <a:chExt cx="1159200" cy="740437"/>
          </a:xfrm>
        </p:grpSpPr>
        <p:sp>
          <p:nvSpPr>
            <p:cNvPr id="486" name="Google Shape;486;p1"/>
            <p:cNvSpPr txBox="1"/>
            <p:nvPr/>
          </p:nvSpPr>
          <p:spPr>
            <a:xfrm>
              <a:off x="2314875" y="1093813"/>
              <a:ext cx="1159200" cy="353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250</a:t>
              </a:r>
              <a:endParaRPr sz="1867" kern="0">
                <a:solidFill>
                  <a:srgbClr val="000000"/>
                </a:solidFill>
                <a:latin typeface="Arial"/>
                <a:ea typeface="Arial"/>
                <a:cs typeface="Arial"/>
                <a:sym typeface="Arial"/>
              </a:endParaRPr>
            </a:p>
          </p:txBody>
        </p:sp>
        <p:sp>
          <p:nvSpPr>
            <p:cNvPr id="487" name="Google Shape;487;p1"/>
            <p:cNvSpPr txBox="1"/>
            <p:nvPr/>
          </p:nvSpPr>
          <p:spPr>
            <a:xfrm>
              <a:off x="2314875" y="1450550"/>
              <a:ext cx="675600" cy="3837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43</a:t>
              </a:r>
              <a:endParaRPr sz="1867" kern="0">
                <a:solidFill>
                  <a:srgbClr val="000000"/>
                </a:solidFill>
                <a:latin typeface="Arial"/>
                <a:ea typeface="Arial"/>
                <a:cs typeface="Arial"/>
                <a:sym typeface="Arial"/>
              </a:endParaRPr>
            </a:p>
          </p:txBody>
        </p:sp>
        <p:sp>
          <p:nvSpPr>
            <p:cNvPr id="488" name="Google Shape;488;p1"/>
            <p:cNvSpPr txBox="1"/>
            <p:nvPr/>
          </p:nvSpPr>
          <p:spPr>
            <a:xfrm>
              <a:off x="2990475" y="1450538"/>
              <a:ext cx="483600" cy="3837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sp>
        <p:nvSpPr>
          <p:cNvPr id="489" name="Google Shape;489;p1"/>
          <p:cNvSpPr/>
          <p:nvPr/>
        </p:nvSpPr>
        <p:spPr>
          <a:xfrm>
            <a:off x="1807367" y="596600"/>
            <a:ext cx="472000" cy="2912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490" name="Google Shape;490;p1"/>
          <p:cNvPicPr preferRelativeResize="0"/>
          <p:nvPr/>
        </p:nvPicPr>
        <p:blipFill rotWithShape="1">
          <a:blip r:embed="rId3">
            <a:alphaModFix/>
          </a:blip>
          <a:srcRect/>
          <a:stretch/>
        </p:blipFill>
        <p:spPr>
          <a:xfrm>
            <a:off x="4248485" y="3822585"/>
            <a:ext cx="2654300" cy="1181100"/>
          </a:xfrm>
          <a:prstGeom prst="rect">
            <a:avLst/>
          </a:prstGeom>
          <a:noFill/>
          <a:ln>
            <a:noFill/>
          </a:ln>
        </p:spPr>
      </p:pic>
      <p:pic>
        <p:nvPicPr>
          <p:cNvPr id="491" name="Google Shape;491;p1"/>
          <p:cNvPicPr preferRelativeResize="0"/>
          <p:nvPr/>
        </p:nvPicPr>
        <p:blipFill rotWithShape="1">
          <a:blip r:embed="rId4">
            <a:alphaModFix/>
          </a:blip>
          <a:srcRect/>
          <a:stretch/>
        </p:blipFill>
        <p:spPr>
          <a:xfrm>
            <a:off x="9988501" y="1001301"/>
            <a:ext cx="1973633" cy="1973633"/>
          </a:xfrm>
          <a:prstGeom prst="rect">
            <a:avLst/>
          </a:prstGeom>
          <a:noFill/>
          <a:ln>
            <a:noFill/>
          </a:ln>
        </p:spPr>
      </p:pic>
      <p:sp>
        <p:nvSpPr>
          <p:cNvPr id="492" name="Google Shape;492;p1"/>
          <p:cNvSpPr/>
          <p:nvPr/>
        </p:nvSpPr>
        <p:spPr>
          <a:xfrm>
            <a:off x="11177533" y="1086967"/>
            <a:ext cx="942000" cy="522000"/>
          </a:xfrm>
          <a:prstGeom prst="wedgeRoundRectCallout">
            <a:avLst>
              <a:gd name="adj1" fmla="val -91292"/>
              <a:gd name="adj2" fmla="val 3394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Ooh, look - a pronoun!</a:t>
            </a:r>
            <a:endParaRPr sz="1067" kern="0">
              <a:solidFill>
                <a:srgbClr val="000000"/>
              </a:solidFill>
              <a:latin typeface="Arial"/>
              <a:ea typeface="Arial"/>
              <a:cs typeface="Arial"/>
              <a:sym typeface="Arial"/>
            </a:endParaRPr>
          </a:p>
        </p:txBody>
      </p:sp>
      <p:sp>
        <p:nvSpPr>
          <p:cNvPr id="493" name="Google Shape;493;p1"/>
          <p:cNvSpPr/>
          <p:nvPr/>
        </p:nvSpPr>
        <p:spPr>
          <a:xfrm rot="-2526232">
            <a:off x="10522397" y="921256"/>
            <a:ext cx="335880" cy="214961"/>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494" name="Google Shape;494;p1"/>
          <p:cNvPicPr preferRelativeResize="0"/>
          <p:nvPr/>
        </p:nvPicPr>
        <p:blipFill rotWithShape="1">
          <a:blip r:embed="rId5">
            <a:alphaModFix/>
          </a:blip>
          <a:srcRect/>
          <a:stretch/>
        </p:blipFill>
        <p:spPr>
          <a:xfrm>
            <a:off x="4561900" y="5157799"/>
            <a:ext cx="1181073" cy="1181100"/>
          </a:xfrm>
          <a:prstGeom prst="rect">
            <a:avLst/>
          </a:prstGeom>
          <a:noFill/>
          <a:ln>
            <a:noFill/>
          </a:ln>
        </p:spPr>
      </p:pic>
      <p:pic>
        <p:nvPicPr>
          <p:cNvPr id="495" name="Google Shape;495;p1"/>
          <p:cNvPicPr preferRelativeResize="0"/>
          <p:nvPr/>
        </p:nvPicPr>
        <p:blipFill rotWithShape="1">
          <a:blip r:embed="rId6">
            <a:alphaModFix/>
          </a:blip>
          <a:srcRect/>
          <a:stretch/>
        </p:blipFill>
        <p:spPr>
          <a:xfrm>
            <a:off x="10493733" y="3698667"/>
            <a:ext cx="1447800" cy="2870200"/>
          </a:xfrm>
          <a:prstGeom prst="rect">
            <a:avLst/>
          </a:prstGeom>
          <a:noFill/>
          <a:ln>
            <a:noFill/>
          </a:ln>
        </p:spPr>
      </p:pic>
    </p:spTree>
    <p:extLst>
      <p:ext uri="{BB962C8B-B14F-4D97-AF65-F5344CB8AC3E}">
        <p14:creationId xmlns:p14="http://schemas.microsoft.com/office/powerpoint/2010/main" val="2641312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99"/>
        <p:cNvGrpSpPr/>
        <p:nvPr/>
      </p:nvGrpSpPr>
      <p:grpSpPr>
        <a:xfrm>
          <a:off x="0" y="0"/>
          <a:ext cx="0" cy="0"/>
          <a:chOff x="0" y="0"/>
          <a:chExt cx="0" cy="0"/>
        </a:xfrm>
      </p:grpSpPr>
      <p:sp>
        <p:nvSpPr>
          <p:cNvPr id="500" name="Google Shape;500;g8831999f02_0_0"/>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3,5,12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207</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7/10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2.35pm</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35 minutes</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697</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Sometimes</a:t>
            </a:r>
            <a:endParaRPr sz="2000" kern="0">
              <a:solidFill>
                <a:srgbClr val="000000"/>
              </a:solidFill>
              <a:latin typeface="Arial"/>
              <a:cs typeface="Arial"/>
              <a:sym typeface="Arial"/>
            </a:endParaRPr>
          </a:p>
          <a:p>
            <a:pPr marL="609585" defTabSz="1219170">
              <a:buClr>
                <a:srgbClr val="000000"/>
              </a:buClr>
            </a:pPr>
            <a:r>
              <a:rPr lang="en-GB" sz="2000" kern="0">
                <a:solidFill>
                  <a:srgbClr val="000000"/>
                </a:solidFill>
                <a:latin typeface="Arial"/>
                <a:cs typeface="Arial"/>
                <a:sym typeface="Arial"/>
              </a:rPr>
              <a:t>(because 2+2=4 and 2x2=4 but, not always as 3+4=7 3x7=12</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225920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04"/>
        <p:cNvGrpSpPr/>
        <p:nvPr/>
      </p:nvGrpSpPr>
      <p:grpSpPr>
        <a:xfrm>
          <a:off x="0" y="0"/>
          <a:ext cx="0" cy="0"/>
          <a:chOff x="0" y="0"/>
          <a:chExt cx="0" cy="0"/>
        </a:xfrm>
      </p:grpSpPr>
      <p:sp>
        <p:nvSpPr>
          <p:cNvPr id="505" name="Google Shape;505;p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506" name="Google Shape;506;p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507" name="Google Shape;507;p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508" name="Google Shape;508;p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4211299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12"/>
        <p:cNvGrpSpPr/>
        <p:nvPr/>
      </p:nvGrpSpPr>
      <p:grpSpPr>
        <a:xfrm>
          <a:off x="0" y="0"/>
          <a:ext cx="0" cy="0"/>
          <a:chOff x="0" y="0"/>
          <a:chExt cx="0" cy="0"/>
        </a:xfrm>
      </p:grpSpPr>
      <p:sp>
        <p:nvSpPr>
          <p:cNvPr id="513" name="Google Shape;513;g88f8e5acc1_1_0"/>
          <p:cNvSpPr txBox="1"/>
          <p:nvPr/>
        </p:nvSpPr>
        <p:spPr>
          <a:xfrm>
            <a:off x="991533" y="2016100"/>
            <a:ext cx="9997600" cy="223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333" u="sng" kern="0">
                <a:solidFill>
                  <a:srgbClr val="000000"/>
                </a:solidFill>
                <a:latin typeface="Arial"/>
                <a:cs typeface="Arial"/>
                <a:sym typeface="Arial"/>
              </a:rPr>
              <a:t>WALT: measure capacity</a:t>
            </a:r>
            <a:endParaRPr sz="3333" u="sng" kern="0">
              <a:solidFill>
                <a:srgbClr val="000000"/>
              </a:solidFill>
              <a:latin typeface="Arial"/>
              <a:cs typeface="Arial"/>
              <a:sym typeface="Arial"/>
            </a:endParaRPr>
          </a:p>
        </p:txBody>
      </p:sp>
    </p:spTree>
    <p:extLst>
      <p:ext uri="{BB962C8B-B14F-4D97-AF65-F5344CB8AC3E}">
        <p14:creationId xmlns:p14="http://schemas.microsoft.com/office/powerpoint/2010/main" val="4142343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17"/>
        <p:cNvGrpSpPr/>
        <p:nvPr/>
      </p:nvGrpSpPr>
      <p:grpSpPr>
        <a:xfrm>
          <a:off x="0" y="0"/>
          <a:ext cx="0" cy="0"/>
          <a:chOff x="0" y="0"/>
          <a:chExt cx="0" cy="0"/>
        </a:xfrm>
      </p:grpSpPr>
      <p:grpSp>
        <p:nvGrpSpPr>
          <p:cNvPr id="518" name="Google Shape;518;g88f8e5acc1_1_7"/>
          <p:cNvGrpSpPr/>
          <p:nvPr/>
        </p:nvGrpSpPr>
        <p:grpSpPr>
          <a:xfrm>
            <a:off x="297467" y="153634"/>
            <a:ext cx="4957500" cy="4000500"/>
            <a:chOff x="309825" y="164800"/>
            <a:chExt cx="3718125" cy="3000375"/>
          </a:xfrm>
        </p:grpSpPr>
        <p:pic>
          <p:nvPicPr>
            <p:cNvPr id="519" name="Google Shape;519;g88f8e5acc1_1_7"/>
            <p:cNvPicPr preferRelativeResize="0"/>
            <p:nvPr/>
          </p:nvPicPr>
          <p:blipFill rotWithShape="1">
            <a:blip r:embed="rId3">
              <a:alphaModFix/>
            </a:blip>
            <a:srcRect l="19558" r="19510"/>
            <a:stretch/>
          </p:blipFill>
          <p:spPr>
            <a:xfrm>
              <a:off x="309825" y="164800"/>
              <a:ext cx="3656225" cy="3000375"/>
            </a:xfrm>
            <a:prstGeom prst="rect">
              <a:avLst/>
            </a:prstGeom>
            <a:noFill/>
            <a:ln>
              <a:noFill/>
            </a:ln>
          </p:spPr>
        </p:pic>
        <p:sp>
          <p:nvSpPr>
            <p:cNvPr id="520" name="Google Shape;520;g88f8e5acc1_1_7"/>
            <p:cNvSpPr/>
            <p:nvPr/>
          </p:nvSpPr>
          <p:spPr>
            <a:xfrm>
              <a:off x="3581850" y="2664700"/>
              <a:ext cx="446100" cy="322200"/>
            </a:xfrm>
            <a:prstGeom prst="rect">
              <a:avLst/>
            </a:prstGeom>
            <a:solidFill>
              <a:srgbClr val="D9EAD3"/>
            </a:solidFill>
            <a:ln w="9525" cap="flat" cmpd="sng">
              <a:solidFill>
                <a:srgbClr val="D9EAD3"/>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521" name="Google Shape;521;g88f8e5acc1_1_7"/>
          <p:cNvSpPr/>
          <p:nvPr/>
        </p:nvSpPr>
        <p:spPr>
          <a:xfrm>
            <a:off x="5254967" y="153633"/>
            <a:ext cx="6692800" cy="4473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800" kern="0">
                <a:solidFill>
                  <a:srgbClr val="000000"/>
                </a:solidFill>
                <a:latin typeface="Arial"/>
                <a:cs typeface="Arial"/>
                <a:sym typeface="Arial"/>
              </a:rPr>
              <a:t> The amount of liquid within a container is called the </a:t>
            </a:r>
            <a:r>
              <a:rPr lang="en-GB" sz="2800" u="sng" kern="0">
                <a:solidFill>
                  <a:srgbClr val="000000"/>
                </a:solidFill>
                <a:latin typeface="Arial"/>
                <a:cs typeface="Arial"/>
                <a:sym typeface="Arial"/>
              </a:rPr>
              <a:t>volume</a:t>
            </a:r>
            <a:r>
              <a:rPr lang="en-GB" sz="2800" kern="0">
                <a:solidFill>
                  <a:srgbClr val="000000"/>
                </a:solidFill>
                <a:latin typeface="Arial"/>
                <a:cs typeface="Arial"/>
                <a:sym typeface="Arial"/>
              </a:rPr>
              <a:t>.</a:t>
            </a:r>
            <a:endParaRPr sz="2800" kern="0">
              <a:solidFill>
                <a:srgbClr val="000000"/>
              </a:solidFill>
              <a:latin typeface="Arial"/>
              <a:cs typeface="Arial"/>
              <a:sym typeface="Arial"/>
            </a:endParaRPr>
          </a:p>
          <a:p>
            <a:pPr algn="ctr" defTabSz="1219170">
              <a:buClr>
                <a:srgbClr val="000000"/>
              </a:buClr>
            </a:pPr>
            <a:endParaRPr sz="2800" kern="0">
              <a:solidFill>
                <a:srgbClr val="000000"/>
              </a:solidFill>
              <a:latin typeface="Arial"/>
              <a:cs typeface="Arial"/>
              <a:sym typeface="Arial"/>
            </a:endParaRPr>
          </a:p>
          <a:p>
            <a:pPr algn="ctr" defTabSz="1219170">
              <a:buClr>
                <a:srgbClr val="000000"/>
              </a:buClr>
              <a:buSzPts val="1100"/>
            </a:pPr>
            <a:r>
              <a:rPr lang="en-GB" sz="2800" kern="0">
                <a:solidFill>
                  <a:srgbClr val="000000"/>
                </a:solidFill>
                <a:latin typeface="Arial"/>
                <a:cs typeface="Arial"/>
                <a:sym typeface="Arial"/>
              </a:rPr>
              <a:t>The maximum amount the container can fill is called the </a:t>
            </a:r>
            <a:r>
              <a:rPr lang="en-GB" sz="2800" u="sng" kern="0">
                <a:solidFill>
                  <a:srgbClr val="000000"/>
                </a:solidFill>
                <a:latin typeface="Arial"/>
                <a:cs typeface="Arial"/>
                <a:sym typeface="Arial"/>
              </a:rPr>
              <a:t>capacity. </a:t>
            </a:r>
            <a:endParaRPr sz="2800" u="sng" kern="0">
              <a:solidFill>
                <a:srgbClr val="000000"/>
              </a:solidFill>
              <a:latin typeface="Arial"/>
              <a:cs typeface="Arial"/>
              <a:sym typeface="Arial"/>
            </a:endParaRPr>
          </a:p>
          <a:p>
            <a:pPr algn="ctr" defTabSz="1219170">
              <a:buClr>
                <a:srgbClr val="000000"/>
              </a:buClr>
              <a:buSzPts val="1100"/>
            </a:pPr>
            <a:endParaRPr sz="2800" kern="0">
              <a:solidFill>
                <a:srgbClr val="000000"/>
              </a:solidFill>
              <a:latin typeface="Arial"/>
              <a:cs typeface="Arial"/>
              <a:sym typeface="Arial"/>
            </a:endParaRPr>
          </a:p>
          <a:p>
            <a:pPr algn="ctr" defTabSz="1219170">
              <a:buClr>
                <a:srgbClr val="000000"/>
              </a:buClr>
              <a:buSzPts val="1100"/>
            </a:pPr>
            <a:r>
              <a:rPr lang="en-GB" sz="2800" kern="0">
                <a:solidFill>
                  <a:srgbClr val="000000"/>
                </a:solidFill>
                <a:latin typeface="Arial"/>
                <a:cs typeface="Arial"/>
                <a:sym typeface="Arial"/>
              </a:rPr>
              <a:t>We measure the capacity using </a:t>
            </a:r>
            <a:r>
              <a:rPr lang="en-GB" sz="2800" u="sng" kern="0">
                <a:solidFill>
                  <a:srgbClr val="000000"/>
                </a:solidFill>
                <a:latin typeface="Arial"/>
                <a:cs typeface="Arial"/>
                <a:sym typeface="Arial"/>
              </a:rPr>
              <a:t>Litres </a:t>
            </a:r>
            <a:r>
              <a:rPr lang="en-GB" sz="2800" kern="0">
                <a:solidFill>
                  <a:srgbClr val="000000"/>
                </a:solidFill>
                <a:latin typeface="Arial"/>
                <a:cs typeface="Arial"/>
                <a:sym typeface="Arial"/>
              </a:rPr>
              <a:t>(L) and </a:t>
            </a:r>
            <a:r>
              <a:rPr lang="en-GB" sz="2800" u="sng" kern="0">
                <a:solidFill>
                  <a:srgbClr val="000000"/>
                </a:solidFill>
                <a:latin typeface="Arial"/>
                <a:cs typeface="Arial"/>
                <a:sym typeface="Arial"/>
              </a:rPr>
              <a:t>Millilitres </a:t>
            </a:r>
            <a:r>
              <a:rPr lang="en-GB" sz="2800" kern="0">
                <a:solidFill>
                  <a:srgbClr val="000000"/>
                </a:solidFill>
                <a:latin typeface="Arial"/>
                <a:cs typeface="Arial"/>
                <a:sym typeface="Arial"/>
              </a:rPr>
              <a:t>(ml).</a:t>
            </a:r>
            <a:endParaRPr sz="2800" kern="0">
              <a:solidFill>
                <a:srgbClr val="000000"/>
              </a:solidFill>
              <a:latin typeface="Arial"/>
              <a:cs typeface="Arial"/>
              <a:sym typeface="Arial"/>
            </a:endParaRPr>
          </a:p>
          <a:p>
            <a:pPr defTabSz="1219170">
              <a:buClr>
                <a:srgbClr val="000000"/>
              </a:buClr>
              <a:buSzPts val="1100"/>
            </a:pPr>
            <a:endParaRPr sz="2800" kern="0">
              <a:solidFill>
                <a:srgbClr val="000000"/>
              </a:solidFill>
              <a:latin typeface="Arial"/>
              <a:cs typeface="Arial"/>
              <a:sym typeface="Arial"/>
            </a:endParaRPr>
          </a:p>
          <a:p>
            <a:pPr algn="ctr" defTabSz="1219170">
              <a:buClr>
                <a:srgbClr val="000000"/>
              </a:buClr>
              <a:buSzPts val="1100"/>
            </a:pPr>
            <a:r>
              <a:rPr lang="en-GB" sz="2800" kern="0">
                <a:solidFill>
                  <a:srgbClr val="000000"/>
                </a:solidFill>
                <a:latin typeface="Arial"/>
                <a:cs typeface="Arial"/>
                <a:sym typeface="Arial"/>
              </a:rPr>
              <a:t>There are 1000ml in 1L.</a:t>
            </a:r>
            <a:endParaRPr sz="1733" kern="0">
              <a:solidFill>
                <a:srgbClr val="000000"/>
              </a:solidFill>
              <a:latin typeface="Arial"/>
              <a:cs typeface="Arial"/>
              <a:sym typeface="Arial"/>
            </a:endParaRPr>
          </a:p>
        </p:txBody>
      </p:sp>
      <p:sp>
        <p:nvSpPr>
          <p:cNvPr id="522" name="Google Shape;522;g88f8e5acc1_1_7"/>
          <p:cNvSpPr/>
          <p:nvPr/>
        </p:nvSpPr>
        <p:spPr>
          <a:xfrm>
            <a:off x="297467" y="4709700"/>
            <a:ext cx="4494800" cy="2082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933" kern="0">
                <a:solidFill>
                  <a:srgbClr val="000000"/>
                </a:solidFill>
                <a:latin typeface="Arial"/>
                <a:cs typeface="Arial"/>
                <a:sym typeface="Arial"/>
              </a:rPr>
              <a:t>What is the volume of water in the jug?</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____________</a:t>
            </a:r>
            <a:endParaRPr sz="2933" kern="0">
              <a:solidFill>
                <a:srgbClr val="000000"/>
              </a:solidFill>
              <a:latin typeface="Arial"/>
              <a:cs typeface="Arial"/>
              <a:sym typeface="Arial"/>
            </a:endParaRPr>
          </a:p>
        </p:txBody>
      </p:sp>
      <p:sp>
        <p:nvSpPr>
          <p:cNvPr id="523" name="Google Shape;523;g88f8e5acc1_1_7"/>
          <p:cNvSpPr/>
          <p:nvPr/>
        </p:nvSpPr>
        <p:spPr>
          <a:xfrm>
            <a:off x="6353967" y="4709700"/>
            <a:ext cx="4494800" cy="2082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933" kern="0">
                <a:solidFill>
                  <a:srgbClr val="000000"/>
                </a:solidFill>
                <a:latin typeface="Arial"/>
                <a:cs typeface="Arial"/>
                <a:sym typeface="Arial"/>
              </a:rPr>
              <a:t>What is the capacity of water in the jug?</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____________</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2265715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27"/>
        <p:cNvGrpSpPr/>
        <p:nvPr/>
      </p:nvGrpSpPr>
      <p:grpSpPr>
        <a:xfrm>
          <a:off x="0" y="0"/>
          <a:ext cx="0" cy="0"/>
          <a:chOff x="0" y="0"/>
          <a:chExt cx="0" cy="0"/>
        </a:xfrm>
      </p:grpSpPr>
      <p:grpSp>
        <p:nvGrpSpPr>
          <p:cNvPr id="528" name="Google Shape;528;g88f8e5acc1_1_48"/>
          <p:cNvGrpSpPr/>
          <p:nvPr/>
        </p:nvGrpSpPr>
        <p:grpSpPr>
          <a:xfrm>
            <a:off x="297467" y="153634"/>
            <a:ext cx="4957500" cy="4000500"/>
            <a:chOff x="309825" y="164800"/>
            <a:chExt cx="3718125" cy="3000375"/>
          </a:xfrm>
        </p:grpSpPr>
        <p:pic>
          <p:nvPicPr>
            <p:cNvPr id="529" name="Google Shape;529;g88f8e5acc1_1_48"/>
            <p:cNvPicPr preferRelativeResize="0"/>
            <p:nvPr/>
          </p:nvPicPr>
          <p:blipFill rotWithShape="1">
            <a:blip r:embed="rId3">
              <a:alphaModFix/>
            </a:blip>
            <a:srcRect l="19558" r="19510"/>
            <a:stretch/>
          </p:blipFill>
          <p:spPr>
            <a:xfrm>
              <a:off x="309825" y="164800"/>
              <a:ext cx="3656225" cy="3000375"/>
            </a:xfrm>
            <a:prstGeom prst="rect">
              <a:avLst/>
            </a:prstGeom>
            <a:noFill/>
            <a:ln>
              <a:noFill/>
            </a:ln>
          </p:spPr>
        </p:pic>
        <p:sp>
          <p:nvSpPr>
            <p:cNvPr id="530" name="Google Shape;530;g88f8e5acc1_1_48"/>
            <p:cNvSpPr/>
            <p:nvPr/>
          </p:nvSpPr>
          <p:spPr>
            <a:xfrm>
              <a:off x="3581850" y="2664700"/>
              <a:ext cx="446100" cy="322200"/>
            </a:xfrm>
            <a:prstGeom prst="rect">
              <a:avLst/>
            </a:prstGeom>
            <a:solidFill>
              <a:srgbClr val="D9EAD3"/>
            </a:solidFill>
            <a:ln w="9525" cap="flat" cmpd="sng">
              <a:solidFill>
                <a:srgbClr val="D9EAD3"/>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531" name="Google Shape;531;g88f8e5acc1_1_48"/>
          <p:cNvSpPr/>
          <p:nvPr/>
        </p:nvSpPr>
        <p:spPr>
          <a:xfrm>
            <a:off x="5254967" y="153633"/>
            <a:ext cx="6692800" cy="4473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800" kern="0">
                <a:solidFill>
                  <a:srgbClr val="000000"/>
                </a:solidFill>
                <a:latin typeface="Arial"/>
                <a:cs typeface="Arial"/>
                <a:sym typeface="Arial"/>
              </a:rPr>
              <a:t> The amount of liquid within a container is called the </a:t>
            </a:r>
            <a:r>
              <a:rPr lang="en-GB" sz="2800" u="sng" kern="0">
                <a:solidFill>
                  <a:srgbClr val="000000"/>
                </a:solidFill>
                <a:latin typeface="Arial"/>
                <a:cs typeface="Arial"/>
                <a:sym typeface="Arial"/>
              </a:rPr>
              <a:t>volume</a:t>
            </a:r>
            <a:r>
              <a:rPr lang="en-GB" sz="2800" kern="0">
                <a:solidFill>
                  <a:srgbClr val="000000"/>
                </a:solidFill>
                <a:latin typeface="Arial"/>
                <a:cs typeface="Arial"/>
                <a:sym typeface="Arial"/>
              </a:rPr>
              <a:t>.</a:t>
            </a:r>
            <a:endParaRPr sz="2800" kern="0">
              <a:solidFill>
                <a:srgbClr val="000000"/>
              </a:solidFill>
              <a:latin typeface="Arial"/>
              <a:cs typeface="Arial"/>
              <a:sym typeface="Arial"/>
            </a:endParaRPr>
          </a:p>
          <a:p>
            <a:pPr algn="ctr" defTabSz="1219170">
              <a:buClr>
                <a:srgbClr val="000000"/>
              </a:buClr>
            </a:pPr>
            <a:endParaRPr sz="2800" kern="0">
              <a:solidFill>
                <a:srgbClr val="000000"/>
              </a:solidFill>
              <a:latin typeface="Arial"/>
              <a:cs typeface="Arial"/>
              <a:sym typeface="Arial"/>
            </a:endParaRPr>
          </a:p>
          <a:p>
            <a:pPr algn="ctr" defTabSz="1219170">
              <a:buClr>
                <a:srgbClr val="000000"/>
              </a:buClr>
            </a:pPr>
            <a:r>
              <a:rPr lang="en-GB" sz="2800" kern="0">
                <a:solidFill>
                  <a:srgbClr val="000000"/>
                </a:solidFill>
                <a:latin typeface="Arial"/>
                <a:cs typeface="Arial"/>
                <a:sym typeface="Arial"/>
              </a:rPr>
              <a:t>The maximum amount the container can fill is called the </a:t>
            </a:r>
            <a:r>
              <a:rPr lang="en-GB" sz="2800" u="sng" kern="0">
                <a:solidFill>
                  <a:srgbClr val="000000"/>
                </a:solidFill>
                <a:latin typeface="Arial"/>
                <a:cs typeface="Arial"/>
                <a:sym typeface="Arial"/>
              </a:rPr>
              <a:t>capacity. </a:t>
            </a:r>
            <a:endParaRPr sz="2800" u="sng" kern="0">
              <a:solidFill>
                <a:srgbClr val="000000"/>
              </a:solidFill>
              <a:latin typeface="Arial"/>
              <a:cs typeface="Arial"/>
              <a:sym typeface="Arial"/>
            </a:endParaRPr>
          </a:p>
          <a:p>
            <a:pPr algn="ctr" defTabSz="1219170">
              <a:buClr>
                <a:srgbClr val="000000"/>
              </a:buClr>
            </a:pPr>
            <a:endParaRPr sz="2800" kern="0">
              <a:solidFill>
                <a:srgbClr val="000000"/>
              </a:solidFill>
              <a:latin typeface="Arial"/>
              <a:cs typeface="Arial"/>
              <a:sym typeface="Arial"/>
            </a:endParaRPr>
          </a:p>
          <a:p>
            <a:pPr algn="ctr" defTabSz="1219170">
              <a:buClr>
                <a:srgbClr val="000000"/>
              </a:buClr>
            </a:pPr>
            <a:r>
              <a:rPr lang="en-GB" sz="2800" kern="0">
                <a:solidFill>
                  <a:srgbClr val="000000"/>
                </a:solidFill>
                <a:latin typeface="Arial"/>
                <a:cs typeface="Arial"/>
                <a:sym typeface="Arial"/>
              </a:rPr>
              <a:t>We measure the capacity using </a:t>
            </a:r>
            <a:r>
              <a:rPr lang="en-GB" sz="2800" u="sng" kern="0">
                <a:solidFill>
                  <a:srgbClr val="000000"/>
                </a:solidFill>
                <a:latin typeface="Arial"/>
                <a:cs typeface="Arial"/>
                <a:sym typeface="Arial"/>
              </a:rPr>
              <a:t>Litres </a:t>
            </a:r>
            <a:r>
              <a:rPr lang="en-GB" sz="2800" kern="0">
                <a:solidFill>
                  <a:srgbClr val="000000"/>
                </a:solidFill>
                <a:latin typeface="Arial"/>
                <a:cs typeface="Arial"/>
                <a:sym typeface="Arial"/>
              </a:rPr>
              <a:t>(L) and </a:t>
            </a:r>
            <a:r>
              <a:rPr lang="en-GB" sz="2800" u="sng" kern="0">
                <a:solidFill>
                  <a:srgbClr val="000000"/>
                </a:solidFill>
                <a:latin typeface="Arial"/>
                <a:cs typeface="Arial"/>
                <a:sym typeface="Arial"/>
              </a:rPr>
              <a:t>Millilitres </a:t>
            </a:r>
            <a:r>
              <a:rPr lang="en-GB" sz="2800" kern="0">
                <a:solidFill>
                  <a:srgbClr val="000000"/>
                </a:solidFill>
                <a:latin typeface="Arial"/>
                <a:cs typeface="Arial"/>
                <a:sym typeface="Arial"/>
              </a:rPr>
              <a:t>(ml).</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algn="ctr" defTabSz="1219170">
              <a:buClr>
                <a:srgbClr val="000000"/>
              </a:buClr>
            </a:pPr>
            <a:r>
              <a:rPr lang="en-GB" sz="2800" kern="0">
                <a:solidFill>
                  <a:srgbClr val="000000"/>
                </a:solidFill>
                <a:latin typeface="Arial"/>
                <a:cs typeface="Arial"/>
                <a:sym typeface="Arial"/>
              </a:rPr>
              <a:t>There are 1000ml in 1L.</a:t>
            </a:r>
            <a:endParaRPr sz="1733" kern="0">
              <a:solidFill>
                <a:srgbClr val="000000"/>
              </a:solidFill>
              <a:latin typeface="Arial"/>
              <a:cs typeface="Arial"/>
              <a:sym typeface="Arial"/>
            </a:endParaRPr>
          </a:p>
        </p:txBody>
      </p:sp>
      <p:sp>
        <p:nvSpPr>
          <p:cNvPr id="532" name="Google Shape;532;g88f8e5acc1_1_48"/>
          <p:cNvSpPr/>
          <p:nvPr/>
        </p:nvSpPr>
        <p:spPr>
          <a:xfrm>
            <a:off x="297467" y="4709700"/>
            <a:ext cx="4494800" cy="2082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933" kern="0">
                <a:solidFill>
                  <a:srgbClr val="000000"/>
                </a:solidFill>
                <a:latin typeface="Arial"/>
                <a:cs typeface="Arial"/>
                <a:sym typeface="Arial"/>
              </a:rPr>
              <a:t>What is the volume of water in the jug?</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500ml</a:t>
            </a:r>
            <a:endParaRPr sz="2933" kern="0">
              <a:solidFill>
                <a:srgbClr val="000000"/>
              </a:solidFill>
              <a:latin typeface="Arial"/>
              <a:cs typeface="Arial"/>
              <a:sym typeface="Arial"/>
            </a:endParaRPr>
          </a:p>
        </p:txBody>
      </p:sp>
      <p:sp>
        <p:nvSpPr>
          <p:cNvPr id="533" name="Google Shape;533;g88f8e5acc1_1_48"/>
          <p:cNvSpPr/>
          <p:nvPr/>
        </p:nvSpPr>
        <p:spPr>
          <a:xfrm>
            <a:off x="6353967" y="4709700"/>
            <a:ext cx="4494800" cy="2082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933" kern="0">
                <a:solidFill>
                  <a:srgbClr val="000000"/>
                </a:solidFill>
                <a:latin typeface="Arial"/>
                <a:cs typeface="Arial"/>
                <a:sym typeface="Arial"/>
              </a:rPr>
              <a:t>What is the capacity of water in the jug?</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600ml</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434951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37"/>
        <p:cNvGrpSpPr/>
        <p:nvPr/>
      </p:nvGrpSpPr>
      <p:grpSpPr>
        <a:xfrm>
          <a:off x="0" y="0"/>
          <a:ext cx="0" cy="0"/>
          <a:chOff x="0" y="0"/>
          <a:chExt cx="0" cy="0"/>
        </a:xfrm>
      </p:grpSpPr>
      <p:pic>
        <p:nvPicPr>
          <p:cNvPr id="538" name="Google Shape;538;g88f8e5acc1_1_14"/>
          <p:cNvPicPr preferRelativeResize="0"/>
          <p:nvPr/>
        </p:nvPicPr>
        <p:blipFill>
          <a:blip r:embed="rId3">
            <a:alphaModFix/>
          </a:blip>
          <a:stretch>
            <a:fillRect/>
          </a:stretch>
        </p:blipFill>
        <p:spPr>
          <a:xfrm>
            <a:off x="203200" y="203200"/>
            <a:ext cx="4324733" cy="3865467"/>
          </a:xfrm>
          <a:prstGeom prst="rect">
            <a:avLst/>
          </a:prstGeom>
          <a:noFill/>
          <a:ln>
            <a:noFill/>
          </a:ln>
        </p:spPr>
      </p:pic>
      <p:sp>
        <p:nvSpPr>
          <p:cNvPr id="539" name="Google Shape;539;g88f8e5acc1_1_14"/>
          <p:cNvSpPr/>
          <p:nvPr/>
        </p:nvSpPr>
        <p:spPr>
          <a:xfrm>
            <a:off x="5469867" y="231367"/>
            <a:ext cx="6494400" cy="3718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933" kern="0">
                <a:solidFill>
                  <a:srgbClr val="000000"/>
                </a:solidFill>
                <a:latin typeface="Arial"/>
                <a:cs typeface="Arial"/>
                <a:sym typeface="Arial"/>
              </a:rPr>
              <a:t>However, just like measuring mass, the volume won’t always be exactly on a number on the scale.</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Use what you know about measuring the work out the volume of water in the jug.</a:t>
            </a:r>
            <a:endParaRPr sz="2933" kern="0">
              <a:solidFill>
                <a:srgbClr val="000000"/>
              </a:solidFill>
              <a:latin typeface="Arial"/>
              <a:cs typeface="Arial"/>
              <a:sym typeface="Arial"/>
            </a:endParaRPr>
          </a:p>
        </p:txBody>
      </p:sp>
      <p:sp>
        <p:nvSpPr>
          <p:cNvPr id="540" name="Google Shape;540;g88f8e5acc1_1_14"/>
          <p:cNvSpPr/>
          <p:nvPr/>
        </p:nvSpPr>
        <p:spPr>
          <a:xfrm>
            <a:off x="148667" y="4230500"/>
            <a:ext cx="5321200" cy="2445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933" kern="0">
                <a:solidFill>
                  <a:srgbClr val="000000"/>
                </a:solidFill>
                <a:latin typeface="Arial"/>
                <a:cs typeface="Arial"/>
                <a:sym typeface="Arial"/>
              </a:rPr>
              <a:t>What is the volume of water in the jug?</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______________</a:t>
            </a:r>
            <a:endParaRPr sz="2933" kern="0">
              <a:solidFill>
                <a:srgbClr val="000000"/>
              </a:solidFill>
              <a:latin typeface="Arial"/>
              <a:cs typeface="Arial"/>
              <a:sym typeface="Arial"/>
            </a:endParaRPr>
          </a:p>
        </p:txBody>
      </p:sp>
      <p:sp>
        <p:nvSpPr>
          <p:cNvPr id="541" name="Google Shape;541;g88f8e5acc1_1_14"/>
          <p:cNvSpPr/>
          <p:nvPr/>
        </p:nvSpPr>
        <p:spPr>
          <a:xfrm>
            <a:off x="6056467" y="4230500"/>
            <a:ext cx="5321200" cy="2445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933" kern="0">
                <a:solidFill>
                  <a:srgbClr val="000000"/>
                </a:solidFill>
                <a:latin typeface="Arial"/>
                <a:cs typeface="Arial"/>
                <a:sym typeface="Arial"/>
              </a:rPr>
              <a:t>What is the capacity of water in the jug?</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______________</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2295721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45"/>
        <p:cNvGrpSpPr/>
        <p:nvPr/>
      </p:nvGrpSpPr>
      <p:grpSpPr>
        <a:xfrm>
          <a:off x="0" y="0"/>
          <a:ext cx="0" cy="0"/>
          <a:chOff x="0" y="0"/>
          <a:chExt cx="0" cy="0"/>
        </a:xfrm>
      </p:grpSpPr>
      <p:pic>
        <p:nvPicPr>
          <p:cNvPr id="546" name="Google Shape;546;g88f8e5acc1_1_58"/>
          <p:cNvPicPr preferRelativeResize="0"/>
          <p:nvPr/>
        </p:nvPicPr>
        <p:blipFill>
          <a:blip r:embed="rId3">
            <a:alphaModFix/>
          </a:blip>
          <a:stretch>
            <a:fillRect/>
          </a:stretch>
        </p:blipFill>
        <p:spPr>
          <a:xfrm>
            <a:off x="203200" y="203200"/>
            <a:ext cx="4324733" cy="3865467"/>
          </a:xfrm>
          <a:prstGeom prst="rect">
            <a:avLst/>
          </a:prstGeom>
          <a:noFill/>
          <a:ln>
            <a:noFill/>
          </a:ln>
        </p:spPr>
      </p:pic>
      <p:sp>
        <p:nvSpPr>
          <p:cNvPr id="547" name="Google Shape;547;g88f8e5acc1_1_58"/>
          <p:cNvSpPr/>
          <p:nvPr/>
        </p:nvSpPr>
        <p:spPr>
          <a:xfrm>
            <a:off x="5469867" y="231367"/>
            <a:ext cx="6494400" cy="3718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933" kern="0">
                <a:solidFill>
                  <a:srgbClr val="000000"/>
                </a:solidFill>
                <a:latin typeface="Arial"/>
                <a:cs typeface="Arial"/>
                <a:sym typeface="Arial"/>
              </a:rPr>
              <a:t>However, just like measuring mass, the volume won’t always be exactly on a number on the scale.</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Use what you know about measuring the work out the volume of water in the jug.</a:t>
            </a:r>
            <a:endParaRPr sz="2933" kern="0">
              <a:solidFill>
                <a:srgbClr val="000000"/>
              </a:solidFill>
              <a:latin typeface="Arial"/>
              <a:cs typeface="Arial"/>
              <a:sym typeface="Arial"/>
            </a:endParaRPr>
          </a:p>
        </p:txBody>
      </p:sp>
      <p:sp>
        <p:nvSpPr>
          <p:cNvPr id="548" name="Google Shape;548;g88f8e5acc1_1_58"/>
          <p:cNvSpPr/>
          <p:nvPr/>
        </p:nvSpPr>
        <p:spPr>
          <a:xfrm>
            <a:off x="148667" y="4230500"/>
            <a:ext cx="5321200" cy="2445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933" kern="0">
                <a:solidFill>
                  <a:srgbClr val="000000"/>
                </a:solidFill>
                <a:latin typeface="Arial"/>
                <a:cs typeface="Arial"/>
                <a:sym typeface="Arial"/>
              </a:rPr>
              <a:t>What is the volume of water in the jug?</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700ml</a:t>
            </a:r>
            <a:endParaRPr sz="2933" kern="0">
              <a:solidFill>
                <a:srgbClr val="000000"/>
              </a:solidFill>
              <a:latin typeface="Arial"/>
              <a:cs typeface="Arial"/>
              <a:sym typeface="Arial"/>
            </a:endParaRPr>
          </a:p>
        </p:txBody>
      </p:sp>
      <p:sp>
        <p:nvSpPr>
          <p:cNvPr id="549" name="Google Shape;549;g88f8e5acc1_1_58"/>
          <p:cNvSpPr/>
          <p:nvPr/>
        </p:nvSpPr>
        <p:spPr>
          <a:xfrm>
            <a:off x="6056467" y="4230500"/>
            <a:ext cx="5321200" cy="2445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933" kern="0">
                <a:solidFill>
                  <a:srgbClr val="000000"/>
                </a:solidFill>
                <a:latin typeface="Arial"/>
                <a:cs typeface="Arial"/>
                <a:sym typeface="Arial"/>
              </a:rPr>
              <a:t>What is the capacity of the jug?</a:t>
            </a:r>
            <a:endParaRPr sz="2933" kern="0">
              <a:solidFill>
                <a:srgbClr val="000000"/>
              </a:solidFill>
              <a:latin typeface="Arial"/>
              <a:cs typeface="Arial"/>
              <a:sym typeface="Arial"/>
            </a:endParaRPr>
          </a:p>
          <a:p>
            <a:pPr algn="ctr" defTabSz="1219170">
              <a:buClr>
                <a:srgbClr val="000000"/>
              </a:buClr>
            </a:pP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1000ml or 1L</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1595706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53"/>
        <p:cNvGrpSpPr/>
        <p:nvPr/>
      </p:nvGrpSpPr>
      <p:grpSpPr>
        <a:xfrm>
          <a:off x="0" y="0"/>
          <a:ext cx="0" cy="0"/>
          <a:chOff x="0" y="0"/>
          <a:chExt cx="0" cy="0"/>
        </a:xfrm>
      </p:grpSpPr>
      <p:pic>
        <p:nvPicPr>
          <p:cNvPr id="554" name="Google Shape;554;g88f8e5acc1_1_11"/>
          <p:cNvPicPr preferRelativeResize="0"/>
          <p:nvPr/>
        </p:nvPicPr>
        <p:blipFill>
          <a:blip r:embed="rId3">
            <a:alphaModFix/>
          </a:blip>
          <a:stretch>
            <a:fillRect/>
          </a:stretch>
        </p:blipFill>
        <p:spPr>
          <a:xfrm>
            <a:off x="203200" y="203200"/>
            <a:ext cx="11430000" cy="3962400"/>
          </a:xfrm>
          <a:prstGeom prst="rect">
            <a:avLst/>
          </a:prstGeom>
          <a:noFill/>
          <a:ln>
            <a:noFill/>
          </a:ln>
        </p:spPr>
      </p:pic>
    </p:spTree>
    <p:extLst>
      <p:ext uri="{BB962C8B-B14F-4D97-AF65-F5344CB8AC3E}">
        <p14:creationId xmlns:p14="http://schemas.microsoft.com/office/powerpoint/2010/main" val="2691800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58"/>
        <p:cNvGrpSpPr/>
        <p:nvPr/>
      </p:nvGrpSpPr>
      <p:grpSpPr>
        <a:xfrm>
          <a:off x="0" y="0"/>
          <a:ext cx="0" cy="0"/>
          <a:chOff x="0" y="0"/>
          <a:chExt cx="0" cy="0"/>
        </a:xfrm>
      </p:grpSpPr>
      <p:pic>
        <p:nvPicPr>
          <p:cNvPr id="559" name="Google Shape;559;g88f8e5acc1_1_43"/>
          <p:cNvPicPr preferRelativeResize="0"/>
          <p:nvPr/>
        </p:nvPicPr>
        <p:blipFill rotWithShape="1">
          <a:blip r:embed="rId3">
            <a:alphaModFix/>
          </a:blip>
          <a:srcRect l="37115" t="17390" r="41920" b="2947"/>
          <a:stretch/>
        </p:blipFill>
        <p:spPr>
          <a:xfrm>
            <a:off x="99167" y="115667"/>
            <a:ext cx="2070000" cy="2726700"/>
          </a:xfrm>
          <a:prstGeom prst="rect">
            <a:avLst/>
          </a:prstGeom>
          <a:noFill/>
          <a:ln>
            <a:noFill/>
          </a:ln>
        </p:spPr>
      </p:pic>
      <p:pic>
        <p:nvPicPr>
          <p:cNvPr id="560" name="Google Shape;560;g88f8e5acc1_1_43"/>
          <p:cNvPicPr preferRelativeResize="0"/>
          <p:nvPr/>
        </p:nvPicPr>
        <p:blipFill rotWithShape="1">
          <a:blip r:embed="rId3">
            <a:alphaModFix/>
          </a:blip>
          <a:srcRect l="57569" t="21379" r="21796" b="3074"/>
          <a:stretch/>
        </p:blipFill>
        <p:spPr>
          <a:xfrm>
            <a:off x="99167" y="2842367"/>
            <a:ext cx="2070000" cy="2627359"/>
          </a:xfrm>
          <a:prstGeom prst="rect">
            <a:avLst/>
          </a:prstGeom>
          <a:noFill/>
          <a:ln>
            <a:noFill/>
          </a:ln>
        </p:spPr>
      </p:pic>
      <p:pic>
        <p:nvPicPr>
          <p:cNvPr id="561" name="Google Shape;561;g88f8e5acc1_1_43"/>
          <p:cNvPicPr preferRelativeResize="0"/>
          <p:nvPr/>
        </p:nvPicPr>
        <p:blipFill rotWithShape="1">
          <a:blip r:embed="rId3">
            <a:alphaModFix/>
          </a:blip>
          <a:srcRect l="933" t="25136" r="63150" b="5960"/>
          <a:stretch/>
        </p:blipFill>
        <p:spPr>
          <a:xfrm>
            <a:off x="2169168" y="330516"/>
            <a:ext cx="3453801" cy="2297000"/>
          </a:xfrm>
          <a:prstGeom prst="rect">
            <a:avLst/>
          </a:prstGeom>
          <a:noFill/>
          <a:ln>
            <a:noFill/>
          </a:ln>
        </p:spPr>
      </p:pic>
      <p:pic>
        <p:nvPicPr>
          <p:cNvPr id="562" name="Google Shape;562;g88f8e5acc1_1_43"/>
          <p:cNvPicPr preferRelativeResize="0"/>
          <p:nvPr/>
        </p:nvPicPr>
        <p:blipFill rotWithShape="1">
          <a:blip r:embed="rId3">
            <a:alphaModFix/>
          </a:blip>
          <a:srcRect l="933" t="25136" r="63150" b="5960"/>
          <a:stretch/>
        </p:blipFill>
        <p:spPr>
          <a:xfrm>
            <a:off x="2169168" y="3007549"/>
            <a:ext cx="3453801" cy="2297000"/>
          </a:xfrm>
          <a:prstGeom prst="rect">
            <a:avLst/>
          </a:prstGeom>
          <a:noFill/>
          <a:ln>
            <a:noFill/>
          </a:ln>
        </p:spPr>
      </p:pic>
      <p:pic>
        <p:nvPicPr>
          <p:cNvPr id="563" name="Google Shape;563;g88f8e5acc1_1_43"/>
          <p:cNvPicPr preferRelativeResize="0"/>
          <p:nvPr/>
        </p:nvPicPr>
        <p:blipFill rotWithShape="1">
          <a:blip r:embed="rId3">
            <a:alphaModFix/>
          </a:blip>
          <a:srcRect l="933" t="25136" r="63150" b="5960"/>
          <a:stretch/>
        </p:blipFill>
        <p:spPr>
          <a:xfrm>
            <a:off x="8738201" y="1992849"/>
            <a:ext cx="3453801" cy="2297000"/>
          </a:xfrm>
          <a:prstGeom prst="rect">
            <a:avLst/>
          </a:prstGeom>
          <a:noFill/>
          <a:ln>
            <a:noFill/>
          </a:ln>
        </p:spPr>
      </p:pic>
      <p:pic>
        <p:nvPicPr>
          <p:cNvPr id="564" name="Google Shape;564;g88f8e5acc1_1_43"/>
          <p:cNvPicPr preferRelativeResize="0"/>
          <p:nvPr/>
        </p:nvPicPr>
        <p:blipFill rotWithShape="1">
          <a:blip r:embed="rId3">
            <a:alphaModFix/>
          </a:blip>
          <a:srcRect l="77553" t="18938" r="1777" b="5125"/>
          <a:stretch/>
        </p:blipFill>
        <p:spPr>
          <a:xfrm>
            <a:off x="6668200" y="1823200"/>
            <a:ext cx="2070000" cy="2636312"/>
          </a:xfrm>
          <a:prstGeom prst="rect">
            <a:avLst/>
          </a:prstGeom>
          <a:noFill/>
          <a:ln>
            <a:noFill/>
          </a:ln>
        </p:spPr>
      </p:pic>
    </p:spTree>
    <p:extLst>
      <p:ext uri="{BB962C8B-B14F-4D97-AF65-F5344CB8AC3E}">
        <p14:creationId xmlns:p14="http://schemas.microsoft.com/office/powerpoint/2010/main" val="2166253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68"/>
        <p:cNvGrpSpPr/>
        <p:nvPr/>
      </p:nvGrpSpPr>
      <p:grpSpPr>
        <a:xfrm>
          <a:off x="0" y="0"/>
          <a:ext cx="0" cy="0"/>
          <a:chOff x="0" y="0"/>
          <a:chExt cx="0" cy="0"/>
        </a:xfrm>
      </p:grpSpPr>
      <p:pic>
        <p:nvPicPr>
          <p:cNvPr id="569" name="Google Shape;569;g88f8e5acc1_1_76"/>
          <p:cNvPicPr preferRelativeResize="0"/>
          <p:nvPr/>
        </p:nvPicPr>
        <p:blipFill rotWithShape="1">
          <a:blip r:embed="rId3">
            <a:alphaModFix/>
          </a:blip>
          <a:srcRect l="37115" t="17390" r="41920" b="2947"/>
          <a:stretch/>
        </p:blipFill>
        <p:spPr>
          <a:xfrm>
            <a:off x="99167" y="115667"/>
            <a:ext cx="2070000" cy="2726700"/>
          </a:xfrm>
          <a:prstGeom prst="rect">
            <a:avLst/>
          </a:prstGeom>
          <a:noFill/>
          <a:ln>
            <a:noFill/>
          </a:ln>
        </p:spPr>
      </p:pic>
      <p:pic>
        <p:nvPicPr>
          <p:cNvPr id="570" name="Google Shape;570;g88f8e5acc1_1_76"/>
          <p:cNvPicPr preferRelativeResize="0"/>
          <p:nvPr/>
        </p:nvPicPr>
        <p:blipFill rotWithShape="1">
          <a:blip r:embed="rId3">
            <a:alphaModFix/>
          </a:blip>
          <a:srcRect l="57569" t="21379" r="21796" b="3074"/>
          <a:stretch/>
        </p:blipFill>
        <p:spPr>
          <a:xfrm>
            <a:off x="99167" y="2842367"/>
            <a:ext cx="2070000" cy="2627359"/>
          </a:xfrm>
          <a:prstGeom prst="rect">
            <a:avLst/>
          </a:prstGeom>
          <a:noFill/>
          <a:ln>
            <a:noFill/>
          </a:ln>
        </p:spPr>
      </p:pic>
      <p:pic>
        <p:nvPicPr>
          <p:cNvPr id="571" name="Google Shape;571;g88f8e5acc1_1_76"/>
          <p:cNvPicPr preferRelativeResize="0"/>
          <p:nvPr/>
        </p:nvPicPr>
        <p:blipFill rotWithShape="1">
          <a:blip r:embed="rId3">
            <a:alphaModFix/>
          </a:blip>
          <a:srcRect l="933" t="25136" r="63150" b="5960"/>
          <a:stretch/>
        </p:blipFill>
        <p:spPr>
          <a:xfrm>
            <a:off x="2169168" y="330516"/>
            <a:ext cx="3453801" cy="2297000"/>
          </a:xfrm>
          <a:prstGeom prst="rect">
            <a:avLst/>
          </a:prstGeom>
          <a:noFill/>
          <a:ln>
            <a:noFill/>
          </a:ln>
        </p:spPr>
      </p:pic>
      <p:pic>
        <p:nvPicPr>
          <p:cNvPr id="572" name="Google Shape;572;g88f8e5acc1_1_76"/>
          <p:cNvPicPr preferRelativeResize="0"/>
          <p:nvPr/>
        </p:nvPicPr>
        <p:blipFill rotWithShape="1">
          <a:blip r:embed="rId3">
            <a:alphaModFix/>
          </a:blip>
          <a:srcRect l="933" t="25136" r="63150" b="5960"/>
          <a:stretch/>
        </p:blipFill>
        <p:spPr>
          <a:xfrm>
            <a:off x="2169168" y="3007549"/>
            <a:ext cx="3453801" cy="2297000"/>
          </a:xfrm>
          <a:prstGeom prst="rect">
            <a:avLst/>
          </a:prstGeom>
          <a:noFill/>
          <a:ln>
            <a:noFill/>
          </a:ln>
        </p:spPr>
      </p:pic>
      <p:pic>
        <p:nvPicPr>
          <p:cNvPr id="573" name="Google Shape;573;g88f8e5acc1_1_76"/>
          <p:cNvPicPr preferRelativeResize="0"/>
          <p:nvPr/>
        </p:nvPicPr>
        <p:blipFill rotWithShape="1">
          <a:blip r:embed="rId3">
            <a:alphaModFix/>
          </a:blip>
          <a:srcRect l="933" t="25136" r="63150" b="5960"/>
          <a:stretch/>
        </p:blipFill>
        <p:spPr>
          <a:xfrm>
            <a:off x="8738201" y="1992849"/>
            <a:ext cx="3453801" cy="2297000"/>
          </a:xfrm>
          <a:prstGeom prst="rect">
            <a:avLst/>
          </a:prstGeom>
          <a:noFill/>
          <a:ln>
            <a:noFill/>
          </a:ln>
        </p:spPr>
      </p:pic>
      <p:pic>
        <p:nvPicPr>
          <p:cNvPr id="574" name="Google Shape;574;g88f8e5acc1_1_76"/>
          <p:cNvPicPr preferRelativeResize="0"/>
          <p:nvPr/>
        </p:nvPicPr>
        <p:blipFill rotWithShape="1">
          <a:blip r:embed="rId3">
            <a:alphaModFix/>
          </a:blip>
          <a:srcRect l="77553" t="18938" r="1777" b="5125"/>
          <a:stretch/>
        </p:blipFill>
        <p:spPr>
          <a:xfrm>
            <a:off x="6668200" y="1823200"/>
            <a:ext cx="2070000" cy="2636312"/>
          </a:xfrm>
          <a:prstGeom prst="rect">
            <a:avLst/>
          </a:prstGeom>
          <a:noFill/>
          <a:ln>
            <a:noFill/>
          </a:ln>
        </p:spPr>
      </p:pic>
      <p:sp>
        <p:nvSpPr>
          <p:cNvPr id="575" name="Google Shape;575;g88f8e5acc1_1_76"/>
          <p:cNvSpPr txBox="1"/>
          <p:nvPr/>
        </p:nvSpPr>
        <p:spPr>
          <a:xfrm>
            <a:off x="4164367" y="1823200"/>
            <a:ext cx="660800" cy="49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1L</a:t>
            </a:r>
            <a:endParaRPr sz="1867" kern="0">
              <a:solidFill>
                <a:srgbClr val="000000"/>
              </a:solidFill>
              <a:latin typeface="Arial"/>
              <a:cs typeface="Arial"/>
              <a:sym typeface="Arial"/>
            </a:endParaRPr>
          </a:p>
        </p:txBody>
      </p:sp>
      <p:sp>
        <p:nvSpPr>
          <p:cNvPr id="576" name="Google Shape;576;g88f8e5acc1_1_76"/>
          <p:cNvSpPr txBox="1"/>
          <p:nvPr/>
        </p:nvSpPr>
        <p:spPr>
          <a:xfrm>
            <a:off x="2698533" y="991367"/>
            <a:ext cx="1024400" cy="49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400ml</a:t>
            </a:r>
            <a:endParaRPr sz="1867" kern="0">
              <a:solidFill>
                <a:srgbClr val="000000"/>
              </a:solidFill>
              <a:latin typeface="Arial"/>
              <a:cs typeface="Arial"/>
              <a:sym typeface="Arial"/>
            </a:endParaRPr>
          </a:p>
        </p:txBody>
      </p:sp>
      <p:sp>
        <p:nvSpPr>
          <p:cNvPr id="577" name="Google Shape;577;g88f8e5acc1_1_76"/>
          <p:cNvSpPr txBox="1"/>
          <p:nvPr/>
        </p:nvSpPr>
        <p:spPr>
          <a:xfrm>
            <a:off x="2698533" y="3678400"/>
            <a:ext cx="1024400" cy="49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750ml</a:t>
            </a:r>
            <a:endParaRPr sz="1867" kern="0">
              <a:solidFill>
                <a:srgbClr val="000000"/>
              </a:solidFill>
              <a:latin typeface="Arial"/>
              <a:cs typeface="Arial"/>
              <a:sym typeface="Arial"/>
            </a:endParaRPr>
          </a:p>
        </p:txBody>
      </p:sp>
      <p:sp>
        <p:nvSpPr>
          <p:cNvPr id="578" name="Google Shape;578;g88f8e5acc1_1_76"/>
          <p:cNvSpPr txBox="1"/>
          <p:nvPr/>
        </p:nvSpPr>
        <p:spPr>
          <a:xfrm>
            <a:off x="4164367" y="4459500"/>
            <a:ext cx="660800" cy="49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1L</a:t>
            </a:r>
            <a:endParaRPr sz="1867" kern="0">
              <a:solidFill>
                <a:srgbClr val="000000"/>
              </a:solidFill>
              <a:latin typeface="Arial"/>
              <a:cs typeface="Arial"/>
              <a:sym typeface="Arial"/>
            </a:endParaRPr>
          </a:p>
        </p:txBody>
      </p:sp>
      <p:sp>
        <p:nvSpPr>
          <p:cNvPr id="579" name="Google Shape;579;g88f8e5acc1_1_76"/>
          <p:cNvSpPr txBox="1"/>
          <p:nvPr/>
        </p:nvSpPr>
        <p:spPr>
          <a:xfrm>
            <a:off x="10833867" y="3518567"/>
            <a:ext cx="660800" cy="49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1L</a:t>
            </a:r>
            <a:endParaRPr sz="1867" kern="0">
              <a:solidFill>
                <a:srgbClr val="000000"/>
              </a:solidFill>
              <a:latin typeface="Arial"/>
              <a:cs typeface="Arial"/>
              <a:sym typeface="Arial"/>
            </a:endParaRPr>
          </a:p>
        </p:txBody>
      </p:sp>
      <p:sp>
        <p:nvSpPr>
          <p:cNvPr id="580" name="Google Shape;580;g88f8e5acc1_1_76"/>
          <p:cNvSpPr txBox="1"/>
          <p:nvPr/>
        </p:nvSpPr>
        <p:spPr>
          <a:xfrm>
            <a:off x="9202733" y="2627533"/>
            <a:ext cx="1024400" cy="49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500ml</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842974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84"/>
        <p:cNvGrpSpPr/>
        <p:nvPr/>
      </p:nvGrpSpPr>
      <p:grpSpPr>
        <a:xfrm>
          <a:off x="0" y="0"/>
          <a:ext cx="0" cy="0"/>
          <a:chOff x="0" y="0"/>
          <a:chExt cx="0" cy="0"/>
        </a:xfrm>
      </p:grpSpPr>
      <p:pic>
        <p:nvPicPr>
          <p:cNvPr id="585" name="Google Shape;585;g88f8e5acc1_1_40"/>
          <p:cNvPicPr preferRelativeResize="0"/>
          <p:nvPr/>
        </p:nvPicPr>
        <p:blipFill rotWithShape="1">
          <a:blip r:embed="rId3">
            <a:alphaModFix/>
          </a:blip>
          <a:srcRect r="1536" b="57556"/>
          <a:stretch/>
        </p:blipFill>
        <p:spPr>
          <a:xfrm>
            <a:off x="677751" y="203200"/>
            <a:ext cx="10836500" cy="3481933"/>
          </a:xfrm>
          <a:prstGeom prst="rect">
            <a:avLst/>
          </a:prstGeom>
          <a:noFill/>
          <a:ln>
            <a:noFill/>
          </a:ln>
        </p:spPr>
      </p:pic>
      <p:sp>
        <p:nvSpPr>
          <p:cNvPr id="586" name="Google Shape;586;g88f8e5acc1_1_40"/>
          <p:cNvSpPr txBox="1"/>
          <p:nvPr/>
        </p:nvSpPr>
        <p:spPr>
          <a:xfrm>
            <a:off x="677767" y="3784300"/>
            <a:ext cx="3420800" cy="158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Volume: _________</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Capacity: ________</a:t>
            </a:r>
            <a:endParaRPr sz="2533" kern="0">
              <a:solidFill>
                <a:srgbClr val="000000"/>
              </a:solidFill>
              <a:latin typeface="Arial"/>
              <a:cs typeface="Arial"/>
              <a:sym typeface="Arial"/>
            </a:endParaRPr>
          </a:p>
        </p:txBody>
      </p:sp>
      <p:sp>
        <p:nvSpPr>
          <p:cNvPr id="587" name="Google Shape;587;g88f8e5acc1_1_40"/>
          <p:cNvSpPr txBox="1"/>
          <p:nvPr/>
        </p:nvSpPr>
        <p:spPr>
          <a:xfrm>
            <a:off x="4747900" y="3784300"/>
            <a:ext cx="3420800" cy="158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Volume: _________</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Capacity: ________</a:t>
            </a:r>
            <a:endParaRPr sz="2533" kern="0">
              <a:solidFill>
                <a:srgbClr val="000000"/>
              </a:solidFill>
              <a:latin typeface="Arial"/>
              <a:cs typeface="Arial"/>
              <a:sym typeface="Arial"/>
            </a:endParaRPr>
          </a:p>
        </p:txBody>
      </p:sp>
      <p:sp>
        <p:nvSpPr>
          <p:cNvPr id="588" name="Google Shape;588;g88f8e5acc1_1_40"/>
          <p:cNvSpPr txBox="1"/>
          <p:nvPr/>
        </p:nvSpPr>
        <p:spPr>
          <a:xfrm>
            <a:off x="8437933" y="3784300"/>
            <a:ext cx="3420800" cy="158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Volume: _________</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Capacity: ________</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2198499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92"/>
        <p:cNvGrpSpPr/>
        <p:nvPr/>
      </p:nvGrpSpPr>
      <p:grpSpPr>
        <a:xfrm>
          <a:off x="0" y="0"/>
          <a:ext cx="0" cy="0"/>
          <a:chOff x="0" y="0"/>
          <a:chExt cx="0" cy="0"/>
        </a:xfrm>
      </p:grpSpPr>
      <p:pic>
        <p:nvPicPr>
          <p:cNvPr id="593" name="Google Shape;593;g88f8e5acc1_1_110"/>
          <p:cNvPicPr preferRelativeResize="0"/>
          <p:nvPr/>
        </p:nvPicPr>
        <p:blipFill rotWithShape="1">
          <a:blip r:embed="rId3">
            <a:alphaModFix/>
          </a:blip>
          <a:srcRect r="1536" b="57556"/>
          <a:stretch/>
        </p:blipFill>
        <p:spPr>
          <a:xfrm>
            <a:off x="677751" y="203200"/>
            <a:ext cx="10836500" cy="3481933"/>
          </a:xfrm>
          <a:prstGeom prst="rect">
            <a:avLst/>
          </a:prstGeom>
          <a:noFill/>
          <a:ln>
            <a:noFill/>
          </a:ln>
        </p:spPr>
      </p:pic>
      <p:sp>
        <p:nvSpPr>
          <p:cNvPr id="594" name="Google Shape;594;g88f8e5acc1_1_110"/>
          <p:cNvSpPr txBox="1"/>
          <p:nvPr/>
        </p:nvSpPr>
        <p:spPr>
          <a:xfrm>
            <a:off x="677767" y="3784300"/>
            <a:ext cx="3420800" cy="158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Volume: 300ml</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Capacity: 500ml</a:t>
            </a:r>
            <a:endParaRPr sz="2533" kern="0">
              <a:solidFill>
                <a:srgbClr val="000000"/>
              </a:solidFill>
              <a:latin typeface="Arial"/>
              <a:cs typeface="Arial"/>
              <a:sym typeface="Arial"/>
            </a:endParaRPr>
          </a:p>
        </p:txBody>
      </p:sp>
      <p:sp>
        <p:nvSpPr>
          <p:cNvPr id="595" name="Google Shape;595;g88f8e5acc1_1_110"/>
          <p:cNvSpPr txBox="1"/>
          <p:nvPr/>
        </p:nvSpPr>
        <p:spPr>
          <a:xfrm>
            <a:off x="4747900" y="3784300"/>
            <a:ext cx="3420800" cy="158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Volume: 150ml</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Capacity: 500ml</a:t>
            </a:r>
            <a:endParaRPr sz="2533" kern="0">
              <a:solidFill>
                <a:srgbClr val="000000"/>
              </a:solidFill>
              <a:latin typeface="Arial"/>
              <a:cs typeface="Arial"/>
              <a:sym typeface="Arial"/>
            </a:endParaRPr>
          </a:p>
        </p:txBody>
      </p:sp>
      <p:sp>
        <p:nvSpPr>
          <p:cNvPr id="596" name="Google Shape;596;g88f8e5acc1_1_110"/>
          <p:cNvSpPr txBox="1"/>
          <p:nvPr/>
        </p:nvSpPr>
        <p:spPr>
          <a:xfrm>
            <a:off x="8437933" y="3784300"/>
            <a:ext cx="3754000" cy="158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Volume: 150ml</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Capacity: 1L or 1000ml</a:t>
            </a:r>
            <a:endParaRPr sz="2533" kern="0">
              <a:solidFill>
                <a:srgbClr val="000000"/>
              </a:solidFill>
              <a:latin typeface="Arial"/>
              <a:cs typeface="Arial"/>
              <a:sym typeface="Arial"/>
            </a:endParaRPr>
          </a:p>
        </p:txBody>
      </p:sp>
      <p:pic>
        <p:nvPicPr>
          <p:cNvPr id="597" name="Google Shape;597;g88f8e5acc1_1_110"/>
          <p:cNvPicPr preferRelativeResize="0"/>
          <p:nvPr/>
        </p:nvPicPr>
        <p:blipFill>
          <a:blip r:embed="rId4">
            <a:alphaModFix/>
          </a:blip>
          <a:stretch>
            <a:fillRect/>
          </a:stretch>
        </p:blipFill>
        <p:spPr>
          <a:xfrm>
            <a:off x="8437934" y="668924"/>
            <a:ext cx="3076333" cy="2932945"/>
          </a:xfrm>
          <a:prstGeom prst="rect">
            <a:avLst/>
          </a:prstGeom>
          <a:noFill/>
          <a:ln>
            <a:noFill/>
          </a:ln>
        </p:spPr>
      </p:pic>
    </p:spTree>
    <p:extLst>
      <p:ext uri="{BB962C8B-B14F-4D97-AF65-F5344CB8AC3E}">
        <p14:creationId xmlns:p14="http://schemas.microsoft.com/office/powerpoint/2010/main" val="1160643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01"/>
        <p:cNvGrpSpPr/>
        <p:nvPr/>
      </p:nvGrpSpPr>
      <p:grpSpPr>
        <a:xfrm>
          <a:off x="0" y="0"/>
          <a:ext cx="0" cy="0"/>
          <a:chOff x="0" y="0"/>
          <a:chExt cx="0" cy="0"/>
        </a:xfrm>
      </p:grpSpPr>
      <p:pic>
        <p:nvPicPr>
          <p:cNvPr id="602" name="Google Shape;602;g88f8e5acc1_1_91"/>
          <p:cNvPicPr preferRelativeResize="0"/>
          <p:nvPr/>
        </p:nvPicPr>
        <p:blipFill rotWithShape="1">
          <a:blip r:embed="rId3">
            <a:alphaModFix/>
          </a:blip>
          <a:srcRect b="32455"/>
          <a:stretch/>
        </p:blipFill>
        <p:spPr>
          <a:xfrm>
            <a:off x="120567" y="203201"/>
            <a:ext cx="4399300" cy="4357767"/>
          </a:xfrm>
          <a:prstGeom prst="rect">
            <a:avLst/>
          </a:prstGeom>
          <a:noFill/>
          <a:ln>
            <a:noFill/>
          </a:ln>
        </p:spPr>
      </p:pic>
      <p:pic>
        <p:nvPicPr>
          <p:cNvPr id="603" name="Google Shape;603;g88f8e5acc1_1_91"/>
          <p:cNvPicPr preferRelativeResize="0"/>
          <p:nvPr/>
        </p:nvPicPr>
        <p:blipFill>
          <a:blip r:embed="rId4">
            <a:alphaModFix/>
          </a:blip>
          <a:stretch>
            <a:fillRect/>
          </a:stretch>
        </p:blipFill>
        <p:spPr>
          <a:xfrm>
            <a:off x="4519867" y="203201"/>
            <a:ext cx="7265733" cy="3952860"/>
          </a:xfrm>
          <a:prstGeom prst="rect">
            <a:avLst/>
          </a:prstGeom>
          <a:noFill/>
          <a:ln>
            <a:noFill/>
          </a:ln>
        </p:spPr>
      </p:pic>
    </p:spTree>
    <p:extLst>
      <p:ext uri="{BB962C8B-B14F-4D97-AF65-F5344CB8AC3E}">
        <p14:creationId xmlns:p14="http://schemas.microsoft.com/office/powerpoint/2010/main" val="27970529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07"/>
        <p:cNvGrpSpPr/>
        <p:nvPr/>
      </p:nvGrpSpPr>
      <p:grpSpPr>
        <a:xfrm>
          <a:off x="0" y="0"/>
          <a:ext cx="0" cy="0"/>
          <a:chOff x="0" y="0"/>
          <a:chExt cx="0" cy="0"/>
        </a:xfrm>
      </p:grpSpPr>
      <p:pic>
        <p:nvPicPr>
          <p:cNvPr id="608" name="Google Shape;608;g88f8e5acc1_1_94"/>
          <p:cNvPicPr preferRelativeResize="0"/>
          <p:nvPr/>
        </p:nvPicPr>
        <p:blipFill rotWithShape="1">
          <a:blip r:embed="rId3">
            <a:alphaModFix/>
          </a:blip>
          <a:srcRect t="9911" b="70186"/>
          <a:stretch/>
        </p:blipFill>
        <p:spPr>
          <a:xfrm>
            <a:off x="5611867" y="3429001"/>
            <a:ext cx="4399300" cy="1284065"/>
          </a:xfrm>
          <a:prstGeom prst="rect">
            <a:avLst/>
          </a:prstGeom>
          <a:noFill/>
          <a:ln>
            <a:noFill/>
          </a:ln>
        </p:spPr>
      </p:pic>
      <p:pic>
        <p:nvPicPr>
          <p:cNvPr id="609" name="Google Shape;609;g88f8e5acc1_1_94"/>
          <p:cNvPicPr preferRelativeResize="0"/>
          <p:nvPr/>
        </p:nvPicPr>
        <p:blipFill rotWithShape="1">
          <a:blip r:embed="rId4">
            <a:alphaModFix/>
          </a:blip>
          <a:srcRect l="66750"/>
          <a:stretch/>
        </p:blipFill>
        <p:spPr>
          <a:xfrm>
            <a:off x="120567" y="2936600"/>
            <a:ext cx="2415768" cy="3952867"/>
          </a:xfrm>
          <a:prstGeom prst="rect">
            <a:avLst/>
          </a:prstGeom>
          <a:noFill/>
          <a:ln>
            <a:noFill/>
          </a:ln>
        </p:spPr>
      </p:pic>
      <p:pic>
        <p:nvPicPr>
          <p:cNvPr id="610" name="Google Shape;610;g88f8e5acc1_1_94"/>
          <p:cNvPicPr preferRelativeResize="0"/>
          <p:nvPr/>
        </p:nvPicPr>
        <p:blipFill rotWithShape="1">
          <a:blip r:embed="rId4">
            <a:alphaModFix/>
          </a:blip>
          <a:srcRect l="35298" r="33314"/>
          <a:stretch/>
        </p:blipFill>
        <p:spPr>
          <a:xfrm>
            <a:off x="9911533" y="2936600"/>
            <a:ext cx="2280467" cy="3952867"/>
          </a:xfrm>
          <a:prstGeom prst="rect">
            <a:avLst/>
          </a:prstGeom>
          <a:noFill/>
          <a:ln>
            <a:noFill/>
          </a:ln>
        </p:spPr>
      </p:pic>
      <p:pic>
        <p:nvPicPr>
          <p:cNvPr id="611" name="Google Shape;611;g88f8e5acc1_1_94"/>
          <p:cNvPicPr preferRelativeResize="0"/>
          <p:nvPr/>
        </p:nvPicPr>
        <p:blipFill rotWithShape="1">
          <a:blip r:embed="rId4">
            <a:alphaModFix/>
          </a:blip>
          <a:srcRect l="3841" r="64771"/>
          <a:stretch/>
        </p:blipFill>
        <p:spPr>
          <a:xfrm>
            <a:off x="2776300" y="0"/>
            <a:ext cx="2280467" cy="3952867"/>
          </a:xfrm>
          <a:prstGeom prst="rect">
            <a:avLst/>
          </a:prstGeom>
          <a:noFill/>
          <a:ln>
            <a:noFill/>
          </a:ln>
        </p:spPr>
      </p:pic>
      <p:pic>
        <p:nvPicPr>
          <p:cNvPr id="612" name="Google Shape;612;g88f8e5acc1_1_94"/>
          <p:cNvPicPr preferRelativeResize="0"/>
          <p:nvPr/>
        </p:nvPicPr>
        <p:blipFill rotWithShape="1">
          <a:blip r:embed="rId3">
            <a:alphaModFix/>
          </a:blip>
          <a:srcRect t="29226" b="50870"/>
          <a:stretch/>
        </p:blipFill>
        <p:spPr>
          <a:xfrm>
            <a:off x="4967367" y="87534"/>
            <a:ext cx="4399300" cy="1284065"/>
          </a:xfrm>
          <a:prstGeom prst="rect">
            <a:avLst/>
          </a:prstGeom>
          <a:noFill/>
          <a:ln>
            <a:noFill/>
          </a:ln>
        </p:spPr>
      </p:pic>
      <p:pic>
        <p:nvPicPr>
          <p:cNvPr id="613" name="Google Shape;613;g88f8e5acc1_1_94"/>
          <p:cNvPicPr preferRelativeResize="0"/>
          <p:nvPr/>
        </p:nvPicPr>
        <p:blipFill rotWithShape="1">
          <a:blip r:embed="rId3">
            <a:alphaModFix/>
          </a:blip>
          <a:srcRect t="50153" b="32457"/>
          <a:stretch/>
        </p:blipFill>
        <p:spPr>
          <a:xfrm>
            <a:off x="2293467" y="5736134"/>
            <a:ext cx="4399300" cy="1121865"/>
          </a:xfrm>
          <a:prstGeom prst="rect">
            <a:avLst/>
          </a:prstGeom>
          <a:noFill/>
          <a:ln>
            <a:noFill/>
          </a:ln>
        </p:spPr>
      </p:pic>
    </p:spTree>
    <p:extLst>
      <p:ext uri="{BB962C8B-B14F-4D97-AF65-F5344CB8AC3E}">
        <p14:creationId xmlns:p14="http://schemas.microsoft.com/office/powerpoint/2010/main" val="4085092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617"/>
        <p:cNvGrpSpPr/>
        <p:nvPr/>
      </p:nvGrpSpPr>
      <p:grpSpPr>
        <a:xfrm>
          <a:off x="0" y="0"/>
          <a:ext cx="0" cy="0"/>
          <a:chOff x="0" y="0"/>
          <a:chExt cx="0" cy="0"/>
        </a:xfrm>
      </p:grpSpPr>
      <p:sp>
        <p:nvSpPr>
          <p:cNvPr id="618" name="Google Shape;618;p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pic>
        <p:nvPicPr>
          <p:cNvPr id="619" name="Google Shape;619;p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6978184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623"/>
        <p:cNvGrpSpPr/>
        <p:nvPr/>
      </p:nvGrpSpPr>
      <p:grpSpPr>
        <a:xfrm>
          <a:off x="0" y="0"/>
          <a:ext cx="0" cy="0"/>
          <a:chOff x="0" y="0"/>
          <a:chExt cx="0" cy="0"/>
        </a:xfrm>
      </p:grpSpPr>
      <p:sp>
        <p:nvSpPr>
          <p:cNvPr id="624" name="Google Shape;624;g898b2ab81b_0_145"/>
          <p:cNvSpPr txBox="1"/>
          <p:nvPr/>
        </p:nvSpPr>
        <p:spPr>
          <a:xfrm>
            <a:off x="261267" y="313500"/>
            <a:ext cx="11774000" cy="424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Today’s comprehension is from a poem called The Magic Box by Kit Wright.</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2133" b="1" u="sng" kern="0">
                <a:solidFill>
                  <a:srgbClr val="000000"/>
                </a:solidFill>
                <a:latin typeface="Arial"/>
                <a:cs typeface="Arial"/>
                <a:sym typeface="Arial"/>
              </a:rPr>
              <a:t>The Magic Box - Comprehension:</a:t>
            </a:r>
            <a:r>
              <a:rPr lang="en-GB" sz="1733" b="1" kern="0">
                <a:solidFill>
                  <a:srgbClr val="000000"/>
                </a:solidFill>
                <a:latin typeface="Arial"/>
                <a:cs typeface="Arial"/>
                <a:sym typeface="Arial"/>
              </a:rPr>
              <a:t>  </a:t>
            </a:r>
            <a:endParaRPr sz="1733" b="1"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marL="609585" defTabSz="1219170">
              <a:buClr>
                <a:srgbClr val="000000"/>
              </a:buClr>
            </a:pPr>
            <a:r>
              <a:rPr lang="en-GB" sz="2267" b="1" u="sng" kern="0">
                <a:solidFill>
                  <a:srgbClr val="000000"/>
                </a:solidFill>
                <a:latin typeface="Arial"/>
                <a:cs typeface="Arial"/>
                <a:sym typeface="Arial"/>
              </a:rPr>
              <a:t>WALT: retrieve information from fiction texts and make inferences.</a:t>
            </a:r>
            <a:endParaRPr sz="2267" b="1" u="sng"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defTabSz="1219170">
              <a:buClr>
                <a:srgbClr val="000000"/>
              </a:buClr>
            </a:pPr>
            <a:r>
              <a:rPr lang="en-GB" sz="1733" b="1" kern="0">
                <a:solidFill>
                  <a:srgbClr val="000000"/>
                </a:solidFill>
                <a:latin typeface="Arial"/>
                <a:cs typeface="Arial"/>
                <a:sym typeface="Arial"/>
              </a:rPr>
              <a:t>Read the poem on the next slides, there are some pictures to help you to understand the poem too.</a:t>
            </a:r>
            <a:endParaRPr sz="1733" b="1" kern="0">
              <a:solidFill>
                <a:srgbClr val="000000"/>
              </a:solidFill>
              <a:latin typeface="Arial"/>
              <a:cs typeface="Arial"/>
              <a:sym typeface="Arial"/>
            </a:endParaRPr>
          </a:p>
          <a:p>
            <a:pPr defTabSz="1219170">
              <a:buClr>
                <a:srgbClr val="000000"/>
              </a:buClr>
            </a:pPr>
            <a:endParaRPr sz="1733" b="1" kern="0">
              <a:solidFill>
                <a:srgbClr val="000000"/>
              </a:solidFill>
              <a:latin typeface="Arial"/>
              <a:cs typeface="Arial"/>
              <a:sym typeface="Arial"/>
            </a:endParaRPr>
          </a:p>
          <a:p>
            <a:pPr defTabSz="1219170">
              <a:buClr>
                <a:srgbClr val="000000"/>
              </a:buClr>
            </a:pPr>
            <a:r>
              <a:rPr lang="en-GB" sz="1733" b="1" kern="0">
                <a:solidFill>
                  <a:srgbClr val="000000"/>
                </a:solidFill>
                <a:latin typeface="Arial"/>
                <a:cs typeface="Arial"/>
                <a:sym typeface="Arial"/>
              </a:rPr>
              <a:t>Then answer the questions about the poem.</a:t>
            </a:r>
            <a:endParaRPr sz="1733" b="1"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2615253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sp>
        <p:nvSpPr>
          <p:cNvPr id="629" name="Google Shape;629;g898b2ab81b_0_149"/>
          <p:cNvSpPr txBox="1">
            <a:spLocks noGrp="1"/>
          </p:cNvSpPr>
          <p:nvPr>
            <p:ph type="ctrTitle"/>
          </p:nvPr>
        </p:nvSpPr>
        <p:spPr>
          <a:xfrm>
            <a:off x="2255573" y="620688"/>
            <a:ext cx="7810800" cy="948000"/>
          </a:xfrm>
          <a:prstGeom prst="rect">
            <a:avLst/>
          </a:prstGeom>
          <a:noFill/>
          <a:ln>
            <a:noFill/>
          </a:ln>
        </p:spPr>
        <p:txBody>
          <a:bodyPr spcFirstLastPara="1" wrap="square" lIns="0" tIns="0" rIns="0" bIns="0" anchor="t" anchorCtr="0">
            <a:noAutofit/>
          </a:bodyPr>
          <a:lstStyle/>
          <a:p>
            <a:r>
              <a:rPr lang="en-GB">
                <a:latin typeface="Dancing Script"/>
                <a:ea typeface="Dancing Script"/>
                <a:cs typeface="Dancing Script"/>
                <a:sym typeface="Dancing Script"/>
              </a:rPr>
              <a:t>The Magic Box</a:t>
            </a:r>
            <a:endParaRPr>
              <a:latin typeface="Dancing Script"/>
              <a:ea typeface="Dancing Script"/>
              <a:cs typeface="Dancing Script"/>
              <a:sym typeface="Dancing Script"/>
            </a:endParaRPr>
          </a:p>
        </p:txBody>
      </p:sp>
      <p:sp>
        <p:nvSpPr>
          <p:cNvPr id="630" name="Google Shape;630;g898b2ab81b_0_149"/>
          <p:cNvSpPr txBox="1">
            <a:spLocks noGrp="1"/>
          </p:cNvSpPr>
          <p:nvPr>
            <p:ph type="subTitle" idx="1"/>
          </p:nvPr>
        </p:nvSpPr>
        <p:spPr>
          <a:xfrm>
            <a:off x="555921" y="1700808"/>
            <a:ext cx="10242400" cy="461600"/>
          </a:xfrm>
          <a:prstGeom prst="rect">
            <a:avLst/>
          </a:prstGeom>
          <a:noFill/>
          <a:ln>
            <a:noFill/>
          </a:ln>
        </p:spPr>
        <p:txBody>
          <a:bodyPr spcFirstLastPara="1" wrap="square" lIns="0" tIns="0" rIns="0" bIns="0" anchor="t" anchorCtr="0">
            <a:noAutofit/>
          </a:bodyPr>
          <a:lstStyle/>
          <a:p>
            <a:pPr marL="0" indent="0"/>
            <a:r>
              <a:rPr lang="en-GB"/>
              <a:t>I will put in the box</a:t>
            </a:r>
            <a:endParaRPr/>
          </a:p>
          <a:p>
            <a:pPr marL="0" indent="0"/>
            <a:endParaRPr/>
          </a:p>
          <a:p>
            <a:pPr marL="0" indent="0"/>
            <a:r>
              <a:rPr lang="en-GB"/>
              <a:t>The swish of a silk sari on a summer night,</a:t>
            </a:r>
            <a:endParaRPr/>
          </a:p>
          <a:p>
            <a:pPr marL="0" indent="0"/>
            <a:r>
              <a:rPr lang="en-GB"/>
              <a:t>Fire from the nostrils of a Chinese dragon, </a:t>
            </a:r>
            <a:endParaRPr/>
          </a:p>
          <a:p>
            <a:pPr marL="0" indent="0"/>
            <a:r>
              <a:rPr lang="en-GB"/>
              <a:t>The tip of a tongue touching a tooth.</a:t>
            </a:r>
            <a:endParaRPr/>
          </a:p>
          <a:p>
            <a:pPr marL="0" indent="0"/>
            <a:endParaRPr/>
          </a:p>
          <a:p>
            <a:pPr marL="0" indent="0"/>
            <a:endParaRPr/>
          </a:p>
        </p:txBody>
      </p:sp>
      <p:pic>
        <p:nvPicPr>
          <p:cNvPr id="631" name="Google Shape;631;g898b2ab81b_0_149"/>
          <p:cNvPicPr preferRelativeResize="0"/>
          <p:nvPr/>
        </p:nvPicPr>
        <p:blipFill rotWithShape="1">
          <a:blip r:embed="rId3">
            <a:alphaModFix/>
          </a:blip>
          <a:srcRect/>
          <a:stretch/>
        </p:blipFill>
        <p:spPr>
          <a:xfrm>
            <a:off x="1007434" y="4656432"/>
            <a:ext cx="1380533" cy="1900968"/>
          </a:xfrm>
          <a:prstGeom prst="rect">
            <a:avLst/>
          </a:prstGeom>
          <a:noFill/>
          <a:ln>
            <a:noFill/>
          </a:ln>
        </p:spPr>
      </p:pic>
      <p:pic>
        <p:nvPicPr>
          <p:cNvPr id="632" name="Google Shape;632;g898b2ab81b_0_149"/>
          <p:cNvPicPr preferRelativeResize="0"/>
          <p:nvPr/>
        </p:nvPicPr>
        <p:blipFill rotWithShape="1">
          <a:blip r:embed="rId4">
            <a:alphaModFix/>
          </a:blip>
          <a:srcRect/>
          <a:stretch/>
        </p:blipFill>
        <p:spPr>
          <a:xfrm>
            <a:off x="3943648" y="4804800"/>
            <a:ext cx="2600325" cy="1752600"/>
          </a:xfrm>
          <a:prstGeom prst="rect">
            <a:avLst/>
          </a:prstGeom>
          <a:noFill/>
          <a:ln>
            <a:noFill/>
          </a:ln>
        </p:spPr>
      </p:pic>
      <p:pic>
        <p:nvPicPr>
          <p:cNvPr id="633" name="Google Shape;633;g898b2ab81b_0_149"/>
          <p:cNvPicPr preferRelativeResize="0"/>
          <p:nvPr/>
        </p:nvPicPr>
        <p:blipFill rotWithShape="1">
          <a:blip r:embed="rId5">
            <a:alphaModFix/>
          </a:blip>
          <a:srcRect/>
          <a:stretch/>
        </p:blipFill>
        <p:spPr>
          <a:xfrm>
            <a:off x="8099621" y="4838138"/>
            <a:ext cx="2705100" cy="1685925"/>
          </a:xfrm>
          <a:prstGeom prst="rect">
            <a:avLst/>
          </a:prstGeom>
          <a:noFill/>
          <a:ln>
            <a:noFill/>
          </a:ln>
        </p:spPr>
      </p:pic>
    </p:spTree>
    <p:extLst>
      <p:ext uri="{BB962C8B-B14F-4D97-AF65-F5344CB8AC3E}">
        <p14:creationId xmlns:p14="http://schemas.microsoft.com/office/powerpoint/2010/main" val="417974549"/>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37"/>
        <p:cNvGrpSpPr/>
        <p:nvPr/>
      </p:nvGrpSpPr>
      <p:grpSpPr>
        <a:xfrm>
          <a:off x="0" y="0"/>
          <a:ext cx="0" cy="0"/>
          <a:chOff x="0" y="0"/>
          <a:chExt cx="0" cy="0"/>
        </a:xfrm>
      </p:grpSpPr>
      <p:sp>
        <p:nvSpPr>
          <p:cNvPr id="638" name="Google Shape;638;g898b2ab81b_0_157"/>
          <p:cNvSpPr txBox="1">
            <a:spLocks noGrp="1"/>
          </p:cNvSpPr>
          <p:nvPr>
            <p:ph type="subTitle" idx="1"/>
          </p:nvPr>
        </p:nvSpPr>
        <p:spPr>
          <a:xfrm>
            <a:off x="555921" y="1700808"/>
            <a:ext cx="10242400" cy="461600"/>
          </a:xfrm>
          <a:prstGeom prst="rect">
            <a:avLst/>
          </a:prstGeom>
          <a:noFill/>
          <a:ln>
            <a:noFill/>
          </a:ln>
        </p:spPr>
        <p:txBody>
          <a:bodyPr spcFirstLastPara="1" wrap="square" lIns="0" tIns="0" rIns="0" bIns="0" anchor="t" anchorCtr="0">
            <a:noAutofit/>
          </a:bodyPr>
          <a:lstStyle/>
          <a:p>
            <a:pPr marL="0" indent="0"/>
            <a:endParaRPr/>
          </a:p>
          <a:p>
            <a:pPr marL="0" indent="0"/>
            <a:endParaRPr/>
          </a:p>
          <a:p>
            <a:pPr marL="0" indent="0"/>
            <a:endParaRPr/>
          </a:p>
        </p:txBody>
      </p:sp>
      <p:sp>
        <p:nvSpPr>
          <p:cNvPr id="639" name="Google Shape;639;g898b2ab81b_0_157"/>
          <p:cNvSpPr/>
          <p:nvPr/>
        </p:nvSpPr>
        <p:spPr>
          <a:xfrm>
            <a:off x="623392" y="990471"/>
            <a:ext cx="10465200" cy="25544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4267" kern="0">
                <a:solidFill>
                  <a:srgbClr val="FFFFFF"/>
                </a:solidFill>
                <a:latin typeface="Calibri"/>
                <a:ea typeface="Calibri"/>
                <a:cs typeface="Calibri"/>
                <a:sym typeface="Calibri"/>
              </a:rPr>
              <a:t>I will put into the box</a:t>
            </a:r>
            <a:endParaRPr sz="1867" kern="0">
              <a:solidFill>
                <a:srgbClr val="000000"/>
              </a:solidFill>
              <a:latin typeface="Arial"/>
              <a:cs typeface="Arial"/>
              <a:sym typeface="Arial"/>
            </a:endParaRPr>
          </a:p>
          <a:p>
            <a:pPr defTabSz="1219170">
              <a:buClr>
                <a:srgbClr val="000000"/>
              </a:buClr>
            </a:pPr>
            <a:endParaRPr sz="4267" kern="0">
              <a:solidFill>
                <a:srgbClr val="FFFFFF"/>
              </a:solidFill>
              <a:latin typeface="Calibri"/>
              <a:ea typeface="Calibri"/>
              <a:cs typeface="Calibri"/>
              <a:sym typeface="Calibri"/>
            </a:endParaRPr>
          </a:p>
          <a:p>
            <a:pPr defTabSz="1219170">
              <a:buClr>
                <a:srgbClr val="000000"/>
              </a:buClr>
            </a:pPr>
            <a:r>
              <a:rPr lang="en-GB" sz="4267" kern="0">
                <a:solidFill>
                  <a:srgbClr val="FFFFFF"/>
                </a:solidFill>
                <a:latin typeface="Calibri"/>
                <a:ea typeface="Calibri"/>
                <a:cs typeface="Calibri"/>
                <a:sym typeface="Calibri"/>
              </a:rPr>
              <a:t>A snowman with a rumbling belly,</a:t>
            </a:r>
            <a:endParaRPr sz="1867" kern="0">
              <a:solidFill>
                <a:srgbClr val="000000"/>
              </a:solidFill>
              <a:latin typeface="Arial"/>
              <a:cs typeface="Arial"/>
              <a:sym typeface="Arial"/>
            </a:endParaRPr>
          </a:p>
          <a:p>
            <a:pPr defTabSz="1219170">
              <a:buClr>
                <a:srgbClr val="000000"/>
              </a:buClr>
            </a:pPr>
            <a:r>
              <a:rPr lang="en-GB" sz="4267" kern="0">
                <a:solidFill>
                  <a:srgbClr val="FFFFFF"/>
                </a:solidFill>
                <a:latin typeface="Calibri"/>
                <a:ea typeface="Calibri"/>
                <a:cs typeface="Calibri"/>
                <a:sym typeface="Calibri"/>
              </a:rPr>
              <a:t>A sip of the bluest water from Lake Lucerne,</a:t>
            </a:r>
            <a:endParaRPr sz="1867" kern="0">
              <a:solidFill>
                <a:srgbClr val="000000"/>
              </a:solidFill>
              <a:latin typeface="Arial"/>
              <a:cs typeface="Arial"/>
              <a:sym typeface="Arial"/>
            </a:endParaRPr>
          </a:p>
          <a:p>
            <a:pPr defTabSz="1219170">
              <a:buClr>
                <a:srgbClr val="000000"/>
              </a:buClr>
            </a:pPr>
            <a:r>
              <a:rPr lang="en-GB" sz="4267" kern="0">
                <a:solidFill>
                  <a:srgbClr val="FFFFFF"/>
                </a:solidFill>
                <a:latin typeface="Calibri"/>
                <a:ea typeface="Calibri"/>
                <a:cs typeface="Calibri"/>
                <a:sym typeface="Calibri"/>
              </a:rPr>
              <a:t>A leaping spark from an electric fish.</a:t>
            </a:r>
            <a:endParaRPr sz="4267" kern="0">
              <a:solidFill>
                <a:srgbClr val="FFFFFF"/>
              </a:solidFill>
              <a:latin typeface="Calibri"/>
              <a:ea typeface="Calibri"/>
              <a:cs typeface="Calibri"/>
              <a:sym typeface="Calibri"/>
            </a:endParaRPr>
          </a:p>
        </p:txBody>
      </p:sp>
      <p:pic>
        <p:nvPicPr>
          <p:cNvPr id="640" name="Google Shape;640;g898b2ab81b_0_157"/>
          <p:cNvPicPr preferRelativeResize="0"/>
          <p:nvPr/>
        </p:nvPicPr>
        <p:blipFill rotWithShape="1">
          <a:blip r:embed="rId3">
            <a:alphaModFix/>
          </a:blip>
          <a:srcRect/>
          <a:stretch/>
        </p:blipFill>
        <p:spPr>
          <a:xfrm>
            <a:off x="335361" y="4437113"/>
            <a:ext cx="2597012" cy="1728193"/>
          </a:xfrm>
          <a:prstGeom prst="rect">
            <a:avLst/>
          </a:prstGeom>
          <a:noFill/>
          <a:ln>
            <a:noFill/>
          </a:ln>
        </p:spPr>
      </p:pic>
      <p:pic>
        <p:nvPicPr>
          <p:cNvPr id="641" name="Google Shape;641;g898b2ab81b_0_157"/>
          <p:cNvPicPr preferRelativeResize="0"/>
          <p:nvPr/>
        </p:nvPicPr>
        <p:blipFill rotWithShape="1">
          <a:blip r:embed="rId4">
            <a:alphaModFix/>
          </a:blip>
          <a:srcRect/>
          <a:stretch/>
        </p:blipFill>
        <p:spPr>
          <a:xfrm>
            <a:off x="3931924" y="4437112"/>
            <a:ext cx="3154473" cy="1728193"/>
          </a:xfrm>
          <a:prstGeom prst="rect">
            <a:avLst/>
          </a:prstGeom>
          <a:noFill/>
          <a:ln>
            <a:noFill/>
          </a:ln>
        </p:spPr>
      </p:pic>
      <p:pic>
        <p:nvPicPr>
          <p:cNvPr id="642" name="Google Shape;642;g898b2ab81b_0_157"/>
          <p:cNvPicPr preferRelativeResize="0"/>
          <p:nvPr/>
        </p:nvPicPr>
        <p:blipFill rotWithShape="1">
          <a:blip r:embed="rId5">
            <a:alphaModFix/>
          </a:blip>
          <a:srcRect/>
          <a:stretch/>
        </p:blipFill>
        <p:spPr>
          <a:xfrm>
            <a:off x="8304234" y="4361967"/>
            <a:ext cx="2255433" cy="1803333"/>
          </a:xfrm>
          <a:prstGeom prst="rect">
            <a:avLst/>
          </a:prstGeom>
          <a:noFill/>
          <a:ln>
            <a:noFill/>
          </a:ln>
        </p:spPr>
      </p:pic>
    </p:spTree>
    <p:extLst>
      <p:ext uri="{BB962C8B-B14F-4D97-AF65-F5344CB8AC3E}">
        <p14:creationId xmlns:p14="http://schemas.microsoft.com/office/powerpoint/2010/main" val="4231546537"/>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Google Shape;647;g898b2ab81b_0_165"/>
          <p:cNvSpPr txBox="1">
            <a:spLocks noGrp="1"/>
          </p:cNvSpPr>
          <p:nvPr>
            <p:ph type="subTitle" idx="1"/>
          </p:nvPr>
        </p:nvSpPr>
        <p:spPr>
          <a:xfrm>
            <a:off x="555921" y="1700808"/>
            <a:ext cx="10242400" cy="461600"/>
          </a:xfrm>
          <a:prstGeom prst="rect">
            <a:avLst/>
          </a:prstGeom>
          <a:noFill/>
          <a:ln>
            <a:noFill/>
          </a:ln>
        </p:spPr>
        <p:txBody>
          <a:bodyPr spcFirstLastPara="1" wrap="square" lIns="0" tIns="0" rIns="0" bIns="0" anchor="t" anchorCtr="0">
            <a:noAutofit/>
          </a:bodyPr>
          <a:lstStyle/>
          <a:p>
            <a:pPr marL="0" indent="0"/>
            <a:endParaRPr/>
          </a:p>
          <a:p>
            <a:pPr marL="0" indent="0"/>
            <a:endParaRPr/>
          </a:p>
          <a:p>
            <a:pPr marL="0" indent="0"/>
            <a:endParaRPr/>
          </a:p>
        </p:txBody>
      </p:sp>
      <p:sp>
        <p:nvSpPr>
          <p:cNvPr id="648" name="Google Shape;648;g898b2ab81b_0_165"/>
          <p:cNvSpPr txBox="1"/>
          <p:nvPr/>
        </p:nvSpPr>
        <p:spPr>
          <a:xfrm>
            <a:off x="911424" y="980728"/>
            <a:ext cx="10561200" cy="25544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4267" kern="0">
                <a:solidFill>
                  <a:srgbClr val="FFFFFF"/>
                </a:solidFill>
                <a:latin typeface="Calibri"/>
                <a:ea typeface="Calibri"/>
                <a:cs typeface="Calibri"/>
                <a:sym typeface="Calibri"/>
              </a:rPr>
              <a:t>I will put into the box</a:t>
            </a:r>
            <a:endParaRPr sz="1867" kern="0">
              <a:solidFill>
                <a:srgbClr val="000000"/>
              </a:solidFill>
              <a:latin typeface="Arial"/>
              <a:cs typeface="Arial"/>
              <a:sym typeface="Arial"/>
            </a:endParaRPr>
          </a:p>
          <a:p>
            <a:pPr defTabSz="1219170">
              <a:buClr>
                <a:srgbClr val="000000"/>
              </a:buClr>
            </a:pPr>
            <a:endParaRPr sz="4267" kern="0">
              <a:solidFill>
                <a:srgbClr val="FFFFFF"/>
              </a:solidFill>
              <a:latin typeface="Calibri"/>
              <a:ea typeface="Calibri"/>
              <a:cs typeface="Calibri"/>
              <a:sym typeface="Calibri"/>
            </a:endParaRPr>
          </a:p>
          <a:p>
            <a:pPr defTabSz="1219170">
              <a:buClr>
                <a:srgbClr val="000000"/>
              </a:buClr>
            </a:pPr>
            <a:r>
              <a:rPr lang="en-GB" sz="4267" kern="0">
                <a:solidFill>
                  <a:srgbClr val="FFFFFF"/>
                </a:solidFill>
                <a:latin typeface="Calibri"/>
                <a:ea typeface="Calibri"/>
                <a:cs typeface="Calibri"/>
                <a:sym typeface="Calibri"/>
              </a:rPr>
              <a:t>Three violet wishes spoken in Gujarati, </a:t>
            </a:r>
            <a:endParaRPr sz="1867" kern="0">
              <a:solidFill>
                <a:srgbClr val="000000"/>
              </a:solidFill>
              <a:latin typeface="Arial"/>
              <a:cs typeface="Arial"/>
              <a:sym typeface="Arial"/>
            </a:endParaRPr>
          </a:p>
          <a:p>
            <a:pPr defTabSz="1219170">
              <a:buClr>
                <a:srgbClr val="000000"/>
              </a:buClr>
            </a:pPr>
            <a:r>
              <a:rPr lang="en-GB" sz="4267" kern="0">
                <a:solidFill>
                  <a:srgbClr val="FFFFFF"/>
                </a:solidFill>
                <a:latin typeface="Calibri"/>
                <a:ea typeface="Calibri"/>
                <a:cs typeface="Calibri"/>
                <a:sym typeface="Calibri"/>
              </a:rPr>
              <a:t>The last joke of an ancient uncle,</a:t>
            </a:r>
            <a:endParaRPr sz="1867" kern="0">
              <a:solidFill>
                <a:srgbClr val="000000"/>
              </a:solidFill>
              <a:latin typeface="Arial"/>
              <a:cs typeface="Arial"/>
              <a:sym typeface="Arial"/>
            </a:endParaRPr>
          </a:p>
          <a:p>
            <a:pPr defTabSz="1219170">
              <a:buClr>
                <a:srgbClr val="000000"/>
              </a:buClr>
            </a:pPr>
            <a:r>
              <a:rPr lang="en-GB" sz="4267" kern="0">
                <a:solidFill>
                  <a:srgbClr val="FFFFFF"/>
                </a:solidFill>
                <a:latin typeface="Calibri"/>
                <a:ea typeface="Calibri"/>
                <a:cs typeface="Calibri"/>
                <a:sym typeface="Calibri"/>
              </a:rPr>
              <a:t>And the first smile of a baby.</a:t>
            </a:r>
            <a:endParaRPr sz="4267" kern="0">
              <a:solidFill>
                <a:srgbClr val="FFFFFF"/>
              </a:solidFill>
              <a:latin typeface="Calibri"/>
              <a:ea typeface="Calibri"/>
              <a:cs typeface="Calibri"/>
              <a:sym typeface="Calibri"/>
            </a:endParaRPr>
          </a:p>
        </p:txBody>
      </p:sp>
      <p:pic>
        <p:nvPicPr>
          <p:cNvPr id="649" name="Google Shape;649;g898b2ab81b_0_165"/>
          <p:cNvPicPr preferRelativeResize="0"/>
          <p:nvPr/>
        </p:nvPicPr>
        <p:blipFill rotWithShape="1">
          <a:blip r:embed="rId3">
            <a:alphaModFix/>
          </a:blip>
          <a:srcRect/>
          <a:stretch/>
        </p:blipFill>
        <p:spPr>
          <a:xfrm>
            <a:off x="911432" y="4576568"/>
            <a:ext cx="1395160" cy="1743067"/>
          </a:xfrm>
          <a:prstGeom prst="rect">
            <a:avLst/>
          </a:prstGeom>
          <a:noFill/>
          <a:ln>
            <a:noFill/>
          </a:ln>
        </p:spPr>
      </p:pic>
      <p:pic>
        <p:nvPicPr>
          <p:cNvPr id="650" name="Google Shape;650;g898b2ab81b_0_165"/>
          <p:cNvPicPr preferRelativeResize="0"/>
          <p:nvPr/>
        </p:nvPicPr>
        <p:blipFill rotWithShape="1">
          <a:blip r:embed="rId4">
            <a:alphaModFix/>
          </a:blip>
          <a:srcRect/>
          <a:stretch/>
        </p:blipFill>
        <p:spPr>
          <a:xfrm>
            <a:off x="3953877" y="4576564"/>
            <a:ext cx="2619375" cy="1743075"/>
          </a:xfrm>
          <a:prstGeom prst="rect">
            <a:avLst/>
          </a:prstGeom>
          <a:noFill/>
          <a:ln>
            <a:noFill/>
          </a:ln>
        </p:spPr>
      </p:pic>
      <p:pic>
        <p:nvPicPr>
          <p:cNvPr id="651" name="Google Shape;651;g898b2ab81b_0_165"/>
          <p:cNvPicPr preferRelativeResize="0"/>
          <p:nvPr/>
        </p:nvPicPr>
        <p:blipFill rotWithShape="1">
          <a:blip r:embed="rId5">
            <a:alphaModFix/>
          </a:blip>
          <a:srcRect/>
          <a:stretch/>
        </p:blipFill>
        <p:spPr>
          <a:xfrm>
            <a:off x="7920204" y="4725144"/>
            <a:ext cx="2867025" cy="1590675"/>
          </a:xfrm>
          <a:prstGeom prst="rect">
            <a:avLst/>
          </a:prstGeom>
          <a:noFill/>
          <a:ln>
            <a:noFill/>
          </a:ln>
        </p:spPr>
      </p:pic>
    </p:spTree>
    <p:extLst>
      <p:ext uri="{BB962C8B-B14F-4D97-AF65-F5344CB8AC3E}">
        <p14:creationId xmlns:p14="http://schemas.microsoft.com/office/powerpoint/2010/main" val="2084559672"/>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sp>
        <p:nvSpPr>
          <p:cNvPr id="656" name="Google Shape;656;g898b2ab81b_0_173"/>
          <p:cNvSpPr txBox="1">
            <a:spLocks noGrp="1"/>
          </p:cNvSpPr>
          <p:nvPr>
            <p:ph type="subTitle" idx="1"/>
          </p:nvPr>
        </p:nvSpPr>
        <p:spPr>
          <a:xfrm>
            <a:off x="555921" y="1700808"/>
            <a:ext cx="10242400" cy="461600"/>
          </a:xfrm>
          <a:prstGeom prst="rect">
            <a:avLst/>
          </a:prstGeom>
          <a:noFill/>
          <a:ln>
            <a:noFill/>
          </a:ln>
        </p:spPr>
        <p:txBody>
          <a:bodyPr spcFirstLastPara="1" wrap="square" lIns="0" tIns="0" rIns="0" bIns="0" anchor="t" anchorCtr="0">
            <a:noAutofit/>
          </a:bodyPr>
          <a:lstStyle/>
          <a:p>
            <a:pPr marL="0" indent="0"/>
            <a:endParaRPr/>
          </a:p>
          <a:p>
            <a:pPr marL="0" indent="0"/>
            <a:endParaRPr/>
          </a:p>
          <a:p>
            <a:pPr marL="0" indent="0"/>
            <a:endParaRPr/>
          </a:p>
        </p:txBody>
      </p:sp>
      <p:sp>
        <p:nvSpPr>
          <p:cNvPr id="657" name="Google Shape;657;g898b2ab81b_0_173"/>
          <p:cNvSpPr txBox="1"/>
          <p:nvPr/>
        </p:nvSpPr>
        <p:spPr>
          <a:xfrm>
            <a:off x="494559" y="836712"/>
            <a:ext cx="11137200" cy="25544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4267" kern="0">
                <a:solidFill>
                  <a:srgbClr val="FFFFFF"/>
                </a:solidFill>
                <a:latin typeface="Calibri"/>
                <a:ea typeface="Calibri"/>
                <a:cs typeface="Calibri"/>
                <a:sym typeface="Calibri"/>
              </a:rPr>
              <a:t>I will put into the box</a:t>
            </a:r>
            <a:endParaRPr sz="1867" kern="0">
              <a:solidFill>
                <a:srgbClr val="000000"/>
              </a:solidFill>
              <a:latin typeface="Arial"/>
              <a:cs typeface="Arial"/>
              <a:sym typeface="Arial"/>
            </a:endParaRPr>
          </a:p>
          <a:p>
            <a:pPr defTabSz="1219170">
              <a:buClr>
                <a:srgbClr val="000000"/>
              </a:buClr>
            </a:pPr>
            <a:endParaRPr sz="4267" kern="0">
              <a:solidFill>
                <a:srgbClr val="FFFFFF"/>
              </a:solidFill>
              <a:latin typeface="Calibri"/>
              <a:ea typeface="Calibri"/>
              <a:cs typeface="Calibri"/>
              <a:sym typeface="Calibri"/>
            </a:endParaRPr>
          </a:p>
          <a:p>
            <a:pPr defTabSz="1219170">
              <a:buClr>
                <a:srgbClr val="000000"/>
              </a:buClr>
            </a:pPr>
            <a:r>
              <a:rPr lang="en-GB" sz="4267" kern="0">
                <a:solidFill>
                  <a:srgbClr val="FFFFFF"/>
                </a:solidFill>
                <a:latin typeface="Calibri"/>
                <a:ea typeface="Calibri"/>
                <a:cs typeface="Calibri"/>
                <a:sym typeface="Calibri"/>
              </a:rPr>
              <a:t>A fifth season and a black sun, </a:t>
            </a:r>
            <a:endParaRPr sz="1867" kern="0">
              <a:solidFill>
                <a:srgbClr val="000000"/>
              </a:solidFill>
              <a:latin typeface="Arial"/>
              <a:cs typeface="Arial"/>
              <a:sym typeface="Arial"/>
            </a:endParaRPr>
          </a:p>
          <a:p>
            <a:pPr defTabSz="1219170">
              <a:buClr>
                <a:srgbClr val="000000"/>
              </a:buClr>
            </a:pPr>
            <a:r>
              <a:rPr lang="en-GB" sz="4267" kern="0">
                <a:solidFill>
                  <a:srgbClr val="FFFFFF"/>
                </a:solidFill>
                <a:latin typeface="Calibri"/>
                <a:ea typeface="Calibri"/>
                <a:cs typeface="Calibri"/>
                <a:sym typeface="Calibri"/>
              </a:rPr>
              <a:t>A cowboy on a broomstick,</a:t>
            </a:r>
            <a:endParaRPr sz="1867" kern="0">
              <a:solidFill>
                <a:srgbClr val="000000"/>
              </a:solidFill>
              <a:latin typeface="Arial"/>
              <a:cs typeface="Arial"/>
              <a:sym typeface="Arial"/>
            </a:endParaRPr>
          </a:p>
          <a:p>
            <a:pPr defTabSz="1219170">
              <a:buClr>
                <a:srgbClr val="000000"/>
              </a:buClr>
            </a:pPr>
            <a:r>
              <a:rPr lang="en-GB" sz="4267" kern="0">
                <a:solidFill>
                  <a:srgbClr val="FFFFFF"/>
                </a:solidFill>
                <a:latin typeface="Calibri"/>
                <a:ea typeface="Calibri"/>
                <a:cs typeface="Calibri"/>
                <a:sym typeface="Calibri"/>
              </a:rPr>
              <a:t>And a witch on a white horse.</a:t>
            </a:r>
            <a:endParaRPr sz="4267" kern="0">
              <a:solidFill>
                <a:srgbClr val="FFFFFF"/>
              </a:solidFill>
              <a:latin typeface="Calibri"/>
              <a:ea typeface="Calibri"/>
              <a:cs typeface="Calibri"/>
              <a:sym typeface="Calibri"/>
            </a:endParaRPr>
          </a:p>
        </p:txBody>
      </p:sp>
      <p:pic>
        <p:nvPicPr>
          <p:cNvPr id="658" name="Google Shape;658;g898b2ab81b_0_173"/>
          <p:cNvPicPr preferRelativeResize="0"/>
          <p:nvPr/>
        </p:nvPicPr>
        <p:blipFill rotWithShape="1">
          <a:blip r:embed="rId3">
            <a:alphaModFix/>
          </a:blip>
          <a:srcRect/>
          <a:stretch/>
        </p:blipFill>
        <p:spPr>
          <a:xfrm>
            <a:off x="494559" y="4402102"/>
            <a:ext cx="1865324" cy="1809751"/>
          </a:xfrm>
          <a:prstGeom prst="rect">
            <a:avLst/>
          </a:prstGeom>
          <a:noFill/>
          <a:ln>
            <a:noFill/>
          </a:ln>
        </p:spPr>
      </p:pic>
      <p:pic>
        <p:nvPicPr>
          <p:cNvPr id="659" name="Google Shape;659;g898b2ab81b_0_173"/>
          <p:cNvPicPr preferRelativeResize="0"/>
          <p:nvPr/>
        </p:nvPicPr>
        <p:blipFill rotWithShape="1">
          <a:blip r:embed="rId4">
            <a:alphaModFix/>
          </a:blip>
          <a:srcRect/>
          <a:stretch/>
        </p:blipFill>
        <p:spPr>
          <a:xfrm>
            <a:off x="3872929" y="4402101"/>
            <a:ext cx="2701752" cy="1791379"/>
          </a:xfrm>
          <a:prstGeom prst="rect">
            <a:avLst/>
          </a:prstGeom>
          <a:noFill/>
          <a:ln>
            <a:noFill/>
          </a:ln>
        </p:spPr>
      </p:pic>
      <p:pic>
        <p:nvPicPr>
          <p:cNvPr id="660" name="Google Shape;660;g898b2ab81b_0_173"/>
          <p:cNvPicPr preferRelativeResize="0"/>
          <p:nvPr/>
        </p:nvPicPr>
        <p:blipFill rotWithShape="1">
          <a:blip r:embed="rId5">
            <a:alphaModFix/>
          </a:blip>
          <a:srcRect/>
          <a:stretch/>
        </p:blipFill>
        <p:spPr>
          <a:xfrm>
            <a:off x="8266296" y="4402102"/>
            <a:ext cx="2524125" cy="1809751"/>
          </a:xfrm>
          <a:prstGeom prst="rect">
            <a:avLst/>
          </a:prstGeom>
          <a:noFill/>
          <a:ln>
            <a:noFill/>
          </a:ln>
        </p:spPr>
      </p:pic>
    </p:spTree>
    <p:extLst>
      <p:ext uri="{BB962C8B-B14F-4D97-AF65-F5344CB8AC3E}">
        <p14:creationId xmlns:p14="http://schemas.microsoft.com/office/powerpoint/2010/main" val="890979857"/>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64"/>
        <p:cNvGrpSpPr/>
        <p:nvPr/>
      </p:nvGrpSpPr>
      <p:grpSpPr>
        <a:xfrm>
          <a:off x="0" y="0"/>
          <a:ext cx="0" cy="0"/>
          <a:chOff x="0" y="0"/>
          <a:chExt cx="0" cy="0"/>
        </a:xfrm>
      </p:grpSpPr>
      <p:sp>
        <p:nvSpPr>
          <p:cNvPr id="665" name="Google Shape;665;g898b2ab81b_0_181"/>
          <p:cNvSpPr txBox="1">
            <a:spLocks noGrp="1"/>
          </p:cNvSpPr>
          <p:nvPr>
            <p:ph type="subTitle" idx="1"/>
          </p:nvPr>
        </p:nvSpPr>
        <p:spPr>
          <a:xfrm>
            <a:off x="555921" y="1700808"/>
            <a:ext cx="10242400" cy="461600"/>
          </a:xfrm>
          <a:prstGeom prst="rect">
            <a:avLst/>
          </a:prstGeom>
          <a:noFill/>
          <a:ln>
            <a:noFill/>
          </a:ln>
        </p:spPr>
        <p:txBody>
          <a:bodyPr spcFirstLastPara="1" wrap="square" lIns="0" tIns="0" rIns="0" bIns="0" anchor="t" anchorCtr="0">
            <a:noAutofit/>
          </a:bodyPr>
          <a:lstStyle/>
          <a:p>
            <a:pPr marL="0" indent="0"/>
            <a:endParaRPr/>
          </a:p>
          <a:p>
            <a:pPr marL="0" indent="0"/>
            <a:endParaRPr/>
          </a:p>
          <a:p>
            <a:pPr marL="0" indent="0"/>
            <a:endParaRPr/>
          </a:p>
        </p:txBody>
      </p:sp>
      <p:sp>
        <p:nvSpPr>
          <p:cNvPr id="666" name="Google Shape;666;g898b2ab81b_0_181"/>
          <p:cNvSpPr txBox="1"/>
          <p:nvPr/>
        </p:nvSpPr>
        <p:spPr>
          <a:xfrm>
            <a:off x="335360" y="404664"/>
            <a:ext cx="11425200" cy="15696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4267" kern="0">
                <a:solidFill>
                  <a:srgbClr val="FFFFFF"/>
                </a:solidFill>
                <a:latin typeface="Calibri"/>
                <a:ea typeface="Calibri"/>
                <a:cs typeface="Calibri"/>
                <a:sym typeface="Calibri"/>
              </a:rPr>
              <a:t>My box is fashioned from ice and gold and steel,</a:t>
            </a:r>
            <a:endParaRPr sz="1867" kern="0">
              <a:solidFill>
                <a:srgbClr val="000000"/>
              </a:solidFill>
              <a:latin typeface="Arial"/>
              <a:cs typeface="Arial"/>
              <a:sym typeface="Arial"/>
            </a:endParaRPr>
          </a:p>
          <a:p>
            <a:pPr defTabSz="1219170">
              <a:buClr>
                <a:srgbClr val="000000"/>
              </a:buClr>
            </a:pPr>
            <a:r>
              <a:rPr lang="en-GB" sz="4267" kern="0">
                <a:solidFill>
                  <a:srgbClr val="FFFFFF"/>
                </a:solidFill>
                <a:latin typeface="Calibri"/>
                <a:ea typeface="Calibri"/>
                <a:cs typeface="Calibri"/>
                <a:sym typeface="Calibri"/>
              </a:rPr>
              <a:t>With stars on the lid and secrets in the corners.</a:t>
            </a:r>
            <a:endParaRPr sz="1867" kern="0">
              <a:solidFill>
                <a:srgbClr val="000000"/>
              </a:solidFill>
              <a:latin typeface="Arial"/>
              <a:cs typeface="Arial"/>
              <a:sym typeface="Arial"/>
            </a:endParaRPr>
          </a:p>
          <a:p>
            <a:pPr defTabSz="1219170">
              <a:buClr>
                <a:srgbClr val="000000"/>
              </a:buClr>
            </a:pPr>
            <a:r>
              <a:rPr lang="en-GB" sz="4267" kern="0">
                <a:solidFill>
                  <a:srgbClr val="FFFFFF"/>
                </a:solidFill>
                <a:latin typeface="Calibri"/>
                <a:ea typeface="Calibri"/>
                <a:cs typeface="Calibri"/>
                <a:sym typeface="Calibri"/>
              </a:rPr>
              <a:t>Its hinges are the toe joints of dinosaurs.</a:t>
            </a:r>
            <a:endParaRPr sz="4267" kern="0">
              <a:solidFill>
                <a:srgbClr val="FFFFFF"/>
              </a:solidFill>
              <a:latin typeface="Calibri"/>
              <a:ea typeface="Calibri"/>
              <a:cs typeface="Calibri"/>
              <a:sym typeface="Calibri"/>
            </a:endParaRPr>
          </a:p>
        </p:txBody>
      </p:sp>
      <p:pic>
        <p:nvPicPr>
          <p:cNvPr id="667" name="Google Shape;667;g898b2ab81b_0_181"/>
          <p:cNvPicPr preferRelativeResize="0"/>
          <p:nvPr/>
        </p:nvPicPr>
        <p:blipFill rotWithShape="1">
          <a:blip r:embed="rId3">
            <a:alphaModFix/>
          </a:blip>
          <a:srcRect/>
          <a:stretch/>
        </p:blipFill>
        <p:spPr>
          <a:xfrm>
            <a:off x="9391229" y="4843226"/>
            <a:ext cx="2088233" cy="1474813"/>
          </a:xfrm>
          <a:prstGeom prst="rect">
            <a:avLst/>
          </a:prstGeom>
          <a:noFill/>
          <a:ln>
            <a:noFill/>
          </a:ln>
        </p:spPr>
      </p:pic>
      <p:pic>
        <p:nvPicPr>
          <p:cNvPr id="668" name="Google Shape;668;g898b2ab81b_0_181"/>
          <p:cNvPicPr preferRelativeResize="0"/>
          <p:nvPr/>
        </p:nvPicPr>
        <p:blipFill rotWithShape="1">
          <a:blip r:embed="rId4">
            <a:alphaModFix/>
          </a:blip>
          <a:srcRect/>
          <a:stretch/>
        </p:blipFill>
        <p:spPr>
          <a:xfrm>
            <a:off x="417995" y="2841655"/>
            <a:ext cx="2784309" cy="1174703"/>
          </a:xfrm>
          <a:prstGeom prst="rect">
            <a:avLst/>
          </a:prstGeom>
          <a:noFill/>
          <a:ln>
            <a:noFill/>
          </a:ln>
        </p:spPr>
      </p:pic>
      <p:pic>
        <p:nvPicPr>
          <p:cNvPr id="669" name="Google Shape;669;g898b2ab81b_0_181"/>
          <p:cNvPicPr preferRelativeResize="0"/>
          <p:nvPr/>
        </p:nvPicPr>
        <p:blipFill rotWithShape="1">
          <a:blip r:embed="rId5">
            <a:alphaModFix/>
          </a:blip>
          <a:srcRect/>
          <a:stretch/>
        </p:blipFill>
        <p:spPr>
          <a:xfrm>
            <a:off x="3833663" y="2853740"/>
            <a:ext cx="2753987" cy="1150537"/>
          </a:xfrm>
          <a:prstGeom prst="rect">
            <a:avLst/>
          </a:prstGeom>
          <a:noFill/>
          <a:ln>
            <a:noFill/>
          </a:ln>
        </p:spPr>
      </p:pic>
      <p:pic>
        <p:nvPicPr>
          <p:cNvPr id="670" name="Google Shape;670;g898b2ab81b_0_181"/>
          <p:cNvPicPr preferRelativeResize="0"/>
          <p:nvPr/>
        </p:nvPicPr>
        <p:blipFill rotWithShape="1">
          <a:blip r:embed="rId6">
            <a:alphaModFix/>
          </a:blip>
          <a:srcRect/>
          <a:stretch/>
        </p:blipFill>
        <p:spPr>
          <a:xfrm>
            <a:off x="7218991" y="2833487"/>
            <a:ext cx="2592288" cy="1150539"/>
          </a:xfrm>
          <a:prstGeom prst="rect">
            <a:avLst/>
          </a:prstGeom>
          <a:noFill/>
          <a:ln>
            <a:noFill/>
          </a:ln>
        </p:spPr>
      </p:pic>
      <p:pic>
        <p:nvPicPr>
          <p:cNvPr id="671" name="Google Shape;671;g898b2ab81b_0_181"/>
          <p:cNvPicPr preferRelativeResize="0"/>
          <p:nvPr/>
        </p:nvPicPr>
        <p:blipFill rotWithShape="1">
          <a:blip r:embed="rId7">
            <a:alphaModFix/>
          </a:blip>
          <a:srcRect/>
          <a:stretch/>
        </p:blipFill>
        <p:spPr>
          <a:xfrm>
            <a:off x="335360" y="5157191"/>
            <a:ext cx="2784309" cy="1296144"/>
          </a:xfrm>
          <a:prstGeom prst="rect">
            <a:avLst/>
          </a:prstGeom>
          <a:noFill/>
          <a:ln>
            <a:noFill/>
          </a:ln>
        </p:spPr>
      </p:pic>
      <p:pic>
        <p:nvPicPr>
          <p:cNvPr id="672" name="Google Shape;672;g898b2ab81b_0_181"/>
          <p:cNvPicPr preferRelativeResize="0"/>
          <p:nvPr/>
        </p:nvPicPr>
        <p:blipFill rotWithShape="1">
          <a:blip r:embed="rId8">
            <a:alphaModFix/>
          </a:blip>
          <a:srcRect/>
          <a:stretch/>
        </p:blipFill>
        <p:spPr>
          <a:xfrm>
            <a:off x="3651713" y="5157197"/>
            <a:ext cx="2753987" cy="1313203"/>
          </a:xfrm>
          <a:prstGeom prst="rect">
            <a:avLst/>
          </a:prstGeom>
          <a:noFill/>
          <a:ln>
            <a:noFill/>
          </a:ln>
        </p:spPr>
      </p:pic>
    </p:spTree>
    <p:extLst>
      <p:ext uri="{BB962C8B-B14F-4D97-AF65-F5344CB8AC3E}">
        <p14:creationId xmlns:p14="http://schemas.microsoft.com/office/powerpoint/2010/main" val="4068773290"/>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sp>
        <p:nvSpPr>
          <p:cNvPr id="677" name="Google Shape;677;g898b2ab81b_0_192"/>
          <p:cNvSpPr txBox="1">
            <a:spLocks noGrp="1"/>
          </p:cNvSpPr>
          <p:nvPr>
            <p:ph type="subTitle" idx="1"/>
          </p:nvPr>
        </p:nvSpPr>
        <p:spPr>
          <a:xfrm>
            <a:off x="555921" y="1700808"/>
            <a:ext cx="10242400" cy="461600"/>
          </a:xfrm>
          <a:prstGeom prst="rect">
            <a:avLst/>
          </a:prstGeom>
          <a:noFill/>
          <a:ln>
            <a:noFill/>
          </a:ln>
        </p:spPr>
        <p:txBody>
          <a:bodyPr spcFirstLastPara="1" wrap="square" lIns="0" tIns="0" rIns="0" bIns="0" anchor="t" anchorCtr="0">
            <a:noAutofit/>
          </a:bodyPr>
          <a:lstStyle/>
          <a:p>
            <a:pPr marL="0" indent="0"/>
            <a:endParaRPr/>
          </a:p>
          <a:p>
            <a:pPr marL="0" indent="0"/>
            <a:endParaRPr/>
          </a:p>
          <a:p>
            <a:pPr marL="0" indent="0"/>
            <a:endParaRPr/>
          </a:p>
        </p:txBody>
      </p:sp>
      <p:sp>
        <p:nvSpPr>
          <p:cNvPr id="678" name="Google Shape;678;g898b2ab81b_0_192"/>
          <p:cNvSpPr txBox="1"/>
          <p:nvPr/>
        </p:nvSpPr>
        <p:spPr>
          <a:xfrm>
            <a:off x="170293" y="620688"/>
            <a:ext cx="11905200" cy="22776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4133" kern="0">
                <a:solidFill>
                  <a:srgbClr val="FFFFFF"/>
                </a:solidFill>
                <a:latin typeface="Calibri"/>
                <a:ea typeface="Calibri"/>
                <a:cs typeface="Calibri"/>
                <a:sym typeface="Calibri"/>
              </a:rPr>
              <a:t>I shall surf in my box</a:t>
            </a:r>
            <a:endParaRPr sz="1867" kern="0">
              <a:solidFill>
                <a:srgbClr val="000000"/>
              </a:solidFill>
              <a:latin typeface="Arial"/>
              <a:cs typeface="Arial"/>
              <a:sym typeface="Arial"/>
            </a:endParaRPr>
          </a:p>
          <a:p>
            <a:pPr defTabSz="1219170">
              <a:buClr>
                <a:srgbClr val="000000"/>
              </a:buClr>
            </a:pPr>
            <a:r>
              <a:rPr lang="en-GB" sz="4133" kern="0">
                <a:solidFill>
                  <a:srgbClr val="FFFFFF"/>
                </a:solidFill>
                <a:latin typeface="Calibri"/>
                <a:ea typeface="Calibri"/>
                <a:cs typeface="Calibri"/>
                <a:sym typeface="Calibri"/>
              </a:rPr>
              <a:t>On the great high-rolling breakers of the wild Atlantic, </a:t>
            </a:r>
            <a:endParaRPr sz="1867" kern="0">
              <a:solidFill>
                <a:srgbClr val="000000"/>
              </a:solidFill>
              <a:latin typeface="Arial"/>
              <a:cs typeface="Arial"/>
              <a:sym typeface="Arial"/>
            </a:endParaRPr>
          </a:p>
          <a:p>
            <a:pPr defTabSz="1219170">
              <a:buClr>
                <a:srgbClr val="000000"/>
              </a:buClr>
            </a:pPr>
            <a:r>
              <a:rPr lang="en-GB" sz="4133" kern="0">
                <a:solidFill>
                  <a:srgbClr val="FFFFFF"/>
                </a:solidFill>
                <a:latin typeface="Calibri"/>
                <a:ea typeface="Calibri"/>
                <a:cs typeface="Calibri"/>
                <a:sym typeface="Calibri"/>
              </a:rPr>
              <a:t>Then wash ashore on a yellow beach</a:t>
            </a:r>
            <a:endParaRPr sz="1867" kern="0">
              <a:solidFill>
                <a:srgbClr val="000000"/>
              </a:solidFill>
              <a:latin typeface="Arial"/>
              <a:cs typeface="Arial"/>
              <a:sym typeface="Arial"/>
            </a:endParaRPr>
          </a:p>
          <a:p>
            <a:pPr defTabSz="1219170">
              <a:buClr>
                <a:srgbClr val="000000"/>
              </a:buClr>
            </a:pPr>
            <a:r>
              <a:rPr lang="en-GB" sz="4133" kern="0">
                <a:solidFill>
                  <a:srgbClr val="FFFFFF"/>
                </a:solidFill>
                <a:latin typeface="Calibri"/>
                <a:ea typeface="Calibri"/>
                <a:cs typeface="Calibri"/>
                <a:sym typeface="Calibri"/>
              </a:rPr>
              <a:t>The colour of the sun.  </a:t>
            </a:r>
            <a:endParaRPr sz="1867" kern="0">
              <a:solidFill>
                <a:srgbClr val="000000"/>
              </a:solidFill>
              <a:latin typeface="Arial"/>
              <a:cs typeface="Arial"/>
              <a:sym typeface="Arial"/>
            </a:endParaRPr>
          </a:p>
          <a:p>
            <a:pPr defTabSz="1219170">
              <a:buClr>
                <a:srgbClr val="000000"/>
              </a:buClr>
            </a:pPr>
            <a:endParaRPr sz="2400" kern="0">
              <a:solidFill>
                <a:srgbClr val="FFFFFF"/>
              </a:solidFill>
              <a:latin typeface="Calibri"/>
              <a:ea typeface="Calibri"/>
              <a:cs typeface="Calibri"/>
              <a:sym typeface="Calibri"/>
            </a:endParaRPr>
          </a:p>
        </p:txBody>
      </p:sp>
      <p:pic>
        <p:nvPicPr>
          <p:cNvPr id="679" name="Google Shape;679;g898b2ab81b_0_192"/>
          <p:cNvPicPr preferRelativeResize="0"/>
          <p:nvPr/>
        </p:nvPicPr>
        <p:blipFill rotWithShape="1">
          <a:blip r:embed="rId3">
            <a:alphaModFix/>
          </a:blip>
          <a:srcRect/>
          <a:stretch/>
        </p:blipFill>
        <p:spPr>
          <a:xfrm>
            <a:off x="203189" y="3590810"/>
            <a:ext cx="5892812" cy="2804697"/>
          </a:xfrm>
          <a:prstGeom prst="rect">
            <a:avLst/>
          </a:prstGeom>
          <a:noFill/>
          <a:ln>
            <a:noFill/>
          </a:ln>
        </p:spPr>
      </p:pic>
      <p:pic>
        <p:nvPicPr>
          <p:cNvPr id="680" name="Google Shape;680;g898b2ab81b_0_192"/>
          <p:cNvPicPr preferRelativeResize="0"/>
          <p:nvPr/>
        </p:nvPicPr>
        <p:blipFill rotWithShape="1">
          <a:blip r:embed="rId4">
            <a:alphaModFix/>
          </a:blip>
          <a:srcRect/>
          <a:stretch/>
        </p:blipFill>
        <p:spPr>
          <a:xfrm>
            <a:off x="6755945" y="3590809"/>
            <a:ext cx="3744416" cy="2804699"/>
          </a:xfrm>
          <a:prstGeom prst="rect">
            <a:avLst/>
          </a:prstGeom>
          <a:noFill/>
          <a:ln>
            <a:noFill/>
          </a:ln>
        </p:spPr>
      </p:pic>
    </p:spTree>
    <p:extLst>
      <p:ext uri="{BB962C8B-B14F-4D97-AF65-F5344CB8AC3E}">
        <p14:creationId xmlns:p14="http://schemas.microsoft.com/office/powerpoint/2010/main" val="2610181106"/>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684"/>
        <p:cNvGrpSpPr/>
        <p:nvPr/>
      </p:nvGrpSpPr>
      <p:grpSpPr>
        <a:xfrm>
          <a:off x="0" y="0"/>
          <a:ext cx="0" cy="0"/>
          <a:chOff x="0" y="0"/>
          <a:chExt cx="0" cy="0"/>
        </a:xfrm>
      </p:grpSpPr>
      <p:sp>
        <p:nvSpPr>
          <p:cNvPr id="685" name="Google Shape;685;g898b2ab81b_0_199"/>
          <p:cNvSpPr txBox="1"/>
          <p:nvPr/>
        </p:nvSpPr>
        <p:spPr>
          <a:xfrm>
            <a:off x="296100" y="261267"/>
            <a:ext cx="11652000" cy="63572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2133" b="1" u="sng" kern="0">
                <a:solidFill>
                  <a:srgbClr val="000000"/>
                </a:solidFill>
                <a:latin typeface="Arial"/>
                <a:cs typeface="Arial"/>
                <a:sym typeface="Arial"/>
              </a:rPr>
              <a:t>The Magic Box - Comprehension:</a:t>
            </a:r>
            <a:r>
              <a:rPr lang="en-GB" sz="1733" b="1" kern="0">
                <a:solidFill>
                  <a:srgbClr val="000000"/>
                </a:solidFill>
                <a:latin typeface="Arial"/>
                <a:cs typeface="Arial"/>
                <a:sym typeface="Arial"/>
              </a:rPr>
              <a:t>  retrieve information from fiction texts and make inferences.</a:t>
            </a:r>
            <a:endParaRPr sz="1733" b="1" kern="0">
              <a:solidFill>
                <a:srgbClr val="000000"/>
              </a:solidFill>
              <a:latin typeface="Arial"/>
              <a:cs typeface="Arial"/>
              <a:sym typeface="Arial"/>
            </a:endParaRPr>
          </a:p>
          <a:p>
            <a:pPr marL="609585" defTabSz="1219170">
              <a:buClr>
                <a:srgbClr val="000000"/>
              </a:buClr>
            </a:pPr>
            <a:endParaRPr sz="1200" b="1" kern="0">
              <a:solidFill>
                <a:srgbClr val="000000"/>
              </a:solidFill>
              <a:latin typeface="Arial"/>
              <a:cs typeface="Arial"/>
              <a:sym typeface="Arial"/>
            </a:endParaRPr>
          </a:p>
          <a:p>
            <a:pPr marL="609585" defTabSz="1219170">
              <a:buClr>
                <a:srgbClr val="000000"/>
              </a:buClr>
            </a:pPr>
            <a:r>
              <a:rPr lang="en-GB" sz="2000" b="1" kern="0">
                <a:solidFill>
                  <a:srgbClr val="000000"/>
                </a:solidFill>
                <a:latin typeface="Arial"/>
                <a:cs typeface="Arial"/>
                <a:sym typeface="Arial"/>
              </a:rPr>
              <a:t>Understanding the text.</a:t>
            </a:r>
            <a:endParaRPr sz="2000" b="1" kern="0">
              <a:solidFill>
                <a:srgbClr val="000000"/>
              </a:solidFill>
              <a:latin typeface="Arial"/>
              <a:cs typeface="Arial"/>
              <a:sym typeface="Arial"/>
            </a:endParaRPr>
          </a:p>
          <a:p>
            <a:pPr marL="609585" defTabSz="1219170">
              <a:buClr>
                <a:srgbClr val="000000"/>
              </a:buClr>
            </a:pPr>
            <a:endParaRPr sz="1200" b="1"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does the author put in the box from a summer’s night?</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Where does the bluest water come from?</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How many wishes are spoken in Gujarati?</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In the fourth verse what two things has the author muddled up which makes them sound strange?</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is the box made from?</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2000" b="1" kern="0">
                <a:solidFill>
                  <a:srgbClr val="000000"/>
                </a:solidFill>
                <a:latin typeface="Arial"/>
                <a:cs typeface="Arial"/>
                <a:sym typeface="Arial"/>
              </a:rPr>
              <a:t>Looking at the Language</a:t>
            </a:r>
            <a:endParaRPr sz="2000" b="1"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Give an example of an onomatopoeia word in verse 1.</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and copy one word which means nose.</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and copy one which means old.</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Which adjective describes the wishes?</a:t>
            </a:r>
            <a:endParaRPr sz="1867"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6110728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689"/>
        <p:cNvGrpSpPr/>
        <p:nvPr/>
      </p:nvGrpSpPr>
      <p:grpSpPr>
        <a:xfrm>
          <a:off x="0" y="0"/>
          <a:ext cx="0" cy="0"/>
          <a:chOff x="0" y="0"/>
          <a:chExt cx="0" cy="0"/>
        </a:xfrm>
      </p:grpSpPr>
      <p:sp>
        <p:nvSpPr>
          <p:cNvPr id="690" name="Google Shape;690;g898b2ab81b_0_203"/>
          <p:cNvSpPr txBox="1"/>
          <p:nvPr/>
        </p:nvSpPr>
        <p:spPr>
          <a:xfrm>
            <a:off x="278667" y="313500"/>
            <a:ext cx="11600000" cy="62004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2000" b="1" kern="0">
                <a:solidFill>
                  <a:srgbClr val="000000"/>
                </a:solidFill>
                <a:latin typeface="Arial"/>
                <a:cs typeface="Arial"/>
                <a:sym typeface="Arial"/>
              </a:rPr>
              <a:t>Exploring the text.</a:t>
            </a:r>
            <a:endParaRPr sz="2000" b="1"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10. What does ‘rumbling belly’ suggest about the snowman and why is this unusual?</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11. Why do you think the joke is described as the last joke? Explain using evidence from the text.</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12. What do you think the high rolling breakers are? Explain how you know.</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320116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94"/>
        <p:cNvGrpSpPr/>
        <p:nvPr/>
      </p:nvGrpSpPr>
      <p:grpSpPr>
        <a:xfrm>
          <a:off x="0" y="0"/>
          <a:ext cx="0" cy="0"/>
          <a:chOff x="0" y="0"/>
          <a:chExt cx="0" cy="0"/>
        </a:xfrm>
      </p:grpSpPr>
      <p:sp>
        <p:nvSpPr>
          <p:cNvPr id="695" name="Google Shape;695;g898b2ab81b_0_207"/>
          <p:cNvSpPr txBox="1"/>
          <p:nvPr/>
        </p:nvSpPr>
        <p:spPr>
          <a:xfrm>
            <a:off x="296100" y="261267"/>
            <a:ext cx="11652000" cy="65340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2133" b="1" u="sng" kern="0">
                <a:solidFill>
                  <a:srgbClr val="000000"/>
                </a:solidFill>
                <a:latin typeface="Arial"/>
                <a:cs typeface="Arial"/>
                <a:sym typeface="Arial"/>
              </a:rPr>
              <a:t>The Magic Box - Comprehension:</a:t>
            </a:r>
            <a:r>
              <a:rPr lang="en-GB" sz="1733" b="1" kern="0">
                <a:solidFill>
                  <a:srgbClr val="000000"/>
                </a:solidFill>
                <a:latin typeface="Arial"/>
                <a:cs typeface="Arial"/>
                <a:sym typeface="Arial"/>
              </a:rPr>
              <a:t>  retrieve information from fiction texts and make inferences.</a:t>
            </a:r>
            <a:endParaRPr sz="1733" b="1" kern="0">
              <a:solidFill>
                <a:srgbClr val="000000"/>
              </a:solidFill>
              <a:latin typeface="Arial"/>
              <a:cs typeface="Arial"/>
              <a:sym typeface="Arial"/>
            </a:endParaRPr>
          </a:p>
          <a:p>
            <a:pPr marL="609585" defTabSz="1219170">
              <a:buClr>
                <a:srgbClr val="000000"/>
              </a:buClr>
            </a:pPr>
            <a:endParaRPr sz="1200" b="1" kern="0">
              <a:solidFill>
                <a:srgbClr val="000000"/>
              </a:solidFill>
              <a:latin typeface="Arial"/>
              <a:cs typeface="Arial"/>
              <a:sym typeface="Arial"/>
            </a:endParaRPr>
          </a:p>
          <a:p>
            <a:pPr marL="609585" defTabSz="1219170">
              <a:buClr>
                <a:srgbClr val="000000"/>
              </a:buClr>
            </a:pPr>
            <a:r>
              <a:rPr lang="en-GB" sz="2000" b="1" kern="0">
                <a:solidFill>
                  <a:srgbClr val="000000"/>
                </a:solidFill>
                <a:latin typeface="Arial"/>
                <a:cs typeface="Arial"/>
                <a:sym typeface="Arial"/>
              </a:rPr>
              <a:t>Understanding the text.</a:t>
            </a:r>
            <a:endParaRPr sz="2000" b="1" kern="0">
              <a:solidFill>
                <a:srgbClr val="000000"/>
              </a:solidFill>
              <a:latin typeface="Arial"/>
              <a:cs typeface="Arial"/>
              <a:sym typeface="Arial"/>
            </a:endParaRPr>
          </a:p>
          <a:p>
            <a:pPr marL="609585" defTabSz="1219170">
              <a:buClr>
                <a:srgbClr val="000000"/>
              </a:buClr>
            </a:pPr>
            <a:endParaRPr sz="1200" b="1"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does the author put in the box from a summer’s night?</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author puts in a swish from a silk sari.</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Where does the bluest water come from?</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bluest water comes from Lake Lucerne.</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How many wishes are spoken in Gujarati?</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Three wishes are spoken in Gujarati.</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In the fourth verse what two things has the author muddled up which makes them sound strange?</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He muddles up the cowboy and the witch because the cowboy should be on a horse and the witch should be on a broomstick.</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is the box made from?</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It is made from ice, gold, steel, stars, secrets and the toe joints of dinposaurs.</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2000" b="1" kern="0">
                <a:solidFill>
                  <a:srgbClr val="000000"/>
                </a:solidFill>
                <a:latin typeface="Arial"/>
                <a:cs typeface="Arial"/>
                <a:sym typeface="Arial"/>
              </a:rPr>
              <a:t>Looking at the Language</a:t>
            </a:r>
            <a:endParaRPr sz="2000" b="1"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Give an example of an onomatopoeia word in verse 1. </a:t>
            </a:r>
            <a:r>
              <a:rPr lang="en-GB" sz="1867" kern="0">
                <a:solidFill>
                  <a:srgbClr val="FF0000"/>
                </a:solidFill>
                <a:latin typeface="Arial"/>
                <a:cs typeface="Arial"/>
                <a:sym typeface="Arial"/>
              </a:rPr>
              <a:t>Swish because swish describes the sound of the sari moving.</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and copy one word which means nose. </a:t>
            </a:r>
            <a:r>
              <a:rPr lang="en-GB" sz="1867" kern="0">
                <a:solidFill>
                  <a:srgbClr val="FF0000"/>
                </a:solidFill>
                <a:latin typeface="Arial"/>
                <a:cs typeface="Arial"/>
                <a:sym typeface="Arial"/>
              </a:rPr>
              <a:t>nostrils</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and copy one which means old. </a:t>
            </a:r>
            <a:r>
              <a:rPr lang="en-GB" sz="1867" kern="0">
                <a:solidFill>
                  <a:srgbClr val="FF0000"/>
                </a:solidFill>
                <a:latin typeface="Arial"/>
                <a:cs typeface="Arial"/>
                <a:sym typeface="Arial"/>
              </a:rPr>
              <a:t>ancient</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Which adjective describes the wishes? </a:t>
            </a:r>
            <a:r>
              <a:rPr lang="en-GB" sz="1867" kern="0">
                <a:solidFill>
                  <a:srgbClr val="FF0000"/>
                </a:solidFill>
                <a:latin typeface="Arial"/>
                <a:cs typeface="Arial"/>
                <a:sym typeface="Arial"/>
              </a:rPr>
              <a:t>violet</a:t>
            </a:r>
            <a:endParaRPr sz="1867" kern="0">
              <a:solidFill>
                <a:srgbClr val="FF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2372686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99"/>
        <p:cNvGrpSpPr/>
        <p:nvPr/>
      </p:nvGrpSpPr>
      <p:grpSpPr>
        <a:xfrm>
          <a:off x="0" y="0"/>
          <a:ext cx="0" cy="0"/>
          <a:chOff x="0" y="0"/>
          <a:chExt cx="0" cy="0"/>
        </a:xfrm>
      </p:grpSpPr>
      <p:sp>
        <p:nvSpPr>
          <p:cNvPr id="700" name="Google Shape;700;g898b2ab81b_0_211"/>
          <p:cNvSpPr txBox="1"/>
          <p:nvPr/>
        </p:nvSpPr>
        <p:spPr>
          <a:xfrm>
            <a:off x="278667" y="313500"/>
            <a:ext cx="11600000" cy="62004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2000" b="1" kern="0">
                <a:solidFill>
                  <a:srgbClr val="000000"/>
                </a:solidFill>
                <a:latin typeface="Arial"/>
                <a:cs typeface="Arial"/>
                <a:sym typeface="Arial"/>
              </a:rPr>
              <a:t>Exploring the text.</a:t>
            </a:r>
            <a:endParaRPr sz="2000" b="1"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10. What does ‘rumbling belly’ suggest about the snowman and why is this unusual?</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It suggests that the snowman is hungry which is unusual because snowman do not eat/have a digestive system as they are not alive.</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11. Why do you think the joke is described as the last joke? Explain using evidence from the text.</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uncle is described as ancient so he may have passed away and his last joke was saved to remember him.</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12. What do you think the high rolling breakers are? Explain how you know.</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breakers are waves because the poet says he can surf in the box and you surf on the sea. It also says he washes ashore on the beach which is what waves do.</a:t>
            </a:r>
            <a:endParaRPr sz="1867" kern="0">
              <a:solidFill>
                <a:srgbClr val="FF0000"/>
              </a:solidFill>
              <a:latin typeface="Arial"/>
              <a:cs typeface="Arial"/>
              <a:sym typeface="Arial"/>
            </a:endParaRPr>
          </a:p>
          <a:p>
            <a:pPr marL="609585" defTabSz="1219170">
              <a:buClr>
                <a:srgbClr val="000000"/>
              </a:buClr>
            </a:pPr>
            <a:endParaRPr sz="1867" kern="0">
              <a:solidFill>
                <a:srgbClr val="FF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407798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704"/>
        <p:cNvGrpSpPr/>
        <p:nvPr/>
      </p:nvGrpSpPr>
      <p:grpSpPr>
        <a:xfrm>
          <a:off x="0" y="0"/>
          <a:ext cx="0" cy="0"/>
          <a:chOff x="0" y="0"/>
          <a:chExt cx="0" cy="0"/>
        </a:xfrm>
      </p:grpSpPr>
      <p:pic>
        <p:nvPicPr>
          <p:cNvPr id="705" name="Google Shape;705;g897093a373_0_0"/>
          <p:cNvPicPr preferRelativeResize="0"/>
          <p:nvPr/>
        </p:nvPicPr>
        <p:blipFill>
          <a:blip r:embed="rId3">
            <a:alphaModFix/>
          </a:blip>
          <a:stretch>
            <a:fillRect/>
          </a:stretch>
        </p:blipFill>
        <p:spPr>
          <a:xfrm>
            <a:off x="251267" y="284168"/>
            <a:ext cx="1756133" cy="1760633"/>
          </a:xfrm>
          <a:prstGeom prst="rect">
            <a:avLst/>
          </a:prstGeom>
          <a:noFill/>
          <a:ln>
            <a:noFill/>
          </a:ln>
        </p:spPr>
      </p:pic>
      <p:sp>
        <p:nvSpPr>
          <p:cNvPr id="706" name="Google Shape;706;g897093a373_0_0"/>
          <p:cNvSpPr txBox="1"/>
          <p:nvPr/>
        </p:nvSpPr>
        <p:spPr>
          <a:xfrm>
            <a:off x="2232333" y="421700"/>
            <a:ext cx="8763600" cy="105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15 minute Spelling Activity</a:t>
            </a:r>
            <a:endParaRPr sz="3733" kern="0">
              <a:solidFill>
                <a:srgbClr val="000000"/>
              </a:solidFill>
              <a:latin typeface="Arial"/>
              <a:cs typeface="Arial"/>
              <a:sym typeface="Arial"/>
            </a:endParaRPr>
          </a:p>
        </p:txBody>
      </p:sp>
      <p:sp>
        <p:nvSpPr>
          <p:cNvPr id="707" name="Google Shape;707;g897093a373_0_0"/>
          <p:cNvSpPr txBox="1"/>
          <p:nvPr/>
        </p:nvSpPr>
        <p:spPr>
          <a:xfrm>
            <a:off x="320000" y="2044800"/>
            <a:ext cx="11552000" cy="392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Revision of the suffixes ed, ing, s, es, ness, ful, less and ly</a:t>
            </a:r>
            <a:endParaRPr sz="3200" kern="0">
              <a:solidFill>
                <a:srgbClr val="000000"/>
              </a:solidFill>
              <a:latin typeface="Comic Sans MS"/>
              <a:ea typeface="Comic Sans MS"/>
              <a:cs typeface="Comic Sans MS"/>
              <a:sym typeface="Comic Sans MS"/>
            </a:endParaRPr>
          </a:p>
          <a:p>
            <a:pPr defTabSz="1219170">
              <a:buClr>
                <a:srgbClr val="000000"/>
              </a:buClr>
            </a:pPr>
            <a:endParaRPr sz="32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Remember that a short vowel sound a, e, i, o, u before the consonant means you must double the consonant before adding the suffix.</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If the root word ends in e, you must drop the e before adding the suffix.</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If the word ends in y you may need to drop the y and change it to an i before adding the suffix.</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28552029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11"/>
        <p:cNvGrpSpPr/>
        <p:nvPr/>
      </p:nvGrpSpPr>
      <p:grpSpPr>
        <a:xfrm>
          <a:off x="0" y="0"/>
          <a:ext cx="0" cy="0"/>
          <a:chOff x="0" y="0"/>
          <a:chExt cx="0" cy="0"/>
        </a:xfrm>
      </p:grpSpPr>
      <p:pic>
        <p:nvPicPr>
          <p:cNvPr id="712" name="Google Shape;712;g897093a373_0_6"/>
          <p:cNvPicPr preferRelativeResize="0"/>
          <p:nvPr/>
        </p:nvPicPr>
        <p:blipFill>
          <a:blip r:embed="rId3">
            <a:alphaModFix/>
          </a:blip>
          <a:stretch>
            <a:fillRect/>
          </a:stretch>
        </p:blipFill>
        <p:spPr>
          <a:xfrm>
            <a:off x="203201" y="203200"/>
            <a:ext cx="2953633" cy="2509533"/>
          </a:xfrm>
          <a:prstGeom prst="rect">
            <a:avLst/>
          </a:prstGeom>
          <a:noFill/>
          <a:ln>
            <a:noFill/>
          </a:ln>
        </p:spPr>
      </p:pic>
      <p:sp>
        <p:nvSpPr>
          <p:cNvPr id="713" name="Google Shape;713;g897093a373_0_6"/>
          <p:cNvSpPr txBox="1"/>
          <p:nvPr/>
        </p:nvSpPr>
        <p:spPr>
          <a:xfrm>
            <a:off x="3810000" y="304800"/>
            <a:ext cx="7955200" cy="265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I took the root word </a:t>
            </a:r>
            <a:r>
              <a:rPr lang="en-GB" sz="2267" b="1" kern="0">
                <a:solidFill>
                  <a:srgbClr val="000000"/>
                </a:solidFill>
                <a:latin typeface="Arial"/>
                <a:cs typeface="Arial"/>
                <a:sym typeface="Arial"/>
              </a:rPr>
              <a:t>smile </a:t>
            </a:r>
            <a:r>
              <a:rPr lang="en-GB" sz="2267" kern="0">
                <a:solidFill>
                  <a:srgbClr val="000000"/>
                </a:solidFill>
                <a:latin typeface="Arial"/>
                <a:cs typeface="Arial"/>
                <a:sym typeface="Arial"/>
              </a:rPr>
              <a:t>and tried adding the suffixes</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3200"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Then I used some of the words in a sentence about the picture.</a:t>
            </a:r>
            <a:endParaRPr sz="2667" kern="0">
              <a:solidFill>
                <a:srgbClr val="000000"/>
              </a:solidFill>
              <a:latin typeface="Comic Sans MS"/>
              <a:ea typeface="Comic Sans MS"/>
              <a:cs typeface="Comic Sans MS"/>
              <a:sym typeface="Comic Sans MS"/>
            </a:endParaRPr>
          </a:p>
          <a:p>
            <a:pPr defTabSz="1219170">
              <a:buClr>
                <a:srgbClr val="000000"/>
              </a:buClr>
              <a:buSzPts val="1100"/>
            </a:pPr>
            <a:endParaRPr sz="3200" kern="0">
              <a:solidFill>
                <a:srgbClr val="000000"/>
              </a:solidFill>
              <a:latin typeface="Comic Sans MS"/>
              <a:ea typeface="Comic Sans MS"/>
              <a:cs typeface="Comic Sans MS"/>
              <a:sym typeface="Comic Sans MS"/>
            </a:endParaRPr>
          </a:p>
        </p:txBody>
      </p:sp>
      <p:sp>
        <p:nvSpPr>
          <p:cNvPr id="714" name="Google Shape;714;g897093a373_0_6"/>
          <p:cNvSpPr txBox="1"/>
          <p:nvPr/>
        </p:nvSpPr>
        <p:spPr>
          <a:xfrm>
            <a:off x="278667" y="3239600"/>
            <a:ext cx="2212000" cy="323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These are the new words I made:</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smiled</a:t>
            </a:r>
            <a:endParaRPr sz="2267"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smiling</a:t>
            </a:r>
            <a:endParaRPr sz="2267"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smiles</a:t>
            </a:r>
            <a:endParaRPr sz="2267"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smileless</a:t>
            </a:r>
            <a:endParaRPr sz="22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715" name="Google Shape;715;g897093a373_0_6"/>
          <p:cNvSpPr txBox="1"/>
          <p:nvPr/>
        </p:nvSpPr>
        <p:spPr>
          <a:xfrm>
            <a:off x="2386133" y="3204767"/>
            <a:ext cx="9231200" cy="31004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Mr Happy </a:t>
            </a:r>
            <a:r>
              <a:rPr lang="en-GB" sz="2667" b="1" u="sng" kern="0">
                <a:solidFill>
                  <a:srgbClr val="000000"/>
                </a:solidFill>
                <a:latin typeface="Arial"/>
                <a:cs typeface="Arial"/>
                <a:sym typeface="Arial"/>
              </a:rPr>
              <a:t>smiled</a:t>
            </a:r>
            <a:r>
              <a:rPr lang="en-GB" sz="2667" kern="0">
                <a:solidFill>
                  <a:srgbClr val="000000"/>
                </a:solidFill>
                <a:latin typeface="Arial"/>
                <a:cs typeface="Arial"/>
                <a:sym typeface="Arial"/>
              </a:rPr>
              <a:t> because he enjoyed being at the beach.</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Mr Happy was </a:t>
            </a:r>
            <a:r>
              <a:rPr lang="en-GB" sz="2667" b="1" u="sng" kern="0">
                <a:solidFill>
                  <a:srgbClr val="000000"/>
                </a:solidFill>
                <a:latin typeface="Arial"/>
                <a:cs typeface="Arial"/>
                <a:sym typeface="Arial"/>
              </a:rPr>
              <a:t>smiling </a:t>
            </a:r>
            <a:r>
              <a:rPr lang="en-GB" sz="2667" kern="0">
                <a:solidFill>
                  <a:srgbClr val="000000"/>
                </a:solidFill>
                <a:latin typeface="Arial"/>
                <a:cs typeface="Arial"/>
                <a:sym typeface="Arial"/>
              </a:rPr>
              <a:t>at the excellent sandcastle he had made.</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36349441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719"/>
        <p:cNvGrpSpPr/>
        <p:nvPr/>
      </p:nvGrpSpPr>
      <p:grpSpPr>
        <a:xfrm>
          <a:off x="0" y="0"/>
          <a:ext cx="0" cy="0"/>
          <a:chOff x="0" y="0"/>
          <a:chExt cx="0" cy="0"/>
        </a:xfrm>
      </p:grpSpPr>
      <p:pic>
        <p:nvPicPr>
          <p:cNvPr id="720" name="Google Shape;720;g897093a373_0_13"/>
          <p:cNvPicPr preferRelativeResize="0"/>
          <p:nvPr/>
        </p:nvPicPr>
        <p:blipFill>
          <a:blip r:embed="rId3">
            <a:alphaModFix/>
          </a:blip>
          <a:stretch>
            <a:fillRect/>
          </a:stretch>
        </p:blipFill>
        <p:spPr>
          <a:xfrm>
            <a:off x="150967" y="296100"/>
            <a:ext cx="3454367" cy="2398067"/>
          </a:xfrm>
          <a:prstGeom prst="rect">
            <a:avLst/>
          </a:prstGeom>
          <a:noFill/>
          <a:ln>
            <a:noFill/>
          </a:ln>
        </p:spPr>
      </p:pic>
      <p:sp>
        <p:nvSpPr>
          <p:cNvPr id="721" name="Google Shape;721;g897093a373_0_13"/>
          <p:cNvSpPr txBox="1"/>
          <p:nvPr/>
        </p:nvSpPr>
        <p:spPr>
          <a:xfrm>
            <a:off x="4232367" y="121933"/>
            <a:ext cx="7576400" cy="28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t>
            </a:r>
            <a:r>
              <a:rPr lang="en-GB" sz="2267" b="1" kern="0">
                <a:solidFill>
                  <a:srgbClr val="000000"/>
                </a:solidFill>
                <a:latin typeface="Arial"/>
                <a:cs typeface="Arial"/>
                <a:sym typeface="Arial"/>
              </a:rPr>
              <a:t>bake </a:t>
            </a:r>
            <a:r>
              <a:rPr lang="en-GB" sz="2267" kern="0">
                <a:solidFill>
                  <a:srgbClr val="000000"/>
                </a:solidFill>
                <a:latin typeface="Arial"/>
                <a:cs typeface="Arial"/>
                <a:sym typeface="Arial"/>
              </a:rPr>
              <a:t>and try adding the suffixes</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3200"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Then use some of the words in a sentence about the picture.</a:t>
            </a:r>
            <a:endParaRPr sz="1867" kern="0">
              <a:solidFill>
                <a:srgbClr val="000000"/>
              </a:solidFill>
              <a:latin typeface="Arial"/>
              <a:cs typeface="Arial"/>
              <a:sym typeface="Arial"/>
            </a:endParaRPr>
          </a:p>
        </p:txBody>
      </p:sp>
      <p:sp>
        <p:nvSpPr>
          <p:cNvPr id="722" name="Google Shape;722;g897093a373_0_13"/>
          <p:cNvSpPr txBox="1"/>
          <p:nvPr/>
        </p:nvSpPr>
        <p:spPr>
          <a:xfrm>
            <a:off x="330933" y="3326667"/>
            <a:ext cx="3135200" cy="268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Which suffixes can you add to </a:t>
            </a:r>
            <a:r>
              <a:rPr lang="en-GB" sz="1867" b="1" u="sng" kern="0">
                <a:solidFill>
                  <a:srgbClr val="000000"/>
                </a:solidFill>
                <a:latin typeface="Arial"/>
                <a:cs typeface="Arial"/>
                <a:sym typeface="Arial"/>
              </a:rPr>
              <a:t>bake</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Write your words down.</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723" name="Google Shape;723;g897093a373_0_13"/>
          <p:cNvSpPr txBox="1"/>
          <p:nvPr/>
        </p:nvSpPr>
        <p:spPr>
          <a:xfrm>
            <a:off x="4232367" y="3448600"/>
            <a:ext cx="7594000" cy="3030400"/>
          </a:xfrm>
          <a:prstGeom prst="rect">
            <a:avLst/>
          </a:prstGeom>
          <a:noFill/>
          <a:ln>
            <a:noFill/>
          </a:ln>
        </p:spPr>
        <p:txBody>
          <a:bodyPr spcFirstLastPara="1" wrap="square" lIns="121900" tIns="121900" rIns="121900" bIns="121900" anchor="t" anchorCtr="0">
            <a:noAutofit/>
          </a:bodyPr>
          <a:lstStyle/>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 little girl _____ a cake with her mum.</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They were ______ a cake for her brother’s birthday.</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My mum _____ cakes every Friday.</a:t>
            </a:r>
            <a:endParaRPr sz="2800"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093761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27"/>
        <p:cNvGrpSpPr/>
        <p:nvPr/>
      </p:nvGrpSpPr>
      <p:grpSpPr>
        <a:xfrm>
          <a:off x="0" y="0"/>
          <a:ext cx="0" cy="0"/>
          <a:chOff x="0" y="0"/>
          <a:chExt cx="0" cy="0"/>
        </a:xfrm>
      </p:grpSpPr>
      <p:pic>
        <p:nvPicPr>
          <p:cNvPr id="728" name="Google Shape;728;g897093a373_0_20"/>
          <p:cNvPicPr preferRelativeResize="0"/>
          <p:nvPr/>
        </p:nvPicPr>
        <p:blipFill>
          <a:blip r:embed="rId3">
            <a:alphaModFix/>
          </a:blip>
          <a:stretch>
            <a:fillRect/>
          </a:stretch>
        </p:blipFill>
        <p:spPr>
          <a:xfrm>
            <a:off x="150967" y="296100"/>
            <a:ext cx="3454367" cy="2398067"/>
          </a:xfrm>
          <a:prstGeom prst="rect">
            <a:avLst/>
          </a:prstGeom>
          <a:noFill/>
          <a:ln>
            <a:noFill/>
          </a:ln>
        </p:spPr>
      </p:pic>
      <p:sp>
        <p:nvSpPr>
          <p:cNvPr id="729" name="Google Shape;729;g897093a373_0_20"/>
          <p:cNvSpPr txBox="1"/>
          <p:nvPr/>
        </p:nvSpPr>
        <p:spPr>
          <a:xfrm>
            <a:off x="4232367" y="121933"/>
            <a:ext cx="7576400" cy="28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Let us take the root word </a:t>
            </a:r>
            <a:r>
              <a:rPr lang="en-GB" sz="2267" b="1" kern="0">
                <a:solidFill>
                  <a:srgbClr val="000000"/>
                </a:solidFill>
                <a:latin typeface="Arial"/>
                <a:cs typeface="Arial"/>
                <a:sym typeface="Arial"/>
              </a:rPr>
              <a:t>bake </a:t>
            </a:r>
            <a:r>
              <a:rPr lang="en-GB" sz="2267" kern="0">
                <a:solidFill>
                  <a:srgbClr val="000000"/>
                </a:solidFill>
                <a:latin typeface="Arial"/>
                <a:cs typeface="Arial"/>
                <a:sym typeface="Arial"/>
              </a:rPr>
              <a:t>and try adding the suffixes</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3200"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Then use some of the words in a sentence about the picture.</a:t>
            </a:r>
            <a:endParaRPr sz="1867" kern="0">
              <a:solidFill>
                <a:srgbClr val="000000"/>
              </a:solidFill>
              <a:latin typeface="Arial"/>
              <a:cs typeface="Arial"/>
              <a:sym typeface="Arial"/>
            </a:endParaRPr>
          </a:p>
        </p:txBody>
      </p:sp>
      <p:sp>
        <p:nvSpPr>
          <p:cNvPr id="730" name="Google Shape;730;g897093a373_0_20"/>
          <p:cNvSpPr txBox="1"/>
          <p:nvPr/>
        </p:nvSpPr>
        <p:spPr>
          <a:xfrm>
            <a:off x="330933" y="3326667"/>
            <a:ext cx="3135200" cy="268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Which suffixes can you add to </a:t>
            </a:r>
            <a:r>
              <a:rPr lang="en-GB" sz="1867" b="1" u="sng" kern="0">
                <a:solidFill>
                  <a:srgbClr val="000000"/>
                </a:solidFill>
                <a:latin typeface="Arial"/>
                <a:cs typeface="Arial"/>
                <a:sym typeface="Arial"/>
              </a:rPr>
              <a:t>bake</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Write your words down.</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baked</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bakes</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baking</a:t>
            </a:r>
            <a:endParaRPr sz="1867" kern="0">
              <a:solidFill>
                <a:srgbClr val="FF0000"/>
              </a:solidFill>
              <a:latin typeface="Arial"/>
              <a:cs typeface="Arial"/>
              <a:sym typeface="Arial"/>
            </a:endParaRPr>
          </a:p>
        </p:txBody>
      </p:sp>
      <p:sp>
        <p:nvSpPr>
          <p:cNvPr id="731" name="Google Shape;731;g897093a373_0_20"/>
          <p:cNvSpPr txBox="1"/>
          <p:nvPr/>
        </p:nvSpPr>
        <p:spPr>
          <a:xfrm>
            <a:off x="4232367" y="3448600"/>
            <a:ext cx="7594000" cy="3030400"/>
          </a:xfrm>
          <a:prstGeom prst="rect">
            <a:avLst/>
          </a:prstGeom>
          <a:noFill/>
          <a:ln>
            <a:noFill/>
          </a:ln>
        </p:spPr>
        <p:txBody>
          <a:bodyPr spcFirstLastPara="1" wrap="square" lIns="121900" tIns="121900" rIns="121900" bIns="121900" anchor="t" anchorCtr="0">
            <a:noAutofit/>
          </a:bodyPr>
          <a:lstStyle/>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 little girl </a:t>
            </a:r>
            <a:r>
              <a:rPr lang="en-GB" sz="2800" u="sng" kern="0">
                <a:solidFill>
                  <a:srgbClr val="FF0000"/>
                </a:solidFill>
                <a:latin typeface="Arial"/>
                <a:cs typeface="Arial"/>
                <a:sym typeface="Arial"/>
              </a:rPr>
              <a:t>baked</a:t>
            </a:r>
            <a:r>
              <a:rPr lang="en-GB" sz="2800" kern="0">
                <a:solidFill>
                  <a:srgbClr val="000000"/>
                </a:solidFill>
                <a:latin typeface="Arial"/>
                <a:cs typeface="Arial"/>
                <a:sym typeface="Arial"/>
              </a:rPr>
              <a:t> a cake with her mum.</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They were </a:t>
            </a:r>
            <a:r>
              <a:rPr lang="en-GB" sz="2800" u="sng" kern="0">
                <a:solidFill>
                  <a:srgbClr val="FF0000"/>
                </a:solidFill>
                <a:latin typeface="Arial"/>
                <a:cs typeface="Arial"/>
                <a:sym typeface="Arial"/>
              </a:rPr>
              <a:t>baking</a:t>
            </a:r>
            <a:r>
              <a:rPr lang="en-GB" sz="2800" kern="0">
                <a:solidFill>
                  <a:srgbClr val="000000"/>
                </a:solidFill>
                <a:latin typeface="Arial"/>
                <a:cs typeface="Arial"/>
                <a:sym typeface="Arial"/>
              </a:rPr>
              <a:t> a cake for her brother’s birthday.</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My mum </a:t>
            </a:r>
            <a:r>
              <a:rPr lang="en-GB" sz="2800" u="sng" kern="0">
                <a:solidFill>
                  <a:srgbClr val="FF0000"/>
                </a:solidFill>
                <a:latin typeface="Arial"/>
                <a:cs typeface="Arial"/>
                <a:sym typeface="Arial"/>
              </a:rPr>
              <a:t>bakes</a:t>
            </a:r>
            <a:r>
              <a:rPr lang="en-GB" sz="2800" kern="0">
                <a:solidFill>
                  <a:srgbClr val="000000"/>
                </a:solidFill>
                <a:latin typeface="Arial"/>
                <a:cs typeface="Arial"/>
                <a:sym typeface="Arial"/>
              </a:rPr>
              <a:t> cakes every Friday.</a:t>
            </a:r>
            <a:endParaRPr sz="2800"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2764248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735"/>
        <p:cNvGrpSpPr/>
        <p:nvPr/>
      </p:nvGrpSpPr>
      <p:grpSpPr>
        <a:xfrm>
          <a:off x="0" y="0"/>
          <a:ext cx="0" cy="0"/>
          <a:chOff x="0" y="0"/>
          <a:chExt cx="0" cy="0"/>
        </a:xfrm>
      </p:grpSpPr>
      <p:sp>
        <p:nvSpPr>
          <p:cNvPr id="736" name="Google Shape;736;g897093a373_0_27"/>
          <p:cNvSpPr txBox="1"/>
          <p:nvPr/>
        </p:nvSpPr>
        <p:spPr>
          <a:xfrm>
            <a:off x="4232367" y="121933"/>
            <a:ext cx="7576400" cy="28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t>
            </a:r>
            <a:r>
              <a:rPr lang="en-GB" sz="2267" b="1" kern="0">
                <a:solidFill>
                  <a:srgbClr val="000000"/>
                </a:solidFill>
                <a:latin typeface="Arial"/>
                <a:cs typeface="Arial"/>
                <a:sym typeface="Arial"/>
              </a:rPr>
              <a:t>stop </a:t>
            </a:r>
            <a:r>
              <a:rPr lang="en-GB" sz="2267" kern="0">
                <a:solidFill>
                  <a:srgbClr val="000000"/>
                </a:solidFill>
                <a:latin typeface="Arial"/>
                <a:cs typeface="Arial"/>
                <a:sym typeface="Arial"/>
              </a:rPr>
              <a:t>and try adding the suffixes</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3200"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Then use some of the words in a sentence about the pictures.</a:t>
            </a:r>
            <a:endParaRPr sz="1867" kern="0">
              <a:solidFill>
                <a:srgbClr val="000000"/>
              </a:solidFill>
              <a:latin typeface="Arial"/>
              <a:cs typeface="Arial"/>
              <a:sym typeface="Arial"/>
            </a:endParaRPr>
          </a:p>
        </p:txBody>
      </p:sp>
      <p:sp>
        <p:nvSpPr>
          <p:cNvPr id="737" name="Google Shape;737;g897093a373_0_27"/>
          <p:cNvSpPr txBox="1"/>
          <p:nvPr/>
        </p:nvSpPr>
        <p:spPr>
          <a:xfrm>
            <a:off x="330933" y="3326667"/>
            <a:ext cx="3135200" cy="268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Which suffixes can you add to </a:t>
            </a:r>
            <a:r>
              <a:rPr lang="en-GB" sz="1867" b="1" u="sng" kern="0">
                <a:solidFill>
                  <a:srgbClr val="000000"/>
                </a:solidFill>
                <a:latin typeface="Arial"/>
                <a:cs typeface="Arial"/>
                <a:sym typeface="Arial"/>
              </a:rPr>
              <a:t>stop</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Write your words down.</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738" name="Google Shape;738;g897093a373_0_27"/>
          <p:cNvSpPr txBox="1"/>
          <p:nvPr/>
        </p:nvSpPr>
        <p:spPr>
          <a:xfrm>
            <a:off x="4232367" y="3448600"/>
            <a:ext cx="7594000" cy="3030400"/>
          </a:xfrm>
          <a:prstGeom prst="rect">
            <a:avLst/>
          </a:prstGeom>
          <a:noFill/>
          <a:ln>
            <a:noFill/>
          </a:ln>
        </p:spPr>
        <p:txBody>
          <a:bodyPr spcFirstLastPara="1" wrap="square" lIns="121900" tIns="121900" rIns="121900" bIns="121900" anchor="t" anchorCtr="0">
            <a:noAutofit/>
          </a:bodyPr>
          <a:lstStyle/>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 red light _____ the cars at the traffic lights.</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She _______ working when the bell rang for playtime.</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“I am ________ now,” replied Jack.</a:t>
            </a:r>
            <a:endParaRPr sz="2800"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pic>
        <p:nvPicPr>
          <p:cNvPr id="739" name="Google Shape;739;g897093a373_0_27"/>
          <p:cNvPicPr preferRelativeResize="0"/>
          <p:nvPr/>
        </p:nvPicPr>
        <p:blipFill>
          <a:blip r:embed="rId3">
            <a:alphaModFix/>
          </a:blip>
          <a:stretch>
            <a:fillRect/>
          </a:stretch>
        </p:blipFill>
        <p:spPr>
          <a:xfrm>
            <a:off x="203200" y="203201"/>
            <a:ext cx="1927000" cy="1921700"/>
          </a:xfrm>
          <a:prstGeom prst="rect">
            <a:avLst/>
          </a:prstGeom>
          <a:noFill/>
          <a:ln>
            <a:noFill/>
          </a:ln>
        </p:spPr>
      </p:pic>
      <p:pic>
        <p:nvPicPr>
          <p:cNvPr id="740" name="Google Shape;740;g897093a373_0_27"/>
          <p:cNvPicPr preferRelativeResize="0"/>
          <p:nvPr/>
        </p:nvPicPr>
        <p:blipFill>
          <a:blip r:embed="rId4">
            <a:alphaModFix/>
          </a:blip>
          <a:stretch>
            <a:fillRect/>
          </a:stretch>
        </p:blipFill>
        <p:spPr>
          <a:xfrm>
            <a:off x="2130201" y="288701"/>
            <a:ext cx="2102167" cy="1750697"/>
          </a:xfrm>
          <a:prstGeom prst="rect">
            <a:avLst/>
          </a:prstGeom>
          <a:noFill/>
          <a:ln>
            <a:noFill/>
          </a:ln>
        </p:spPr>
      </p:pic>
    </p:spTree>
    <p:extLst>
      <p:ext uri="{BB962C8B-B14F-4D97-AF65-F5344CB8AC3E}">
        <p14:creationId xmlns:p14="http://schemas.microsoft.com/office/powerpoint/2010/main" val="37133419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44"/>
        <p:cNvGrpSpPr/>
        <p:nvPr/>
      </p:nvGrpSpPr>
      <p:grpSpPr>
        <a:xfrm>
          <a:off x="0" y="0"/>
          <a:ext cx="0" cy="0"/>
          <a:chOff x="0" y="0"/>
          <a:chExt cx="0" cy="0"/>
        </a:xfrm>
      </p:grpSpPr>
      <p:sp>
        <p:nvSpPr>
          <p:cNvPr id="745" name="Google Shape;745;g897093a373_0_35"/>
          <p:cNvSpPr txBox="1"/>
          <p:nvPr/>
        </p:nvSpPr>
        <p:spPr>
          <a:xfrm>
            <a:off x="4232367" y="121933"/>
            <a:ext cx="7576400" cy="28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t>
            </a:r>
            <a:r>
              <a:rPr lang="en-GB" sz="2267" b="1" kern="0">
                <a:solidFill>
                  <a:srgbClr val="000000"/>
                </a:solidFill>
                <a:latin typeface="Arial"/>
                <a:cs typeface="Arial"/>
                <a:sym typeface="Arial"/>
              </a:rPr>
              <a:t>stop </a:t>
            </a:r>
            <a:r>
              <a:rPr lang="en-GB" sz="2267" kern="0">
                <a:solidFill>
                  <a:srgbClr val="000000"/>
                </a:solidFill>
                <a:latin typeface="Arial"/>
                <a:cs typeface="Arial"/>
                <a:sym typeface="Arial"/>
              </a:rPr>
              <a:t>and try adding the suffixes</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3200"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Then use some of the words in a sentence about the pictures.</a:t>
            </a:r>
            <a:endParaRPr sz="1867" kern="0">
              <a:solidFill>
                <a:srgbClr val="000000"/>
              </a:solidFill>
              <a:latin typeface="Arial"/>
              <a:cs typeface="Arial"/>
              <a:sym typeface="Arial"/>
            </a:endParaRPr>
          </a:p>
        </p:txBody>
      </p:sp>
      <p:sp>
        <p:nvSpPr>
          <p:cNvPr id="746" name="Google Shape;746;g897093a373_0_35"/>
          <p:cNvSpPr txBox="1"/>
          <p:nvPr/>
        </p:nvSpPr>
        <p:spPr>
          <a:xfrm>
            <a:off x="330933" y="3326667"/>
            <a:ext cx="3135200" cy="268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Which suffixes can you add to </a:t>
            </a:r>
            <a:r>
              <a:rPr lang="en-GB" sz="1867" b="1" u="sng" kern="0">
                <a:solidFill>
                  <a:srgbClr val="000000"/>
                </a:solidFill>
                <a:latin typeface="Arial"/>
                <a:cs typeface="Arial"/>
                <a:sym typeface="Arial"/>
              </a:rPr>
              <a:t>stop</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Write your words down.</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stopped</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stopping</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stops</a:t>
            </a:r>
            <a:endParaRPr sz="1867" kern="0">
              <a:solidFill>
                <a:srgbClr val="FF0000"/>
              </a:solidFill>
              <a:latin typeface="Arial"/>
              <a:cs typeface="Arial"/>
              <a:sym typeface="Arial"/>
            </a:endParaRPr>
          </a:p>
        </p:txBody>
      </p:sp>
      <p:sp>
        <p:nvSpPr>
          <p:cNvPr id="747" name="Google Shape;747;g897093a373_0_35"/>
          <p:cNvSpPr txBox="1"/>
          <p:nvPr/>
        </p:nvSpPr>
        <p:spPr>
          <a:xfrm>
            <a:off x="4232367" y="3448600"/>
            <a:ext cx="7594000" cy="3030400"/>
          </a:xfrm>
          <a:prstGeom prst="rect">
            <a:avLst/>
          </a:prstGeom>
          <a:noFill/>
          <a:ln>
            <a:noFill/>
          </a:ln>
        </p:spPr>
        <p:txBody>
          <a:bodyPr spcFirstLastPara="1" wrap="square" lIns="121900" tIns="121900" rIns="121900" bIns="121900" anchor="t" anchorCtr="0">
            <a:noAutofit/>
          </a:bodyPr>
          <a:lstStyle/>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 red light </a:t>
            </a:r>
            <a:r>
              <a:rPr lang="en-GB" sz="2800" u="sng" kern="0">
                <a:solidFill>
                  <a:srgbClr val="FF0000"/>
                </a:solidFill>
                <a:latin typeface="Arial"/>
                <a:cs typeface="Arial"/>
                <a:sym typeface="Arial"/>
              </a:rPr>
              <a:t>stops</a:t>
            </a:r>
            <a:r>
              <a:rPr lang="en-GB" sz="2800" kern="0">
                <a:solidFill>
                  <a:srgbClr val="000000"/>
                </a:solidFill>
                <a:latin typeface="Arial"/>
                <a:cs typeface="Arial"/>
                <a:sym typeface="Arial"/>
              </a:rPr>
              <a:t> the cars at the traffic lights.</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She </a:t>
            </a:r>
            <a:r>
              <a:rPr lang="en-GB" sz="2800" u="sng" kern="0">
                <a:solidFill>
                  <a:srgbClr val="FF0000"/>
                </a:solidFill>
                <a:latin typeface="Arial"/>
                <a:cs typeface="Arial"/>
                <a:sym typeface="Arial"/>
              </a:rPr>
              <a:t>stopped</a:t>
            </a:r>
            <a:r>
              <a:rPr lang="en-GB" sz="2800" kern="0">
                <a:solidFill>
                  <a:srgbClr val="000000"/>
                </a:solidFill>
                <a:latin typeface="Arial"/>
                <a:cs typeface="Arial"/>
                <a:sym typeface="Arial"/>
              </a:rPr>
              <a:t> working when the bell rang for playtime.</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“I am </a:t>
            </a:r>
            <a:r>
              <a:rPr lang="en-GB" sz="2800" u="sng" kern="0">
                <a:solidFill>
                  <a:srgbClr val="FF0000"/>
                </a:solidFill>
                <a:latin typeface="Arial"/>
                <a:cs typeface="Arial"/>
                <a:sym typeface="Arial"/>
              </a:rPr>
              <a:t>stopping</a:t>
            </a:r>
            <a:r>
              <a:rPr lang="en-GB" sz="2800" kern="0">
                <a:solidFill>
                  <a:srgbClr val="000000"/>
                </a:solidFill>
                <a:latin typeface="Arial"/>
                <a:cs typeface="Arial"/>
                <a:sym typeface="Arial"/>
              </a:rPr>
              <a:t> now,” replied Jack.</a:t>
            </a:r>
            <a:endParaRPr sz="2800"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pic>
        <p:nvPicPr>
          <p:cNvPr id="748" name="Google Shape;748;g897093a373_0_35"/>
          <p:cNvPicPr preferRelativeResize="0"/>
          <p:nvPr/>
        </p:nvPicPr>
        <p:blipFill>
          <a:blip r:embed="rId3">
            <a:alphaModFix/>
          </a:blip>
          <a:stretch>
            <a:fillRect/>
          </a:stretch>
        </p:blipFill>
        <p:spPr>
          <a:xfrm>
            <a:off x="203200" y="203201"/>
            <a:ext cx="1927000" cy="1921700"/>
          </a:xfrm>
          <a:prstGeom prst="rect">
            <a:avLst/>
          </a:prstGeom>
          <a:noFill/>
          <a:ln>
            <a:noFill/>
          </a:ln>
        </p:spPr>
      </p:pic>
      <p:pic>
        <p:nvPicPr>
          <p:cNvPr id="749" name="Google Shape;749;g897093a373_0_35"/>
          <p:cNvPicPr preferRelativeResize="0"/>
          <p:nvPr/>
        </p:nvPicPr>
        <p:blipFill>
          <a:blip r:embed="rId4">
            <a:alphaModFix/>
          </a:blip>
          <a:stretch>
            <a:fillRect/>
          </a:stretch>
        </p:blipFill>
        <p:spPr>
          <a:xfrm>
            <a:off x="2130192" y="361641"/>
            <a:ext cx="1927000" cy="1604800"/>
          </a:xfrm>
          <a:prstGeom prst="rect">
            <a:avLst/>
          </a:prstGeom>
          <a:noFill/>
          <a:ln>
            <a:noFill/>
          </a:ln>
        </p:spPr>
      </p:pic>
    </p:spTree>
    <p:extLst>
      <p:ext uri="{BB962C8B-B14F-4D97-AF65-F5344CB8AC3E}">
        <p14:creationId xmlns:p14="http://schemas.microsoft.com/office/powerpoint/2010/main" val="3207625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753"/>
        <p:cNvGrpSpPr/>
        <p:nvPr/>
      </p:nvGrpSpPr>
      <p:grpSpPr>
        <a:xfrm>
          <a:off x="0" y="0"/>
          <a:ext cx="0" cy="0"/>
          <a:chOff x="0" y="0"/>
          <a:chExt cx="0" cy="0"/>
        </a:xfrm>
      </p:grpSpPr>
      <p:sp>
        <p:nvSpPr>
          <p:cNvPr id="754" name="Google Shape;754;g897093a373_0_43"/>
          <p:cNvSpPr txBox="1"/>
          <p:nvPr/>
        </p:nvSpPr>
        <p:spPr>
          <a:xfrm>
            <a:off x="4232367" y="121933"/>
            <a:ext cx="7576400" cy="28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t>
            </a:r>
            <a:r>
              <a:rPr lang="en-GB" sz="2267" b="1" kern="0">
                <a:solidFill>
                  <a:srgbClr val="000000"/>
                </a:solidFill>
                <a:latin typeface="Arial"/>
                <a:cs typeface="Arial"/>
                <a:sym typeface="Arial"/>
              </a:rPr>
              <a:t>phone </a:t>
            </a:r>
            <a:r>
              <a:rPr lang="en-GB" sz="2267" kern="0">
                <a:solidFill>
                  <a:srgbClr val="000000"/>
                </a:solidFill>
                <a:latin typeface="Arial"/>
                <a:cs typeface="Arial"/>
                <a:sym typeface="Arial"/>
              </a:rPr>
              <a:t>and try adding the suffixes</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3200"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Then use some of the words in a sentence about the picture.</a:t>
            </a:r>
            <a:endParaRPr sz="1867" kern="0">
              <a:solidFill>
                <a:srgbClr val="000000"/>
              </a:solidFill>
              <a:latin typeface="Arial"/>
              <a:cs typeface="Arial"/>
              <a:sym typeface="Arial"/>
            </a:endParaRPr>
          </a:p>
        </p:txBody>
      </p:sp>
      <p:sp>
        <p:nvSpPr>
          <p:cNvPr id="755" name="Google Shape;755;g897093a373_0_43"/>
          <p:cNvSpPr txBox="1"/>
          <p:nvPr/>
        </p:nvSpPr>
        <p:spPr>
          <a:xfrm>
            <a:off x="330933" y="3326667"/>
            <a:ext cx="3135200" cy="268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Which suffixes can you add to </a:t>
            </a:r>
            <a:r>
              <a:rPr lang="en-GB" sz="1867" b="1" u="sng" kern="0">
                <a:solidFill>
                  <a:srgbClr val="000000"/>
                </a:solidFill>
                <a:latin typeface="Arial"/>
                <a:cs typeface="Arial"/>
                <a:sym typeface="Arial"/>
              </a:rPr>
              <a:t>phone</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Write your words down.</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756" name="Google Shape;756;g897093a373_0_43"/>
          <p:cNvSpPr txBox="1"/>
          <p:nvPr/>
        </p:nvSpPr>
        <p:spPr>
          <a:xfrm>
            <a:off x="4232367" y="2978333"/>
            <a:ext cx="7594000" cy="3500800"/>
          </a:xfrm>
          <a:prstGeom prst="rect">
            <a:avLst/>
          </a:prstGeom>
          <a:noFill/>
          <a:ln>
            <a:noFill/>
          </a:ln>
        </p:spPr>
        <p:txBody>
          <a:bodyPr spcFirstLastPara="1" wrap="square" lIns="121900" tIns="121900" rIns="121900" bIns="121900" anchor="t" anchorCtr="0">
            <a:noAutofit/>
          </a:bodyPr>
          <a:lstStyle/>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 teachers have been ______ your parents to see how you are getting on.</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Year 6 children hand their ______ in to the teachers before school.</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Jess was ______ and miserable because she couldn’t speak to her friends.</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I ______ dad to let him know I would be late home.</a:t>
            </a:r>
            <a:endParaRPr sz="2800"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pic>
        <p:nvPicPr>
          <p:cNvPr id="757" name="Google Shape;757;g897093a373_0_43"/>
          <p:cNvPicPr preferRelativeResize="0"/>
          <p:nvPr/>
        </p:nvPicPr>
        <p:blipFill>
          <a:blip r:embed="rId3">
            <a:alphaModFix/>
          </a:blip>
          <a:stretch>
            <a:fillRect/>
          </a:stretch>
        </p:blipFill>
        <p:spPr>
          <a:xfrm>
            <a:off x="330934" y="222014"/>
            <a:ext cx="1855900" cy="1616133"/>
          </a:xfrm>
          <a:prstGeom prst="rect">
            <a:avLst/>
          </a:prstGeom>
          <a:noFill/>
          <a:ln>
            <a:noFill/>
          </a:ln>
        </p:spPr>
      </p:pic>
      <p:pic>
        <p:nvPicPr>
          <p:cNvPr id="758" name="Google Shape;758;g897093a373_0_43"/>
          <p:cNvPicPr preferRelativeResize="0"/>
          <p:nvPr/>
        </p:nvPicPr>
        <p:blipFill>
          <a:blip r:embed="rId4">
            <a:alphaModFix/>
          </a:blip>
          <a:stretch>
            <a:fillRect/>
          </a:stretch>
        </p:blipFill>
        <p:spPr>
          <a:xfrm>
            <a:off x="2186833" y="222007"/>
            <a:ext cx="1981200" cy="1940885"/>
          </a:xfrm>
          <a:prstGeom prst="rect">
            <a:avLst/>
          </a:prstGeom>
          <a:noFill/>
          <a:ln>
            <a:noFill/>
          </a:ln>
        </p:spPr>
      </p:pic>
    </p:spTree>
    <p:extLst>
      <p:ext uri="{BB962C8B-B14F-4D97-AF65-F5344CB8AC3E}">
        <p14:creationId xmlns:p14="http://schemas.microsoft.com/office/powerpoint/2010/main" val="3749365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62"/>
        <p:cNvGrpSpPr/>
        <p:nvPr/>
      </p:nvGrpSpPr>
      <p:grpSpPr>
        <a:xfrm>
          <a:off x="0" y="0"/>
          <a:ext cx="0" cy="0"/>
          <a:chOff x="0" y="0"/>
          <a:chExt cx="0" cy="0"/>
        </a:xfrm>
      </p:grpSpPr>
      <p:sp>
        <p:nvSpPr>
          <p:cNvPr id="763" name="Google Shape;763;g897093a373_0_51"/>
          <p:cNvSpPr txBox="1"/>
          <p:nvPr/>
        </p:nvSpPr>
        <p:spPr>
          <a:xfrm>
            <a:off x="4232367" y="121933"/>
            <a:ext cx="7576400" cy="28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t>
            </a:r>
            <a:r>
              <a:rPr lang="en-GB" sz="2267" b="1" kern="0">
                <a:solidFill>
                  <a:srgbClr val="000000"/>
                </a:solidFill>
                <a:latin typeface="Arial"/>
                <a:cs typeface="Arial"/>
                <a:sym typeface="Arial"/>
              </a:rPr>
              <a:t>phone </a:t>
            </a:r>
            <a:r>
              <a:rPr lang="en-GB" sz="2267" kern="0">
                <a:solidFill>
                  <a:srgbClr val="000000"/>
                </a:solidFill>
                <a:latin typeface="Arial"/>
                <a:cs typeface="Arial"/>
                <a:sym typeface="Arial"/>
              </a:rPr>
              <a:t>and try adding the suffixes</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3200"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Then use some of the words in a sentence about the picture.</a:t>
            </a:r>
            <a:endParaRPr sz="1867" kern="0">
              <a:solidFill>
                <a:srgbClr val="000000"/>
              </a:solidFill>
              <a:latin typeface="Arial"/>
              <a:cs typeface="Arial"/>
              <a:sym typeface="Arial"/>
            </a:endParaRPr>
          </a:p>
        </p:txBody>
      </p:sp>
      <p:sp>
        <p:nvSpPr>
          <p:cNvPr id="764" name="Google Shape;764;g897093a373_0_51"/>
          <p:cNvSpPr txBox="1"/>
          <p:nvPr/>
        </p:nvSpPr>
        <p:spPr>
          <a:xfrm>
            <a:off x="330933" y="3326667"/>
            <a:ext cx="3135200" cy="268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Which suffixes can you add to </a:t>
            </a:r>
            <a:r>
              <a:rPr lang="en-GB" sz="1867" b="1" u="sng" kern="0">
                <a:solidFill>
                  <a:srgbClr val="000000"/>
                </a:solidFill>
                <a:latin typeface="Arial"/>
                <a:cs typeface="Arial"/>
                <a:sym typeface="Arial"/>
              </a:rPr>
              <a:t>phone</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Write your words down.</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phoned</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phoning</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phones</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phoneless</a:t>
            </a:r>
            <a:endParaRPr sz="1867" kern="0">
              <a:solidFill>
                <a:srgbClr val="FF0000"/>
              </a:solidFill>
              <a:latin typeface="Arial"/>
              <a:cs typeface="Arial"/>
              <a:sym typeface="Arial"/>
            </a:endParaRPr>
          </a:p>
        </p:txBody>
      </p:sp>
      <p:sp>
        <p:nvSpPr>
          <p:cNvPr id="765" name="Google Shape;765;g897093a373_0_51"/>
          <p:cNvSpPr txBox="1"/>
          <p:nvPr/>
        </p:nvSpPr>
        <p:spPr>
          <a:xfrm>
            <a:off x="4232367" y="2978333"/>
            <a:ext cx="7594000" cy="3500800"/>
          </a:xfrm>
          <a:prstGeom prst="rect">
            <a:avLst/>
          </a:prstGeom>
          <a:noFill/>
          <a:ln>
            <a:noFill/>
          </a:ln>
        </p:spPr>
        <p:txBody>
          <a:bodyPr spcFirstLastPara="1" wrap="square" lIns="121900" tIns="121900" rIns="121900" bIns="121900" anchor="t" anchorCtr="0">
            <a:noAutofit/>
          </a:bodyPr>
          <a:lstStyle/>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 teachers have been </a:t>
            </a:r>
            <a:r>
              <a:rPr lang="en-GB" sz="2800" u="sng" kern="0">
                <a:solidFill>
                  <a:srgbClr val="FF0000"/>
                </a:solidFill>
                <a:latin typeface="Arial"/>
                <a:cs typeface="Arial"/>
                <a:sym typeface="Arial"/>
              </a:rPr>
              <a:t>phoning</a:t>
            </a:r>
            <a:r>
              <a:rPr lang="en-GB" sz="2800" kern="0">
                <a:solidFill>
                  <a:srgbClr val="000000"/>
                </a:solidFill>
                <a:latin typeface="Arial"/>
                <a:cs typeface="Arial"/>
                <a:sym typeface="Arial"/>
              </a:rPr>
              <a:t> your parents to see how you are getting on.</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Year 6 children hand their </a:t>
            </a:r>
            <a:r>
              <a:rPr lang="en-GB" sz="2800" u="sng" kern="0">
                <a:solidFill>
                  <a:srgbClr val="FF0000"/>
                </a:solidFill>
                <a:latin typeface="Arial"/>
                <a:cs typeface="Arial"/>
                <a:sym typeface="Arial"/>
              </a:rPr>
              <a:t>phones </a:t>
            </a:r>
            <a:r>
              <a:rPr lang="en-GB" sz="2800" kern="0">
                <a:solidFill>
                  <a:srgbClr val="000000"/>
                </a:solidFill>
                <a:latin typeface="Arial"/>
                <a:cs typeface="Arial"/>
                <a:sym typeface="Arial"/>
              </a:rPr>
              <a:t>in to the teachers before school.</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Jess was </a:t>
            </a:r>
            <a:r>
              <a:rPr lang="en-GB" sz="2800" u="sng" kern="0">
                <a:solidFill>
                  <a:srgbClr val="FF0000"/>
                </a:solidFill>
                <a:latin typeface="Arial"/>
                <a:cs typeface="Arial"/>
                <a:sym typeface="Arial"/>
              </a:rPr>
              <a:t>phoneless</a:t>
            </a:r>
            <a:r>
              <a:rPr lang="en-GB" sz="2800" kern="0">
                <a:solidFill>
                  <a:srgbClr val="000000"/>
                </a:solidFill>
                <a:latin typeface="Arial"/>
                <a:cs typeface="Arial"/>
                <a:sym typeface="Arial"/>
              </a:rPr>
              <a:t> and miserable because she couldn’t speak to her friends.</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I </a:t>
            </a:r>
            <a:r>
              <a:rPr lang="en-GB" sz="2800" u="sng" kern="0">
                <a:solidFill>
                  <a:srgbClr val="FF0000"/>
                </a:solidFill>
                <a:latin typeface="Arial"/>
                <a:cs typeface="Arial"/>
                <a:sym typeface="Arial"/>
              </a:rPr>
              <a:t>phoned</a:t>
            </a:r>
            <a:r>
              <a:rPr lang="en-GB" sz="2800" kern="0">
                <a:solidFill>
                  <a:srgbClr val="000000"/>
                </a:solidFill>
                <a:latin typeface="Arial"/>
                <a:cs typeface="Arial"/>
                <a:sym typeface="Arial"/>
              </a:rPr>
              <a:t> dad to let him know I would be late home.</a:t>
            </a:r>
            <a:endParaRPr sz="2800"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pic>
        <p:nvPicPr>
          <p:cNvPr id="766" name="Google Shape;766;g897093a373_0_51"/>
          <p:cNvPicPr preferRelativeResize="0"/>
          <p:nvPr/>
        </p:nvPicPr>
        <p:blipFill>
          <a:blip r:embed="rId3">
            <a:alphaModFix/>
          </a:blip>
          <a:stretch>
            <a:fillRect/>
          </a:stretch>
        </p:blipFill>
        <p:spPr>
          <a:xfrm>
            <a:off x="330934" y="378280"/>
            <a:ext cx="1855900" cy="1616133"/>
          </a:xfrm>
          <a:prstGeom prst="rect">
            <a:avLst/>
          </a:prstGeom>
          <a:noFill/>
          <a:ln>
            <a:noFill/>
          </a:ln>
        </p:spPr>
      </p:pic>
      <p:pic>
        <p:nvPicPr>
          <p:cNvPr id="767" name="Google Shape;767;g897093a373_0_51"/>
          <p:cNvPicPr preferRelativeResize="0"/>
          <p:nvPr/>
        </p:nvPicPr>
        <p:blipFill>
          <a:blip r:embed="rId4">
            <a:alphaModFix/>
          </a:blip>
          <a:stretch>
            <a:fillRect/>
          </a:stretch>
        </p:blipFill>
        <p:spPr>
          <a:xfrm>
            <a:off x="2251167" y="378274"/>
            <a:ext cx="1981200" cy="1940885"/>
          </a:xfrm>
          <a:prstGeom prst="rect">
            <a:avLst/>
          </a:prstGeom>
          <a:noFill/>
          <a:ln>
            <a:noFill/>
          </a:ln>
        </p:spPr>
      </p:pic>
    </p:spTree>
    <p:extLst>
      <p:ext uri="{BB962C8B-B14F-4D97-AF65-F5344CB8AC3E}">
        <p14:creationId xmlns:p14="http://schemas.microsoft.com/office/powerpoint/2010/main" val="34838405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771"/>
        <p:cNvGrpSpPr/>
        <p:nvPr/>
      </p:nvGrpSpPr>
      <p:grpSpPr>
        <a:xfrm>
          <a:off x="0" y="0"/>
          <a:ext cx="0" cy="0"/>
          <a:chOff x="0" y="0"/>
          <a:chExt cx="0" cy="0"/>
        </a:xfrm>
      </p:grpSpPr>
      <p:sp>
        <p:nvSpPr>
          <p:cNvPr id="772" name="Google Shape;772;g897093a373_0_59"/>
          <p:cNvSpPr txBox="1"/>
          <p:nvPr/>
        </p:nvSpPr>
        <p:spPr>
          <a:xfrm>
            <a:off x="190700" y="188933"/>
            <a:ext cx="7837600" cy="1441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t>
            </a:r>
            <a:r>
              <a:rPr lang="en-GB" sz="2267" b="1" kern="0">
                <a:solidFill>
                  <a:srgbClr val="000000"/>
                </a:solidFill>
                <a:latin typeface="Arial"/>
                <a:cs typeface="Arial"/>
                <a:sym typeface="Arial"/>
              </a:rPr>
              <a:t>use </a:t>
            </a:r>
            <a:r>
              <a:rPr lang="en-GB" sz="2267" kern="0">
                <a:solidFill>
                  <a:srgbClr val="000000"/>
                </a:solidFill>
                <a:latin typeface="Arial"/>
                <a:cs typeface="Arial"/>
                <a:sym typeface="Arial"/>
              </a:rPr>
              <a:t>and try adding the suffixes</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1200" kern="0">
              <a:solidFill>
                <a:srgbClr val="000000"/>
              </a:solidFill>
              <a:latin typeface="Arial"/>
              <a:cs typeface="Arial"/>
              <a:sym typeface="Arial"/>
            </a:endParaRPr>
          </a:p>
        </p:txBody>
      </p:sp>
      <p:sp>
        <p:nvSpPr>
          <p:cNvPr id="773" name="Google Shape;773;g897093a373_0_59"/>
          <p:cNvSpPr txBox="1"/>
          <p:nvPr/>
        </p:nvSpPr>
        <p:spPr>
          <a:xfrm>
            <a:off x="315767" y="2464733"/>
            <a:ext cx="3135200" cy="350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Which suffixes can you add to </a:t>
            </a:r>
            <a:r>
              <a:rPr lang="en-GB" sz="1867" b="1" u="sng" kern="0">
                <a:solidFill>
                  <a:srgbClr val="000000"/>
                </a:solidFill>
                <a:latin typeface="Arial"/>
                <a:cs typeface="Arial"/>
                <a:sym typeface="Arial"/>
              </a:rPr>
              <a:t>use</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Write your words down.</a:t>
            </a:r>
            <a:endParaRPr sz="1867" kern="0">
              <a:solidFill>
                <a:srgbClr val="000000"/>
              </a:solidFill>
              <a:latin typeface="Arial"/>
              <a:cs typeface="Arial"/>
              <a:sym typeface="Arial"/>
            </a:endParaRPr>
          </a:p>
          <a:p>
            <a:pPr defTabSz="1219170">
              <a:buClr>
                <a:srgbClr val="000000"/>
              </a:buClr>
            </a:pPr>
            <a:endParaRPr sz="1867" kern="0">
              <a:solidFill>
                <a:srgbClr val="FF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774" name="Google Shape;774;g897093a373_0_59"/>
          <p:cNvSpPr txBox="1"/>
          <p:nvPr/>
        </p:nvSpPr>
        <p:spPr>
          <a:xfrm>
            <a:off x="4120867" y="2464733"/>
            <a:ext cx="7594000" cy="3787600"/>
          </a:xfrm>
          <a:prstGeom prst="rect">
            <a:avLst/>
          </a:prstGeom>
          <a:noFill/>
          <a:ln>
            <a:noFill/>
          </a:ln>
        </p:spPr>
        <p:txBody>
          <a:bodyPr spcFirstLastPara="1" wrap="square" lIns="121900" tIns="121900" rIns="121900" bIns="121900" anchor="t" anchorCtr="0">
            <a:noAutofit/>
          </a:bodyPr>
          <a:lstStyle/>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It was ______, no matter how I tried, it just didn’t work.</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I _____ to go to nursery but now I am at Primary school.</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 children tidied up ________ at the end of the day.</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 cup was no longer ________ as it was cracked.</a:t>
            </a:r>
            <a:endParaRPr sz="2800"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pic>
        <p:nvPicPr>
          <p:cNvPr id="775" name="Google Shape;775;g897093a373_0_59"/>
          <p:cNvPicPr preferRelativeResize="0"/>
          <p:nvPr/>
        </p:nvPicPr>
        <p:blipFill>
          <a:blip r:embed="rId3">
            <a:alphaModFix/>
          </a:blip>
          <a:stretch>
            <a:fillRect/>
          </a:stretch>
        </p:blipFill>
        <p:spPr>
          <a:xfrm>
            <a:off x="8491967" y="306033"/>
            <a:ext cx="1511733" cy="1835667"/>
          </a:xfrm>
          <a:prstGeom prst="rect">
            <a:avLst/>
          </a:prstGeom>
          <a:noFill/>
          <a:ln>
            <a:noFill/>
          </a:ln>
        </p:spPr>
      </p:pic>
    </p:spTree>
    <p:extLst>
      <p:ext uri="{BB962C8B-B14F-4D97-AF65-F5344CB8AC3E}">
        <p14:creationId xmlns:p14="http://schemas.microsoft.com/office/powerpoint/2010/main" val="18982693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79"/>
        <p:cNvGrpSpPr/>
        <p:nvPr/>
      </p:nvGrpSpPr>
      <p:grpSpPr>
        <a:xfrm>
          <a:off x="0" y="0"/>
          <a:ext cx="0" cy="0"/>
          <a:chOff x="0" y="0"/>
          <a:chExt cx="0" cy="0"/>
        </a:xfrm>
      </p:grpSpPr>
      <p:sp>
        <p:nvSpPr>
          <p:cNvPr id="780" name="Google Shape;780;g897093a373_0_66"/>
          <p:cNvSpPr txBox="1"/>
          <p:nvPr/>
        </p:nvSpPr>
        <p:spPr>
          <a:xfrm>
            <a:off x="190700" y="188933"/>
            <a:ext cx="7837600" cy="1441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t>
            </a:r>
            <a:r>
              <a:rPr lang="en-GB" sz="2267" b="1" kern="0">
                <a:solidFill>
                  <a:srgbClr val="000000"/>
                </a:solidFill>
                <a:latin typeface="Arial"/>
                <a:cs typeface="Arial"/>
                <a:sym typeface="Arial"/>
              </a:rPr>
              <a:t>use </a:t>
            </a:r>
            <a:r>
              <a:rPr lang="en-GB" sz="2267" kern="0">
                <a:solidFill>
                  <a:srgbClr val="000000"/>
                </a:solidFill>
                <a:latin typeface="Arial"/>
                <a:cs typeface="Arial"/>
                <a:sym typeface="Arial"/>
              </a:rPr>
              <a:t>and try adding the suffixes</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1200" kern="0">
              <a:solidFill>
                <a:srgbClr val="000000"/>
              </a:solidFill>
              <a:latin typeface="Arial"/>
              <a:cs typeface="Arial"/>
              <a:sym typeface="Arial"/>
            </a:endParaRPr>
          </a:p>
        </p:txBody>
      </p:sp>
      <p:sp>
        <p:nvSpPr>
          <p:cNvPr id="781" name="Google Shape;781;g897093a373_0_66"/>
          <p:cNvSpPr txBox="1"/>
          <p:nvPr/>
        </p:nvSpPr>
        <p:spPr>
          <a:xfrm>
            <a:off x="315767" y="2464733"/>
            <a:ext cx="3135200" cy="350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Which suffixes can you add to </a:t>
            </a:r>
            <a:r>
              <a:rPr lang="en-GB" sz="1867" b="1" u="sng" kern="0">
                <a:solidFill>
                  <a:srgbClr val="000000"/>
                </a:solidFill>
                <a:latin typeface="Arial"/>
                <a:cs typeface="Arial"/>
                <a:sym typeface="Arial"/>
              </a:rPr>
              <a:t>use</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Write your words down.</a:t>
            </a:r>
            <a:endParaRPr sz="1867" kern="0">
              <a:solidFill>
                <a:srgbClr val="00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use</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uses</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used</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useful</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useless</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usefully</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uselessly </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usefulness</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uselessness</a:t>
            </a:r>
            <a:endParaRPr sz="1867" kern="0">
              <a:solidFill>
                <a:srgbClr val="FF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782" name="Google Shape;782;g897093a373_0_66"/>
          <p:cNvSpPr txBox="1"/>
          <p:nvPr/>
        </p:nvSpPr>
        <p:spPr>
          <a:xfrm>
            <a:off x="4120867" y="2464733"/>
            <a:ext cx="7594000" cy="3500800"/>
          </a:xfrm>
          <a:prstGeom prst="rect">
            <a:avLst/>
          </a:prstGeom>
          <a:noFill/>
          <a:ln>
            <a:noFill/>
          </a:ln>
        </p:spPr>
        <p:txBody>
          <a:bodyPr spcFirstLastPara="1" wrap="square" lIns="121900" tIns="121900" rIns="121900" bIns="121900" anchor="t" anchorCtr="0">
            <a:noAutofit/>
          </a:bodyPr>
          <a:lstStyle/>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It was</a:t>
            </a:r>
            <a:r>
              <a:rPr lang="en-GB" sz="2800" u="sng" kern="0">
                <a:solidFill>
                  <a:srgbClr val="FF0000"/>
                </a:solidFill>
                <a:latin typeface="Arial"/>
                <a:cs typeface="Arial"/>
                <a:sym typeface="Arial"/>
              </a:rPr>
              <a:t> useless</a:t>
            </a:r>
            <a:r>
              <a:rPr lang="en-GB" sz="2800" kern="0">
                <a:solidFill>
                  <a:srgbClr val="000000"/>
                </a:solidFill>
                <a:latin typeface="Arial"/>
                <a:cs typeface="Arial"/>
                <a:sym typeface="Arial"/>
              </a:rPr>
              <a:t>, no matter how I tried, it just didn’t work.</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I </a:t>
            </a:r>
            <a:r>
              <a:rPr lang="en-GB" sz="2800" u="sng" kern="0">
                <a:solidFill>
                  <a:srgbClr val="FF0000"/>
                </a:solidFill>
                <a:latin typeface="Arial"/>
                <a:cs typeface="Arial"/>
                <a:sym typeface="Arial"/>
              </a:rPr>
              <a:t>used</a:t>
            </a:r>
            <a:r>
              <a:rPr lang="en-GB" sz="2800" kern="0">
                <a:solidFill>
                  <a:srgbClr val="000000"/>
                </a:solidFill>
                <a:latin typeface="Arial"/>
                <a:cs typeface="Arial"/>
                <a:sym typeface="Arial"/>
              </a:rPr>
              <a:t> to go to nursery but now I am at Primary school.</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 children tidied up </a:t>
            </a:r>
            <a:r>
              <a:rPr lang="en-GB" sz="2800" u="sng" kern="0">
                <a:solidFill>
                  <a:srgbClr val="FF0000"/>
                </a:solidFill>
                <a:latin typeface="Arial"/>
                <a:cs typeface="Arial"/>
                <a:sym typeface="Arial"/>
              </a:rPr>
              <a:t>usefully</a:t>
            </a:r>
            <a:r>
              <a:rPr lang="en-GB" sz="2800" kern="0">
                <a:solidFill>
                  <a:srgbClr val="000000"/>
                </a:solidFill>
                <a:latin typeface="Arial"/>
                <a:cs typeface="Arial"/>
                <a:sym typeface="Arial"/>
              </a:rPr>
              <a:t> at the end of the day.</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The cup was no longer </a:t>
            </a:r>
            <a:r>
              <a:rPr lang="en-GB" sz="2800" u="sng" kern="0">
                <a:solidFill>
                  <a:srgbClr val="FF0000"/>
                </a:solidFill>
                <a:latin typeface="Arial"/>
                <a:cs typeface="Arial"/>
                <a:sym typeface="Arial"/>
              </a:rPr>
              <a:t>useful</a:t>
            </a:r>
            <a:r>
              <a:rPr lang="en-GB" sz="2800" kern="0">
                <a:solidFill>
                  <a:srgbClr val="000000"/>
                </a:solidFill>
                <a:latin typeface="Arial"/>
                <a:cs typeface="Arial"/>
                <a:sym typeface="Arial"/>
              </a:rPr>
              <a:t> as it was cracked.</a:t>
            </a:r>
            <a:endParaRPr sz="2800"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pic>
        <p:nvPicPr>
          <p:cNvPr id="783" name="Google Shape;783;g897093a373_0_66"/>
          <p:cNvPicPr preferRelativeResize="0"/>
          <p:nvPr/>
        </p:nvPicPr>
        <p:blipFill>
          <a:blip r:embed="rId3">
            <a:alphaModFix/>
          </a:blip>
          <a:stretch>
            <a:fillRect/>
          </a:stretch>
        </p:blipFill>
        <p:spPr>
          <a:xfrm>
            <a:off x="8491967" y="306033"/>
            <a:ext cx="1511733" cy="1835667"/>
          </a:xfrm>
          <a:prstGeom prst="rect">
            <a:avLst/>
          </a:prstGeom>
          <a:noFill/>
          <a:ln>
            <a:noFill/>
          </a:ln>
        </p:spPr>
      </p:pic>
    </p:spTree>
    <p:extLst>
      <p:ext uri="{BB962C8B-B14F-4D97-AF65-F5344CB8AC3E}">
        <p14:creationId xmlns:p14="http://schemas.microsoft.com/office/powerpoint/2010/main" val="28893495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787"/>
        <p:cNvGrpSpPr/>
        <p:nvPr/>
      </p:nvGrpSpPr>
      <p:grpSpPr>
        <a:xfrm>
          <a:off x="0" y="0"/>
          <a:ext cx="0" cy="0"/>
          <a:chOff x="0" y="0"/>
          <a:chExt cx="0" cy="0"/>
        </a:xfrm>
      </p:grpSpPr>
      <p:sp>
        <p:nvSpPr>
          <p:cNvPr id="788" name="Google Shape;788;p10"/>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789" name="Google Shape;789;p10"/>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790" name="Google Shape;790;p10"/>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3999201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94"/>
        <p:cNvGrpSpPr/>
        <p:nvPr/>
      </p:nvGrpSpPr>
      <p:grpSpPr>
        <a:xfrm>
          <a:off x="0" y="0"/>
          <a:ext cx="0" cy="0"/>
          <a:chOff x="0" y="0"/>
          <a:chExt cx="0" cy="0"/>
        </a:xfrm>
      </p:grpSpPr>
    </p:spTree>
    <p:extLst>
      <p:ext uri="{BB962C8B-B14F-4D97-AF65-F5344CB8AC3E}">
        <p14:creationId xmlns:p14="http://schemas.microsoft.com/office/powerpoint/2010/main" val="17380559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98"/>
        <p:cNvGrpSpPr/>
        <p:nvPr/>
      </p:nvGrpSpPr>
      <p:grpSpPr>
        <a:xfrm>
          <a:off x="0" y="0"/>
          <a:ext cx="0" cy="0"/>
          <a:chOff x="0" y="0"/>
          <a:chExt cx="0" cy="0"/>
        </a:xfrm>
      </p:grpSpPr>
      <p:sp>
        <p:nvSpPr>
          <p:cNvPr id="799" name="Google Shape;799;g89a496a34a_0_266"/>
          <p:cNvSpPr/>
          <p:nvPr/>
        </p:nvSpPr>
        <p:spPr>
          <a:xfrm>
            <a:off x="1007535" y="1499525"/>
            <a:ext cx="10176800" cy="494800"/>
          </a:xfrm>
          <a:prstGeom prst="rect">
            <a:avLst/>
          </a:prstGeom>
          <a:solidFill>
            <a:srgbClr val="4DB1E3"/>
          </a:solidFill>
          <a:ln>
            <a:noFill/>
          </a:ln>
        </p:spPr>
        <p:txBody>
          <a:bodyPr spcFirstLastPara="1" wrap="square" lIns="144000" tIns="144000" rIns="144000" bIns="144000" anchor="ctr" anchorCtr="0">
            <a:noAutofit/>
          </a:bodyPr>
          <a:lstStyle/>
          <a:p>
            <a:pPr algn="ctr" defTabSz="1219170">
              <a:buClr>
                <a:srgbClr val="000000"/>
              </a:buClr>
            </a:pPr>
            <a:r>
              <a:rPr lang="en-GB" sz="2400" kern="0">
                <a:solidFill>
                  <a:srgbClr val="FFFFFF"/>
                </a:solidFill>
                <a:latin typeface="Arial"/>
                <a:ea typeface="Arial"/>
                <a:cs typeface="Arial"/>
                <a:sym typeface="Arial"/>
              </a:rPr>
              <a:t>Can you spot the UK on each of these maps?</a:t>
            </a:r>
            <a:endParaRPr sz="1867" kern="0">
              <a:solidFill>
                <a:srgbClr val="000000"/>
              </a:solidFill>
              <a:latin typeface="Arial"/>
              <a:cs typeface="Arial"/>
              <a:sym typeface="Arial"/>
            </a:endParaRPr>
          </a:p>
        </p:txBody>
      </p:sp>
      <p:sp>
        <p:nvSpPr>
          <p:cNvPr id="800" name="Google Shape;800;g89a496a34a_0_266"/>
          <p:cNvSpPr/>
          <p:nvPr/>
        </p:nvSpPr>
        <p:spPr>
          <a:xfrm>
            <a:off x="1007533" y="765175"/>
            <a:ext cx="10176800" cy="646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800" b="1" kern="0">
                <a:solidFill>
                  <a:srgbClr val="1C1C1C"/>
                </a:solidFill>
                <a:latin typeface="Arial"/>
                <a:ea typeface="Arial"/>
                <a:cs typeface="Arial"/>
                <a:sym typeface="Arial"/>
              </a:rPr>
              <a:t>Where is the UK?</a:t>
            </a:r>
            <a:endParaRPr sz="1867" kern="0">
              <a:solidFill>
                <a:srgbClr val="000000"/>
              </a:solidFill>
              <a:latin typeface="Arial"/>
              <a:cs typeface="Arial"/>
              <a:sym typeface="Arial"/>
            </a:endParaRPr>
          </a:p>
        </p:txBody>
      </p:sp>
      <p:pic>
        <p:nvPicPr>
          <p:cNvPr id="801" name="Google Shape;801;g89a496a34a_0_266"/>
          <p:cNvPicPr preferRelativeResize="0"/>
          <p:nvPr/>
        </p:nvPicPr>
        <p:blipFill rotWithShape="1">
          <a:blip r:embed="rId3">
            <a:alphaModFix/>
          </a:blip>
          <a:srcRect l="7140"/>
          <a:stretch/>
        </p:blipFill>
        <p:spPr>
          <a:xfrm>
            <a:off x="1007535" y="2482180"/>
            <a:ext cx="4505837" cy="2569651"/>
          </a:xfrm>
          <a:prstGeom prst="rect">
            <a:avLst/>
          </a:prstGeom>
          <a:noFill/>
          <a:ln>
            <a:noFill/>
          </a:ln>
        </p:spPr>
      </p:pic>
      <p:pic>
        <p:nvPicPr>
          <p:cNvPr id="802" name="Google Shape;802;g89a496a34a_0_266"/>
          <p:cNvPicPr preferRelativeResize="0"/>
          <p:nvPr/>
        </p:nvPicPr>
        <p:blipFill rotWithShape="1">
          <a:blip r:embed="rId4">
            <a:alphaModFix/>
          </a:blip>
          <a:srcRect/>
          <a:stretch/>
        </p:blipFill>
        <p:spPr>
          <a:xfrm>
            <a:off x="6005356" y="2482180"/>
            <a:ext cx="3884333" cy="2569651"/>
          </a:xfrm>
          <a:prstGeom prst="rect">
            <a:avLst/>
          </a:prstGeom>
          <a:noFill/>
          <a:ln>
            <a:noFill/>
          </a:ln>
        </p:spPr>
      </p:pic>
    </p:spTree>
    <p:extLst>
      <p:ext uri="{BB962C8B-B14F-4D97-AF65-F5344CB8AC3E}">
        <p14:creationId xmlns:p14="http://schemas.microsoft.com/office/powerpoint/2010/main" val="7837827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06"/>
        <p:cNvGrpSpPr/>
        <p:nvPr/>
      </p:nvGrpSpPr>
      <p:grpSpPr>
        <a:xfrm>
          <a:off x="0" y="0"/>
          <a:ext cx="0" cy="0"/>
          <a:chOff x="0" y="0"/>
          <a:chExt cx="0" cy="0"/>
        </a:xfrm>
      </p:grpSpPr>
      <p:sp>
        <p:nvSpPr>
          <p:cNvPr id="807" name="Google Shape;807;g89a496a34a_0_273"/>
          <p:cNvSpPr/>
          <p:nvPr/>
        </p:nvSpPr>
        <p:spPr>
          <a:xfrm>
            <a:off x="1007535" y="1499525"/>
            <a:ext cx="10176800" cy="494800"/>
          </a:xfrm>
          <a:prstGeom prst="rect">
            <a:avLst/>
          </a:prstGeom>
          <a:solidFill>
            <a:srgbClr val="4DB1E3"/>
          </a:solidFill>
          <a:ln>
            <a:noFill/>
          </a:ln>
        </p:spPr>
        <p:txBody>
          <a:bodyPr spcFirstLastPara="1" wrap="square" lIns="144000" tIns="144000" rIns="144000" bIns="144000" anchor="ctr" anchorCtr="0">
            <a:noAutofit/>
          </a:bodyPr>
          <a:lstStyle/>
          <a:p>
            <a:pPr algn="ctr" defTabSz="1219170">
              <a:buClr>
                <a:srgbClr val="000000"/>
              </a:buClr>
            </a:pPr>
            <a:r>
              <a:rPr lang="en-GB" sz="2400" kern="0">
                <a:solidFill>
                  <a:srgbClr val="FFFFFF"/>
                </a:solidFill>
                <a:latin typeface="Arial"/>
                <a:ea typeface="Arial"/>
                <a:cs typeface="Arial"/>
                <a:sym typeface="Arial"/>
              </a:rPr>
              <a:t>Can you spot the UK on each of these maps?</a:t>
            </a:r>
            <a:endParaRPr sz="1867" kern="0">
              <a:solidFill>
                <a:srgbClr val="000000"/>
              </a:solidFill>
              <a:latin typeface="Arial"/>
              <a:cs typeface="Arial"/>
              <a:sym typeface="Arial"/>
            </a:endParaRPr>
          </a:p>
        </p:txBody>
      </p:sp>
      <p:sp>
        <p:nvSpPr>
          <p:cNvPr id="808" name="Google Shape;808;g89a496a34a_0_273"/>
          <p:cNvSpPr/>
          <p:nvPr/>
        </p:nvSpPr>
        <p:spPr>
          <a:xfrm>
            <a:off x="1007533" y="765175"/>
            <a:ext cx="10176800" cy="646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800" b="1" kern="0">
                <a:solidFill>
                  <a:srgbClr val="1C1C1C"/>
                </a:solidFill>
                <a:latin typeface="Arial"/>
                <a:ea typeface="Arial"/>
                <a:cs typeface="Arial"/>
                <a:sym typeface="Arial"/>
              </a:rPr>
              <a:t>Where is the UK?</a:t>
            </a:r>
            <a:endParaRPr sz="1867" kern="0">
              <a:solidFill>
                <a:srgbClr val="000000"/>
              </a:solidFill>
              <a:latin typeface="Arial"/>
              <a:cs typeface="Arial"/>
              <a:sym typeface="Arial"/>
            </a:endParaRPr>
          </a:p>
        </p:txBody>
      </p:sp>
      <p:pic>
        <p:nvPicPr>
          <p:cNvPr id="809" name="Google Shape;809;g89a496a34a_0_273"/>
          <p:cNvPicPr preferRelativeResize="0"/>
          <p:nvPr/>
        </p:nvPicPr>
        <p:blipFill rotWithShape="1">
          <a:blip r:embed="rId3">
            <a:alphaModFix/>
          </a:blip>
          <a:srcRect l="7140" t="5024"/>
          <a:stretch/>
        </p:blipFill>
        <p:spPr>
          <a:xfrm>
            <a:off x="2337961" y="2014560"/>
            <a:ext cx="7516075" cy="4070993"/>
          </a:xfrm>
          <a:prstGeom prst="rect">
            <a:avLst/>
          </a:prstGeom>
          <a:noFill/>
          <a:ln>
            <a:noFill/>
          </a:ln>
        </p:spPr>
      </p:pic>
      <p:sp>
        <p:nvSpPr>
          <p:cNvPr id="810" name="Google Shape;810;g89a496a34a_0_273"/>
          <p:cNvSpPr/>
          <p:nvPr/>
        </p:nvSpPr>
        <p:spPr>
          <a:xfrm rot="1396871">
            <a:off x="1869517" y="2504607"/>
            <a:ext cx="1202296" cy="265372"/>
          </a:xfrm>
          <a:prstGeom prst="rightArrow">
            <a:avLst>
              <a:gd name="adj1" fmla="val 50000"/>
              <a:gd name="adj2" fmla="val 50000"/>
            </a:avLst>
          </a:prstGeom>
          <a:solidFill>
            <a:srgbClr val="4AA1D9"/>
          </a:solidFill>
          <a:ln w="12700" cap="flat" cmpd="sng">
            <a:solidFill>
              <a:srgbClr val="0582CF"/>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Tree>
    <p:extLst>
      <p:ext uri="{BB962C8B-B14F-4D97-AF65-F5344CB8AC3E}">
        <p14:creationId xmlns:p14="http://schemas.microsoft.com/office/powerpoint/2010/main" val="186036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14"/>
        <p:cNvGrpSpPr/>
        <p:nvPr/>
      </p:nvGrpSpPr>
      <p:grpSpPr>
        <a:xfrm>
          <a:off x="0" y="0"/>
          <a:ext cx="0" cy="0"/>
          <a:chOff x="0" y="0"/>
          <a:chExt cx="0" cy="0"/>
        </a:xfrm>
      </p:grpSpPr>
      <p:sp>
        <p:nvSpPr>
          <p:cNvPr id="815" name="Google Shape;815;g89a496a34a_0_280"/>
          <p:cNvSpPr/>
          <p:nvPr/>
        </p:nvSpPr>
        <p:spPr>
          <a:xfrm>
            <a:off x="1007535" y="1499525"/>
            <a:ext cx="10176800" cy="494800"/>
          </a:xfrm>
          <a:prstGeom prst="rect">
            <a:avLst/>
          </a:prstGeom>
          <a:solidFill>
            <a:srgbClr val="4DB1E3"/>
          </a:solidFill>
          <a:ln>
            <a:noFill/>
          </a:ln>
        </p:spPr>
        <p:txBody>
          <a:bodyPr spcFirstLastPara="1" wrap="square" lIns="144000" tIns="144000" rIns="144000" bIns="144000" anchor="ctr" anchorCtr="0">
            <a:noAutofit/>
          </a:bodyPr>
          <a:lstStyle/>
          <a:p>
            <a:pPr algn="ctr" defTabSz="1219170">
              <a:buClr>
                <a:srgbClr val="000000"/>
              </a:buClr>
            </a:pPr>
            <a:r>
              <a:rPr lang="en-GB" sz="2400" kern="0">
                <a:solidFill>
                  <a:srgbClr val="FFFFFF"/>
                </a:solidFill>
                <a:latin typeface="Arial"/>
                <a:ea typeface="Arial"/>
                <a:cs typeface="Arial"/>
                <a:sym typeface="Arial"/>
              </a:rPr>
              <a:t>Can you spot the UK on each of these maps?</a:t>
            </a:r>
            <a:endParaRPr sz="1867" kern="0">
              <a:solidFill>
                <a:srgbClr val="000000"/>
              </a:solidFill>
              <a:latin typeface="Arial"/>
              <a:cs typeface="Arial"/>
              <a:sym typeface="Arial"/>
            </a:endParaRPr>
          </a:p>
        </p:txBody>
      </p:sp>
      <p:sp>
        <p:nvSpPr>
          <p:cNvPr id="816" name="Google Shape;816;g89a496a34a_0_280"/>
          <p:cNvSpPr/>
          <p:nvPr/>
        </p:nvSpPr>
        <p:spPr>
          <a:xfrm>
            <a:off x="1007533" y="765175"/>
            <a:ext cx="10176800" cy="646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800" b="1" kern="0">
                <a:solidFill>
                  <a:srgbClr val="1C1C1C"/>
                </a:solidFill>
                <a:latin typeface="Arial"/>
                <a:ea typeface="Arial"/>
                <a:cs typeface="Arial"/>
                <a:sym typeface="Arial"/>
              </a:rPr>
              <a:t>Where is the UK?</a:t>
            </a:r>
            <a:endParaRPr sz="1867" kern="0">
              <a:solidFill>
                <a:srgbClr val="000000"/>
              </a:solidFill>
              <a:latin typeface="Arial"/>
              <a:cs typeface="Arial"/>
              <a:sym typeface="Arial"/>
            </a:endParaRPr>
          </a:p>
        </p:txBody>
      </p:sp>
      <p:pic>
        <p:nvPicPr>
          <p:cNvPr id="817" name="Google Shape;817;g89a496a34a_0_280"/>
          <p:cNvPicPr preferRelativeResize="0"/>
          <p:nvPr/>
        </p:nvPicPr>
        <p:blipFill rotWithShape="1">
          <a:blip r:embed="rId3">
            <a:alphaModFix/>
          </a:blip>
          <a:srcRect b="3353"/>
          <a:stretch/>
        </p:blipFill>
        <p:spPr>
          <a:xfrm>
            <a:off x="1914432" y="2082651"/>
            <a:ext cx="8363137" cy="4010171"/>
          </a:xfrm>
          <a:prstGeom prst="rect">
            <a:avLst/>
          </a:prstGeom>
          <a:noFill/>
          <a:ln>
            <a:noFill/>
          </a:ln>
        </p:spPr>
      </p:pic>
      <p:sp>
        <p:nvSpPr>
          <p:cNvPr id="818" name="Google Shape;818;g89a496a34a_0_280"/>
          <p:cNvSpPr/>
          <p:nvPr/>
        </p:nvSpPr>
        <p:spPr>
          <a:xfrm>
            <a:off x="4348516" y="3186239"/>
            <a:ext cx="1273200" cy="242800"/>
          </a:xfrm>
          <a:prstGeom prst="rightArrow">
            <a:avLst>
              <a:gd name="adj1" fmla="val 50000"/>
              <a:gd name="adj2" fmla="val 50000"/>
            </a:avLst>
          </a:prstGeom>
          <a:solidFill>
            <a:srgbClr val="4AA1D9"/>
          </a:solidFill>
          <a:ln w="12700" cap="flat" cmpd="sng">
            <a:solidFill>
              <a:srgbClr val="0582CF"/>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Tree>
    <p:extLst>
      <p:ext uri="{BB962C8B-B14F-4D97-AF65-F5344CB8AC3E}">
        <p14:creationId xmlns:p14="http://schemas.microsoft.com/office/powerpoint/2010/main" val="75838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1"/>
                                          </p:stCondLst>
                                        </p:cTn>
                                        <p:tgtEl>
                                          <p:spTgt spid="818"/>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1"/>
                                          </p:stCondLst>
                                        </p:cTn>
                                        <p:tgtEl>
                                          <p:spTgt spid="8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822"/>
        <p:cNvGrpSpPr/>
        <p:nvPr/>
      </p:nvGrpSpPr>
      <p:grpSpPr>
        <a:xfrm>
          <a:off x="0" y="0"/>
          <a:ext cx="0" cy="0"/>
          <a:chOff x="0" y="0"/>
          <a:chExt cx="0" cy="0"/>
        </a:xfrm>
      </p:grpSpPr>
      <p:sp>
        <p:nvSpPr>
          <p:cNvPr id="823" name="Google Shape;823;g89a496a34a_0_317"/>
          <p:cNvSpPr/>
          <p:nvPr/>
        </p:nvSpPr>
        <p:spPr>
          <a:xfrm>
            <a:off x="1007533" y="765175"/>
            <a:ext cx="10176800" cy="12004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800" b="1" kern="0">
                <a:solidFill>
                  <a:srgbClr val="1C1C1C"/>
                </a:solidFill>
                <a:latin typeface="Arial"/>
                <a:ea typeface="Arial"/>
                <a:cs typeface="Arial"/>
                <a:sym typeface="Arial"/>
              </a:rPr>
              <a:t>Which Countries Make</a:t>
            </a:r>
            <a:endParaRPr sz="1867" kern="0">
              <a:solidFill>
                <a:srgbClr val="000000"/>
              </a:solidFill>
              <a:latin typeface="Arial"/>
              <a:cs typeface="Arial"/>
              <a:sym typeface="Arial"/>
            </a:endParaRPr>
          </a:p>
          <a:p>
            <a:pPr algn="ctr" defTabSz="1219170">
              <a:buClr>
                <a:srgbClr val="000000"/>
              </a:buClr>
            </a:pPr>
            <a:r>
              <a:rPr lang="en-GB" sz="4800" b="1" kern="0">
                <a:solidFill>
                  <a:srgbClr val="1C1C1C"/>
                </a:solidFill>
                <a:latin typeface="Arial"/>
                <a:ea typeface="Arial"/>
                <a:cs typeface="Arial"/>
                <a:sym typeface="Arial"/>
              </a:rPr>
              <a:t>Up the UK?</a:t>
            </a:r>
            <a:endParaRPr sz="1867" kern="0">
              <a:solidFill>
                <a:srgbClr val="000000"/>
              </a:solidFill>
              <a:latin typeface="Arial"/>
              <a:cs typeface="Arial"/>
              <a:sym typeface="Arial"/>
            </a:endParaRPr>
          </a:p>
        </p:txBody>
      </p:sp>
      <p:pic>
        <p:nvPicPr>
          <p:cNvPr id="824" name="Google Shape;824;g89a496a34a_0_317"/>
          <p:cNvPicPr preferRelativeResize="0"/>
          <p:nvPr/>
        </p:nvPicPr>
        <p:blipFill rotWithShape="1">
          <a:blip r:embed="rId3">
            <a:alphaModFix/>
          </a:blip>
          <a:srcRect t="18883"/>
          <a:stretch/>
        </p:blipFill>
        <p:spPr>
          <a:xfrm>
            <a:off x="3504485" y="2051447"/>
            <a:ext cx="4719575" cy="4049152"/>
          </a:xfrm>
          <a:prstGeom prst="rect">
            <a:avLst/>
          </a:prstGeom>
          <a:noFill/>
          <a:ln>
            <a:noFill/>
          </a:ln>
        </p:spPr>
      </p:pic>
      <p:sp>
        <p:nvSpPr>
          <p:cNvPr id="825" name="Google Shape;825;g89a496a34a_0_317"/>
          <p:cNvSpPr txBox="1"/>
          <p:nvPr/>
        </p:nvSpPr>
        <p:spPr>
          <a:xfrm>
            <a:off x="6096000" y="2768577"/>
            <a:ext cx="544000" cy="3692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b="1" kern="0">
                <a:solidFill>
                  <a:srgbClr val="1C1C1C"/>
                </a:solidFill>
                <a:latin typeface="Arial"/>
                <a:ea typeface="Arial"/>
                <a:cs typeface="Arial"/>
                <a:sym typeface="Arial"/>
              </a:rPr>
              <a:t>1</a:t>
            </a:r>
            <a:endParaRPr sz="1867" kern="0">
              <a:solidFill>
                <a:srgbClr val="000000"/>
              </a:solidFill>
              <a:latin typeface="Arial"/>
              <a:cs typeface="Arial"/>
              <a:sym typeface="Arial"/>
            </a:endParaRPr>
          </a:p>
        </p:txBody>
      </p:sp>
      <p:sp>
        <p:nvSpPr>
          <p:cNvPr id="826" name="Google Shape;826;g89a496a34a_0_317"/>
          <p:cNvSpPr txBox="1"/>
          <p:nvPr/>
        </p:nvSpPr>
        <p:spPr>
          <a:xfrm>
            <a:off x="4896553" y="3644901"/>
            <a:ext cx="544000" cy="3692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b="1" kern="0">
                <a:solidFill>
                  <a:srgbClr val="1C1C1C"/>
                </a:solidFill>
                <a:latin typeface="Arial"/>
                <a:ea typeface="Arial"/>
                <a:cs typeface="Arial"/>
                <a:sym typeface="Arial"/>
              </a:rPr>
              <a:t>2</a:t>
            </a:r>
            <a:endParaRPr sz="1867" kern="0">
              <a:solidFill>
                <a:srgbClr val="000000"/>
              </a:solidFill>
              <a:latin typeface="Arial"/>
              <a:cs typeface="Arial"/>
              <a:sym typeface="Arial"/>
            </a:endParaRPr>
          </a:p>
        </p:txBody>
      </p:sp>
      <p:sp>
        <p:nvSpPr>
          <p:cNvPr id="827" name="Google Shape;827;g89a496a34a_0_317"/>
          <p:cNvSpPr txBox="1"/>
          <p:nvPr/>
        </p:nvSpPr>
        <p:spPr>
          <a:xfrm>
            <a:off x="6858291" y="4654367"/>
            <a:ext cx="544000" cy="3692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b="1" kern="0">
                <a:solidFill>
                  <a:srgbClr val="1C1C1C"/>
                </a:solidFill>
                <a:latin typeface="Arial"/>
                <a:ea typeface="Arial"/>
                <a:cs typeface="Arial"/>
                <a:sym typeface="Arial"/>
              </a:rPr>
              <a:t>3</a:t>
            </a:r>
            <a:endParaRPr sz="1867" kern="0">
              <a:solidFill>
                <a:srgbClr val="000000"/>
              </a:solidFill>
              <a:latin typeface="Arial"/>
              <a:cs typeface="Arial"/>
              <a:sym typeface="Arial"/>
            </a:endParaRPr>
          </a:p>
        </p:txBody>
      </p:sp>
      <p:sp>
        <p:nvSpPr>
          <p:cNvPr id="828" name="Google Shape;828;g89a496a34a_0_317"/>
          <p:cNvSpPr txBox="1"/>
          <p:nvPr/>
        </p:nvSpPr>
        <p:spPr>
          <a:xfrm>
            <a:off x="5923664" y="4864997"/>
            <a:ext cx="544000" cy="3692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b="1" kern="0">
                <a:solidFill>
                  <a:srgbClr val="1C1C1C"/>
                </a:solidFill>
                <a:latin typeface="Arial"/>
                <a:ea typeface="Arial"/>
                <a:cs typeface="Arial"/>
                <a:sym typeface="Arial"/>
              </a:rPr>
              <a:t>4</a:t>
            </a:r>
            <a:endParaRPr sz="1867" kern="0">
              <a:solidFill>
                <a:srgbClr val="000000"/>
              </a:solidFill>
              <a:latin typeface="Arial"/>
              <a:cs typeface="Arial"/>
              <a:sym typeface="Arial"/>
            </a:endParaRPr>
          </a:p>
        </p:txBody>
      </p:sp>
      <p:cxnSp>
        <p:nvCxnSpPr>
          <p:cNvPr id="829" name="Google Shape;829;g89a496a34a_0_317"/>
          <p:cNvCxnSpPr/>
          <p:nvPr/>
        </p:nvCxnSpPr>
        <p:spPr>
          <a:xfrm>
            <a:off x="2857523" y="2408385"/>
            <a:ext cx="3338400" cy="544800"/>
          </a:xfrm>
          <a:prstGeom prst="straightConnector1">
            <a:avLst/>
          </a:prstGeom>
          <a:noFill/>
          <a:ln w="38100" cap="flat" cmpd="sng">
            <a:solidFill>
              <a:srgbClr val="0582CF"/>
            </a:solidFill>
            <a:prstDash val="solid"/>
            <a:miter lim="800000"/>
            <a:headEnd type="none" w="sm" len="sm"/>
            <a:tailEnd type="triangle" w="med" len="med"/>
          </a:ln>
        </p:spPr>
      </p:cxnSp>
      <p:cxnSp>
        <p:nvCxnSpPr>
          <p:cNvPr id="830" name="Google Shape;830;g89a496a34a_0_317"/>
          <p:cNvCxnSpPr/>
          <p:nvPr/>
        </p:nvCxnSpPr>
        <p:spPr>
          <a:xfrm rot="10800000" flipH="1">
            <a:off x="2726575" y="5076329"/>
            <a:ext cx="3265600" cy="158000"/>
          </a:xfrm>
          <a:prstGeom prst="straightConnector1">
            <a:avLst/>
          </a:prstGeom>
          <a:noFill/>
          <a:ln w="38100" cap="flat" cmpd="sng">
            <a:solidFill>
              <a:srgbClr val="0582CF"/>
            </a:solidFill>
            <a:prstDash val="solid"/>
            <a:miter lim="800000"/>
            <a:headEnd type="none" w="sm" len="sm"/>
            <a:tailEnd type="triangle" w="med" len="med"/>
          </a:ln>
        </p:spPr>
      </p:cxnSp>
      <p:cxnSp>
        <p:nvCxnSpPr>
          <p:cNvPr id="831" name="Google Shape;831;g89a496a34a_0_317"/>
          <p:cNvCxnSpPr/>
          <p:nvPr/>
        </p:nvCxnSpPr>
        <p:spPr>
          <a:xfrm flipH="1">
            <a:off x="5257141" y="2703817"/>
            <a:ext cx="3587600" cy="1078400"/>
          </a:xfrm>
          <a:prstGeom prst="straightConnector1">
            <a:avLst/>
          </a:prstGeom>
          <a:noFill/>
          <a:ln w="38100" cap="flat" cmpd="sng">
            <a:solidFill>
              <a:srgbClr val="0582CF"/>
            </a:solidFill>
            <a:prstDash val="solid"/>
            <a:miter lim="800000"/>
            <a:headEnd type="none" w="sm" len="sm"/>
            <a:tailEnd type="triangle" w="med" len="med"/>
          </a:ln>
        </p:spPr>
      </p:cxnSp>
      <p:cxnSp>
        <p:nvCxnSpPr>
          <p:cNvPr id="832" name="Google Shape;832;g89a496a34a_0_317"/>
          <p:cNvCxnSpPr/>
          <p:nvPr/>
        </p:nvCxnSpPr>
        <p:spPr>
          <a:xfrm flipH="1">
            <a:off x="7201869" y="4556731"/>
            <a:ext cx="2030800" cy="238800"/>
          </a:xfrm>
          <a:prstGeom prst="straightConnector1">
            <a:avLst/>
          </a:prstGeom>
          <a:noFill/>
          <a:ln w="38100" cap="flat" cmpd="sng">
            <a:solidFill>
              <a:srgbClr val="0582CF"/>
            </a:solidFill>
            <a:prstDash val="solid"/>
            <a:miter lim="800000"/>
            <a:headEnd type="none" w="sm" len="sm"/>
            <a:tailEnd type="triangle" w="med" len="med"/>
          </a:ln>
        </p:spPr>
      </p:cxnSp>
      <p:sp>
        <p:nvSpPr>
          <p:cNvPr id="833" name="Google Shape;833;g89a496a34a_0_317"/>
          <p:cNvSpPr txBox="1"/>
          <p:nvPr/>
        </p:nvSpPr>
        <p:spPr>
          <a:xfrm>
            <a:off x="1498345" y="2190468"/>
            <a:ext cx="1438000" cy="3692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2400" kern="0">
                <a:solidFill>
                  <a:srgbClr val="1C1C1C"/>
                </a:solidFill>
                <a:latin typeface="Arial"/>
                <a:ea typeface="Arial"/>
                <a:cs typeface="Arial"/>
                <a:sym typeface="Arial"/>
              </a:rPr>
              <a:t>Scotland</a:t>
            </a:r>
            <a:endParaRPr sz="1867" kern="0">
              <a:solidFill>
                <a:srgbClr val="000000"/>
              </a:solidFill>
              <a:latin typeface="Arial"/>
              <a:cs typeface="Arial"/>
              <a:sym typeface="Arial"/>
            </a:endParaRPr>
          </a:p>
        </p:txBody>
      </p:sp>
      <p:sp>
        <p:nvSpPr>
          <p:cNvPr id="834" name="Google Shape;834;g89a496a34a_0_317"/>
          <p:cNvSpPr txBox="1"/>
          <p:nvPr/>
        </p:nvSpPr>
        <p:spPr>
          <a:xfrm>
            <a:off x="8700657" y="2340164"/>
            <a:ext cx="1701600" cy="646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2400" kern="0">
                <a:solidFill>
                  <a:srgbClr val="1C1C1C"/>
                </a:solidFill>
                <a:latin typeface="Arial"/>
                <a:ea typeface="Arial"/>
                <a:cs typeface="Arial"/>
                <a:sym typeface="Arial"/>
              </a:rPr>
              <a:t>Northern Ireland</a:t>
            </a:r>
            <a:endParaRPr sz="1867" kern="0">
              <a:solidFill>
                <a:srgbClr val="000000"/>
              </a:solidFill>
              <a:latin typeface="Arial"/>
              <a:cs typeface="Arial"/>
              <a:sym typeface="Arial"/>
            </a:endParaRPr>
          </a:p>
        </p:txBody>
      </p:sp>
      <p:sp>
        <p:nvSpPr>
          <p:cNvPr id="835" name="Google Shape;835;g89a496a34a_0_317"/>
          <p:cNvSpPr txBox="1"/>
          <p:nvPr/>
        </p:nvSpPr>
        <p:spPr>
          <a:xfrm>
            <a:off x="1543349" y="5076201"/>
            <a:ext cx="1438000" cy="3692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2400" kern="0">
                <a:solidFill>
                  <a:srgbClr val="1C1C1C"/>
                </a:solidFill>
                <a:latin typeface="Arial"/>
                <a:ea typeface="Arial"/>
                <a:cs typeface="Arial"/>
                <a:sym typeface="Arial"/>
              </a:rPr>
              <a:t>Wales</a:t>
            </a:r>
            <a:endParaRPr sz="1867" kern="0">
              <a:solidFill>
                <a:srgbClr val="000000"/>
              </a:solidFill>
              <a:latin typeface="Arial"/>
              <a:cs typeface="Arial"/>
              <a:sym typeface="Arial"/>
            </a:endParaRPr>
          </a:p>
        </p:txBody>
      </p:sp>
      <p:sp>
        <p:nvSpPr>
          <p:cNvPr id="836" name="Google Shape;836;g89a496a34a_0_317"/>
          <p:cNvSpPr txBox="1"/>
          <p:nvPr/>
        </p:nvSpPr>
        <p:spPr>
          <a:xfrm>
            <a:off x="9132916" y="4397225"/>
            <a:ext cx="1438000" cy="3692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2400" kern="0">
                <a:solidFill>
                  <a:srgbClr val="1C1C1C"/>
                </a:solidFill>
                <a:latin typeface="Arial"/>
                <a:ea typeface="Arial"/>
                <a:cs typeface="Arial"/>
                <a:sym typeface="Arial"/>
              </a:rPr>
              <a:t>England</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080052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29"/>
                                        </p:tgtEl>
                                        <p:attrNameLst>
                                          <p:attrName>style.visibility</p:attrName>
                                        </p:attrNameLst>
                                      </p:cBhvr>
                                      <p:to>
                                        <p:strVal val="visible"/>
                                      </p:to>
                                    </p:set>
                                    <p:animEffect transition="in" filter="fade">
                                      <p:cBhvr>
                                        <p:cTn id="7" dur="500"/>
                                        <p:tgtEl>
                                          <p:spTgt spid="829"/>
                                        </p:tgtEl>
                                      </p:cBhvr>
                                    </p:animEffect>
                                  </p:childTnLst>
                                </p:cTn>
                              </p:par>
                              <p:par>
                                <p:cTn id="8" presetID="10" presetClass="entr" presetSubtype="0" fill="hold" nodeType="withEffect">
                                  <p:stCondLst>
                                    <p:cond delay="0"/>
                                  </p:stCondLst>
                                  <p:childTnLst>
                                    <p:set>
                                      <p:cBhvr>
                                        <p:cTn id="9" dur="1" fill="hold">
                                          <p:stCondLst>
                                            <p:cond delay="0"/>
                                          </p:stCondLst>
                                        </p:cTn>
                                        <p:tgtEl>
                                          <p:spTgt spid="833"/>
                                        </p:tgtEl>
                                        <p:attrNameLst>
                                          <p:attrName>style.visibility</p:attrName>
                                        </p:attrNameLst>
                                      </p:cBhvr>
                                      <p:to>
                                        <p:strVal val="visible"/>
                                      </p:to>
                                    </p:set>
                                    <p:animEffect transition="in" filter="fade">
                                      <p:cBhvr>
                                        <p:cTn id="10" dur="500"/>
                                        <p:tgtEl>
                                          <p:spTgt spid="83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31"/>
                                        </p:tgtEl>
                                        <p:attrNameLst>
                                          <p:attrName>style.visibility</p:attrName>
                                        </p:attrNameLst>
                                      </p:cBhvr>
                                      <p:to>
                                        <p:strVal val="visible"/>
                                      </p:to>
                                    </p:set>
                                    <p:animEffect transition="in" filter="fade">
                                      <p:cBhvr>
                                        <p:cTn id="15" dur="500"/>
                                        <p:tgtEl>
                                          <p:spTgt spid="831"/>
                                        </p:tgtEl>
                                      </p:cBhvr>
                                    </p:animEffect>
                                  </p:childTnLst>
                                </p:cTn>
                              </p:par>
                              <p:par>
                                <p:cTn id="16" presetID="10" presetClass="entr" presetSubtype="0" fill="hold" nodeType="withEffect">
                                  <p:stCondLst>
                                    <p:cond delay="0"/>
                                  </p:stCondLst>
                                  <p:childTnLst>
                                    <p:set>
                                      <p:cBhvr>
                                        <p:cTn id="17" dur="1" fill="hold">
                                          <p:stCondLst>
                                            <p:cond delay="0"/>
                                          </p:stCondLst>
                                        </p:cTn>
                                        <p:tgtEl>
                                          <p:spTgt spid="834"/>
                                        </p:tgtEl>
                                        <p:attrNameLst>
                                          <p:attrName>style.visibility</p:attrName>
                                        </p:attrNameLst>
                                      </p:cBhvr>
                                      <p:to>
                                        <p:strVal val="visible"/>
                                      </p:to>
                                    </p:set>
                                    <p:animEffect transition="in" filter="fade">
                                      <p:cBhvr>
                                        <p:cTn id="18" dur="500"/>
                                        <p:tgtEl>
                                          <p:spTgt spid="834"/>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3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3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830"/>
                                        </p:tgtEl>
                                        <p:attrNameLst>
                                          <p:attrName>style.visibility</p:attrName>
                                        </p:attrNameLst>
                                      </p:cBhvr>
                                      <p:to>
                                        <p:strVal val="visible"/>
                                      </p:to>
                                    </p:set>
                                    <p:animEffect transition="in" filter="fade">
                                      <p:cBhvr>
                                        <p:cTn id="29" dur="500"/>
                                        <p:tgtEl>
                                          <p:spTgt spid="830"/>
                                        </p:tgtEl>
                                      </p:cBhvr>
                                    </p:animEffect>
                                  </p:childTnLst>
                                </p:cTn>
                              </p:par>
                              <p:par>
                                <p:cTn id="30" presetID="10" presetClass="entr" presetSubtype="0" fill="hold" nodeType="withEffect">
                                  <p:stCondLst>
                                    <p:cond delay="0"/>
                                  </p:stCondLst>
                                  <p:childTnLst>
                                    <p:set>
                                      <p:cBhvr>
                                        <p:cTn id="31" dur="1" fill="hold">
                                          <p:stCondLst>
                                            <p:cond delay="0"/>
                                          </p:stCondLst>
                                        </p:cTn>
                                        <p:tgtEl>
                                          <p:spTgt spid="835"/>
                                        </p:tgtEl>
                                        <p:attrNameLst>
                                          <p:attrName>style.visibility</p:attrName>
                                        </p:attrNameLst>
                                      </p:cBhvr>
                                      <p:to>
                                        <p:strVal val="visible"/>
                                      </p:to>
                                    </p:set>
                                    <p:animEffect transition="in" filter="fade">
                                      <p:cBhvr>
                                        <p:cTn id="32" dur="500"/>
                                        <p:tgtEl>
                                          <p:spTgt spid="8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840"/>
        <p:cNvGrpSpPr/>
        <p:nvPr/>
      </p:nvGrpSpPr>
      <p:grpSpPr>
        <a:xfrm>
          <a:off x="0" y="0"/>
          <a:ext cx="0" cy="0"/>
          <a:chOff x="0" y="0"/>
          <a:chExt cx="0" cy="0"/>
        </a:xfrm>
      </p:grpSpPr>
      <p:sp>
        <p:nvSpPr>
          <p:cNvPr id="841" name="Google Shape;841;g89a496a34a_0_334"/>
          <p:cNvSpPr/>
          <p:nvPr/>
        </p:nvSpPr>
        <p:spPr>
          <a:xfrm>
            <a:off x="1007533" y="765175"/>
            <a:ext cx="10176800" cy="12004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800" b="1" kern="0">
                <a:solidFill>
                  <a:srgbClr val="1C1C1C"/>
                </a:solidFill>
                <a:latin typeface="Arial"/>
                <a:ea typeface="Arial"/>
                <a:cs typeface="Arial"/>
                <a:sym typeface="Arial"/>
              </a:rPr>
              <a:t>Which Countries Make</a:t>
            </a:r>
            <a:endParaRPr sz="1867" kern="0">
              <a:solidFill>
                <a:srgbClr val="000000"/>
              </a:solidFill>
              <a:latin typeface="Arial"/>
              <a:cs typeface="Arial"/>
              <a:sym typeface="Arial"/>
            </a:endParaRPr>
          </a:p>
          <a:p>
            <a:pPr algn="ctr" defTabSz="1219170">
              <a:buClr>
                <a:srgbClr val="000000"/>
              </a:buClr>
            </a:pPr>
            <a:r>
              <a:rPr lang="en-GB" sz="4800" b="1" kern="0">
                <a:solidFill>
                  <a:srgbClr val="1C1C1C"/>
                </a:solidFill>
                <a:latin typeface="Arial"/>
                <a:ea typeface="Arial"/>
                <a:cs typeface="Arial"/>
                <a:sym typeface="Arial"/>
              </a:rPr>
              <a:t>Up the UK?</a:t>
            </a:r>
            <a:endParaRPr sz="1867" kern="0">
              <a:solidFill>
                <a:srgbClr val="000000"/>
              </a:solidFill>
              <a:latin typeface="Arial"/>
              <a:cs typeface="Arial"/>
              <a:sym typeface="Arial"/>
            </a:endParaRPr>
          </a:p>
        </p:txBody>
      </p:sp>
      <p:sp>
        <p:nvSpPr>
          <p:cNvPr id="842" name="Google Shape;842;g89a496a34a_0_334"/>
          <p:cNvSpPr/>
          <p:nvPr/>
        </p:nvSpPr>
        <p:spPr>
          <a:xfrm>
            <a:off x="1015144" y="2196911"/>
            <a:ext cx="3296400" cy="409600"/>
          </a:xfrm>
          <a:prstGeom prst="homePlate">
            <a:avLst>
              <a:gd name="adj" fmla="val 50000"/>
            </a:avLst>
          </a:prstGeom>
          <a:solidFill>
            <a:srgbClr val="4AA1D9"/>
          </a:solidFill>
          <a:ln>
            <a:noFill/>
          </a:ln>
        </p:spPr>
        <p:txBody>
          <a:bodyPr spcFirstLastPara="1" wrap="square" lIns="336000" tIns="96000" rIns="121900" bIns="60933" anchor="ctr" anchorCtr="0">
            <a:noAutofit/>
          </a:bodyPr>
          <a:lstStyle/>
          <a:p>
            <a:pPr defTabSz="1219170">
              <a:buClr>
                <a:srgbClr val="000000"/>
              </a:buClr>
            </a:pPr>
            <a:r>
              <a:rPr lang="en-GB" sz="2400" kern="0">
                <a:solidFill>
                  <a:srgbClr val="FFFFFF"/>
                </a:solidFill>
                <a:latin typeface="Arial"/>
                <a:ea typeface="Arial"/>
                <a:cs typeface="Arial"/>
                <a:sym typeface="Arial"/>
              </a:rPr>
              <a:t>The UK is short for:</a:t>
            </a:r>
            <a:endParaRPr sz="2400" b="1" kern="0">
              <a:solidFill>
                <a:srgbClr val="FFFFFF"/>
              </a:solidFill>
              <a:latin typeface="Arial"/>
              <a:ea typeface="Arial"/>
              <a:cs typeface="Arial"/>
              <a:sym typeface="Arial"/>
            </a:endParaRPr>
          </a:p>
        </p:txBody>
      </p:sp>
      <p:sp>
        <p:nvSpPr>
          <p:cNvPr id="843" name="Google Shape;843;g89a496a34a_0_334"/>
          <p:cNvSpPr/>
          <p:nvPr/>
        </p:nvSpPr>
        <p:spPr>
          <a:xfrm>
            <a:off x="1007533" y="2963191"/>
            <a:ext cx="10176800" cy="420000"/>
          </a:xfrm>
          <a:prstGeom prst="roundRect">
            <a:avLst>
              <a:gd name="adj" fmla="val 0"/>
            </a:avLst>
          </a:prstGeom>
          <a:solidFill>
            <a:srgbClr val="4AA1D9"/>
          </a:solidFill>
          <a:ln>
            <a:noFill/>
          </a:ln>
        </p:spPr>
        <p:txBody>
          <a:bodyPr spcFirstLastPara="1" wrap="square" lIns="2400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Which countries do you think make up Great Britain?</a:t>
            </a:r>
            <a:endParaRPr sz="2400" b="1" kern="0">
              <a:solidFill>
                <a:srgbClr val="FFFFFF"/>
              </a:solidFill>
              <a:latin typeface="Arial"/>
              <a:ea typeface="Arial"/>
              <a:cs typeface="Arial"/>
              <a:sym typeface="Arial"/>
            </a:endParaRPr>
          </a:p>
        </p:txBody>
      </p:sp>
      <p:sp>
        <p:nvSpPr>
          <p:cNvPr id="844" name="Google Shape;844;g89a496a34a_0_334"/>
          <p:cNvSpPr/>
          <p:nvPr/>
        </p:nvSpPr>
        <p:spPr>
          <a:xfrm>
            <a:off x="4311661" y="2092992"/>
            <a:ext cx="6624000" cy="6460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400" b="1" kern="0">
                <a:solidFill>
                  <a:srgbClr val="1C1C1C"/>
                </a:solidFill>
                <a:latin typeface="Arial"/>
                <a:ea typeface="Arial"/>
                <a:cs typeface="Arial"/>
                <a:sym typeface="Arial"/>
              </a:rPr>
              <a:t>The United Kingdom of Great Britain and Northern Ireland</a:t>
            </a:r>
            <a:endParaRPr sz="1867" kern="0">
              <a:solidFill>
                <a:srgbClr val="000000"/>
              </a:solidFill>
              <a:latin typeface="Arial"/>
              <a:cs typeface="Arial"/>
              <a:sym typeface="Arial"/>
            </a:endParaRPr>
          </a:p>
        </p:txBody>
      </p:sp>
      <p:grpSp>
        <p:nvGrpSpPr>
          <p:cNvPr id="845" name="Google Shape;845;g89a496a34a_0_334"/>
          <p:cNvGrpSpPr/>
          <p:nvPr/>
        </p:nvGrpSpPr>
        <p:grpSpPr>
          <a:xfrm>
            <a:off x="6186016" y="3524997"/>
            <a:ext cx="4998400" cy="2484600"/>
            <a:chOff x="4639512" y="3524997"/>
            <a:chExt cx="3748800" cy="2484600"/>
          </a:xfrm>
        </p:grpSpPr>
        <p:sp>
          <p:nvSpPr>
            <p:cNvPr id="846" name="Google Shape;846;g89a496a34a_0_334"/>
            <p:cNvSpPr/>
            <p:nvPr/>
          </p:nvSpPr>
          <p:spPr>
            <a:xfrm>
              <a:off x="4639512" y="3524997"/>
              <a:ext cx="3748800" cy="2484600"/>
            </a:xfrm>
            <a:prstGeom prst="rect">
              <a:avLst/>
            </a:prstGeom>
            <a:solidFill>
              <a:srgbClr val="A6DBFC"/>
            </a:solidFill>
            <a:ln>
              <a:noFill/>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847" name="Google Shape;847;g89a496a34a_0_334"/>
            <p:cNvSpPr txBox="1"/>
            <p:nvPr/>
          </p:nvSpPr>
          <p:spPr>
            <a:xfrm>
              <a:off x="4846219" y="3610432"/>
              <a:ext cx="2511300" cy="1754400"/>
            </a:xfrm>
            <a:prstGeom prst="rect">
              <a:avLst/>
            </a:prstGeom>
            <a:noFill/>
            <a:ln>
              <a:noFill/>
            </a:ln>
          </p:spPr>
          <p:txBody>
            <a:bodyPr spcFirstLastPara="1" wrap="square" lIns="121900" tIns="60933" rIns="121900" bIns="60933" anchor="t" anchorCtr="0">
              <a:noAutofit/>
            </a:bodyPr>
            <a:lstStyle/>
            <a:p>
              <a:pPr defTabSz="1219170">
                <a:lnSpc>
                  <a:spcPct val="150000"/>
                </a:lnSpc>
                <a:buClr>
                  <a:srgbClr val="000000"/>
                </a:buClr>
              </a:pPr>
              <a:r>
                <a:rPr lang="en-GB" sz="2400" b="1" kern="0">
                  <a:solidFill>
                    <a:srgbClr val="1C1C1C"/>
                  </a:solidFill>
                  <a:latin typeface="Arial"/>
                  <a:ea typeface="Arial"/>
                  <a:cs typeface="Arial"/>
                  <a:sym typeface="Arial"/>
                </a:rPr>
                <a:t>Great Britain:</a:t>
              </a:r>
              <a:endParaRPr sz="1867" kern="0">
                <a:solidFill>
                  <a:srgbClr val="000000"/>
                </a:solidFill>
                <a:latin typeface="Arial"/>
                <a:cs typeface="Arial"/>
                <a:sym typeface="Arial"/>
              </a:endParaRPr>
            </a:p>
            <a:p>
              <a:pPr defTabSz="1219170">
                <a:lnSpc>
                  <a:spcPct val="150000"/>
                </a:lnSpc>
                <a:buClr>
                  <a:srgbClr val="000000"/>
                </a:buClr>
              </a:pPr>
              <a:r>
                <a:rPr lang="en-GB" sz="2400" kern="0">
                  <a:solidFill>
                    <a:srgbClr val="1C1C1C"/>
                  </a:solidFill>
                  <a:latin typeface="Arial"/>
                  <a:ea typeface="Arial"/>
                  <a:cs typeface="Arial"/>
                  <a:sym typeface="Arial"/>
                </a:rPr>
                <a:t>England</a:t>
              </a:r>
              <a:endParaRPr sz="1867" kern="0">
                <a:solidFill>
                  <a:srgbClr val="000000"/>
                </a:solidFill>
                <a:latin typeface="Arial"/>
                <a:cs typeface="Arial"/>
                <a:sym typeface="Arial"/>
              </a:endParaRPr>
            </a:p>
            <a:p>
              <a:pPr defTabSz="1219170">
                <a:lnSpc>
                  <a:spcPct val="150000"/>
                </a:lnSpc>
                <a:buClr>
                  <a:srgbClr val="000000"/>
                </a:buClr>
              </a:pPr>
              <a:r>
                <a:rPr lang="en-GB" sz="2400" kern="0">
                  <a:solidFill>
                    <a:srgbClr val="1C1C1C"/>
                  </a:solidFill>
                  <a:latin typeface="Arial"/>
                  <a:ea typeface="Arial"/>
                  <a:cs typeface="Arial"/>
                  <a:sym typeface="Arial"/>
                </a:rPr>
                <a:t>Scotland </a:t>
              </a:r>
              <a:endParaRPr sz="1867" kern="0">
                <a:solidFill>
                  <a:srgbClr val="000000"/>
                </a:solidFill>
                <a:latin typeface="Arial"/>
                <a:cs typeface="Arial"/>
                <a:sym typeface="Arial"/>
              </a:endParaRPr>
            </a:p>
            <a:p>
              <a:pPr defTabSz="1219170">
                <a:lnSpc>
                  <a:spcPct val="150000"/>
                </a:lnSpc>
                <a:buClr>
                  <a:srgbClr val="000000"/>
                </a:buClr>
              </a:pPr>
              <a:r>
                <a:rPr lang="en-GB" sz="2400" kern="0">
                  <a:solidFill>
                    <a:srgbClr val="1C1C1C"/>
                  </a:solidFill>
                  <a:latin typeface="Arial"/>
                  <a:ea typeface="Arial"/>
                  <a:cs typeface="Arial"/>
                  <a:sym typeface="Arial"/>
                </a:rPr>
                <a:t>Wales</a:t>
              </a:r>
              <a:endParaRPr sz="1867" kern="0">
                <a:solidFill>
                  <a:srgbClr val="000000"/>
                </a:solidFill>
                <a:latin typeface="Arial"/>
                <a:cs typeface="Arial"/>
                <a:sym typeface="Arial"/>
              </a:endParaRPr>
            </a:p>
          </p:txBody>
        </p:sp>
        <p:pic>
          <p:nvPicPr>
            <p:cNvPr id="848" name="Google Shape;848;g89a496a34a_0_334"/>
            <p:cNvPicPr preferRelativeResize="0"/>
            <p:nvPr/>
          </p:nvPicPr>
          <p:blipFill rotWithShape="1">
            <a:blip r:embed="rId3">
              <a:alphaModFix/>
            </a:blip>
            <a:srcRect/>
            <a:stretch/>
          </p:blipFill>
          <p:spPr>
            <a:xfrm>
              <a:off x="6620028" y="3759658"/>
              <a:ext cx="1581713" cy="2245941"/>
            </a:xfrm>
            <a:prstGeom prst="rect">
              <a:avLst/>
            </a:prstGeom>
            <a:noFill/>
            <a:ln>
              <a:noFill/>
            </a:ln>
          </p:spPr>
        </p:pic>
      </p:grpSp>
      <p:grpSp>
        <p:nvGrpSpPr>
          <p:cNvPr id="849" name="Google Shape;849;g89a496a34a_0_334"/>
          <p:cNvGrpSpPr/>
          <p:nvPr/>
        </p:nvGrpSpPr>
        <p:grpSpPr>
          <a:xfrm>
            <a:off x="1026233" y="3524886"/>
            <a:ext cx="4998400" cy="2675417"/>
            <a:chOff x="769671" y="3524997"/>
            <a:chExt cx="3748800" cy="2484600"/>
          </a:xfrm>
        </p:grpSpPr>
        <p:sp>
          <p:nvSpPr>
            <p:cNvPr id="850" name="Google Shape;850;g89a496a34a_0_334"/>
            <p:cNvSpPr/>
            <p:nvPr/>
          </p:nvSpPr>
          <p:spPr>
            <a:xfrm>
              <a:off x="769671" y="3524997"/>
              <a:ext cx="3748800" cy="2484600"/>
            </a:xfrm>
            <a:prstGeom prst="rect">
              <a:avLst/>
            </a:prstGeom>
            <a:solidFill>
              <a:srgbClr val="A6DBFC"/>
            </a:solidFill>
            <a:ln>
              <a:noFill/>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851" name="Google Shape;851;g89a496a34a_0_334"/>
            <p:cNvSpPr txBox="1"/>
            <p:nvPr/>
          </p:nvSpPr>
          <p:spPr>
            <a:xfrm>
              <a:off x="928157" y="3608127"/>
              <a:ext cx="2511300" cy="2169900"/>
            </a:xfrm>
            <a:prstGeom prst="rect">
              <a:avLst/>
            </a:prstGeom>
            <a:noFill/>
            <a:ln>
              <a:noFill/>
            </a:ln>
          </p:spPr>
          <p:txBody>
            <a:bodyPr spcFirstLastPara="1" wrap="square" lIns="121900" tIns="60933" rIns="121900" bIns="60933" anchor="t" anchorCtr="0">
              <a:noAutofit/>
            </a:bodyPr>
            <a:lstStyle/>
            <a:p>
              <a:pPr defTabSz="1219170">
                <a:lnSpc>
                  <a:spcPct val="150000"/>
                </a:lnSpc>
                <a:buClr>
                  <a:srgbClr val="000000"/>
                </a:buClr>
              </a:pPr>
              <a:r>
                <a:rPr lang="en-GB" sz="2400" b="1" kern="0">
                  <a:solidFill>
                    <a:srgbClr val="1C1C1C"/>
                  </a:solidFill>
                  <a:latin typeface="Arial"/>
                  <a:ea typeface="Arial"/>
                  <a:cs typeface="Arial"/>
                  <a:sym typeface="Arial"/>
                </a:rPr>
                <a:t>The United Kingdom:</a:t>
              </a:r>
              <a:endParaRPr sz="1867" kern="0">
                <a:solidFill>
                  <a:srgbClr val="000000"/>
                </a:solidFill>
                <a:latin typeface="Arial"/>
                <a:cs typeface="Arial"/>
                <a:sym typeface="Arial"/>
              </a:endParaRPr>
            </a:p>
            <a:p>
              <a:pPr defTabSz="1219170">
                <a:lnSpc>
                  <a:spcPct val="150000"/>
                </a:lnSpc>
                <a:buClr>
                  <a:srgbClr val="000000"/>
                </a:buClr>
              </a:pPr>
              <a:r>
                <a:rPr lang="en-GB" sz="2400" kern="0">
                  <a:solidFill>
                    <a:srgbClr val="1C1C1C"/>
                  </a:solidFill>
                  <a:latin typeface="Arial"/>
                  <a:ea typeface="Arial"/>
                  <a:cs typeface="Arial"/>
                  <a:sym typeface="Arial"/>
                </a:rPr>
                <a:t>England</a:t>
              </a:r>
              <a:endParaRPr sz="1867" kern="0">
                <a:solidFill>
                  <a:srgbClr val="000000"/>
                </a:solidFill>
                <a:latin typeface="Arial"/>
                <a:cs typeface="Arial"/>
                <a:sym typeface="Arial"/>
              </a:endParaRPr>
            </a:p>
            <a:p>
              <a:pPr defTabSz="1219170">
                <a:lnSpc>
                  <a:spcPct val="150000"/>
                </a:lnSpc>
                <a:buClr>
                  <a:srgbClr val="000000"/>
                </a:buClr>
              </a:pPr>
              <a:r>
                <a:rPr lang="en-GB" sz="2400" kern="0">
                  <a:solidFill>
                    <a:srgbClr val="1C1C1C"/>
                  </a:solidFill>
                  <a:latin typeface="Arial"/>
                  <a:ea typeface="Arial"/>
                  <a:cs typeface="Arial"/>
                  <a:sym typeface="Arial"/>
                </a:rPr>
                <a:t>Scotland </a:t>
              </a:r>
              <a:endParaRPr sz="1867" kern="0">
                <a:solidFill>
                  <a:srgbClr val="000000"/>
                </a:solidFill>
                <a:latin typeface="Arial"/>
                <a:cs typeface="Arial"/>
                <a:sym typeface="Arial"/>
              </a:endParaRPr>
            </a:p>
            <a:p>
              <a:pPr defTabSz="1219170">
                <a:lnSpc>
                  <a:spcPct val="150000"/>
                </a:lnSpc>
                <a:buClr>
                  <a:srgbClr val="000000"/>
                </a:buClr>
              </a:pPr>
              <a:r>
                <a:rPr lang="en-GB" sz="2400" kern="0">
                  <a:solidFill>
                    <a:srgbClr val="1C1C1C"/>
                  </a:solidFill>
                  <a:latin typeface="Arial"/>
                  <a:ea typeface="Arial"/>
                  <a:cs typeface="Arial"/>
                  <a:sym typeface="Arial"/>
                </a:rPr>
                <a:t>Wales</a:t>
              </a:r>
              <a:endParaRPr sz="1867" kern="0">
                <a:solidFill>
                  <a:srgbClr val="000000"/>
                </a:solidFill>
                <a:latin typeface="Arial"/>
                <a:cs typeface="Arial"/>
                <a:sym typeface="Arial"/>
              </a:endParaRPr>
            </a:p>
            <a:p>
              <a:pPr defTabSz="1219170">
                <a:lnSpc>
                  <a:spcPct val="150000"/>
                </a:lnSpc>
                <a:buClr>
                  <a:srgbClr val="000000"/>
                </a:buClr>
              </a:pPr>
              <a:r>
                <a:rPr lang="en-GB" sz="2400" kern="0">
                  <a:solidFill>
                    <a:srgbClr val="1C1C1C"/>
                  </a:solidFill>
                  <a:latin typeface="Arial"/>
                  <a:ea typeface="Arial"/>
                  <a:cs typeface="Arial"/>
                  <a:sym typeface="Arial"/>
                </a:rPr>
                <a:t>Northern Ireland</a:t>
              </a:r>
              <a:endParaRPr sz="1867" kern="0">
                <a:solidFill>
                  <a:srgbClr val="000000"/>
                </a:solidFill>
                <a:latin typeface="Arial"/>
                <a:cs typeface="Arial"/>
                <a:sym typeface="Arial"/>
              </a:endParaRPr>
            </a:p>
          </p:txBody>
        </p:sp>
        <p:pic>
          <p:nvPicPr>
            <p:cNvPr id="852" name="Google Shape;852;g89a496a34a_0_334"/>
            <p:cNvPicPr preferRelativeResize="0"/>
            <p:nvPr/>
          </p:nvPicPr>
          <p:blipFill rotWithShape="1">
            <a:blip r:embed="rId4">
              <a:alphaModFix/>
            </a:blip>
            <a:srcRect/>
            <a:stretch/>
          </p:blipFill>
          <p:spPr>
            <a:xfrm>
              <a:off x="2806393" y="3792916"/>
              <a:ext cx="1461544" cy="2061152"/>
            </a:xfrm>
            <a:prstGeom prst="rect">
              <a:avLst/>
            </a:prstGeom>
            <a:noFill/>
            <a:ln>
              <a:noFill/>
            </a:ln>
          </p:spPr>
        </p:pic>
      </p:grpSp>
    </p:spTree>
    <p:extLst>
      <p:ext uri="{BB962C8B-B14F-4D97-AF65-F5344CB8AC3E}">
        <p14:creationId xmlns:p14="http://schemas.microsoft.com/office/powerpoint/2010/main" val="168345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42"/>
                                        </p:tgtEl>
                                        <p:attrNameLst>
                                          <p:attrName>style.visibility</p:attrName>
                                        </p:attrNameLst>
                                      </p:cBhvr>
                                      <p:to>
                                        <p:strVal val="visible"/>
                                      </p:to>
                                    </p:set>
                                    <p:animEffect transition="in" filter="fade">
                                      <p:cBhvr>
                                        <p:cTn id="7" dur="500"/>
                                        <p:tgtEl>
                                          <p:spTgt spid="842"/>
                                        </p:tgtEl>
                                      </p:cBhvr>
                                    </p:animEffect>
                                  </p:childTnLst>
                                </p:cTn>
                              </p:par>
                              <p:par>
                                <p:cTn id="8" presetID="10" presetClass="entr" presetSubtype="0" fill="hold" nodeType="withEffect">
                                  <p:stCondLst>
                                    <p:cond delay="500"/>
                                  </p:stCondLst>
                                  <p:childTnLst>
                                    <p:set>
                                      <p:cBhvr>
                                        <p:cTn id="9" dur="1" fill="hold">
                                          <p:stCondLst>
                                            <p:cond delay="0"/>
                                          </p:stCondLst>
                                        </p:cTn>
                                        <p:tgtEl>
                                          <p:spTgt spid="844"/>
                                        </p:tgtEl>
                                        <p:attrNameLst>
                                          <p:attrName>style.visibility</p:attrName>
                                        </p:attrNameLst>
                                      </p:cBhvr>
                                      <p:to>
                                        <p:strVal val="visible"/>
                                      </p:to>
                                    </p:set>
                                    <p:animEffect transition="in" filter="fade">
                                      <p:cBhvr>
                                        <p:cTn id="10" dur="1000"/>
                                        <p:tgtEl>
                                          <p:spTgt spid="84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4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849"/>
                                        </p:tgtEl>
                                        <p:attrNameLst>
                                          <p:attrName>style.visibility</p:attrName>
                                        </p:attrNameLst>
                                      </p:cBhvr>
                                      <p:to>
                                        <p:strVal val="visible"/>
                                      </p:to>
                                    </p:set>
                                    <p:animEffect transition="in" filter="fade">
                                      <p:cBhvr>
                                        <p:cTn id="19" dur="500"/>
                                        <p:tgtEl>
                                          <p:spTgt spid="849"/>
                                        </p:tgtEl>
                                      </p:cBhvr>
                                    </p:animEffect>
                                  </p:childTnLst>
                                </p:cTn>
                              </p:par>
                              <p:par>
                                <p:cTn id="20" presetID="10" presetClass="entr" presetSubtype="0" fill="hold" nodeType="withEffect">
                                  <p:stCondLst>
                                    <p:cond delay="0"/>
                                  </p:stCondLst>
                                  <p:childTnLst>
                                    <p:set>
                                      <p:cBhvr>
                                        <p:cTn id="21" dur="1" fill="hold">
                                          <p:stCondLst>
                                            <p:cond delay="0"/>
                                          </p:stCondLst>
                                        </p:cTn>
                                        <p:tgtEl>
                                          <p:spTgt spid="845"/>
                                        </p:tgtEl>
                                        <p:attrNameLst>
                                          <p:attrName>style.visibility</p:attrName>
                                        </p:attrNameLst>
                                      </p:cBhvr>
                                      <p:to>
                                        <p:strVal val="visible"/>
                                      </p:to>
                                    </p:set>
                                    <p:animEffect transition="in" filter="fade">
                                      <p:cBhvr>
                                        <p:cTn id="22" dur="500"/>
                                        <p:tgtEl>
                                          <p:spTgt spid="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856"/>
        <p:cNvGrpSpPr/>
        <p:nvPr/>
      </p:nvGrpSpPr>
      <p:grpSpPr>
        <a:xfrm>
          <a:off x="0" y="0"/>
          <a:ext cx="0" cy="0"/>
          <a:chOff x="0" y="0"/>
          <a:chExt cx="0" cy="0"/>
        </a:xfrm>
      </p:grpSpPr>
      <p:pic>
        <p:nvPicPr>
          <p:cNvPr id="857" name="Google Shape;857;g89a496a34a_0_349"/>
          <p:cNvPicPr preferRelativeResize="0"/>
          <p:nvPr/>
        </p:nvPicPr>
        <p:blipFill rotWithShape="1">
          <a:blip r:embed="rId3">
            <a:alphaModFix/>
          </a:blip>
          <a:srcRect/>
          <a:stretch/>
        </p:blipFill>
        <p:spPr>
          <a:xfrm>
            <a:off x="2629990" y="535578"/>
            <a:ext cx="5137289" cy="5857220"/>
          </a:xfrm>
          <a:prstGeom prst="rect">
            <a:avLst/>
          </a:prstGeom>
          <a:noFill/>
          <a:ln>
            <a:noFill/>
          </a:ln>
        </p:spPr>
      </p:pic>
      <p:sp>
        <p:nvSpPr>
          <p:cNvPr id="858" name="Google Shape;858;g89a496a34a_0_349"/>
          <p:cNvSpPr txBox="1"/>
          <p:nvPr/>
        </p:nvSpPr>
        <p:spPr>
          <a:xfrm>
            <a:off x="793200" y="611425"/>
            <a:ext cx="2666000" cy="1917200"/>
          </a:xfrm>
          <a:prstGeom prst="rect">
            <a:avLst/>
          </a:prstGeom>
          <a:solidFill>
            <a:srgbClr val="FFFF00"/>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This map shows the countries and their cities.</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31389927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862"/>
        <p:cNvGrpSpPr/>
        <p:nvPr/>
      </p:nvGrpSpPr>
      <p:grpSpPr>
        <a:xfrm>
          <a:off x="0" y="0"/>
          <a:ext cx="0" cy="0"/>
          <a:chOff x="0" y="0"/>
          <a:chExt cx="0" cy="0"/>
        </a:xfrm>
      </p:grpSpPr>
      <p:pic>
        <p:nvPicPr>
          <p:cNvPr id="863" name="Google Shape;863;g89a496a34a_0_354"/>
          <p:cNvPicPr preferRelativeResize="0"/>
          <p:nvPr/>
        </p:nvPicPr>
        <p:blipFill rotWithShape="1">
          <a:blip r:embed="rId3">
            <a:alphaModFix/>
          </a:blip>
          <a:srcRect/>
          <a:stretch/>
        </p:blipFill>
        <p:spPr>
          <a:xfrm>
            <a:off x="2057401" y="442913"/>
            <a:ext cx="6057900" cy="5972175"/>
          </a:xfrm>
          <a:prstGeom prst="rect">
            <a:avLst/>
          </a:prstGeom>
          <a:noFill/>
          <a:ln>
            <a:noFill/>
          </a:ln>
        </p:spPr>
      </p:pic>
      <p:sp>
        <p:nvSpPr>
          <p:cNvPr id="864" name="Google Shape;864;g89a496a34a_0_354"/>
          <p:cNvSpPr txBox="1"/>
          <p:nvPr/>
        </p:nvSpPr>
        <p:spPr>
          <a:xfrm>
            <a:off x="226433" y="744564"/>
            <a:ext cx="1830800" cy="3888400"/>
          </a:xfrm>
          <a:prstGeom prst="rect">
            <a:avLst/>
          </a:prstGeom>
          <a:solidFill>
            <a:schemeClr val="accent3"/>
          </a:solid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Print out this map and use the map on the previous slide to name the cities in the UK.</a:t>
            </a:r>
            <a:endParaRPr sz="2400" kern="0">
              <a:solidFill>
                <a:srgbClr val="1C1C1C"/>
              </a:solidFill>
              <a:latin typeface="Arial"/>
              <a:ea typeface="Arial"/>
              <a:cs typeface="Arial"/>
              <a:sym typeface="Arial"/>
            </a:endParaRPr>
          </a:p>
        </p:txBody>
      </p:sp>
    </p:spTree>
    <p:extLst>
      <p:ext uri="{BB962C8B-B14F-4D97-AF65-F5344CB8AC3E}">
        <p14:creationId xmlns:p14="http://schemas.microsoft.com/office/powerpoint/2010/main" val="34387038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868"/>
        <p:cNvGrpSpPr/>
        <p:nvPr/>
      </p:nvGrpSpPr>
      <p:grpSpPr>
        <a:xfrm>
          <a:off x="0" y="0"/>
          <a:ext cx="0" cy="0"/>
          <a:chOff x="0" y="0"/>
          <a:chExt cx="0" cy="0"/>
        </a:xfrm>
      </p:grpSpPr>
      <p:pic>
        <p:nvPicPr>
          <p:cNvPr id="869" name="Google Shape;869;g89a496a34a_0_359"/>
          <p:cNvPicPr preferRelativeResize="0"/>
          <p:nvPr/>
        </p:nvPicPr>
        <p:blipFill rotWithShape="1">
          <a:blip r:embed="rId3">
            <a:alphaModFix/>
          </a:blip>
          <a:srcRect/>
          <a:stretch/>
        </p:blipFill>
        <p:spPr>
          <a:xfrm>
            <a:off x="2628900" y="466726"/>
            <a:ext cx="5200651" cy="5924551"/>
          </a:xfrm>
          <a:prstGeom prst="rect">
            <a:avLst/>
          </a:prstGeom>
          <a:noFill/>
          <a:ln>
            <a:noFill/>
          </a:ln>
        </p:spPr>
      </p:pic>
      <p:sp>
        <p:nvSpPr>
          <p:cNvPr id="870" name="Google Shape;870;g89a496a34a_0_359"/>
          <p:cNvSpPr txBox="1"/>
          <p:nvPr/>
        </p:nvSpPr>
        <p:spPr>
          <a:xfrm>
            <a:off x="714103" y="744583"/>
            <a:ext cx="1914800" cy="369200"/>
          </a:xfrm>
          <a:prstGeom prst="rect">
            <a:avLst/>
          </a:prstGeom>
          <a:solidFill>
            <a:srgbClr val="92D050"/>
          </a:solid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Answers</a:t>
            </a:r>
            <a:endParaRPr sz="2400" kern="0">
              <a:solidFill>
                <a:srgbClr val="1C1C1C"/>
              </a:solidFill>
              <a:latin typeface="Arial"/>
              <a:ea typeface="Arial"/>
              <a:cs typeface="Arial"/>
              <a:sym typeface="Arial"/>
            </a:endParaRPr>
          </a:p>
        </p:txBody>
      </p:sp>
    </p:spTree>
    <p:extLst>
      <p:ext uri="{BB962C8B-B14F-4D97-AF65-F5344CB8AC3E}">
        <p14:creationId xmlns:p14="http://schemas.microsoft.com/office/powerpoint/2010/main" val="40784399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874"/>
        <p:cNvGrpSpPr/>
        <p:nvPr/>
      </p:nvGrpSpPr>
      <p:grpSpPr>
        <a:xfrm>
          <a:off x="0" y="0"/>
          <a:ext cx="0" cy="0"/>
          <a:chOff x="0" y="0"/>
          <a:chExt cx="0" cy="0"/>
        </a:xfrm>
      </p:grpSpPr>
      <p:pic>
        <p:nvPicPr>
          <p:cNvPr id="875" name="Google Shape;875;g89a496a34a_0_364"/>
          <p:cNvPicPr preferRelativeResize="0"/>
          <p:nvPr/>
        </p:nvPicPr>
        <p:blipFill rotWithShape="1">
          <a:blip r:embed="rId3">
            <a:alphaModFix/>
          </a:blip>
          <a:srcRect/>
          <a:stretch/>
        </p:blipFill>
        <p:spPr>
          <a:xfrm>
            <a:off x="3079750" y="1119188"/>
            <a:ext cx="4524375" cy="4619625"/>
          </a:xfrm>
          <a:prstGeom prst="rect">
            <a:avLst/>
          </a:prstGeom>
          <a:noFill/>
          <a:ln>
            <a:noFill/>
          </a:ln>
        </p:spPr>
      </p:pic>
      <p:sp>
        <p:nvSpPr>
          <p:cNvPr id="876" name="Google Shape;876;g89a496a34a_0_364"/>
          <p:cNvSpPr txBox="1"/>
          <p:nvPr/>
        </p:nvSpPr>
        <p:spPr>
          <a:xfrm>
            <a:off x="801200" y="744561"/>
            <a:ext cx="2020400" cy="2338400"/>
          </a:xfrm>
          <a:prstGeom prst="rect">
            <a:avLst/>
          </a:prstGeom>
          <a:solidFill>
            <a:srgbClr val="FFFF00"/>
          </a:solid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Use your maps to help you work out where you would travel to.</a:t>
            </a:r>
            <a:endParaRPr sz="2400" kern="0">
              <a:solidFill>
                <a:srgbClr val="1C1C1C"/>
              </a:solidFill>
              <a:latin typeface="Arial"/>
              <a:ea typeface="Arial"/>
              <a:cs typeface="Arial"/>
              <a:sym typeface="Arial"/>
            </a:endParaRPr>
          </a:p>
        </p:txBody>
      </p:sp>
    </p:spTree>
    <p:extLst>
      <p:ext uri="{BB962C8B-B14F-4D97-AF65-F5344CB8AC3E}">
        <p14:creationId xmlns:p14="http://schemas.microsoft.com/office/powerpoint/2010/main" val="35492606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880"/>
        <p:cNvGrpSpPr/>
        <p:nvPr/>
      </p:nvGrpSpPr>
      <p:grpSpPr>
        <a:xfrm>
          <a:off x="0" y="0"/>
          <a:ext cx="0" cy="0"/>
          <a:chOff x="0" y="0"/>
          <a:chExt cx="0" cy="0"/>
        </a:xfrm>
      </p:grpSpPr>
      <p:pic>
        <p:nvPicPr>
          <p:cNvPr id="881" name="Google Shape;881;g89a496a34a_0_369"/>
          <p:cNvPicPr preferRelativeResize="0"/>
          <p:nvPr/>
        </p:nvPicPr>
        <p:blipFill rotWithShape="1">
          <a:blip r:embed="rId3">
            <a:alphaModFix/>
          </a:blip>
          <a:srcRect/>
          <a:stretch/>
        </p:blipFill>
        <p:spPr>
          <a:xfrm>
            <a:off x="3466013" y="783771"/>
            <a:ext cx="3788531" cy="5518341"/>
          </a:xfrm>
          <a:prstGeom prst="rect">
            <a:avLst/>
          </a:prstGeom>
          <a:noFill/>
          <a:ln>
            <a:noFill/>
          </a:ln>
        </p:spPr>
      </p:pic>
      <p:sp>
        <p:nvSpPr>
          <p:cNvPr id="882" name="Google Shape;882;g89a496a34a_0_369"/>
          <p:cNvSpPr txBox="1"/>
          <p:nvPr/>
        </p:nvSpPr>
        <p:spPr>
          <a:xfrm>
            <a:off x="853440" y="783771"/>
            <a:ext cx="2072800" cy="369200"/>
          </a:xfrm>
          <a:prstGeom prst="rect">
            <a:avLst/>
          </a:prstGeom>
          <a:solidFill>
            <a:srgbClr val="92D050"/>
          </a:solidFill>
          <a:ln>
            <a:noFill/>
          </a:ln>
        </p:spPr>
        <p:txBody>
          <a:bodyPr spcFirstLastPara="1" wrap="square" lIns="121900" tIns="60933" rIns="121900" bIns="60933" anchor="t" anchorCtr="0">
            <a:noAutofit/>
          </a:bodyPr>
          <a:lstStyle/>
          <a:p>
            <a:pPr defTabSz="1219170">
              <a:buClr>
                <a:srgbClr val="000000"/>
              </a:buClr>
            </a:pPr>
            <a:r>
              <a:rPr lang="en-GB" sz="2400" kern="0">
                <a:solidFill>
                  <a:srgbClr val="1C1C1C"/>
                </a:solidFill>
                <a:latin typeface="Arial"/>
                <a:ea typeface="Arial"/>
                <a:cs typeface="Arial"/>
                <a:sym typeface="Arial"/>
              </a:rPr>
              <a:t>Answers.</a:t>
            </a:r>
            <a:endParaRPr sz="2400" kern="0">
              <a:solidFill>
                <a:srgbClr val="1C1C1C"/>
              </a:solidFill>
              <a:latin typeface="Arial"/>
              <a:ea typeface="Arial"/>
              <a:cs typeface="Arial"/>
              <a:sym typeface="Arial"/>
            </a:endParaRPr>
          </a:p>
        </p:txBody>
      </p:sp>
    </p:spTree>
    <p:extLst>
      <p:ext uri="{BB962C8B-B14F-4D97-AF65-F5344CB8AC3E}">
        <p14:creationId xmlns:p14="http://schemas.microsoft.com/office/powerpoint/2010/main" val="38907766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886"/>
        <p:cNvGrpSpPr/>
        <p:nvPr/>
      </p:nvGrpSpPr>
      <p:grpSpPr>
        <a:xfrm>
          <a:off x="0" y="0"/>
          <a:ext cx="0" cy="0"/>
          <a:chOff x="0" y="0"/>
          <a:chExt cx="0" cy="0"/>
        </a:xfrm>
      </p:grpSpPr>
      <p:sp>
        <p:nvSpPr>
          <p:cNvPr id="887" name="Google Shape;887;p11"/>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your day went well.</a:t>
            </a:r>
            <a:endParaRPr/>
          </a:p>
          <a:p>
            <a:r>
              <a:rPr lang="en-GB"/>
              <a:t>See you tomorrow.</a:t>
            </a:r>
            <a:endParaRPr/>
          </a:p>
        </p:txBody>
      </p:sp>
      <p:pic>
        <p:nvPicPr>
          <p:cNvPr id="888" name="Google Shape;888;p11"/>
          <p:cNvPicPr preferRelativeResize="0"/>
          <p:nvPr/>
        </p:nvPicPr>
        <p:blipFill rotWithShape="1">
          <a:blip r:embed="rId3">
            <a:alphaModFix/>
          </a:blip>
          <a:srcRect/>
          <a:stretch/>
        </p:blipFill>
        <p:spPr>
          <a:xfrm>
            <a:off x="8205768" y="3778833"/>
            <a:ext cx="3127033" cy="2526200"/>
          </a:xfrm>
          <a:prstGeom prst="rect">
            <a:avLst/>
          </a:prstGeom>
          <a:noFill/>
          <a:ln>
            <a:noFill/>
          </a:ln>
        </p:spPr>
      </p:pic>
    </p:spTree>
    <p:extLst>
      <p:ext uri="{BB962C8B-B14F-4D97-AF65-F5344CB8AC3E}">
        <p14:creationId xmlns:p14="http://schemas.microsoft.com/office/powerpoint/2010/main" val="539809676"/>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Brushed metal and curves - Green Blue Segoe">
  <a:themeElements>
    <a:clrScheme name="Green Template-Template">
      <a:dk1>
        <a:srgbClr val="000000"/>
      </a:dk1>
      <a:lt1>
        <a:srgbClr val="FFFFFF"/>
      </a:lt1>
      <a:dk2>
        <a:srgbClr val="1F7335"/>
      </a:dk2>
      <a:lt2>
        <a:srgbClr val="C4FF89"/>
      </a:lt2>
      <a:accent1>
        <a:srgbClr val="FFC000"/>
      </a:accent1>
      <a:accent2>
        <a:srgbClr val="3497AE"/>
      </a:accent2>
      <a:accent3>
        <a:srgbClr val="DF8045"/>
      </a:accent3>
      <a:accent4>
        <a:srgbClr val="7DCC2E"/>
      </a:accent4>
      <a:accent5>
        <a:srgbClr val="FF9929"/>
      </a:accent5>
      <a:accent6>
        <a:srgbClr val="7D3DA1"/>
      </a:accent6>
      <a:hlink>
        <a:srgbClr val="F0ED7B"/>
      </a:hlink>
      <a:folHlink>
        <a:srgbClr val="F3EB4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2367</Words>
  <Application>Microsoft Office PowerPoint</Application>
  <PresentationFormat>Widescreen</PresentationFormat>
  <Paragraphs>415</Paragraphs>
  <Slides>51</Slides>
  <Notes>51</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51</vt:i4>
      </vt:variant>
    </vt:vector>
  </HeadingPairs>
  <TitlesOfParts>
    <vt:vector size="60" baseType="lpstr">
      <vt:lpstr>Arial</vt:lpstr>
      <vt:lpstr>Calibri</vt:lpstr>
      <vt:lpstr>Comic Sans MS</vt:lpstr>
      <vt:lpstr>Dancing Script</vt:lpstr>
      <vt:lpstr>Simple Light</vt:lpstr>
      <vt:lpstr>1_Simple Light</vt:lpstr>
      <vt:lpstr>2_Simple Light</vt:lpstr>
      <vt:lpstr>1_Brushed metal and curves - Green Blue Segoe</vt:lpstr>
      <vt:lpstr>1_Office Theme</vt:lpstr>
      <vt:lpstr>Monday 22nd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The Magic Box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hope your day went well.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1</cp:revision>
  <dcterms:created xsi:type="dcterms:W3CDTF">2020-06-19T09:10:49Z</dcterms:created>
  <dcterms:modified xsi:type="dcterms:W3CDTF">2020-06-19T09:11:11Z</dcterms:modified>
</cp:coreProperties>
</file>