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4.xml" ContentType="application/vnd.openxmlformats-officedocument.theme+xml"/>
  <Override PartName="/ppt/slideLayouts/slideLayout42.xml" ContentType="application/vnd.openxmlformats-officedocument.presentationml.slideLayout+xml"/>
  <Override PartName="/ppt/theme/theme5.xml" ContentType="application/vnd.openxmlformats-officedocument.theme+xml"/>
  <Override PartName="/ppt/slideLayouts/slideLayout43.xml" ContentType="application/vnd.openxmlformats-officedocument.presentationml.slideLayout+xml"/>
  <Override PartName="/ppt/theme/theme6.xml" ContentType="application/vnd.openxmlformats-officedocument.theme+xml"/>
  <Override PartName="/ppt/slideLayouts/slideLayout44.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7" r:id="rId2"/>
    <p:sldMasterId id="2147483694" r:id="rId3"/>
    <p:sldMasterId id="2147483706" r:id="rId4"/>
    <p:sldMasterId id="2147483709" r:id="rId5"/>
    <p:sldMasterId id="2147483711" r:id="rId6"/>
    <p:sldMasterId id="2147483713" r:id="rId7"/>
  </p:sldMasterIdLst>
  <p:notesMasterIdLst>
    <p:notesMasterId r:id="rId45"/>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3" Type="http://schemas.openxmlformats.org/officeDocument/2006/relationships/slideMaster" Target="slideMasters/slideMaster3.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viewProps" Target="viewProps.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slide" Target="slides/slide34.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notesMaster" Target="notesMasters/notesMaster1.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tableStyles" Target="tableStyle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theme" Target="theme/theme1.xml"/><Relationship Id="rId8"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1770A0-A40F-4FC2-A141-4A3D87263838}" type="datetimeFigureOut">
              <a:rPr lang="en-US" smtClean="0"/>
              <a:t>6/12/2020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A2C690B-B2B7-4F7C-8EEE-88506E382A79}" type="slidenum">
              <a:rPr lang="en-US" smtClean="0"/>
              <a:t>‹#›</a:t>
            </a:fld>
            <a:endParaRPr lang="en-US"/>
          </a:p>
        </p:txBody>
      </p:sp>
    </p:spTree>
    <p:extLst>
      <p:ext uri="{BB962C8B-B14F-4D97-AF65-F5344CB8AC3E}">
        <p14:creationId xmlns:p14="http://schemas.microsoft.com/office/powerpoint/2010/main" val="10457608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5"/>
        <p:cNvGrpSpPr/>
        <p:nvPr/>
      </p:nvGrpSpPr>
      <p:grpSpPr>
        <a:xfrm>
          <a:off x="0" y="0"/>
          <a:ext cx="0" cy="0"/>
          <a:chOff x="0" y="0"/>
          <a:chExt cx="0" cy="0"/>
        </a:xfrm>
      </p:grpSpPr>
      <p:sp>
        <p:nvSpPr>
          <p:cNvPr id="876" name="Google Shape;876;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77" name="Google Shape;877;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1276321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1"/>
        <p:cNvGrpSpPr/>
        <p:nvPr/>
      </p:nvGrpSpPr>
      <p:grpSpPr>
        <a:xfrm>
          <a:off x="0" y="0"/>
          <a:ext cx="0" cy="0"/>
          <a:chOff x="0" y="0"/>
          <a:chExt cx="0" cy="0"/>
        </a:xfrm>
      </p:grpSpPr>
      <p:sp>
        <p:nvSpPr>
          <p:cNvPr id="882" name="Google Shape;882;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83" name="Google Shape;883;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3729730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3"/>
        <p:cNvGrpSpPr/>
        <p:nvPr/>
      </p:nvGrpSpPr>
      <p:grpSpPr>
        <a:xfrm>
          <a:off x="0" y="0"/>
          <a:ext cx="0" cy="0"/>
          <a:chOff x="0" y="0"/>
          <a:chExt cx="0" cy="0"/>
        </a:xfrm>
      </p:grpSpPr>
      <p:sp>
        <p:nvSpPr>
          <p:cNvPr id="904" name="Google Shape;904;g88226bdca0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5" name="Google Shape;905;g88226bdca0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584872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8"/>
        <p:cNvGrpSpPr/>
        <p:nvPr/>
      </p:nvGrpSpPr>
      <p:grpSpPr>
        <a:xfrm>
          <a:off x="0" y="0"/>
          <a:ext cx="0" cy="0"/>
          <a:chOff x="0" y="0"/>
          <a:chExt cx="0" cy="0"/>
        </a:xfrm>
      </p:grpSpPr>
      <p:sp>
        <p:nvSpPr>
          <p:cNvPr id="909" name="Google Shape;909;p1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10" name="Google Shape;910;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606888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6"/>
        <p:cNvGrpSpPr/>
        <p:nvPr/>
      </p:nvGrpSpPr>
      <p:grpSpPr>
        <a:xfrm>
          <a:off x="0" y="0"/>
          <a:ext cx="0" cy="0"/>
          <a:chOff x="0" y="0"/>
          <a:chExt cx="0" cy="0"/>
        </a:xfrm>
      </p:grpSpPr>
      <p:sp>
        <p:nvSpPr>
          <p:cNvPr id="917" name="Google Shape;917;g8997b78dac_0_125: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18" name="Google Shape;918;g8997b78dac_0_1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1923175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1"/>
        <p:cNvGrpSpPr/>
        <p:nvPr/>
      </p:nvGrpSpPr>
      <p:grpSpPr>
        <a:xfrm>
          <a:off x="0" y="0"/>
          <a:ext cx="0" cy="0"/>
          <a:chOff x="0" y="0"/>
          <a:chExt cx="0" cy="0"/>
        </a:xfrm>
      </p:grpSpPr>
      <p:sp>
        <p:nvSpPr>
          <p:cNvPr id="922" name="Google Shape;922;g8997b78dac_0_141: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23" name="Google Shape;923;g8997b78dac_0_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2885726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9"/>
        <p:cNvGrpSpPr/>
        <p:nvPr/>
      </p:nvGrpSpPr>
      <p:grpSpPr>
        <a:xfrm>
          <a:off x="0" y="0"/>
          <a:ext cx="0" cy="0"/>
          <a:chOff x="0" y="0"/>
          <a:chExt cx="0" cy="0"/>
        </a:xfrm>
      </p:grpSpPr>
      <p:sp>
        <p:nvSpPr>
          <p:cNvPr id="930" name="Google Shape;930;g8997b78dac_0_138: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31" name="Google Shape;931;g8997b78dac_0_1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0436549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8"/>
        <p:cNvGrpSpPr/>
        <p:nvPr/>
      </p:nvGrpSpPr>
      <p:grpSpPr>
        <a:xfrm>
          <a:off x="0" y="0"/>
          <a:ext cx="0" cy="0"/>
          <a:chOff x="0" y="0"/>
          <a:chExt cx="0" cy="0"/>
        </a:xfrm>
      </p:grpSpPr>
      <p:sp>
        <p:nvSpPr>
          <p:cNvPr id="939" name="Google Shape;939;g8997b78dac_0_135: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40" name="Google Shape;940;g8997b78dac_0_1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1052173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4"/>
        <p:cNvGrpSpPr/>
        <p:nvPr/>
      </p:nvGrpSpPr>
      <p:grpSpPr>
        <a:xfrm>
          <a:off x="0" y="0"/>
          <a:ext cx="0" cy="0"/>
          <a:chOff x="0" y="0"/>
          <a:chExt cx="0" cy="0"/>
        </a:xfrm>
      </p:grpSpPr>
      <p:sp>
        <p:nvSpPr>
          <p:cNvPr id="945" name="Google Shape;945;g8997b78dac_0_132: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46" name="Google Shape;946;g8997b78dac_0_1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8451854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0"/>
        <p:cNvGrpSpPr/>
        <p:nvPr/>
      </p:nvGrpSpPr>
      <p:grpSpPr>
        <a:xfrm>
          <a:off x="0" y="0"/>
          <a:ext cx="0" cy="0"/>
          <a:chOff x="0" y="0"/>
          <a:chExt cx="0" cy="0"/>
        </a:xfrm>
      </p:grpSpPr>
      <p:sp>
        <p:nvSpPr>
          <p:cNvPr id="951" name="Google Shape;951;g8895dc3b0f_0_17: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52" name="Google Shape;952;g8895dc3b0f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97225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8"/>
        <p:cNvGrpSpPr/>
        <p:nvPr/>
      </p:nvGrpSpPr>
      <p:grpSpPr>
        <a:xfrm>
          <a:off x="0" y="0"/>
          <a:ext cx="0" cy="0"/>
          <a:chOff x="0" y="0"/>
          <a:chExt cx="0" cy="0"/>
        </a:xfrm>
      </p:grpSpPr>
      <p:sp>
        <p:nvSpPr>
          <p:cNvPr id="959" name="Google Shape;959;g8895dc3b0f_0_12: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60" name="Google Shape;960;g8895dc3b0f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0363027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6"/>
        <p:cNvGrpSpPr/>
        <p:nvPr/>
      </p:nvGrpSpPr>
      <p:grpSpPr>
        <a:xfrm>
          <a:off x="0" y="0"/>
          <a:ext cx="0" cy="0"/>
          <a:chOff x="0" y="0"/>
          <a:chExt cx="0" cy="0"/>
        </a:xfrm>
      </p:grpSpPr>
      <p:sp>
        <p:nvSpPr>
          <p:cNvPr id="967" name="Google Shape;967;g8895dc3b0f_0_27: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68" name="Google Shape;968;g8895dc3b0f_0_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1588577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2"/>
        <p:cNvGrpSpPr/>
        <p:nvPr/>
      </p:nvGrpSpPr>
      <p:grpSpPr>
        <a:xfrm>
          <a:off x="0" y="0"/>
          <a:ext cx="0" cy="0"/>
          <a:chOff x="0" y="0"/>
          <a:chExt cx="0" cy="0"/>
        </a:xfrm>
      </p:grpSpPr>
      <p:sp>
        <p:nvSpPr>
          <p:cNvPr id="973" name="Google Shape;973;g8895dc3b0f_0_39: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74" name="Google Shape;974;g8895dc3b0f_0_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6142973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9"/>
        <p:cNvGrpSpPr/>
        <p:nvPr/>
      </p:nvGrpSpPr>
      <p:grpSpPr>
        <a:xfrm>
          <a:off x="0" y="0"/>
          <a:ext cx="0" cy="0"/>
          <a:chOff x="0" y="0"/>
          <a:chExt cx="0" cy="0"/>
        </a:xfrm>
      </p:grpSpPr>
      <p:sp>
        <p:nvSpPr>
          <p:cNvPr id="980" name="Google Shape;980;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81" name="Google Shape;981;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9302651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6"/>
        <p:cNvGrpSpPr/>
        <p:nvPr/>
      </p:nvGrpSpPr>
      <p:grpSpPr>
        <a:xfrm>
          <a:off x="0" y="0"/>
          <a:ext cx="0" cy="0"/>
          <a:chOff x="0" y="0"/>
          <a:chExt cx="0" cy="0"/>
        </a:xfrm>
      </p:grpSpPr>
      <p:sp>
        <p:nvSpPr>
          <p:cNvPr id="987" name="Google Shape;987;g8649dff904_0_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8" name="Google Shape;988;g8649dff904_0_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551171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2"/>
        <p:cNvGrpSpPr/>
        <p:nvPr/>
      </p:nvGrpSpPr>
      <p:grpSpPr>
        <a:xfrm>
          <a:off x="0" y="0"/>
          <a:ext cx="0" cy="0"/>
          <a:chOff x="0" y="0"/>
          <a:chExt cx="0" cy="0"/>
        </a:xfrm>
      </p:grpSpPr>
      <p:sp>
        <p:nvSpPr>
          <p:cNvPr id="993" name="Google Shape;993;g8649dff904_0_1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4" name="Google Shape;994;g8649dff904_0_1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622638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9"/>
        <p:cNvGrpSpPr/>
        <p:nvPr/>
      </p:nvGrpSpPr>
      <p:grpSpPr>
        <a:xfrm>
          <a:off x="0" y="0"/>
          <a:ext cx="0" cy="0"/>
          <a:chOff x="0" y="0"/>
          <a:chExt cx="0" cy="0"/>
        </a:xfrm>
      </p:grpSpPr>
      <p:sp>
        <p:nvSpPr>
          <p:cNvPr id="1000" name="Google Shape;1000;g8839de34f0_0_1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01" name="Google Shape;1001;g8839de34f0_0_1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3161354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8"/>
        <p:cNvGrpSpPr/>
        <p:nvPr/>
      </p:nvGrpSpPr>
      <p:grpSpPr>
        <a:xfrm>
          <a:off x="0" y="0"/>
          <a:ext cx="0" cy="0"/>
          <a:chOff x="0" y="0"/>
          <a:chExt cx="0" cy="0"/>
        </a:xfrm>
      </p:grpSpPr>
      <p:sp>
        <p:nvSpPr>
          <p:cNvPr id="1009" name="Google Shape;1009;g8839de34f0_0_1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0" name="Google Shape;1010;g8839de34f0_0_1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452235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1"/>
        <p:cNvGrpSpPr/>
        <p:nvPr/>
      </p:nvGrpSpPr>
      <p:grpSpPr>
        <a:xfrm>
          <a:off x="0" y="0"/>
          <a:ext cx="0" cy="0"/>
          <a:chOff x="0" y="0"/>
          <a:chExt cx="0" cy="0"/>
        </a:xfrm>
      </p:grpSpPr>
      <p:sp>
        <p:nvSpPr>
          <p:cNvPr id="1022" name="Google Shape;1022;g8839de34f0_0_1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3" name="Google Shape;1023;g8839de34f0_0_1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541586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7"/>
        <p:cNvGrpSpPr/>
        <p:nvPr/>
      </p:nvGrpSpPr>
      <p:grpSpPr>
        <a:xfrm>
          <a:off x="0" y="0"/>
          <a:ext cx="0" cy="0"/>
          <a:chOff x="0" y="0"/>
          <a:chExt cx="0" cy="0"/>
        </a:xfrm>
      </p:grpSpPr>
      <p:sp>
        <p:nvSpPr>
          <p:cNvPr id="1028" name="Google Shape;1028;g8839de34f0_0_1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9" name="Google Shape;1029;g8839de34f0_0_17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095190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3"/>
        <p:cNvGrpSpPr/>
        <p:nvPr/>
      </p:nvGrpSpPr>
      <p:grpSpPr>
        <a:xfrm>
          <a:off x="0" y="0"/>
          <a:ext cx="0" cy="0"/>
          <a:chOff x="0" y="0"/>
          <a:chExt cx="0" cy="0"/>
        </a:xfrm>
      </p:grpSpPr>
      <p:sp>
        <p:nvSpPr>
          <p:cNvPr id="1034" name="Google Shape;1034;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35" name="Google Shape;1035;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1422154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0"/>
        <p:cNvGrpSpPr/>
        <p:nvPr/>
      </p:nvGrpSpPr>
      <p:grpSpPr>
        <a:xfrm>
          <a:off x="0" y="0"/>
          <a:ext cx="0" cy="0"/>
          <a:chOff x="0" y="0"/>
          <a:chExt cx="0" cy="0"/>
        </a:xfrm>
      </p:grpSpPr>
      <p:sp>
        <p:nvSpPr>
          <p:cNvPr id="1041" name="Google Shape;1041;g8840d607e9_2_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2" name="Google Shape;1042;g8840d607e9_2_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171909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5"/>
        <p:cNvGrpSpPr/>
        <p:nvPr/>
      </p:nvGrpSpPr>
      <p:grpSpPr>
        <a:xfrm>
          <a:off x="0" y="0"/>
          <a:ext cx="0" cy="0"/>
          <a:chOff x="0" y="0"/>
          <a:chExt cx="0" cy="0"/>
        </a:xfrm>
      </p:grpSpPr>
      <p:sp>
        <p:nvSpPr>
          <p:cNvPr id="1046" name="Google Shape;1046;g8840d607e9_2_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7" name="Google Shape;1047;g8840d607e9_2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337516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5"/>
        <p:cNvGrpSpPr/>
        <p:nvPr/>
      </p:nvGrpSpPr>
      <p:grpSpPr>
        <a:xfrm>
          <a:off x="0" y="0"/>
          <a:ext cx="0" cy="0"/>
          <a:chOff x="0" y="0"/>
          <a:chExt cx="0" cy="0"/>
        </a:xfrm>
      </p:grpSpPr>
      <p:sp>
        <p:nvSpPr>
          <p:cNvPr id="1056" name="Google Shape;1056;g8840d607e9_2_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57" name="Google Shape;1057;g8840d607e9_2_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417317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4"/>
        <p:cNvGrpSpPr/>
        <p:nvPr/>
      </p:nvGrpSpPr>
      <p:grpSpPr>
        <a:xfrm>
          <a:off x="0" y="0"/>
          <a:ext cx="0" cy="0"/>
          <a:chOff x="0" y="0"/>
          <a:chExt cx="0" cy="0"/>
        </a:xfrm>
      </p:grpSpPr>
      <p:sp>
        <p:nvSpPr>
          <p:cNvPr id="1065" name="Google Shape;1065;g8840d607e9_2_8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66" name="Google Shape;1066;g8840d607e9_2_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697434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2"/>
        <p:cNvGrpSpPr/>
        <p:nvPr/>
      </p:nvGrpSpPr>
      <p:grpSpPr>
        <a:xfrm>
          <a:off x="0" y="0"/>
          <a:ext cx="0" cy="0"/>
          <a:chOff x="0" y="0"/>
          <a:chExt cx="0" cy="0"/>
        </a:xfrm>
      </p:grpSpPr>
      <p:sp>
        <p:nvSpPr>
          <p:cNvPr id="1083" name="Google Shape;1083;g8840d607e9_2_2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84" name="Google Shape;1084;g8840d607e9_2_2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551315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4"/>
        <p:cNvGrpSpPr/>
        <p:nvPr/>
      </p:nvGrpSpPr>
      <p:grpSpPr>
        <a:xfrm>
          <a:off x="0" y="0"/>
          <a:ext cx="0" cy="0"/>
          <a:chOff x="0" y="0"/>
          <a:chExt cx="0" cy="0"/>
        </a:xfrm>
      </p:grpSpPr>
      <p:sp>
        <p:nvSpPr>
          <p:cNvPr id="1095" name="Google Shape;1095;g8840d607e9_2_2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96" name="Google Shape;1096;g8840d607e9_2_2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1930453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6"/>
        <p:cNvGrpSpPr/>
        <p:nvPr/>
      </p:nvGrpSpPr>
      <p:grpSpPr>
        <a:xfrm>
          <a:off x="0" y="0"/>
          <a:ext cx="0" cy="0"/>
          <a:chOff x="0" y="0"/>
          <a:chExt cx="0" cy="0"/>
        </a:xfrm>
      </p:grpSpPr>
      <p:sp>
        <p:nvSpPr>
          <p:cNvPr id="1107" name="Google Shape;1107;g8840d607e9_2_2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08" name="Google Shape;1108;g8840d607e9_2_2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7971402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8"/>
        <p:cNvGrpSpPr/>
        <p:nvPr/>
      </p:nvGrpSpPr>
      <p:grpSpPr>
        <a:xfrm>
          <a:off x="0" y="0"/>
          <a:ext cx="0" cy="0"/>
          <a:chOff x="0" y="0"/>
          <a:chExt cx="0" cy="0"/>
        </a:xfrm>
      </p:grpSpPr>
      <p:sp>
        <p:nvSpPr>
          <p:cNvPr id="1119" name="Google Shape;1119;g8840d607e9_2_2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0" name="Google Shape;1120;g8840d607e9_2_2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0357016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0"/>
        <p:cNvGrpSpPr/>
        <p:nvPr/>
      </p:nvGrpSpPr>
      <p:grpSpPr>
        <a:xfrm>
          <a:off x="0" y="0"/>
          <a:ext cx="0" cy="0"/>
          <a:chOff x="0" y="0"/>
          <a:chExt cx="0" cy="0"/>
        </a:xfrm>
      </p:grpSpPr>
      <p:sp>
        <p:nvSpPr>
          <p:cNvPr id="1131" name="Google Shape;1131;g8840d607e9_2_2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32" name="Google Shape;1132;g8840d607e9_2_2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1558236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3"/>
        <p:cNvGrpSpPr/>
        <p:nvPr/>
      </p:nvGrpSpPr>
      <p:grpSpPr>
        <a:xfrm>
          <a:off x="0" y="0"/>
          <a:ext cx="0" cy="0"/>
          <a:chOff x="0" y="0"/>
          <a:chExt cx="0" cy="0"/>
        </a:xfrm>
      </p:grpSpPr>
      <p:sp>
        <p:nvSpPr>
          <p:cNvPr id="1144" name="Google Shape;1144;g8840d607e9_2_2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45" name="Google Shape;1145;g8840d607e9_2_2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3251918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5"/>
        <p:cNvGrpSpPr/>
        <p:nvPr/>
      </p:nvGrpSpPr>
      <p:grpSpPr>
        <a:xfrm>
          <a:off x="0" y="0"/>
          <a:ext cx="0" cy="0"/>
          <a:chOff x="0" y="0"/>
          <a:chExt cx="0" cy="0"/>
        </a:xfrm>
      </p:grpSpPr>
      <p:sp>
        <p:nvSpPr>
          <p:cNvPr id="1156" name="Google Shape;1156;g8840d607e9_2_2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7" name="Google Shape;1157;g8840d607e9_2_2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8321178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7"/>
        <p:cNvGrpSpPr/>
        <p:nvPr/>
      </p:nvGrpSpPr>
      <p:grpSpPr>
        <a:xfrm>
          <a:off x="0" y="0"/>
          <a:ext cx="0" cy="0"/>
          <a:chOff x="0" y="0"/>
          <a:chExt cx="0" cy="0"/>
        </a:xfrm>
      </p:grpSpPr>
      <p:sp>
        <p:nvSpPr>
          <p:cNvPr id="1168" name="Google Shape;1168;g8840d607e9_2_2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69" name="Google Shape;1169;g8840d607e9_2_2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0542561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1"/>
        <p:cNvGrpSpPr/>
        <p:nvPr/>
      </p:nvGrpSpPr>
      <p:grpSpPr>
        <a:xfrm>
          <a:off x="0" y="0"/>
          <a:ext cx="0" cy="0"/>
          <a:chOff x="0" y="0"/>
          <a:chExt cx="0" cy="0"/>
        </a:xfrm>
      </p:grpSpPr>
      <p:sp>
        <p:nvSpPr>
          <p:cNvPr id="1192" name="Google Shape;1192;g8840d607e9_2_3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3" name="Google Shape;1193;g8840d607e9_2_3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6071617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8"/>
        <p:cNvGrpSpPr/>
        <p:nvPr/>
      </p:nvGrpSpPr>
      <p:grpSpPr>
        <a:xfrm>
          <a:off x="0" y="0"/>
          <a:ext cx="0" cy="0"/>
          <a:chOff x="0" y="0"/>
          <a:chExt cx="0" cy="0"/>
        </a:xfrm>
      </p:grpSpPr>
      <p:sp>
        <p:nvSpPr>
          <p:cNvPr id="1209" name="Google Shape;1209;g8840d607e9_2_3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10" name="Google Shape;1210;g8840d607e9_2_3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760588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6"/>
        <p:cNvGrpSpPr/>
        <p:nvPr/>
      </p:nvGrpSpPr>
      <p:grpSpPr>
        <a:xfrm>
          <a:off x="0" y="0"/>
          <a:ext cx="0" cy="0"/>
          <a:chOff x="0" y="0"/>
          <a:chExt cx="0" cy="0"/>
        </a:xfrm>
      </p:grpSpPr>
      <p:sp>
        <p:nvSpPr>
          <p:cNvPr id="1227" name="Google Shape;1227;g8840d607e9_2_3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8" name="Google Shape;1228;g8840d607e9_2_3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9613782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3"/>
        <p:cNvGrpSpPr/>
        <p:nvPr/>
      </p:nvGrpSpPr>
      <p:grpSpPr>
        <a:xfrm>
          <a:off x="0" y="0"/>
          <a:ext cx="0" cy="0"/>
          <a:chOff x="0" y="0"/>
          <a:chExt cx="0" cy="0"/>
        </a:xfrm>
      </p:grpSpPr>
      <p:sp>
        <p:nvSpPr>
          <p:cNvPr id="1244" name="Google Shape;1244;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45" name="Google Shape;1245;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367371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2.xml"/><Relationship Id="rId4" Type="http://schemas.openxmlformats.org/officeDocument/2006/relationships/hyperlink" Target="https://www.twinkl.co.uk/resources/planit-science-primary-teaching-resources/planit-science-primary-teaching-resources-y3/planit-science-primary-teaching-resources-y3-animals-including-humans" TargetMode="Externa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65437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957496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281436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582135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910531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774055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763303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516403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15952329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Slide">
  <p:cSld name="Blank Slide">
    <p:spTree>
      <p:nvGrpSpPr>
        <p:cNvPr id="1" name="Shape 58"/>
        <p:cNvGrpSpPr/>
        <p:nvPr/>
      </p:nvGrpSpPr>
      <p:grpSpPr>
        <a:xfrm>
          <a:off x="0" y="0"/>
          <a:ext cx="0" cy="0"/>
          <a:chOff x="0" y="0"/>
          <a:chExt cx="0" cy="0"/>
        </a:xfrm>
      </p:grpSpPr>
    </p:spTree>
    <p:extLst>
      <p:ext uri="{BB962C8B-B14F-4D97-AF65-F5344CB8AC3E}">
        <p14:creationId xmlns:p14="http://schemas.microsoft.com/office/powerpoint/2010/main" val="42455767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Aims Slide">
  <p:cSld name="Aims Slide">
    <p:spTree>
      <p:nvGrpSpPr>
        <p:cNvPr id="1" name="Shape 59"/>
        <p:cNvGrpSpPr/>
        <p:nvPr/>
      </p:nvGrpSpPr>
      <p:grpSpPr>
        <a:xfrm>
          <a:off x="0" y="0"/>
          <a:ext cx="0" cy="0"/>
          <a:chOff x="0" y="0"/>
          <a:chExt cx="0" cy="0"/>
        </a:xfrm>
      </p:grpSpPr>
      <p:sp>
        <p:nvSpPr>
          <p:cNvPr id="60" name="Google Shape;60;g8840d607e9_0_369"/>
          <p:cNvSpPr>
            <a:spLocks noGrp="1"/>
          </p:cNvSpPr>
          <p:nvPr>
            <p:ph type="title"/>
          </p:nvPr>
        </p:nvSpPr>
        <p:spPr>
          <a:xfrm>
            <a:off x="634999" y="549275"/>
            <a:ext cx="10909200" cy="1325600"/>
          </a:xfrm>
          <a:prstGeom prst="roundRect">
            <a:avLst>
              <a:gd name="adj" fmla="val 2082"/>
            </a:avLst>
          </a:prstGeom>
          <a:noFill/>
          <a:ln>
            <a:noFill/>
          </a:ln>
        </p:spPr>
        <p:txBody>
          <a:bodyPr spcFirstLastPara="1" wrap="square" lIns="252000" tIns="252000" rIns="252000" bIns="252000" anchor="ctr" anchorCtr="1">
            <a:noAutofit/>
          </a:bodyPr>
          <a:lstStyle>
            <a:lvl1pPr lvl="0" algn="l" rtl="0">
              <a:lnSpc>
                <a:spcPct val="90000"/>
              </a:lnSpc>
              <a:spcBef>
                <a:spcPts val="0"/>
              </a:spcBef>
              <a:spcAft>
                <a:spcPts val="0"/>
              </a:spcAft>
              <a:buSzPts val="2800"/>
              <a:buNone/>
              <a:defRPr sz="5333" b="1">
                <a:latin typeface="Arial"/>
                <a:ea typeface="Arial"/>
                <a:cs typeface="Arial"/>
                <a:sym typeface="Arial"/>
              </a:defRPr>
            </a:lvl1pPr>
            <a:lvl2pPr lvl="1" algn="l" rtl="0">
              <a:lnSpc>
                <a:spcPct val="90000"/>
              </a:lnSpc>
              <a:spcBef>
                <a:spcPts val="0"/>
              </a:spcBef>
              <a:spcAft>
                <a:spcPts val="0"/>
              </a:spcAft>
              <a:buSzPts val="2800"/>
              <a:buNone/>
              <a:defRPr/>
            </a:lvl2pPr>
            <a:lvl3pPr lvl="2" algn="l" rtl="0">
              <a:lnSpc>
                <a:spcPct val="90000"/>
              </a:lnSpc>
              <a:spcBef>
                <a:spcPts val="0"/>
              </a:spcBef>
              <a:spcAft>
                <a:spcPts val="0"/>
              </a:spcAft>
              <a:buSzPts val="2800"/>
              <a:buNone/>
              <a:defRPr/>
            </a:lvl3pPr>
            <a:lvl4pPr lvl="3" algn="l" rtl="0">
              <a:lnSpc>
                <a:spcPct val="90000"/>
              </a:lnSpc>
              <a:spcBef>
                <a:spcPts val="0"/>
              </a:spcBef>
              <a:spcAft>
                <a:spcPts val="0"/>
              </a:spcAft>
              <a:buSzPts val="2800"/>
              <a:buNone/>
              <a:defRPr/>
            </a:lvl4pPr>
            <a:lvl5pPr lvl="4" algn="l" rtl="0">
              <a:lnSpc>
                <a:spcPct val="90000"/>
              </a:lnSpc>
              <a:spcBef>
                <a:spcPts val="0"/>
              </a:spcBef>
              <a:spcAft>
                <a:spcPts val="0"/>
              </a:spcAft>
              <a:buSzPts val="2800"/>
              <a:buNone/>
              <a:defRPr/>
            </a:lvl5pPr>
            <a:lvl6pPr lvl="5" algn="l" rtl="0">
              <a:lnSpc>
                <a:spcPct val="90000"/>
              </a:lnSpc>
              <a:spcBef>
                <a:spcPts val="0"/>
              </a:spcBef>
              <a:spcAft>
                <a:spcPts val="0"/>
              </a:spcAft>
              <a:buSzPts val="2800"/>
              <a:buNone/>
              <a:defRPr/>
            </a:lvl6pPr>
            <a:lvl7pPr lvl="6" algn="l" rtl="0">
              <a:lnSpc>
                <a:spcPct val="90000"/>
              </a:lnSpc>
              <a:spcBef>
                <a:spcPts val="0"/>
              </a:spcBef>
              <a:spcAft>
                <a:spcPts val="0"/>
              </a:spcAft>
              <a:buSzPts val="2800"/>
              <a:buNone/>
              <a:defRPr/>
            </a:lvl7pPr>
            <a:lvl8pPr lvl="7" algn="l" rtl="0">
              <a:lnSpc>
                <a:spcPct val="90000"/>
              </a:lnSpc>
              <a:spcBef>
                <a:spcPts val="0"/>
              </a:spcBef>
              <a:spcAft>
                <a:spcPts val="0"/>
              </a:spcAft>
              <a:buSzPts val="2800"/>
              <a:buNone/>
              <a:defRPr/>
            </a:lvl8pPr>
            <a:lvl9pPr lvl="8" algn="l" rtl="0">
              <a:lnSpc>
                <a:spcPct val="90000"/>
              </a:lnSpc>
              <a:spcBef>
                <a:spcPts val="0"/>
              </a:spcBef>
              <a:spcAft>
                <a:spcPts val="0"/>
              </a:spcAft>
              <a:buSzPts val="2800"/>
              <a:buNone/>
              <a:defRPr/>
            </a:lvl9pPr>
          </a:lstStyle>
          <a:p>
            <a:endParaRPr/>
          </a:p>
        </p:txBody>
      </p:sp>
      <p:sp>
        <p:nvSpPr>
          <p:cNvPr id="61" name="Google Shape;61;g8840d607e9_0_369"/>
          <p:cNvSpPr>
            <a:spLocks noGrp="1"/>
          </p:cNvSpPr>
          <p:nvPr>
            <p:ph type="body" idx="1"/>
          </p:nvPr>
        </p:nvSpPr>
        <p:spPr>
          <a:xfrm>
            <a:off x="641349" y="2014537"/>
            <a:ext cx="10909200" cy="4351200"/>
          </a:xfrm>
          <a:prstGeom prst="roundRect">
            <a:avLst>
              <a:gd name="adj" fmla="val 558"/>
            </a:avLst>
          </a:prstGeom>
          <a:noFill/>
          <a:ln>
            <a:noFill/>
          </a:ln>
        </p:spPr>
        <p:txBody>
          <a:bodyPr spcFirstLastPara="1" wrap="square" lIns="252000" tIns="252000" rIns="252000" bIns="252000" anchor="t" anchorCtr="0">
            <a:noAutofit/>
          </a:bodyPr>
          <a:lstStyle>
            <a:lvl1pPr marL="609585" lvl="0" indent="-457189" algn="l" rtl="0">
              <a:lnSpc>
                <a:spcPct val="90000"/>
              </a:lnSpc>
              <a:spcBef>
                <a:spcPts val="1333"/>
              </a:spcBef>
              <a:spcAft>
                <a:spcPts val="0"/>
              </a:spcAft>
              <a:buClr>
                <a:srgbClr val="1C1C1C"/>
              </a:buClr>
              <a:buSzPts val="1800"/>
              <a:buChar char="●"/>
              <a:defRPr sz="2400">
                <a:latin typeface="NTR"/>
                <a:ea typeface="NTR"/>
                <a:cs typeface="NTR"/>
                <a:sym typeface="NTR"/>
              </a:defRPr>
            </a:lvl1pPr>
            <a:lvl2pPr marL="1219170" lvl="1" indent="-440256" algn="l" rtl="0">
              <a:lnSpc>
                <a:spcPct val="90000"/>
              </a:lnSpc>
              <a:spcBef>
                <a:spcPts val="667"/>
              </a:spcBef>
              <a:spcAft>
                <a:spcPts val="0"/>
              </a:spcAft>
              <a:buClr>
                <a:srgbClr val="1C1C1C"/>
              </a:buClr>
              <a:buSzPts val="1600"/>
              <a:buChar char="○"/>
              <a:defRPr sz="2133">
                <a:latin typeface="NTR"/>
                <a:ea typeface="NTR"/>
                <a:cs typeface="NTR"/>
                <a:sym typeface="NTR"/>
              </a:defRPr>
            </a:lvl2pPr>
            <a:lvl3pPr marL="1828754" lvl="2" indent="-423323" algn="l" rtl="0">
              <a:lnSpc>
                <a:spcPct val="90000"/>
              </a:lnSpc>
              <a:spcBef>
                <a:spcPts val="667"/>
              </a:spcBef>
              <a:spcAft>
                <a:spcPts val="0"/>
              </a:spcAft>
              <a:buClr>
                <a:srgbClr val="1C1C1C"/>
              </a:buClr>
              <a:buSzPts val="1400"/>
              <a:buChar char="■"/>
              <a:defRPr sz="1867">
                <a:latin typeface="NTR"/>
                <a:ea typeface="NTR"/>
                <a:cs typeface="NTR"/>
                <a:sym typeface="NTR"/>
              </a:defRPr>
            </a:lvl3pPr>
            <a:lvl4pPr marL="2438339" lvl="3" indent="-423323" algn="l" rtl="0">
              <a:lnSpc>
                <a:spcPct val="90000"/>
              </a:lnSpc>
              <a:spcBef>
                <a:spcPts val="667"/>
              </a:spcBef>
              <a:spcAft>
                <a:spcPts val="0"/>
              </a:spcAft>
              <a:buClr>
                <a:srgbClr val="1C1C1C"/>
              </a:buClr>
              <a:buSzPts val="1400"/>
              <a:buChar char="●"/>
              <a:defRPr sz="1867">
                <a:latin typeface="NTR"/>
                <a:ea typeface="NTR"/>
                <a:cs typeface="NTR"/>
                <a:sym typeface="NTR"/>
              </a:defRPr>
            </a:lvl4pPr>
            <a:lvl5pPr marL="3047924" lvl="4" indent="-423323" algn="l" rtl="0">
              <a:lnSpc>
                <a:spcPct val="90000"/>
              </a:lnSpc>
              <a:spcBef>
                <a:spcPts val="667"/>
              </a:spcBef>
              <a:spcAft>
                <a:spcPts val="0"/>
              </a:spcAft>
              <a:buClr>
                <a:srgbClr val="1C1C1C"/>
              </a:buClr>
              <a:buSzPts val="1400"/>
              <a:buChar char="○"/>
              <a:defRPr sz="1867">
                <a:latin typeface="NTR"/>
                <a:ea typeface="NTR"/>
                <a:cs typeface="NTR"/>
                <a:sym typeface="NTR"/>
              </a:defRPr>
            </a:lvl5pPr>
            <a:lvl6pPr marL="3657509" lvl="5" indent="-457189" algn="l" rtl="0">
              <a:lnSpc>
                <a:spcPct val="90000"/>
              </a:lnSpc>
              <a:spcBef>
                <a:spcPts val="667"/>
              </a:spcBef>
              <a:spcAft>
                <a:spcPts val="0"/>
              </a:spcAft>
              <a:buClr>
                <a:schemeClr val="dk1"/>
              </a:buClr>
              <a:buSzPts val="1800"/>
              <a:buChar char="■"/>
              <a:defRPr/>
            </a:lvl6pPr>
            <a:lvl7pPr marL="4267093" lvl="6" indent="-457189" algn="l" rtl="0">
              <a:lnSpc>
                <a:spcPct val="90000"/>
              </a:lnSpc>
              <a:spcBef>
                <a:spcPts val="667"/>
              </a:spcBef>
              <a:spcAft>
                <a:spcPts val="0"/>
              </a:spcAft>
              <a:buClr>
                <a:schemeClr val="dk1"/>
              </a:buClr>
              <a:buSzPts val="1800"/>
              <a:buChar char="●"/>
              <a:defRPr/>
            </a:lvl7pPr>
            <a:lvl8pPr marL="4876678" lvl="7" indent="-457189" algn="l" rtl="0">
              <a:lnSpc>
                <a:spcPct val="90000"/>
              </a:lnSpc>
              <a:spcBef>
                <a:spcPts val="667"/>
              </a:spcBef>
              <a:spcAft>
                <a:spcPts val="0"/>
              </a:spcAft>
              <a:buClr>
                <a:schemeClr val="dk1"/>
              </a:buClr>
              <a:buSzPts val="1800"/>
              <a:buChar char="○"/>
              <a:defRPr/>
            </a:lvl8pPr>
            <a:lvl9pPr marL="5486263" lvl="8" indent="-457189" algn="l" rtl="0">
              <a:lnSpc>
                <a:spcPct val="90000"/>
              </a:lnSpc>
              <a:spcBef>
                <a:spcPts val="667"/>
              </a:spcBef>
              <a:spcAft>
                <a:spcPts val="2133"/>
              </a:spcAft>
              <a:buClr>
                <a:schemeClr val="dk1"/>
              </a:buClr>
              <a:buSzPts val="1800"/>
              <a:buChar char="■"/>
              <a:defRPr/>
            </a:lvl9pPr>
          </a:lstStyle>
          <a:p>
            <a:endParaRPr/>
          </a:p>
        </p:txBody>
      </p:sp>
    </p:spTree>
    <p:extLst>
      <p:ext uri="{BB962C8B-B14F-4D97-AF65-F5344CB8AC3E}">
        <p14:creationId xmlns:p14="http://schemas.microsoft.com/office/powerpoint/2010/main" val="42331453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End Slide">
  <p:cSld name="End Slide">
    <p:spTree>
      <p:nvGrpSpPr>
        <p:cNvPr id="1" name="Shape 62"/>
        <p:cNvGrpSpPr/>
        <p:nvPr/>
      </p:nvGrpSpPr>
      <p:grpSpPr>
        <a:xfrm>
          <a:off x="0" y="0"/>
          <a:ext cx="0" cy="0"/>
          <a:chOff x="0" y="0"/>
          <a:chExt cx="0" cy="0"/>
        </a:xfrm>
      </p:grpSpPr>
    </p:spTree>
    <p:extLst>
      <p:ext uri="{BB962C8B-B14F-4D97-AF65-F5344CB8AC3E}">
        <p14:creationId xmlns:p14="http://schemas.microsoft.com/office/powerpoint/2010/main" val="23504783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64"/>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64"/>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6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589724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65"/>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65"/>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65"/>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65"/>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65"/>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35903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819035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29583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9401360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090744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8303641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05938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378806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00887569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37468281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Planit Title Slide">
  <p:cSld name="Planit Title Slide">
    <p:bg>
      <p:bgPr>
        <a:blipFill>
          <a:blip r:embed="rId2">
            <a:alphaModFix/>
          </a:blip>
          <a:stretch>
            <a:fillRect/>
          </a:stretch>
        </a:blipFill>
        <a:effectLst/>
      </p:bgPr>
    </p:bg>
    <p:spTree>
      <p:nvGrpSpPr>
        <p:cNvPr id="1" name="Shape 51"/>
        <p:cNvGrpSpPr/>
        <p:nvPr/>
      </p:nvGrpSpPr>
      <p:grpSpPr>
        <a:xfrm>
          <a:off x="0" y="0"/>
          <a:ext cx="0" cy="0"/>
          <a:chOff x="0" y="0"/>
          <a:chExt cx="0" cy="0"/>
        </a:xfrm>
      </p:grpSpPr>
      <p:pic>
        <p:nvPicPr>
          <p:cNvPr id="52" name="Google Shape;52;g8840d607e9_0_275"/>
          <p:cNvPicPr preferRelativeResize="0"/>
          <p:nvPr/>
        </p:nvPicPr>
        <p:blipFill rotWithShape="1">
          <a:blip r:embed="rId3">
            <a:alphaModFix/>
          </a:blip>
          <a:srcRect/>
          <a:stretch/>
        </p:blipFill>
        <p:spPr>
          <a:xfrm>
            <a:off x="11363690" y="6196126"/>
            <a:ext cx="576495" cy="580719"/>
          </a:xfrm>
          <a:prstGeom prst="rect">
            <a:avLst/>
          </a:prstGeom>
          <a:noFill/>
          <a:ln>
            <a:noFill/>
          </a:ln>
        </p:spPr>
      </p:pic>
      <p:sp>
        <p:nvSpPr>
          <p:cNvPr id="53" name="Google Shape;53;g8840d607e9_0_275">
            <a:hlinkClick r:id="rId4"/>
          </p:cNvPr>
          <p:cNvSpPr/>
          <p:nvPr/>
        </p:nvSpPr>
        <p:spPr>
          <a:xfrm>
            <a:off x="5514363" y="5578679"/>
            <a:ext cx="1129600" cy="528400"/>
          </a:xfrm>
          <a:prstGeom prst="rect">
            <a:avLst/>
          </a:prstGeom>
          <a:noFill/>
          <a:ln>
            <a:noFill/>
          </a:ln>
        </p:spPr>
        <p:txBody>
          <a:bodyPr spcFirstLastPara="1" wrap="square" lIns="121900" tIns="60933" rIns="121900" bIns="60933" anchor="ctr" anchorCtr="0">
            <a:noAutofit/>
          </a:bodyPr>
          <a:lstStyle/>
          <a:p>
            <a:pPr marL="0" marR="0" lvl="0" indent="0" algn="ctr" rtl="0">
              <a:spcBef>
                <a:spcPts val="0"/>
              </a:spcBef>
              <a:spcAft>
                <a:spcPts val="0"/>
              </a:spcAft>
              <a:buNone/>
            </a:pPr>
            <a:endParaRPr sz="2400" b="0" i="0" u="none" strike="noStrike" cap="none">
              <a:solidFill>
                <a:schemeClr val="lt1"/>
              </a:solidFill>
              <a:latin typeface="NTR"/>
              <a:ea typeface="NTR"/>
              <a:cs typeface="NTR"/>
              <a:sym typeface="NTR"/>
            </a:endParaRPr>
          </a:p>
        </p:txBody>
      </p:sp>
    </p:spTree>
    <p:extLst>
      <p:ext uri="{BB962C8B-B14F-4D97-AF65-F5344CB8AC3E}">
        <p14:creationId xmlns:p14="http://schemas.microsoft.com/office/powerpoint/2010/main" val="277170781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Content 1">
  <p:cSld name="Title and Content 1">
    <p:spTree>
      <p:nvGrpSpPr>
        <p:cNvPr id="1" name="Shape 54"/>
        <p:cNvGrpSpPr/>
        <p:nvPr/>
      </p:nvGrpSpPr>
      <p:grpSpPr>
        <a:xfrm>
          <a:off x="0" y="0"/>
          <a:ext cx="0" cy="0"/>
          <a:chOff x="0" y="0"/>
          <a:chExt cx="0" cy="0"/>
        </a:xfrm>
      </p:grpSpPr>
      <p:sp>
        <p:nvSpPr>
          <p:cNvPr id="55" name="Google Shape;55;g8840d607e9_0_278"/>
          <p:cNvSpPr/>
          <p:nvPr/>
        </p:nvSpPr>
        <p:spPr>
          <a:xfrm>
            <a:off x="609600" y="438151"/>
            <a:ext cx="10960000" cy="5958000"/>
          </a:xfrm>
          <a:prstGeom prst="roundRect">
            <a:avLst>
              <a:gd name="adj" fmla="val 2649"/>
            </a:avLst>
          </a:prstGeom>
          <a:solidFill>
            <a:schemeClr val="lt1">
              <a:alpha val="89800"/>
            </a:schemeClr>
          </a:solidFill>
          <a:ln w="25400" cap="rnd"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spcBef>
                <a:spcPts val="0"/>
              </a:spcBef>
              <a:spcAft>
                <a:spcPts val="0"/>
              </a:spcAft>
              <a:buNone/>
            </a:pPr>
            <a:r>
              <a:rPr lang="en-GB" sz="1800" b="0" i="0" u="none" strike="noStrike" cap="none">
                <a:solidFill>
                  <a:schemeClr val="lt1"/>
                </a:solidFill>
                <a:latin typeface="NTR"/>
                <a:ea typeface="NTR"/>
                <a:cs typeface="NTR"/>
                <a:sym typeface="NTR"/>
              </a:rPr>
              <a:t> </a:t>
            </a:r>
            <a:endParaRPr sz="2400"/>
          </a:p>
        </p:txBody>
      </p:sp>
      <p:sp>
        <p:nvSpPr>
          <p:cNvPr id="56" name="Google Shape;56;g8840d607e9_0_278"/>
          <p:cNvSpPr>
            <a:spLocks noGrp="1"/>
          </p:cNvSpPr>
          <p:nvPr>
            <p:ph type="title"/>
          </p:nvPr>
        </p:nvSpPr>
        <p:spPr>
          <a:xfrm>
            <a:off x="609597" y="485773"/>
            <a:ext cx="10960000" cy="1595600"/>
          </a:xfrm>
          <a:prstGeom prst="roundRect">
            <a:avLst>
              <a:gd name="adj" fmla="val 9639"/>
            </a:avLst>
          </a:prstGeom>
          <a:noFill/>
          <a:ln>
            <a:noFill/>
          </a:ln>
        </p:spPr>
        <p:txBody>
          <a:bodyPr spcFirstLastPara="1" wrap="square" lIns="252000" tIns="252000" rIns="252000" bIns="252000" anchor="ctr" anchorCtr="1">
            <a:noAutofit/>
          </a:bodyPr>
          <a:lstStyle>
            <a:lvl1pPr lvl="0" algn="l" rtl="0">
              <a:lnSpc>
                <a:spcPct val="90000"/>
              </a:lnSpc>
              <a:spcBef>
                <a:spcPts val="0"/>
              </a:spcBef>
              <a:spcAft>
                <a:spcPts val="0"/>
              </a:spcAft>
              <a:buSzPts val="2800"/>
              <a:buNone/>
              <a:defRPr sz="5333" b="1">
                <a:latin typeface="Arial"/>
                <a:ea typeface="Arial"/>
                <a:cs typeface="Arial"/>
                <a:sym typeface="Arial"/>
              </a:defRPr>
            </a:lvl1pPr>
            <a:lvl2pPr lvl="1" algn="l" rtl="0">
              <a:lnSpc>
                <a:spcPct val="90000"/>
              </a:lnSpc>
              <a:spcBef>
                <a:spcPts val="0"/>
              </a:spcBef>
              <a:spcAft>
                <a:spcPts val="0"/>
              </a:spcAft>
              <a:buSzPts val="2800"/>
              <a:buNone/>
              <a:defRPr/>
            </a:lvl2pPr>
            <a:lvl3pPr lvl="2" algn="l" rtl="0">
              <a:lnSpc>
                <a:spcPct val="90000"/>
              </a:lnSpc>
              <a:spcBef>
                <a:spcPts val="0"/>
              </a:spcBef>
              <a:spcAft>
                <a:spcPts val="0"/>
              </a:spcAft>
              <a:buSzPts val="2800"/>
              <a:buNone/>
              <a:defRPr/>
            </a:lvl3pPr>
            <a:lvl4pPr lvl="3" algn="l" rtl="0">
              <a:lnSpc>
                <a:spcPct val="90000"/>
              </a:lnSpc>
              <a:spcBef>
                <a:spcPts val="0"/>
              </a:spcBef>
              <a:spcAft>
                <a:spcPts val="0"/>
              </a:spcAft>
              <a:buSzPts val="2800"/>
              <a:buNone/>
              <a:defRPr/>
            </a:lvl4pPr>
            <a:lvl5pPr lvl="4" algn="l" rtl="0">
              <a:lnSpc>
                <a:spcPct val="90000"/>
              </a:lnSpc>
              <a:spcBef>
                <a:spcPts val="0"/>
              </a:spcBef>
              <a:spcAft>
                <a:spcPts val="0"/>
              </a:spcAft>
              <a:buSzPts val="2800"/>
              <a:buNone/>
              <a:defRPr/>
            </a:lvl5pPr>
            <a:lvl6pPr lvl="5" algn="l" rtl="0">
              <a:lnSpc>
                <a:spcPct val="90000"/>
              </a:lnSpc>
              <a:spcBef>
                <a:spcPts val="0"/>
              </a:spcBef>
              <a:spcAft>
                <a:spcPts val="0"/>
              </a:spcAft>
              <a:buSzPts val="2800"/>
              <a:buNone/>
              <a:defRPr/>
            </a:lvl6pPr>
            <a:lvl7pPr lvl="6" algn="l" rtl="0">
              <a:lnSpc>
                <a:spcPct val="90000"/>
              </a:lnSpc>
              <a:spcBef>
                <a:spcPts val="0"/>
              </a:spcBef>
              <a:spcAft>
                <a:spcPts val="0"/>
              </a:spcAft>
              <a:buSzPts val="2800"/>
              <a:buNone/>
              <a:defRPr/>
            </a:lvl7pPr>
            <a:lvl8pPr lvl="7" algn="l" rtl="0">
              <a:lnSpc>
                <a:spcPct val="90000"/>
              </a:lnSpc>
              <a:spcBef>
                <a:spcPts val="0"/>
              </a:spcBef>
              <a:spcAft>
                <a:spcPts val="0"/>
              </a:spcAft>
              <a:buSzPts val="2800"/>
              <a:buNone/>
              <a:defRPr/>
            </a:lvl8pPr>
            <a:lvl9pPr lvl="8" algn="l" rtl="0">
              <a:lnSpc>
                <a:spcPct val="90000"/>
              </a:lnSpc>
              <a:spcBef>
                <a:spcPts val="0"/>
              </a:spcBef>
              <a:spcAft>
                <a:spcPts val="0"/>
              </a:spcAft>
              <a:buSzPts val="2800"/>
              <a:buNone/>
              <a:defRPr/>
            </a:lvl9pPr>
          </a:lstStyle>
          <a:p>
            <a:endParaRPr/>
          </a:p>
        </p:txBody>
      </p:sp>
      <p:sp>
        <p:nvSpPr>
          <p:cNvPr id="57" name="Google Shape;57;g8840d607e9_0_278"/>
          <p:cNvSpPr>
            <a:spLocks noGrp="1"/>
          </p:cNvSpPr>
          <p:nvPr>
            <p:ph type="body" idx="1"/>
          </p:nvPr>
        </p:nvSpPr>
        <p:spPr>
          <a:xfrm>
            <a:off x="609596" y="2153353"/>
            <a:ext cx="10960000" cy="4242400"/>
          </a:xfrm>
          <a:prstGeom prst="roundRect">
            <a:avLst>
              <a:gd name="adj" fmla="val 2583"/>
            </a:avLst>
          </a:prstGeom>
          <a:noFill/>
          <a:ln>
            <a:noFill/>
          </a:ln>
        </p:spPr>
        <p:txBody>
          <a:bodyPr spcFirstLastPara="1" wrap="square" lIns="252000" tIns="252000" rIns="252000" bIns="252000" anchor="t" anchorCtr="0">
            <a:noAutofit/>
          </a:bodyPr>
          <a:lstStyle>
            <a:lvl1pPr marL="609585" lvl="0" indent="-457189" algn="l" rtl="0">
              <a:lnSpc>
                <a:spcPct val="90000"/>
              </a:lnSpc>
              <a:spcBef>
                <a:spcPts val="1333"/>
              </a:spcBef>
              <a:spcAft>
                <a:spcPts val="0"/>
              </a:spcAft>
              <a:buClr>
                <a:srgbClr val="1C1C1C"/>
              </a:buClr>
              <a:buSzPts val="1800"/>
              <a:buChar char="●"/>
              <a:defRPr sz="2400">
                <a:latin typeface="NTR"/>
                <a:ea typeface="NTR"/>
                <a:cs typeface="NTR"/>
                <a:sym typeface="NTR"/>
              </a:defRPr>
            </a:lvl1pPr>
            <a:lvl2pPr marL="1219170" lvl="1" indent="-440256" algn="l" rtl="0">
              <a:lnSpc>
                <a:spcPct val="90000"/>
              </a:lnSpc>
              <a:spcBef>
                <a:spcPts val="667"/>
              </a:spcBef>
              <a:spcAft>
                <a:spcPts val="0"/>
              </a:spcAft>
              <a:buClr>
                <a:srgbClr val="1C1C1C"/>
              </a:buClr>
              <a:buSzPts val="1600"/>
              <a:buChar char="○"/>
              <a:defRPr sz="2133">
                <a:latin typeface="NTR"/>
                <a:ea typeface="NTR"/>
                <a:cs typeface="NTR"/>
                <a:sym typeface="NTR"/>
              </a:defRPr>
            </a:lvl2pPr>
            <a:lvl3pPr marL="1828754" lvl="2" indent="-423323" algn="l" rtl="0">
              <a:lnSpc>
                <a:spcPct val="90000"/>
              </a:lnSpc>
              <a:spcBef>
                <a:spcPts val="667"/>
              </a:spcBef>
              <a:spcAft>
                <a:spcPts val="0"/>
              </a:spcAft>
              <a:buClr>
                <a:srgbClr val="1C1C1C"/>
              </a:buClr>
              <a:buSzPts val="1400"/>
              <a:buChar char="■"/>
              <a:defRPr sz="1867">
                <a:latin typeface="NTR"/>
                <a:ea typeface="NTR"/>
                <a:cs typeface="NTR"/>
                <a:sym typeface="NTR"/>
              </a:defRPr>
            </a:lvl3pPr>
            <a:lvl4pPr marL="2438339" lvl="3" indent="-423323" algn="l" rtl="0">
              <a:lnSpc>
                <a:spcPct val="90000"/>
              </a:lnSpc>
              <a:spcBef>
                <a:spcPts val="667"/>
              </a:spcBef>
              <a:spcAft>
                <a:spcPts val="0"/>
              </a:spcAft>
              <a:buClr>
                <a:srgbClr val="1C1C1C"/>
              </a:buClr>
              <a:buSzPts val="1400"/>
              <a:buChar char="●"/>
              <a:defRPr sz="1867">
                <a:latin typeface="NTR"/>
                <a:ea typeface="NTR"/>
                <a:cs typeface="NTR"/>
                <a:sym typeface="NTR"/>
              </a:defRPr>
            </a:lvl4pPr>
            <a:lvl5pPr marL="3047924" lvl="4" indent="-423323" algn="l" rtl="0">
              <a:lnSpc>
                <a:spcPct val="90000"/>
              </a:lnSpc>
              <a:spcBef>
                <a:spcPts val="667"/>
              </a:spcBef>
              <a:spcAft>
                <a:spcPts val="0"/>
              </a:spcAft>
              <a:buClr>
                <a:srgbClr val="1C1C1C"/>
              </a:buClr>
              <a:buSzPts val="1400"/>
              <a:buChar char="○"/>
              <a:defRPr sz="1867">
                <a:latin typeface="NTR"/>
                <a:ea typeface="NTR"/>
                <a:cs typeface="NTR"/>
                <a:sym typeface="NTR"/>
              </a:defRPr>
            </a:lvl5pPr>
            <a:lvl6pPr marL="3657509" lvl="5" indent="-457189" algn="l" rtl="0">
              <a:lnSpc>
                <a:spcPct val="90000"/>
              </a:lnSpc>
              <a:spcBef>
                <a:spcPts val="667"/>
              </a:spcBef>
              <a:spcAft>
                <a:spcPts val="0"/>
              </a:spcAft>
              <a:buClr>
                <a:schemeClr val="dk1"/>
              </a:buClr>
              <a:buSzPts val="1800"/>
              <a:buChar char="■"/>
              <a:defRPr/>
            </a:lvl6pPr>
            <a:lvl7pPr marL="4267093" lvl="6" indent="-457189" algn="l" rtl="0">
              <a:lnSpc>
                <a:spcPct val="90000"/>
              </a:lnSpc>
              <a:spcBef>
                <a:spcPts val="667"/>
              </a:spcBef>
              <a:spcAft>
                <a:spcPts val="0"/>
              </a:spcAft>
              <a:buClr>
                <a:schemeClr val="dk1"/>
              </a:buClr>
              <a:buSzPts val="1800"/>
              <a:buChar char="●"/>
              <a:defRPr/>
            </a:lvl7pPr>
            <a:lvl8pPr marL="4876678" lvl="7" indent="-457189" algn="l" rtl="0">
              <a:lnSpc>
                <a:spcPct val="90000"/>
              </a:lnSpc>
              <a:spcBef>
                <a:spcPts val="667"/>
              </a:spcBef>
              <a:spcAft>
                <a:spcPts val="0"/>
              </a:spcAft>
              <a:buClr>
                <a:schemeClr val="dk1"/>
              </a:buClr>
              <a:buSzPts val="1800"/>
              <a:buChar char="○"/>
              <a:defRPr/>
            </a:lvl8pPr>
            <a:lvl9pPr marL="5486263" lvl="8" indent="-457189" algn="l" rtl="0">
              <a:lnSpc>
                <a:spcPct val="90000"/>
              </a:lnSpc>
              <a:spcBef>
                <a:spcPts val="667"/>
              </a:spcBef>
              <a:spcAft>
                <a:spcPts val="2133"/>
              </a:spcAft>
              <a:buClr>
                <a:schemeClr val="dk1"/>
              </a:buClr>
              <a:buSzPts val="1800"/>
              <a:buChar char="■"/>
              <a:defRPr/>
            </a:lvl9pPr>
          </a:lstStyle>
          <a:p>
            <a:endParaRPr/>
          </a:p>
        </p:txBody>
      </p:sp>
    </p:spTree>
    <p:extLst>
      <p:ext uri="{BB962C8B-B14F-4D97-AF65-F5344CB8AC3E}">
        <p14:creationId xmlns:p14="http://schemas.microsoft.com/office/powerpoint/2010/main" val="8097133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Blank Slide">
  <p:cSld name="Blank Slide">
    <p:spTree>
      <p:nvGrpSpPr>
        <p:cNvPr id="1" name="Shape 58"/>
        <p:cNvGrpSpPr/>
        <p:nvPr/>
      </p:nvGrpSpPr>
      <p:grpSpPr>
        <a:xfrm>
          <a:off x="0" y="0"/>
          <a:ext cx="0" cy="0"/>
          <a:chOff x="0" y="0"/>
          <a:chExt cx="0" cy="0"/>
        </a:xfrm>
      </p:grpSpPr>
    </p:spTree>
    <p:extLst>
      <p:ext uri="{BB962C8B-B14F-4D97-AF65-F5344CB8AC3E}">
        <p14:creationId xmlns:p14="http://schemas.microsoft.com/office/powerpoint/2010/main" val="351412424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Aims Slide">
  <p:cSld name="Aims Slide">
    <p:spTree>
      <p:nvGrpSpPr>
        <p:cNvPr id="1" name="Shape 59"/>
        <p:cNvGrpSpPr/>
        <p:nvPr/>
      </p:nvGrpSpPr>
      <p:grpSpPr>
        <a:xfrm>
          <a:off x="0" y="0"/>
          <a:ext cx="0" cy="0"/>
          <a:chOff x="0" y="0"/>
          <a:chExt cx="0" cy="0"/>
        </a:xfrm>
      </p:grpSpPr>
      <p:sp>
        <p:nvSpPr>
          <p:cNvPr id="60" name="Google Shape;60;g8840d607e9_0_369"/>
          <p:cNvSpPr>
            <a:spLocks noGrp="1"/>
          </p:cNvSpPr>
          <p:nvPr>
            <p:ph type="title"/>
          </p:nvPr>
        </p:nvSpPr>
        <p:spPr>
          <a:xfrm>
            <a:off x="634999" y="549275"/>
            <a:ext cx="10909200" cy="1325600"/>
          </a:xfrm>
          <a:prstGeom prst="roundRect">
            <a:avLst>
              <a:gd name="adj" fmla="val 2082"/>
            </a:avLst>
          </a:prstGeom>
          <a:noFill/>
          <a:ln>
            <a:noFill/>
          </a:ln>
        </p:spPr>
        <p:txBody>
          <a:bodyPr spcFirstLastPara="1" wrap="square" lIns="252000" tIns="252000" rIns="252000" bIns="252000" anchor="ctr" anchorCtr="1">
            <a:noAutofit/>
          </a:bodyPr>
          <a:lstStyle>
            <a:lvl1pPr lvl="0" algn="l" rtl="0">
              <a:lnSpc>
                <a:spcPct val="90000"/>
              </a:lnSpc>
              <a:spcBef>
                <a:spcPts val="0"/>
              </a:spcBef>
              <a:spcAft>
                <a:spcPts val="0"/>
              </a:spcAft>
              <a:buSzPts val="2800"/>
              <a:buNone/>
              <a:defRPr sz="5333" b="1">
                <a:latin typeface="Arial"/>
                <a:ea typeface="Arial"/>
                <a:cs typeface="Arial"/>
                <a:sym typeface="Arial"/>
              </a:defRPr>
            </a:lvl1pPr>
            <a:lvl2pPr lvl="1" algn="l" rtl="0">
              <a:lnSpc>
                <a:spcPct val="90000"/>
              </a:lnSpc>
              <a:spcBef>
                <a:spcPts val="0"/>
              </a:spcBef>
              <a:spcAft>
                <a:spcPts val="0"/>
              </a:spcAft>
              <a:buSzPts val="2800"/>
              <a:buNone/>
              <a:defRPr/>
            </a:lvl2pPr>
            <a:lvl3pPr lvl="2" algn="l" rtl="0">
              <a:lnSpc>
                <a:spcPct val="90000"/>
              </a:lnSpc>
              <a:spcBef>
                <a:spcPts val="0"/>
              </a:spcBef>
              <a:spcAft>
                <a:spcPts val="0"/>
              </a:spcAft>
              <a:buSzPts val="2800"/>
              <a:buNone/>
              <a:defRPr/>
            </a:lvl3pPr>
            <a:lvl4pPr lvl="3" algn="l" rtl="0">
              <a:lnSpc>
                <a:spcPct val="90000"/>
              </a:lnSpc>
              <a:spcBef>
                <a:spcPts val="0"/>
              </a:spcBef>
              <a:spcAft>
                <a:spcPts val="0"/>
              </a:spcAft>
              <a:buSzPts val="2800"/>
              <a:buNone/>
              <a:defRPr/>
            </a:lvl4pPr>
            <a:lvl5pPr lvl="4" algn="l" rtl="0">
              <a:lnSpc>
                <a:spcPct val="90000"/>
              </a:lnSpc>
              <a:spcBef>
                <a:spcPts val="0"/>
              </a:spcBef>
              <a:spcAft>
                <a:spcPts val="0"/>
              </a:spcAft>
              <a:buSzPts val="2800"/>
              <a:buNone/>
              <a:defRPr/>
            </a:lvl5pPr>
            <a:lvl6pPr lvl="5" algn="l" rtl="0">
              <a:lnSpc>
                <a:spcPct val="90000"/>
              </a:lnSpc>
              <a:spcBef>
                <a:spcPts val="0"/>
              </a:spcBef>
              <a:spcAft>
                <a:spcPts val="0"/>
              </a:spcAft>
              <a:buSzPts val="2800"/>
              <a:buNone/>
              <a:defRPr/>
            </a:lvl6pPr>
            <a:lvl7pPr lvl="6" algn="l" rtl="0">
              <a:lnSpc>
                <a:spcPct val="90000"/>
              </a:lnSpc>
              <a:spcBef>
                <a:spcPts val="0"/>
              </a:spcBef>
              <a:spcAft>
                <a:spcPts val="0"/>
              </a:spcAft>
              <a:buSzPts val="2800"/>
              <a:buNone/>
              <a:defRPr/>
            </a:lvl7pPr>
            <a:lvl8pPr lvl="7" algn="l" rtl="0">
              <a:lnSpc>
                <a:spcPct val="90000"/>
              </a:lnSpc>
              <a:spcBef>
                <a:spcPts val="0"/>
              </a:spcBef>
              <a:spcAft>
                <a:spcPts val="0"/>
              </a:spcAft>
              <a:buSzPts val="2800"/>
              <a:buNone/>
              <a:defRPr/>
            </a:lvl8pPr>
            <a:lvl9pPr lvl="8" algn="l" rtl="0">
              <a:lnSpc>
                <a:spcPct val="90000"/>
              </a:lnSpc>
              <a:spcBef>
                <a:spcPts val="0"/>
              </a:spcBef>
              <a:spcAft>
                <a:spcPts val="0"/>
              </a:spcAft>
              <a:buSzPts val="2800"/>
              <a:buNone/>
              <a:defRPr/>
            </a:lvl9pPr>
          </a:lstStyle>
          <a:p>
            <a:endParaRPr/>
          </a:p>
        </p:txBody>
      </p:sp>
      <p:sp>
        <p:nvSpPr>
          <p:cNvPr id="61" name="Google Shape;61;g8840d607e9_0_369"/>
          <p:cNvSpPr>
            <a:spLocks noGrp="1"/>
          </p:cNvSpPr>
          <p:nvPr>
            <p:ph type="body" idx="1"/>
          </p:nvPr>
        </p:nvSpPr>
        <p:spPr>
          <a:xfrm>
            <a:off x="641349" y="2014537"/>
            <a:ext cx="10909200" cy="4351200"/>
          </a:xfrm>
          <a:prstGeom prst="roundRect">
            <a:avLst>
              <a:gd name="adj" fmla="val 558"/>
            </a:avLst>
          </a:prstGeom>
          <a:noFill/>
          <a:ln>
            <a:noFill/>
          </a:ln>
        </p:spPr>
        <p:txBody>
          <a:bodyPr spcFirstLastPara="1" wrap="square" lIns="252000" tIns="252000" rIns="252000" bIns="252000" anchor="t" anchorCtr="0">
            <a:noAutofit/>
          </a:bodyPr>
          <a:lstStyle>
            <a:lvl1pPr marL="609585" lvl="0" indent="-457189" algn="l" rtl="0">
              <a:lnSpc>
                <a:spcPct val="90000"/>
              </a:lnSpc>
              <a:spcBef>
                <a:spcPts val="1333"/>
              </a:spcBef>
              <a:spcAft>
                <a:spcPts val="0"/>
              </a:spcAft>
              <a:buClr>
                <a:srgbClr val="1C1C1C"/>
              </a:buClr>
              <a:buSzPts val="1800"/>
              <a:buChar char="●"/>
              <a:defRPr sz="2400">
                <a:latin typeface="NTR"/>
                <a:ea typeface="NTR"/>
                <a:cs typeface="NTR"/>
                <a:sym typeface="NTR"/>
              </a:defRPr>
            </a:lvl1pPr>
            <a:lvl2pPr marL="1219170" lvl="1" indent="-440256" algn="l" rtl="0">
              <a:lnSpc>
                <a:spcPct val="90000"/>
              </a:lnSpc>
              <a:spcBef>
                <a:spcPts val="667"/>
              </a:spcBef>
              <a:spcAft>
                <a:spcPts val="0"/>
              </a:spcAft>
              <a:buClr>
                <a:srgbClr val="1C1C1C"/>
              </a:buClr>
              <a:buSzPts val="1600"/>
              <a:buChar char="○"/>
              <a:defRPr sz="2133">
                <a:latin typeface="NTR"/>
                <a:ea typeface="NTR"/>
                <a:cs typeface="NTR"/>
                <a:sym typeface="NTR"/>
              </a:defRPr>
            </a:lvl2pPr>
            <a:lvl3pPr marL="1828754" lvl="2" indent="-423323" algn="l" rtl="0">
              <a:lnSpc>
                <a:spcPct val="90000"/>
              </a:lnSpc>
              <a:spcBef>
                <a:spcPts val="667"/>
              </a:spcBef>
              <a:spcAft>
                <a:spcPts val="0"/>
              </a:spcAft>
              <a:buClr>
                <a:srgbClr val="1C1C1C"/>
              </a:buClr>
              <a:buSzPts val="1400"/>
              <a:buChar char="■"/>
              <a:defRPr sz="1867">
                <a:latin typeface="NTR"/>
                <a:ea typeface="NTR"/>
                <a:cs typeface="NTR"/>
                <a:sym typeface="NTR"/>
              </a:defRPr>
            </a:lvl3pPr>
            <a:lvl4pPr marL="2438339" lvl="3" indent="-423323" algn="l" rtl="0">
              <a:lnSpc>
                <a:spcPct val="90000"/>
              </a:lnSpc>
              <a:spcBef>
                <a:spcPts val="667"/>
              </a:spcBef>
              <a:spcAft>
                <a:spcPts val="0"/>
              </a:spcAft>
              <a:buClr>
                <a:srgbClr val="1C1C1C"/>
              </a:buClr>
              <a:buSzPts val="1400"/>
              <a:buChar char="●"/>
              <a:defRPr sz="1867">
                <a:latin typeface="NTR"/>
                <a:ea typeface="NTR"/>
                <a:cs typeface="NTR"/>
                <a:sym typeface="NTR"/>
              </a:defRPr>
            </a:lvl4pPr>
            <a:lvl5pPr marL="3047924" lvl="4" indent="-423323" algn="l" rtl="0">
              <a:lnSpc>
                <a:spcPct val="90000"/>
              </a:lnSpc>
              <a:spcBef>
                <a:spcPts val="667"/>
              </a:spcBef>
              <a:spcAft>
                <a:spcPts val="0"/>
              </a:spcAft>
              <a:buClr>
                <a:srgbClr val="1C1C1C"/>
              </a:buClr>
              <a:buSzPts val="1400"/>
              <a:buChar char="○"/>
              <a:defRPr sz="1867">
                <a:latin typeface="NTR"/>
                <a:ea typeface="NTR"/>
                <a:cs typeface="NTR"/>
                <a:sym typeface="NTR"/>
              </a:defRPr>
            </a:lvl5pPr>
            <a:lvl6pPr marL="3657509" lvl="5" indent="-457189" algn="l" rtl="0">
              <a:lnSpc>
                <a:spcPct val="90000"/>
              </a:lnSpc>
              <a:spcBef>
                <a:spcPts val="667"/>
              </a:spcBef>
              <a:spcAft>
                <a:spcPts val="0"/>
              </a:spcAft>
              <a:buClr>
                <a:schemeClr val="dk1"/>
              </a:buClr>
              <a:buSzPts val="1800"/>
              <a:buChar char="■"/>
              <a:defRPr/>
            </a:lvl6pPr>
            <a:lvl7pPr marL="4267093" lvl="6" indent="-457189" algn="l" rtl="0">
              <a:lnSpc>
                <a:spcPct val="90000"/>
              </a:lnSpc>
              <a:spcBef>
                <a:spcPts val="667"/>
              </a:spcBef>
              <a:spcAft>
                <a:spcPts val="0"/>
              </a:spcAft>
              <a:buClr>
                <a:schemeClr val="dk1"/>
              </a:buClr>
              <a:buSzPts val="1800"/>
              <a:buChar char="●"/>
              <a:defRPr/>
            </a:lvl7pPr>
            <a:lvl8pPr marL="4876678" lvl="7" indent="-457189" algn="l" rtl="0">
              <a:lnSpc>
                <a:spcPct val="90000"/>
              </a:lnSpc>
              <a:spcBef>
                <a:spcPts val="667"/>
              </a:spcBef>
              <a:spcAft>
                <a:spcPts val="0"/>
              </a:spcAft>
              <a:buClr>
                <a:schemeClr val="dk1"/>
              </a:buClr>
              <a:buSzPts val="1800"/>
              <a:buChar char="○"/>
              <a:defRPr/>
            </a:lvl8pPr>
            <a:lvl9pPr marL="5486263" lvl="8" indent="-457189" algn="l" rtl="0">
              <a:lnSpc>
                <a:spcPct val="90000"/>
              </a:lnSpc>
              <a:spcBef>
                <a:spcPts val="667"/>
              </a:spcBef>
              <a:spcAft>
                <a:spcPts val="2133"/>
              </a:spcAft>
              <a:buClr>
                <a:schemeClr val="dk1"/>
              </a:buClr>
              <a:buSzPts val="1800"/>
              <a:buChar char="■"/>
              <a:defRPr/>
            </a:lvl9pPr>
          </a:lstStyle>
          <a:p>
            <a:endParaRPr/>
          </a:p>
        </p:txBody>
      </p:sp>
    </p:spTree>
    <p:extLst>
      <p:ext uri="{BB962C8B-B14F-4D97-AF65-F5344CB8AC3E}">
        <p14:creationId xmlns:p14="http://schemas.microsoft.com/office/powerpoint/2010/main" val="420917690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End Slide">
  <p:cSld name="End Slide">
    <p:spTree>
      <p:nvGrpSpPr>
        <p:cNvPr id="1" name="Shape 62"/>
        <p:cNvGrpSpPr/>
        <p:nvPr/>
      </p:nvGrpSpPr>
      <p:grpSpPr>
        <a:xfrm>
          <a:off x="0" y="0"/>
          <a:ext cx="0" cy="0"/>
          <a:chOff x="0" y="0"/>
          <a:chExt cx="0" cy="0"/>
        </a:xfrm>
      </p:grpSpPr>
    </p:spTree>
    <p:extLst>
      <p:ext uri="{BB962C8B-B14F-4D97-AF65-F5344CB8AC3E}">
        <p14:creationId xmlns:p14="http://schemas.microsoft.com/office/powerpoint/2010/main" val="423259600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12"/>
        <p:cNvGrpSpPr/>
        <p:nvPr/>
      </p:nvGrpSpPr>
      <p:grpSpPr>
        <a:xfrm>
          <a:off x="0" y="0"/>
          <a:ext cx="0" cy="0"/>
          <a:chOff x="0" y="0"/>
          <a:chExt cx="0" cy="0"/>
        </a:xfrm>
      </p:grpSpPr>
      <p:sp>
        <p:nvSpPr>
          <p:cNvPr id="113" name="Google Shape;113;p82"/>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4" name="Google Shape;114;p82"/>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15" name="Google Shape;115;p8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2888644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16"/>
        <p:cNvGrpSpPr/>
        <p:nvPr/>
      </p:nvGrpSpPr>
      <p:grpSpPr>
        <a:xfrm>
          <a:off x="0" y="0"/>
          <a:ext cx="0" cy="0"/>
          <a:chOff x="0" y="0"/>
          <a:chExt cx="0" cy="0"/>
        </a:xfrm>
      </p:grpSpPr>
      <p:sp>
        <p:nvSpPr>
          <p:cNvPr id="117" name="Google Shape;117;p99"/>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118" name="Google Shape;118;p9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35461988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19"/>
        <p:cNvGrpSpPr/>
        <p:nvPr/>
      </p:nvGrpSpPr>
      <p:grpSpPr>
        <a:xfrm>
          <a:off x="0" y="0"/>
          <a:ext cx="0" cy="0"/>
          <a:chOff x="0" y="0"/>
          <a:chExt cx="0" cy="0"/>
        </a:xfrm>
      </p:grpSpPr>
      <p:sp>
        <p:nvSpPr>
          <p:cNvPr id="120" name="Google Shape;120;p100"/>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21" name="Google Shape;121;p100"/>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122" name="Google Shape;122;p10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9977319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23"/>
        <p:cNvGrpSpPr/>
        <p:nvPr/>
      </p:nvGrpSpPr>
      <p:grpSpPr>
        <a:xfrm>
          <a:off x="0" y="0"/>
          <a:ext cx="0" cy="0"/>
          <a:chOff x="0" y="0"/>
          <a:chExt cx="0" cy="0"/>
        </a:xfrm>
      </p:grpSpPr>
      <p:sp>
        <p:nvSpPr>
          <p:cNvPr id="124" name="Google Shape;124;p10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25" name="Google Shape;125;p101"/>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126" name="Google Shape;126;p101"/>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127" name="Google Shape;127;p10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085272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28"/>
        <p:cNvGrpSpPr/>
        <p:nvPr/>
      </p:nvGrpSpPr>
      <p:grpSpPr>
        <a:xfrm>
          <a:off x="0" y="0"/>
          <a:ext cx="0" cy="0"/>
          <a:chOff x="0" y="0"/>
          <a:chExt cx="0" cy="0"/>
        </a:xfrm>
      </p:grpSpPr>
      <p:sp>
        <p:nvSpPr>
          <p:cNvPr id="129" name="Google Shape;129;p102"/>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30" name="Google Shape;130;p10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0774355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31"/>
        <p:cNvGrpSpPr/>
        <p:nvPr/>
      </p:nvGrpSpPr>
      <p:grpSpPr>
        <a:xfrm>
          <a:off x="0" y="0"/>
          <a:ext cx="0" cy="0"/>
          <a:chOff x="0" y="0"/>
          <a:chExt cx="0" cy="0"/>
        </a:xfrm>
      </p:grpSpPr>
      <p:sp>
        <p:nvSpPr>
          <p:cNvPr id="132" name="Google Shape;132;p103"/>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133" name="Google Shape;133;p103"/>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134" name="Google Shape;134;p10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1919990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135"/>
        <p:cNvGrpSpPr/>
        <p:nvPr/>
      </p:nvGrpSpPr>
      <p:grpSpPr>
        <a:xfrm>
          <a:off x="0" y="0"/>
          <a:ext cx="0" cy="0"/>
          <a:chOff x="0" y="0"/>
          <a:chExt cx="0" cy="0"/>
        </a:xfrm>
      </p:grpSpPr>
      <p:sp>
        <p:nvSpPr>
          <p:cNvPr id="136" name="Google Shape;136;p104"/>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137" name="Google Shape;137;p10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01761459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138"/>
        <p:cNvGrpSpPr/>
        <p:nvPr/>
      </p:nvGrpSpPr>
      <p:grpSpPr>
        <a:xfrm>
          <a:off x="0" y="0"/>
          <a:ext cx="0" cy="0"/>
          <a:chOff x="0" y="0"/>
          <a:chExt cx="0" cy="0"/>
        </a:xfrm>
      </p:grpSpPr>
      <p:sp>
        <p:nvSpPr>
          <p:cNvPr id="139" name="Google Shape;139;p105"/>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140" name="Google Shape;140;p105"/>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141" name="Google Shape;141;p105"/>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142" name="Google Shape;142;p105"/>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143" name="Google Shape;143;p10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334737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44"/>
        <p:cNvGrpSpPr/>
        <p:nvPr/>
      </p:nvGrpSpPr>
      <p:grpSpPr>
        <a:xfrm>
          <a:off x="0" y="0"/>
          <a:ext cx="0" cy="0"/>
          <a:chOff x="0" y="0"/>
          <a:chExt cx="0" cy="0"/>
        </a:xfrm>
      </p:grpSpPr>
      <p:sp>
        <p:nvSpPr>
          <p:cNvPr id="145" name="Google Shape;145;p106"/>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146" name="Google Shape;146;p10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108498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147"/>
        <p:cNvGrpSpPr/>
        <p:nvPr/>
      </p:nvGrpSpPr>
      <p:grpSpPr>
        <a:xfrm>
          <a:off x="0" y="0"/>
          <a:ext cx="0" cy="0"/>
          <a:chOff x="0" y="0"/>
          <a:chExt cx="0" cy="0"/>
        </a:xfrm>
      </p:grpSpPr>
      <p:sp>
        <p:nvSpPr>
          <p:cNvPr id="148" name="Google Shape;148;p107"/>
          <p:cNvSpPr txBox="1">
            <a:spLocks noGrp="1"/>
          </p:cNvSpPr>
          <p:nvPr>
            <p:ph type="title"/>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endParaRPr/>
          </a:p>
        </p:txBody>
      </p:sp>
      <p:sp>
        <p:nvSpPr>
          <p:cNvPr id="149" name="Google Shape;149;p107"/>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150" name="Google Shape;150;p10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6028428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1"/>
        <p:cNvGrpSpPr/>
        <p:nvPr/>
      </p:nvGrpSpPr>
      <p:grpSpPr>
        <a:xfrm>
          <a:off x="0" y="0"/>
          <a:ext cx="0" cy="0"/>
          <a:chOff x="0" y="0"/>
          <a:chExt cx="0" cy="0"/>
        </a:xfrm>
      </p:grpSpPr>
      <p:sp>
        <p:nvSpPr>
          <p:cNvPr id="152" name="Google Shape;152;p10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434126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Blank Slide">
  <p:cSld name="Blank Slide">
    <p:spTree>
      <p:nvGrpSpPr>
        <p:cNvPr id="1" name="Shape 291"/>
        <p:cNvGrpSpPr/>
        <p:nvPr/>
      </p:nvGrpSpPr>
      <p:grpSpPr>
        <a:xfrm>
          <a:off x="0" y="0"/>
          <a:ext cx="0" cy="0"/>
          <a:chOff x="0" y="0"/>
          <a:chExt cx="0" cy="0"/>
        </a:xfrm>
      </p:grpSpPr>
    </p:spTree>
    <p:extLst>
      <p:ext uri="{BB962C8B-B14F-4D97-AF65-F5344CB8AC3E}">
        <p14:creationId xmlns:p14="http://schemas.microsoft.com/office/powerpoint/2010/main" val="342428597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Planit Title Slide">
  <p:cSld name="Planit Title Slide">
    <p:spTree>
      <p:nvGrpSpPr>
        <p:cNvPr id="1" name="Shape 292"/>
        <p:cNvGrpSpPr/>
        <p:nvPr/>
      </p:nvGrpSpPr>
      <p:grpSpPr>
        <a:xfrm>
          <a:off x="0" y="0"/>
          <a:ext cx="0" cy="0"/>
          <a:chOff x="0" y="0"/>
          <a:chExt cx="0" cy="0"/>
        </a:xfrm>
      </p:grpSpPr>
      <p:sp>
        <p:nvSpPr>
          <p:cNvPr id="293" name="Google Shape;293;g8840d607e9_2_102"/>
          <p:cNvSpPr>
            <a:spLocks noGrp="1"/>
          </p:cNvSpPr>
          <p:nvPr>
            <p:ph type="title"/>
          </p:nvPr>
        </p:nvSpPr>
        <p:spPr>
          <a:xfrm>
            <a:off x="719667" y="2359033"/>
            <a:ext cx="10752800" cy="655200"/>
          </a:xfrm>
          <a:prstGeom prst="roundRect">
            <a:avLst>
              <a:gd name="adj" fmla="val 2082"/>
            </a:avLst>
          </a:prstGeom>
          <a:noFill/>
          <a:ln>
            <a:noFill/>
          </a:ln>
        </p:spPr>
        <p:txBody>
          <a:bodyPr spcFirstLastPara="1" wrap="square" lIns="252000" tIns="252000" rIns="252000" bIns="252000" anchor="ctr" anchorCtr="1">
            <a:noAutofit/>
          </a:bodyPr>
          <a:lstStyle>
            <a:lvl1pPr lvl="0" algn="ctr" rtl="0">
              <a:lnSpc>
                <a:spcPct val="90000"/>
              </a:lnSpc>
              <a:spcBef>
                <a:spcPts val="0"/>
              </a:spcBef>
              <a:spcAft>
                <a:spcPts val="0"/>
              </a:spcAft>
              <a:buSzPts val="1400"/>
              <a:buNone/>
              <a:defRPr sz="8800" b="1">
                <a:solidFill>
                  <a:schemeClr val="lt1"/>
                </a:solidFill>
                <a:latin typeface="Play"/>
                <a:ea typeface="Play"/>
                <a:cs typeface="Play"/>
                <a:sym typeface="Play"/>
              </a:defRPr>
            </a:lvl1pPr>
            <a:lvl2pPr lvl="1" algn="l" rtl="0">
              <a:lnSpc>
                <a:spcPct val="90000"/>
              </a:lnSpc>
              <a:spcBef>
                <a:spcPts val="0"/>
              </a:spcBef>
              <a:spcAft>
                <a:spcPts val="0"/>
              </a:spcAft>
              <a:buSzPts val="1400"/>
              <a:buNone/>
              <a:defRPr/>
            </a:lvl2pPr>
            <a:lvl3pPr lvl="2" algn="l" rtl="0">
              <a:lnSpc>
                <a:spcPct val="90000"/>
              </a:lnSpc>
              <a:spcBef>
                <a:spcPts val="0"/>
              </a:spcBef>
              <a:spcAft>
                <a:spcPts val="0"/>
              </a:spcAft>
              <a:buSzPts val="1400"/>
              <a:buNone/>
              <a:defRPr/>
            </a:lvl3pPr>
            <a:lvl4pPr lvl="3" algn="l" rtl="0">
              <a:lnSpc>
                <a:spcPct val="90000"/>
              </a:lnSpc>
              <a:spcBef>
                <a:spcPts val="0"/>
              </a:spcBef>
              <a:spcAft>
                <a:spcPts val="0"/>
              </a:spcAft>
              <a:buSzPts val="1400"/>
              <a:buNone/>
              <a:defRPr/>
            </a:lvl4pPr>
            <a:lvl5pPr lvl="4" algn="l" rtl="0">
              <a:lnSpc>
                <a:spcPct val="90000"/>
              </a:lnSpc>
              <a:spcBef>
                <a:spcPts val="0"/>
              </a:spcBef>
              <a:spcAft>
                <a:spcPts val="0"/>
              </a:spcAft>
              <a:buSzPts val="1400"/>
              <a:buNone/>
              <a:defRPr/>
            </a:lvl5pPr>
            <a:lvl6pPr lvl="5" algn="l" rtl="0">
              <a:lnSpc>
                <a:spcPct val="90000"/>
              </a:lnSpc>
              <a:spcBef>
                <a:spcPts val="0"/>
              </a:spcBef>
              <a:spcAft>
                <a:spcPts val="0"/>
              </a:spcAft>
              <a:buSzPts val="1400"/>
              <a:buNone/>
              <a:defRPr/>
            </a:lvl6pPr>
            <a:lvl7pPr lvl="6" algn="l" rtl="0">
              <a:lnSpc>
                <a:spcPct val="90000"/>
              </a:lnSpc>
              <a:spcBef>
                <a:spcPts val="0"/>
              </a:spcBef>
              <a:spcAft>
                <a:spcPts val="0"/>
              </a:spcAft>
              <a:buSzPts val="1400"/>
              <a:buNone/>
              <a:defRPr/>
            </a:lvl7pPr>
            <a:lvl8pPr lvl="7" algn="l" rtl="0">
              <a:lnSpc>
                <a:spcPct val="90000"/>
              </a:lnSpc>
              <a:spcBef>
                <a:spcPts val="0"/>
              </a:spcBef>
              <a:spcAft>
                <a:spcPts val="0"/>
              </a:spcAft>
              <a:buSzPts val="1400"/>
              <a:buNone/>
              <a:defRPr/>
            </a:lvl8pPr>
            <a:lvl9pPr lvl="8" algn="l" rtl="0">
              <a:lnSpc>
                <a:spcPct val="90000"/>
              </a:lnSpc>
              <a:spcBef>
                <a:spcPts val="0"/>
              </a:spcBef>
              <a:spcAft>
                <a:spcPts val="0"/>
              </a:spcAft>
              <a:buSzPts val="1400"/>
              <a:buNone/>
              <a:defRPr/>
            </a:lvl9pPr>
          </a:lstStyle>
          <a:p>
            <a:endParaRPr/>
          </a:p>
        </p:txBody>
      </p:sp>
      <p:sp>
        <p:nvSpPr>
          <p:cNvPr id="294" name="Google Shape;294;g8840d607e9_2_102"/>
          <p:cNvSpPr>
            <a:spLocks noGrp="1"/>
          </p:cNvSpPr>
          <p:nvPr>
            <p:ph type="body" idx="1"/>
          </p:nvPr>
        </p:nvSpPr>
        <p:spPr>
          <a:xfrm>
            <a:off x="2206625" y="3199951"/>
            <a:ext cx="7778800" cy="544000"/>
          </a:xfrm>
          <a:prstGeom prst="roundRect">
            <a:avLst>
              <a:gd name="adj" fmla="val 558"/>
            </a:avLst>
          </a:prstGeom>
          <a:noFill/>
          <a:ln>
            <a:noFill/>
          </a:ln>
        </p:spPr>
        <p:txBody>
          <a:bodyPr spcFirstLastPara="1" wrap="square" lIns="252000" tIns="252000" rIns="252000" bIns="252000" anchor="ctr" anchorCtr="1">
            <a:noAutofit/>
          </a:bodyPr>
          <a:lstStyle>
            <a:lvl1pPr marL="609585" lvl="0" indent="-304792" algn="ctr" rtl="0">
              <a:lnSpc>
                <a:spcPct val="90000"/>
              </a:lnSpc>
              <a:spcBef>
                <a:spcPts val="1333"/>
              </a:spcBef>
              <a:spcAft>
                <a:spcPts val="0"/>
              </a:spcAft>
              <a:buClr>
                <a:schemeClr val="lt1"/>
              </a:buClr>
              <a:buSzPts val="2800"/>
              <a:buNone/>
              <a:defRPr sz="3733">
                <a:solidFill>
                  <a:schemeClr val="lt1"/>
                </a:solidFill>
                <a:latin typeface="Play"/>
                <a:ea typeface="Play"/>
                <a:cs typeface="Play"/>
                <a:sym typeface="Play"/>
              </a:defRPr>
            </a:lvl1pPr>
            <a:lvl2pPr marL="1219170" lvl="1" indent="-457189" algn="l" rtl="0">
              <a:lnSpc>
                <a:spcPct val="90000"/>
              </a:lnSpc>
              <a:spcBef>
                <a:spcPts val="667"/>
              </a:spcBef>
              <a:spcAft>
                <a:spcPts val="0"/>
              </a:spcAft>
              <a:buClr>
                <a:srgbClr val="1C1C1C"/>
              </a:buClr>
              <a:buSzPts val="1800"/>
              <a:buChar char="•"/>
              <a:defRPr/>
            </a:lvl2pPr>
            <a:lvl3pPr marL="1828754" lvl="2" indent="-457189" algn="l" rtl="0">
              <a:lnSpc>
                <a:spcPct val="90000"/>
              </a:lnSpc>
              <a:spcBef>
                <a:spcPts val="667"/>
              </a:spcBef>
              <a:spcAft>
                <a:spcPts val="0"/>
              </a:spcAft>
              <a:buClr>
                <a:srgbClr val="1C1C1C"/>
              </a:buClr>
              <a:buSzPts val="1800"/>
              <a:buChar char="•"/>
              <a:defRPr/>
            </a:lvl3pPr>
            <a:lvl4pPr marL="2438339" lvl="3" indent="-457189" algn="l" rtl="0">
              <a:lnSpc>
                <a:spcPct val="90000"/>
              </a:lnSpc>
              <a:spcBef>
                <a:spcPts val="667"/>
              </a:spcBef>
              <a:spcAft>
                <a:spcPts val="0"/>
              </a:spcAft>
              <a:buClr>
                <a:srgbClr val="1C1C1C"/>
              </a:buClr>
              <a:buSzPts val="1800"/>
              <a:buChar char="•"/>
              <a:defRPr/>
            </a:lvl4pPr>
            <a:lvl5pPr marL="3047924" lvl="4" indent="-457189" algn="l" rtl="0">
              <a:lnSpc>
                <a:spcPct val="90000"/>
              </a:lnSpc>
              <a:spcBef>
                <a:spcPts val="667"/>
              </a:spcBef>
              <a:spcAft>
                <a:spcPts val="0"/>
              </a:spcAft>
              <a:buClr>
                <a:srgbClr val="1C1C1C"/>
              </a:buClr>
              <a:buSzPts val="1800"/>
              <a:buChar char="•"/>
              <a:defRPr/>
            </a:lvl5pPr>
            <a:lvl6pPr marL="3657509" lvl="5" indent="-457189" algn="l" rtl="0">
              <a:lnSpc>
                <a:spcPct val="90000"/>
              </a:lnSpc>
              <a:spcBef>
                <a:spcPts val="667"/>
              </a:spcBef>
              <a:spcAft>
                <a:spcPts val="0"/>
              </a:spcAft>
              <a:buClr>
                <a:schemeClr val="dk1"/>
              </a:buClr>
              <a:buSzPts val="1800"/>
              <a:buChar char="•"/>
              <a:defRPr/>
            </a:lvl6pPr>
            <a:lvl7pPr marL="4267093" lvl="6" indent="-457189" algn="l" rtl="0">
              <a:lnSpc>
                <a:spcPct val="90000"/>
              </a:lnSpc>
              <a:spcBef>
                <a:spcPts val="667"/>
              </a:spcBef>
              <a:spcAft>
                <a:spcPts val="0"/>
              </a:spcAft>
              <a:buClr>
                <a:schemeClr val="dk1"/>
              </a:buClr>
              <a:buSzPts val="1800"/>
              <a:buChar char="•"/>
              <a:defRPr/>
            </a:lvl7pPr>
            <a:lvl8pPr marL="4876678" lvl="7" indent="-457189" algn="l" rtl="0">
              <a:lnSpc>
                <a:spcPct val="90000"/>
              </a:lnSpc>
              <a:spcBef>
                <a:spcPts val="667"/>
              </a:spcBef>
              <a:spcAft>
                <a:spcPts val="0"/>
              </a:spcAft>
              <a:buClr>
                <a:schemeClr val="dk1"/>
              </a:buClr>
              <a:buSzPts val="1800"/>
              <a:buChar char="•"/>
              <a:defRPr/>
            </a:lvl8pPr>
            <a:lvl9pPr marL="5486263" lvl="8" indent="-457189" algn="l" rtl="0">
              <a:lnSpc>
                <a:spcPct val="90000"/>
              </a:lnSpc>
              <a:spcBef>
                <a:spcPts val="667"/>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238090815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Aims Slide">
  <p:cSld name="Aims Slide">
    <p:spTree>
      <p:nvGrpSpPr>
        <p:cNvPr id="1" name="Shape 299"/>
        <p:cNvGrpSpPr/>
        <p:nvPr/>
      </p:nvGrpSpPr>
      <p:grpSpPr>
        <a:xfrm>
          <a:off x="0" y="0"/>
          <a:ext cx="0" cy="0"/>
          <a:chOff x="0" y="0"/>
          <a:chExt cx="0" cy="0"/>
        </a:xfrm>
      </p:grpSpPr>
      <p:sp>
        <p:nvSpPr>
          <p:cNvPr id="300" name="Google Shape;300;g8840d607e9_2_109"/>
          <p:cNvSpPr>
            <a:spLocks noGrp="1"/>
          </p:cNvSpPr>
          <p:nvPr>
            <p:ph type="title"/>
          </p:nvPr>
        </p:nvSpPr>
        <p:spPr>
          <a:xfrm>
            <a:off x="634999" y="549275"/>
            <a:ext cx="10909200" cy="1325600"/>
          </a:xfrm>
          <a:prstGeom prst="roundRect">
            <a:avLst>
              <a:gd name="adj" fmla="val 2082"/>
            </a:avLst>
          </a:prstGeom>
          <a:noFill/>
          <a:ln>
            <a:noFill/>
          </a:ln>
        </p:spPr>
        <p:txBody>
          <a:bodyPr spcFirstLastPara="1" wrap="square" lIns="252000" tIns="252000" rIns="252000" bIns="252000" anchor="ctr" anchorCtr="1">
            <a:noAutofit/>
          </a:bodyPr>
          <a:lstStyle>
            <a:lvl1pPr lvl="0" algn="l" rtl="0">
              <a:lnSpc>
                <a:spcPct val="90000"/>
              </a:lnSpc>
              <a:spcBef>
                <a:spcPts val="0"/>
              </a:spcBef>
              <a:spcAft>
                <a:spcPts val="0"/>
              </a:spcAft>
              <a:buSzPts val="1400"/>
              <a:buNone/>
              <a:defRPr sz="5333" b="1">
                <a:latin typeface="Arial"/>
                <a:ea typeface="Arial"/>
                <a:cs typeface="Arial"/>
                <a:sym typeface="Arial"/>
              </a:defRPr>
            </a:lvl1pPr>
            <a:lvl2pPr lvl="1" algn="l" rtl="0">
              <a:lnSpc>
                <a:spcPct val="90000"/>
              </a:lnSpc>
              <a:spcBef>
                <a:spcPts val="0"/>
              </a:spcBef>
              <a:spcAft>
                <a:spcPts val="0"/>
              </a:spcAft>
              <a:buSzPts val="1400"/>
              <a:buNone/>
              <a:defRPr/>
            </a:lvl2pPr>
            <a:lvl3pPr lvl="2" algn="l" rtl="0">
              <a:lnSpc>
                <a:spcPct val="90000"/>
              </a:lnSpc>
              <a:spcBef>
                <a:spcPts val="0"/>
              </a:spcBef>
              <a:spcAft>
                <a:spcPts val="0"/>
              </a:spcAft>
              <a:buSzPts val="1400"/>
              <a:buNone/>
              <a:defRPr/>
            </a:lvl3pPr>
            <a:lvl4pPr lvl="3" algn="l" rtl="0">
              <a:lnSpc>
                <a:spcPct val="90000"/>
              </a:lnSpc>
              <a:spcBef>
                <a:spcPts val="0"/>
              </a:spcBef>
              <a:spcAft>
                <a:spcPts val="0"/>
              </a:spcAft>
              <a:buSzPts val="1400"/>
              <a:buNone/>
              <a:defRPr/>
            </a:lvl4pPr>
            <a:lvl5pPr lvl="4" algn="l" rtl="0">
              <a:lnSpc>
                <a:spcPct val="90000"/>
              </a:lnSpc>
              <a:spcBef>
                <a:spcPts val="0"/>
              </a:spcBef>
              <a:spcAft>
                <a:spcPts val="0"/>
              </a:spcAft>
              <a:buSzPts val="1400"/>
              <a:buNone/>
              <a:defRPr/>
            </a:lvl5pPr>
            <a:lvl6pPr lvl="5" algn="l" rtl="0">
              <a:lnSpc>
                <a:spcPct val="90000"/>
              </a:lnSpc>
              <a:spcBef>
                <a:spcPts val="0"/>
              </a:spcBef>
              <a:spcAft>
                <a:spcPts val="0"/>
              </a:spcAft>
              <a:buSzPts val="1400"/>
              <a:buNone/>
              <a:defRPr/>
            </a:lvl6pPr>
            <a:lvl7pPr lvl="6" algn="l" rtl="0">
              <a:lnSpc>
                <a:spcPct val="90000"/>
              </a:lnSpc>
              <a:spcBef>
                <a:spcPts val="0"/>
              </a:spcBef>
              <a:spcAft>
                <a:spcPts val="0"/>
              </a:spcAft>
              <a:buSzPts val="1400"/>
              <a:buNone/>
              <a:defRPr/>
            </a:lvl7pPr>
            <a:lvl8pPr lvl="7" algn="l" rtl="0">
              <a:lnSpc>
                <a:spcPct val="90000"/>
              </a:lnSpc>
              <a:spcBef>
                <a:spcPts val="0"/>
              </a:spcBef>
              <a:spcAft>
                <a:spcPts val="0"/>
              </a:spcAft>
              <a:buSzPts val="1400"/>
              <a:buNone/>
              <a:defRPr/>
            </a:lvl8pPr>
            <a:lvl9pPr lvl="8" algn="l" rtl="0">
              <a:lnSpc>
                <a:spcPct val="90000"/>
              </a:lnSpc>
              <a:spcBef>
                <a:spcPts val="0"/>
              </a:spcBef>
              <a:spcAft>
                <a:spcPts val="0"/>
              </a:spcAft>
              <a:buSzPts val="1400"/>
              <a:buNone/>
              <a:defRPr/>
            </a:lvl9pPr>
          </a:lstStyle>
          <a:p>
            <a:endParaRPr/>
          </a:p>
        </p:txBody>
      </p:sp>
      <p:sp>
        <p:nvSpPr>
          <p:cNvPr id="301" name="Google Shape;301;g8840d607e9_2_109"/>
          <p:cNvSpPr>
            <a:spLocks noGrp="1"/>
          </p:cNvSpPr>
          <p:nvPr>
            <p:ph type="body" idx="1"/>
          </p:nvPr>
        </p:nvSpPr>
        <p:spPr>
          <a:xfrm>
            <a:off x="641349" y="2014537"/>
            <a:ext cx="10909200" cy="4351200"/>
          </a:xfrm>
          <a:prstGeom prst="roundRect">
            <a:avLst>
              <a:gd name="adj" fmla="val 558"/>
            </a:avLst>
          </a:prstGeom>
          <a:noFill/>
          <a:ln>
            <a:noFill/>
          </a:ln>
        </p:spPr>
        <p:txBody>
          <a:bodyPr spcFirstLastPara="1" wrap="square" lIns="252000" tIns="252000" rIns="252000" bIns="252000" anchor="t" anchorCtr="0">
            <a:noAutofit/>
          </a:bodyPr>
          <a:lstStyle>
            <a:lvl1pPr marL="609585" lvl="0" indent="-457189" algn="l" rtl="0">
              <a:lnSpc>
                <a:spcPct val="90000"/>
              </a:lnSpc>
              <a:spcBef>
                <a:spcPts val="1333"/>
              </a:spcBef>
              <a:spcAft>
                <a:spcPts val="0"/>
              </a:spcAft>
              <a:buClr>
                <a:srgbClr val="1C1C1C"/>
              </a:buClr>
              <a:buSzPts val="1800"/>
              <a:buChar char="•"/>
              <a:defRPr sz="2400">
                <a:latin typeface="NTR"/>
                <a:ea typeface="NTR"/>
                <a:cs typeface="NTR"/>
                <a:sym typeface="NTR"/>
              </a:defRPr>
            </a:lvl1pPr>
            <a:lvl2pPr marL="1219170" lvl="1" indent="-440256" algn="l" rtl="0">
              <a:lnSpc>
                <a:spcPct val="90000"/>
              </a:lnSpc>
              <a:spcBef>
                <a:spcPts val="667"/>
              </a:spcBef>
              <a:spcAft>
                <a:spcPts val="0"/>
              </a:spcAft>
              <a:buClr>
                <a:srgbClr val="1C1C1C"/>
              </a:buClr>
              <a:buSzPts val="1600"/>
              <a:buChar char="•"/>
              <a:defRPr sz="2133">
                <a:latin typeface="NTR"/>
                <a:ea typeface="NTR"/>
                <a:cs typeface="NTR"/>
                <a:sym typeface="NTR"/>
              </a:defRPr>
            </a:lvl2pPr>
            <a:lvl3pPr marL="1828754" lvl="2" indent="-423323" algn="l" rtl="0">
              <a:lnSpc>
                <a:spcPct val="90000"/>
              </a:lnSpc>
              <a:spcBef>
                <a:spcPts val="667"/>
              </a:spcBef>
              <a:spcAft>
                <a:spcPts val="0"/>
              </a:spcAft>
              <a:buClr>
                <a:srgbClr val="1C1C1C"/>
              </a:buClr>
              <a:buSzPts val="1400"/>
              <a:buChar char="•"/>
              <a:defRPr sz="1867">
                <a:latin typeface="NTR"/>
                <a:ea typeface="NTR"/>
                <a:cs typeface="NTR"/>
                <a:sym typeface="NTR"/>
              </a:defRPr>
            </a:lvl3pPr>
            <a:lvl4pPr marL="2438339" lvl="3" indent="-423323" algn="l" rtl="0">
              <a:lnSpc>
                <a:spcPct val="90000"/>
              </a:lnSpc>
              <a:spcBef>
                <a:spcPts val="667"/>
              </a:spcBef>
              <a:spcAft>
                <a:spcPts val="0"/>
              </a:spcAft>
              <a:buClr>
                <a:srgbClr val="1C1C1C"/>
              </a:buClr>
              <a:buSzPts val="1400"/>
              <a:buChar char="•"/>
              <a:defRPr sz="1867">
                <a:latin typeface="NTR"/>
                <a:ea typeface="NTR"/>
                <a:cs typeface="NTR"/>
                <a:sym typeface="NTR"/>
              </a:defRPr>
            </a:lvl4pPr>
            <a:lvl5pPr marL="3047924" lvl="4" indent="-423323" algn="l" rtl="0">
              <a:lnSpc>
                <a:spcPct val="90000"/>
              </a:lnSpc>
              <a:spcBef>
                <a:spcPts val="667"/>
              </a:spcBef>
              <a:spcAft>
                <a:spcPts val="0"/>
              </a:spcAft>
              <a:buClr>
                <a:srgbClr val="1C1C1C"/>
              </a:buClr>
              <a:buSzPts val="1400"/>
              <a:buChar char="•"/>
              <a:defRPr sz="1867">
                <a:latin typeface="NTR"/>
                <a:ea typeface="NTR"/>
                <a:cs typeface="NTR"/>
                <a:sym typeface="NTR"/>
              </a:defRPr>
            </a:lvl5pPr>
            <a:lvl6pPr marL="3657509" lvl="5" indent="-457189" algn="l" rtl="0">
              <a:lnSpc>
                <a:spcPct val="90000"/>
              </a:lnSpc>
              <a:spcBef>
                <a:spcPts val="667"/>
              </a:spcBef>
              <a:spcAft>
                <a:spcPts val="0"/>
              </a:spcAft>
              <a:buClr>
                <a:schemeClr val="dk1"/>
              </a:buClr>
              <a:buSzPts val="1800"/>
              <a:buChar char="•"/>
              <a:defRPr/>
            </a:lvl6pPr>
            <a:lvl7pPr marL="4267093" lvl="6" indent="-457189" algn="l" rtl="0">
              <a:lnSpc>
                <a:spcPct val="90000"/>
              </a:lnSpc>
              <a:spcBef>
                <a:spcPts val="667"/>
              </a:spcBef>
              <a:spcAft>
                <a:spcPts val="0"/>
              </a:spcAft>
              <a:buClr>
                <a:schemeClr val="dk1"/>
              </a:buClr>
              <a:buSzPts val="1800"/>
              <a:buChar char="•"/>
              <a:defRPr/>
            </a:lvl7pPr>
            <a:lvl8pPr marL="4876678" lvl="7" indent="-457189" algn="l" rtl="0">
              <a:lnSpc>
                <a:spcPct val="90000"/>
              </a:lnSpc>
              <a:spcBef>
                <a:spcPts val="667"/>
              </a:spcBef>
              <a:spcAft>
                <a:spcPts val="0"/>
              </a:spcAft>
              <a:buClr>
                <a:schemeClr val="dk1"/>
              </a:buClr>
              <a:buSzPts val="1800"/>
              <a:buChar char="•"/>
              <a:defRPr/>
            </a:lvl8pPr>
            <a:lvl9pPr marL="5486263" lvl="8" indent="-457189" algn="l" rtl="0">
              <a:lnSpc>
                <a:spcPct val="90000"/>
              </a:lnSpc>
              <a:spcBef>
                <a:spcPts val="667"/>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68740229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307"/>
        <p:cNvGrpSpPr/>
        <p:nvPr/>
      </p:nvGrpSpPr>
      <p:grpSpPr>
        <a:xfrm>
          <a:off x="0" y="0"/>
          <a:ext cx="0" cy="0"/>
          <a:chOff x="0" y="0"/>
          <a:chExt cx="0" cy="0"/>
        </a:xfrm>
      </p:grpSpPr>
      <p:sp>
        <p:nvSpPr>
          <p:cNvPr id="308" name="Google Shape;308;g8840d607e9_2_117"/>
          <p:cNvSpPr>
            <a:spLocks noGrp="1"/>
          </p:cNvSpPr>
          <p:nvPr>
            <p:ph type="title"/>
          </p:nvPr>
        </p:nvSpPr>
        <p:spPr>
          <a:xfrm>
            <a:off x="609597" y="485773"/>
            <a:ext cx="10960000" cy="1595600"/>
          </a:xfrm>
          <a:prstGeom prst="roundRect">
            <a:avLst>
              <a:gd name="adj" fmla="val 2082"/>
            </a:avLst>
          </a:prstGeom>
          <a:noFill/>
          <a:ln>
            <a:noFill/>
          </a:ln>
        </p:spPr>
        <p:txBody>
          <a:bodyPr spcFirstLastPara="1" wrap="square" lIns="252000" tIns="252000" rIns="252000" bIns="252000" anchor="ctr" anchorCtr="1">
            <a:noAutofit/>
          </a:bodyPr>
          <a:lstStyle>
            <a:lvl1pPr lvl="0" algn="l" rtl="0">
              <a:lnSpc>
                <a:spcPct val="90000"/>
              </a:lnSpc>
              <a:spcBef>
                <a:spcPts val="0"/>
              </a:spcBef>
              <a:spcAft>
                <a:spcPts val="0"/>
              </a:spcAft>
              <a:buSzPts val="1400"/>
              <a:buNone/>
              <a:defRPr sz="5333" b="1">
                <a:latin typeface="Arial"/>
                <a:ea typeface="Arial"/>
                <a:cs typeface="Arial"/>
                <a:sym typeface="Arial"/>
              </a:defRPr>
            </a:lvl1pPr>
            <a:lvl2pPr lvl="1" algn="l" rtl="0">
              <a:lnSpc>
                <a:spcPct val="90000"/>
              </a:lnSpc>
              <a:spcBef>
                <a:spcPts val="0"/>
              </a:spcBef>
              <a:spcAft>
                <a:spcPts val="0"/>
              </a:spcAft>
              <a:buSzPts val="1400"/>
              <a:buNone/>
              <a:defRPr/>
            </a:lvl2pPr>
            <a:lvl3pPr lvl="2" algn="l" rtl="0">
              <a:lnSpc>
                <a:spcPct val="90000"/>
              </a:lnSpc>
              <a:spcBef>
                <a:spcPts val="0"/>
              </a:spcBef>
              <a:spcAft>
                <a:spcPts val="0"/>
              </a:spcAft>
              <a:buSzPts val="1400"/>
              <a:buNone/>
              <a:defRPr/>
            </a:lvl3pPr>
            <a:lvl4pPr lvl="3" algn="l" rtl="0">
              <a:lnSpc>
                <a:spcPct val="90000"/>
              </a:lnSpc>
              <a:spcBef>
                <a:spcPts val="0"/>
              </a:spcBef>
              <a:spcAft>
                <a:spcPts val="0"/>
              </a:spcAft>
              <a:buSzPts val="1400"/>
              <a:buNone/>
              <a:defRPr/>
            </a:lvl4pPr>
            <a:lvl5pPr lvl="4" algn="l" rtl="0">
              <a:lnSpc>
                <a:spcPct val="90000"/>
              </a:lnSpc>
              <a:spcBef>
                <a:spcPts val="0"/>
              </a:spcBef>
              <a:spcAft>
                <a:spcPts val="0"/>
              </a:spcAft>
              <a:buSzPts val="1400"/>
              <a:buNone/>
              <a:defRPr/>
            </a:lvl5pPr>
            <a:lvl6pPr lvl="5" algn="l" rtl="0">
              <a:lnSpc>
                <a:spcPct val="90000"/>
              </a:lnSpc>
              <a:spcBef>
                <a:spcPts val="0"/>
              </a:spcBef>
              <a:spcAft>
                <a:spcPts val="0"/>
              </a:spcAft>
              <a:buSzPts val="1400"/>
              <a:buNone/>
              <a:defRPr/>
            </a:lvl6pPr>
            <a:lvl7pPr lvl="6" algn="l" rtl="0">
              <a:lnSpc>
                <a:spcPct val="90000"/>
              </a:lnSpc>
              <a:spcBef>
                <a:spcPts val="0"/>
              </a:spcBef>
              <a:spcAft>
                <a:spcPts val="0"/>
              </a:spcAft>
              <a:buSzPts val="1400"/>
              <a:buNone/>
              <a:defRPr/>
            </a:lvl7pPr>
            <a:lvl8pPr lvl="7" algn="l" rtl="0">
              <a:lnSpc>
                <a:spcPct val="90000"/>
              </a:lnSpc>
              <a:spcBef>
                <a:spcPts val="0"/>
              </a:spcBef>
              <a:spcAft>
                <a:spcPts val="0"/>
              </a:spcAft>
              <a:buSzPts val="1400"/>
              <a:buNone/>
              <a:defRPr/>
            </a:lvl8pPr>
            <a:lvl9pPr lvl="8" algn="l" rtl="0">
              <a:lnSpc>
                <a:spcPct val="90000"/>
              </a:lnSpc>
              <a:spcBef>
                <a:spcPts val="0"/>
              </a:spcBef>
              <a:spcAft>
                <a:spcPts val="0"/>
              </a:spcAft>
              <a:buSzPts val="1400"/>
              <a:buNone/>
              <a:defRPr/>
            </a:lvl9pPr>
          </a:lstStyle>
          <a:p>
            <a:endParaRPr/>
          </a:p>
        </p:txBody>
      </p:sp>
      <p:sp>
        <p:nvSpPr>
          <p:cNvPr id="309" name="Google Shape;309;g8840d607e9_2_117"/>
          <p:cNvSpPr>
            <a:spLocks noGrp="1"/>
          </p:cNvSpPr>
          <p:nvPr>
            <p:ph type="body" idx="1"/>
          </p:nvPr>
        </p:nvSpPr>
        <p:spPr>
          <a:xfrm>
            <a:off x="609596" y="2153353"/>
            <a:ext cx="10960000" cy="4242400"/>
          </a:xfrm>
          <a:prstGeom prst="roundRect">
            <a:avLst>
              <a:gd name="adj" fmla="val 558"/>
            </a:avLst>
          </a:prstGeom>
          <a:noFill/>
          <a:ln>
            <a:noFill/>
          </a:ln>
        </p:spPr>
        <p:txBody>
          <a:bodyPr spcFirstLastPara="1" wrap="square" lIns="252000" tIns="252000" rIns="252000" bIns="252000" anchor="t" anchorCtr="0">
            <a:noAutofit/>
          </a:bodyPr>
          <a:lstStyle>
            <a:lvl1pPr marL="609585" lvl="0" indent="-457189" algn="l" rtl="0">
              <a:lnSpc>
                <a:spcPct val="90000"/>
              </a:lnSpc>
              <a:spcBef>
                <a:spcPts val="1333"/>
              </a:spcBef>
              <a:spcAft>
                <a:spcPts val="0"/>
              </a:spcAft>
              <a:buClr>
                <a:srgbClr val="1C1C1C"/>
              </a:buClr>
              <a:buSzPts val="1800"/>
              <a:buChar char="•"/>
              <a:defRPr sz="2400">
                <a:latin typeface="NTR"/>
                <a:ea typeface="NTR"/>
                <a:cs typeface="NTR"/>
                <a:sym typeface="NTR"/>
              </a:defRPr>
            </a:lvl1pPr>
            <a:lvl2pPr marL="1219170" lvl="1" indent="-440256" algn="l" rtl="0">
              <a:lnSpc>
                <a:spcPct val="90000"/>
              </a:lnSpc>
              <a:spcBef>
                <a:spcPts val="667"/>
              </a:spcBef>
              <a:spcAft>
                <a:spcPts val="0"/>
              </a:spcAft>
              <a:buClr>
                <a:srgbClr val="1C1C1C"/>
              </a:buClr>
              <a:buSzPts val="1600"/>
              <a:buChar char="•"/>
              <a:defRPr sz="2133">
                <a:latin typeface="NTR"/>
                <a:ea typeface="NTR"/>
                <a:cs typeface="NTR"/>
                <a:sym typeface="NTR"/>
              </a:defRPr>
            </a:lvl2pPr>
            <a:lvl3pPr marL="1828754" lvl="2" indent="-423323" algn="l" rtl="0">
              <a:lnSpc>
                <a:spcPct val="90000"/>
              </a:lnSpc>
              <a:spcBef>
                <a:spcPts val="667"/>
              </a:spcBef>
              <a:spcAft>
                <a:spcPts val="0"/>
              </a:spcAft>
              <a:buClr>
                <a:srgbClr val="1C1C1C"/>
              </a:buClr>
              <a:buSzPts val="1400"/>
              <a:buChar char="•"/>
              <a:defRPr sz="1867">
                <a:latin typeface="NTR"/>
                <a:ea typeface="NTR"/>
                <a:cs typeface="NTR"/>
                <a:sym typeface="NTR"/>
              </a:defRPr>
            </a:lvl3pPr>
            <a:lvl4pPr marL="2438339" lvl="3" indent="-423323" algn="l" rtl="0">
              <a:lnSpc>
                <a:spcPct val="90000"/>
              </a:lnSpc>
              <a:spcBef>
                <a:spcPts val="667"/>
              </a:spcBef>
              <a:spcAft>
                <a:spcPts val="0"/>
              </a:spcAft>
              <a:buClr>
                <a:srgbClr val="1C1C1C"/>
              </a:buClr>
              <a:buSzPts val="1400"/>
              <a:buChar char="•"/>
              <a:defRPr sz="1867">
                <a:latin typeface="NTR"/>
                <a:ea typeface="NTR"/>
                <a:cs typeface="NTR"/>
                <a:sym typeface="NTR"/>
              </a:defRPr>
            </a:lvl4pPr>
            <a:lvl5pPr marL="3047924" lvl="4" indent="-423323" algn="l" rtl="0">
              <a:lnSpc>
                <a:spcPct val="90000"/>
              </a:lnSpc>
              <a:spcBef>
                <a:spcPts val="667"/>
              </a:spcBef>
              <a:spcAft>
                <a:spcPts val="0"/>
              </a:spcAft>
              <a:buClr>
                <a:srgbClr val="1C1C1C"/>
              </a:buClr>
              <a:buSzPts val="1400"/>
              <a:buChar char="•"/>
              <a:defRPr sz="1867">
                <a:latin typeface="NTR"/>
                <a:ea typeface="NTR"/>
                <a:cs typeface="NTR"/>
                <a:sym typeface="NTR"/>
              </a:defRPr>
            </a:lvl5pPr>
            <a:lvl6pPr marL="3657509" lvl="5" indent="-457189" algn="l" rtl="0">
              <a:lnSpc>
                <a:spcPct val="90000"/>
              </a:lnSpc>
              <a:spcBef>
                <a:spcPts val="667"/>
              </a:spcBef>
              <a:spcAft>
                <a:spcPts val="0"/>
              </a:spcAft>
              <a:buClr>
                <a:schemeClr val="dk1"/>
              </a:buClr>
              <a:buSzPts val="1800"/>
              <a:buChar char="•"/>
              <a:defRPr/>
            </a:lvl6pPr>
            <a:lvl7pPr marL="4267093" lvl="6" indent="-457189" algn="l" rtl="0">
              <a:lnSpc>
                <a:spcPct val="90000"/>
              </a:lnSpc>
              <a:spcBef>
                <a:spcPts val="667"/>
              </a:spcBef>
              <a:spcAft>
                <a:spcPts val="0"/>
              </a:spcAft>
              <a:buClr>
                <a:schemeClr val="dk1"/>
              </a:buClr>
              <a:buSzPts val="1800"/>
              <a:buChar char="•"/>
              <a:defRPr/>
            </a:lvl7pPr>
            <a:lvl8pPr marL="4876678" lvl="7" indent="-457189" algn="l" rtl="0">
              <a:lnSpc>
                <a:spcPct val="90000"/>
              </a:lnSpc>
              <a:spcBef>
                <a:spcPts val="667"/>
              </a:spcBef>
              <a:spcAft>
                <a:spcPts val="0"/>
              </a:spcAft>
              <a:buClr>
                <a:schemeClr val="dk1"/>
              </a:buClr>
              <a:buSzPts val="1800"/>
              <a:buChar char="•"/>
              <a:defRPr/>
            </a:lvl8pPr>
            <a:lvl9pPr marL="5486263" lvl="8" indent="-457189" algn="l" rtl="0">
              <a:lnSpc>
                <a:spcPct val="90000"/>
              </a:lnSpc>
              <a:spcBef>
                <a:spcPts val="667"/>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187111368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315"/>
        <p:cNvGrpSpPr/>
        <p:nvPr/>
      </p:nvGrpSpPr>
      <p:grpSpPr>
        <a:xfrm>
          <a:off x="0" y="0"/>
          <a:ext cx="0" cy="0"/>
          <a:chOff x="0" y="0"/>
          <a:chExt cx="0" cy="0"/>
        </a:xfrm>
      </p:grpSpPr>
      <p:sp>
        <p:nvSpPr>
          <p:cNvPr id="316" name="Google Shape;316;g8840d607e9_2_292"/>
          <p:cNvSpPr>
            <a:spLocks noGrp="1"/>
          </p:cNvSpPr>
          <p:nvPr>
            <p:ph type="ctrTitle"/>
          </p:nvPr>
        </p:nvSpPr>
        <p:spPr>
          <a:xfrm>
            <a:off x="622300" y="1122363"/>
            <a:ext cx="10934800" cy="2387600"/>
          </a:xfrm>
          <a:prstGeom prst="roundRect">
            <a:avLst>
              <a:gd name="adj" fmla="val 2082"/>
            </a:avLst>
          </a:prstGeom>
          <a:noFill/>
          <a:ln>
            <a:noFill/>
          </a:ln>
        </p:spPr>
        <p:txBody>
          <a:bodyPr spcFirstLastPara="1" wrap="square" lIns="252000" tIns="252000" rIns="252000" bIns="252000" anchor="ctr" anchorCtr="1">
            <a:noAutofit/>
          </a:bodyPr>
          <a:lstStyle>
            <a:lvl1pPr lvl="0" algn="ctr" rtl="0">
              <a:lnSpc>
                <a:spcPct val="90000"/>
              </a:lnSpc>
              <a:spcBef>
                <a:spcPts val="0"/>
              </a:spcBef>
              <a:spcAft>
                <a:spcPts val="0"/>
              </a:spcAft>
              <a:buSzPts val="1400"/>
              <a:buNone/>
              <a:defRPr sz="5333">
                <a:latin typeface="Arial"/>
                <a:ea typeface="Arial"/>
                <a:cs typeface="Arial"/>
                <a:sym typeface="Arial"/>
              </a:defRPr>
            </a:lvl1pPr>
            <a:lvl2pPr lvl="1" algn="l" rtl="0">
              <a:lnSpc>
                <a:spcPct val="90000"/>
              </a:lnSpc>
              <a:spcBef>
                <a:spcPts val="0"/>
              </a:spcBef>
              <a:spcAft>
                <a:spcPts val="0"/>
              </a:spcAft>
              <a:buSzPts val="1400"/>
              <a:buNone/>
              <a:defRPr/>
            </a:lvl2pPr>
            <a:lvl3pPr lvl="2" algn="l" rtl="0">
              <a:lnSpc>
                <a:spcPct val="90000"/>
              </a:lnSpc>
              <a:spcBef>
                <a:spcPts val="0"/>
              </a:spcBef>
              <a:spcAft>
                <a:spcPts val="0"/>
              </a:spcAft>
              <a:buSzPts val="1400"/>
              <a:buNone/>
              <a:defRPr/>
            </a:lvl3pPr>
            <a:lvl4pPr lvl="3" algn="l" rtl="0">
              <a:lnSpc>
                <a:spcPct val="90000"/>
              </a:lnSpc>
              <a:spcBef>
                <a:spcPts val="0"/>
              </a:spcBef>
              <a:spcAft>
                <a:spcPts val="0"/>
              </a:spcAft>
              <a:buSzPts val="1400"/>
              <a:buNone/>
              <a:defRPr/>
            </a:lvl4pPr>
            <a:lvl5pPr lvl="4" algn="l" rtl="0">
              <a:lnSpc>
                <a:spcPct val="90000"/>
              </a:lnSpc>
              <a:spcBef>
                <a:spcPts val="0"/>
              </a:spcBef>
              <a:spcAft>
                <a:spcPts val="0"/>
              </a:spcAft>
              <a:buSzPts val="1400"/>
              <a:buNone/>
              <a:defRPr/>
            </a:lvl5pPr>
            <a:lvl6pPr lvl="5" algn="l" rtl="0">
              <a:lnSpc>
                <a:spcPct val="90000"/>
              </a:lnSpc>
              <a:spcBef>
                <a:spcPts val="0"/>
              </a:spcBef>
              <a:spcAft>
                <a:spcPts val="0"/>
              </a:spcAft>
              <a:buSzPts val="1400"/>
              <a:buNone/>
              <a:defRPr/>
            </a:lvl6pPr>
            <a:lvl7pPr lvl="6" algn="l" rtl="0">
              <a:lnSpc>
                <a:spcPct val="90000"/>
              </a:lnSpc>
              <a:spcBef>
                <a:spcPts val="0"/>
              </a:spcBef>
              <a:spcAft>
                <a:spcPts val="0"/>
              </a:spcAft>
              <a:buSzPts val="1400"/>
              <a:buNone/>
              <a:defRPr/>
            </a:lvl7pPr>
            <a:lvl8pPr lvl="7" algn="l" rtl="0">
              <a:lnSpc>
                <a:spcPct val="90000"/>
              </a:lnSpc>
              <a:spcBef>
                <a:spcPts val="0"/>
              </a:spcBef>
              <a:spcAft>
                <a:spcPts val="0"/>
              </a:spcAft>
              <a:buSzPts val="1400"/>
              <a:buNone/>
              <a:defRPr/>
            </a:lvl8pPr>
            <a:lvl9pPr lvl="8" algn="l" rtl="0">
              <a:lnSpc>
                <a:spcPct val="90000"/>
              </a:lnSpc>
              <a:spcBef>
                <a:spcPts val="0"/>
              </a:spcBef>
              <a:spcAft>
                <a:spcPts val="0"/>
              </a:spcAft>
              <a:buSzPts val="1400"/>
              <a:buNone/>
              <a:defRPr/>
            </a:lvl9pPr>
          </a:lstStyle>
          <a:p>
            <a:endParaRPr/>
          </a:p>
        </p:txBody>
      </p:sp>
      <p:sp>
        <p:nvSpPr>
          <p:cNvPr id="317" name="Google Shape;317;g8840d607e9_2_292"/>
          <p:cNvSpPr>
            <a:spLocks noGrp="1"/>
          </p:cNvSpPr>
          <p:nvPr>
            <p:ph type="subTitle" idx="1"/>
          </p:nvPr>
        </p:nvSpPr>
        <p:spPr>
          <a:xfrm>
            <a:off x="622300" y="3602037"/>
            <a:ext cx="10934800" cy="1655600"/>
          </a:xfrm>
          <a:prstGeom prst="roundRect">
            <a:avLst>
              <a:gd name="adj" fmla="val 558"/>
            </a:avLst>
          </a:prstGeom>
          <a:noFill/>
          <a:ln>
            <a:noFill/>
          </a:ln>
        </p:spPr>
        <p:txBody>
          <a:bodyPr spcFirstLastPara="1" wrap="square" lIns="252000" tIns="252000" rIns="252000" bIns="252000" anchor="t" anchorCtr="0">
            <a:noAutofit/>
          </a:bodyPr>
          <a:lstStyle>
            <a:lvl1pPr lvl="0" algn="ctr" rtl="0">
              <a:lnSpc>
                <a:spcPct val="90000"/>
              </a:lnSpc>
              <a:spcBef>
                <a:spcPts val="1333"/>
              </a:spcBef>
              <a:spcAft>
                <a:spcPts val="0"/>
              </a:spcAft>
              <a:buClr>
                <a:srgbClr val="1C1C1C"/>
              </a:buClr>
              <a:buSzPts val="2400"/>
              <a:buNone/>
              <a:defRPr sz="3200">
                <a:latin typeface="NTR"/>
                <a:ea typeface="NTR"/>
                <a:cs typeface="NTR"/>
                <a:sym typeface="NTR"/>
              </a:defRPr>
            </a:lvl1pPr>
            <a:lvl2pPr lvl="1" algn="ctr" rtl="0">
              <a:lnSpc>
                <a:spcPct val="90000"/>
              </a:lnSpc>
              <a:spcBef>
                <a:spcPts val="667"/>
              </a:spcBef>
              <a:spcAft>
                <a:spcPts val="0"/>
              </a:spcAft>
              <a:buClr>
                <a:srgbClr val="1C1C1C"/>
              </a:buClr>
              <a:buSzPts val="2000"/>
              <a:buNone/>
              <a:defRPr sz="2667"/>
            </a:lvl2pPr>
            <a:lvl3pPr lvl="2" algn="ctr" rtl="0">
              <a:lnSpc>
                <a:spcPct val="90000"/>
              </a:lnSpc>
              <a:spcBef>
                <a:spcPts val="667"/>
              </a:spcBef>
              <a:spcAft>
                <a:spcPts val="0"/>
              </a:spcAft>
              <a:buClr>
                <a:srgbClr val="1C1C1C"/>
              </a:buClr>
              <a:buSzPts val="1800"/>
              <a:buNone/>
              <a:defRPr sz="2400"/>
            </a:lvl3pPr>
            <a:lvl4pPr lvl="3" algn="ctr" rtl="0">
              <a:lnSpc>
                <a:spcPct val="90000"/>
              </a:lnSpc>
              <a:spcBef>
                <a:spcPts val="667"/>
              </a:spcBef>
              <a:spcAft>
                <a:spcPts val="0"/>
              </a:spcAft>
              <a:buClr>
                <a:srgbClr val="1C1C1C"/>
              </a:buClr>
              <a:buSzPts val="1600"/>
              <a:buNone/>
              <a:defRPr sz="2133"/>
            </a:lvl4pPr>
            <a:lvl5pPr lvl="4" algn="ctr" rtl="0">
              <a:lnSpc>
                <a:spcPct val="90000"/>
              </a:lnSpc>
              <a:spcBef>
                <a:spcPts val="667"/>
              </a:spcBef>
              <a:spcAft>
                <a:spcPts val="0"/>
              </a:spcAft>
              <a:buClr>
                <a:srgbClr val="1C1C1C"/>
              </a:buClr>
              <a:buSzPts val="1600"/>
              <a:buNone/>
              <a:defRPr sz="2133"/>
            </a:lvl5pPr>
            <a:lvl6pPr lvl="5" algn="ctr" rtl="0">
              <a:lnSpc>
                <a:spcPct val="90000"/>
              </a:lnSpc>
              <a:spcBef>
                <a:spcPts val="667"/>
              </a:spcBef>
              <a:spcAft>
                <a:spcPts val="0"/>
              </a:spcAft>
              <a:buClr>
                <a:schemeClr val="dk1"/>
              </a:buClr>
              <a:buSzPts val="1600"/>
              <a:buNone/>
              <a:defRPr sz="2133"/>
            </a:lvl6pPr>
            <a:lvl7pPr lvl="6" algn="ctr" rtl="0">
              <a:lnSpc>
                <a:spcPct val="90000"/>
              </a:lnSpc>
              <a:spcBef>
                <a:spcPts val="667"/>
              </a:spcBef>
              <a:spcAft>
                <a:spcPts val="0"/>
              </a:spcAft>
              <a:buClr>
                <a:schemeClr val="dk1"/>
              </a:buClr>
              <a:buSzPts val="1600"/>
              <a:buNone/>
              <a:defRPr sz="2133"/>
            </a:lvl7pPr>
            <a:lvl8pPr lvl="7" algn="ctr" rtl="0">
              <a:lnSpc>
                <a:spcPct val="90000"/>
              </a:lnSpc>
              <a:spcBef>
                <a:spcPts val="667"/>
              </a:spcBef>
              <a:spcAft>
                <a:spcPts val="0"/>
              </a:spcAft>
              <a:buClr>
                <a:schemeClr val="dk1"/>
              </a:buClr>
              <a:buSzPts val="1600"/>
              <a:buNone/>
              <a:defRPr sz="2133"/>
            </a:lvl8pPr>
            <a:lvl9pPr lvl="8" algn="ctr" rtl="0">
              <a:lnSpc>
                <a:spcPct val="90000"/>
              </a:lnSpc>
              <a:spcBef>
                <a:spcPts val="667"/>
              </a:spcBef>
              <a:spcAft>
                <a:spcPts val="0"/>
              </a:spcAft>
              <a:buClr>
                <a:schemeClr val="dk1"/>
              </a:buClr>
              <a:buSzPts val="1600"/>
              <a:buNone/>
              <a:defRPr sz="2133"/>
            </a:lvl9pPr>
          </a:lstStyle>
          <a:p>
            <a:endParaRPr/>
          </a:p>
        </p:txBody>
      </p:sp>
    </p:spTree>
    <p:extLst>
      <p:ext uri="{BB962C8B-B14F-4D97-AF65-F5344CB8AC3E}">
        <p14:creationId xmlns:p14="http://schemas.microsoft.com/office/powerpoint/2010/main" val="513190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theme" Target="../theme/theme2.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theme" Target="../theme/theme3.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41.xml"/><Relationship Id="rId1" Type="http://schemas.openxmlformats.org/officeDocument/2006/relationships/slideLayout" Target="../slideLayouts/slideLayout40.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5.xml"/><Relationship Id="rId1" Type="http://schemas.openxmlformats.org/officeDocument/2006/relationships/slideLayout" Target="../slideLayouts/slideLayout42.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6.xml"/><Relationship Id="rId1" Type="http://schemas.openxmlformats.org/officeDocument/2006/relationships/slideLayout" Target="../slideLayouts/slideLayout43.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7.xml"/><Relationship Id="rId1"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9814226"/>
      </p:ext>
    </p:extLst>
  </p:cSld>
  <p:clrMap bg1="lt1" tx1="dk1" bg2="dk2" tx2="lt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4" r:id="rId10"/>
    <p:sldLayoutId id="2147483675" r:id="rId11"/>
    <p:sldLayoutId id="2147483676"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43213478"/>
      </p:ext>
    </p:extLst>
  </p:cSld>
  <p:clrMap bg1="lt1" tx1="dk1" bg2="dk2" tx2="lt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08"/>
        <p:cNvGrpSpPr/>
        <p:nvPr/>
      </p:nvGrpSpPr>
      <p:grpSpPr>
        <a:xfrm>
          <a:off x="0" y="0"/>
          <a:ext cx="0" cy="0"/>
          <a:chOff x="0" y="0"/>
          <a:chExt cx="0" cy="0"/>
        </a:xfrm>
      </p:grpSpPr>
      <p:sp>
        <p:nvSpPr>
          <p:cNvPr id="109" name="Google Shape;109;p8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110" name="Google Shape;110;p8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111" name="Google Shape;111;p8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75798348"/>
      </p:ext>
    </p:extLst>
  </p:cSld>
  <p:clrMap bg1="lt1" tx1="dk1" bg2="dk2" tx2="lt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88"/>
        <p:cNvGrpSpPr/>
        <p:nvPr/>
      </p:nvGrpSpPr>
      <p:grpSpPr>
        <a:xfrm>
          <a:off x="0" y="0"/>
          <a:ext cx="0" cy="0"/>
          <a:chOff x="0" y="0"/>
          <a:chExt cx="0" cy="0"/>
        </a:xfrm>
      </p:grpSpPr>
      <p:sp>
        <p:nvSpPr>
          <p:cNvPr id="289" name="Google Shape;289;g8840d607e9_2_98"/>
          <p:cNvSpPr>
            <a:spLocks noGrp="1"/>
          </p:cNvSpPr>
          <p:nvPr>
            <p:ph type="title"/>
          </p:nvPr>
        </p:nvSpPr>
        <p:spPr>
          <a:xfrm>
            <a:off x="654049" y="695325"/>
            <a:ext cx="10884000" cy="1150800"/>
          </a:xfrm>
          <a:prstGeom prst="roundRect">
            <a:avLst>
              <a:gd name="adj" fmla="val 2082"/>
            </a:avLst>
          </a:prstGeom>
          <a:noFill/>
          <a:ln>
            <a:noFill/>
          </a:ln>
        </p:spPr>
        <p:txBody>
          <a:bodyPr spcFirstLastPara="1" wrap="square" lIns="252000" tIns="252000" rIns="252000" bIns="252000" anchor="ctr" anchorCtr="1">
            <a:noAutofit/>
          </a:bodyPr>
          <a:lstStyle>
            <a:lvl1pPr marR="0" lvl="0"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1pPr>
            <a:lvl2pPr marR="0" lvl="1"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2pPr>
            <a:lvl3pPr marR="0" lvl="2"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3pPr>
            <a:lvl4pPr marR="0" lvl="3"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4pPr>
            <a:lvl5pPr marR="0" lvl="4"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5pPr>
            <a:lvl6pPr marR="0" lvl="5"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6pPr>
            <a:lvl7pPr marR="0" lvl="6"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7pPr>
            <a:lvl8pPr marR="0" lvl="7"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8pPr>
            <a:lvl9pPr marR="0" lvl="8"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9pPr>
          </a:lstStyle>
          <a:p>
            <a:endParaRPr/>
          </a:p>
        </p:txBody>
      </p:sp>
      <p:sp>
        <p:nvSpPr>
          <p:cNvPr id="290" name="Google Shape;290;g8840d607e9_2_98"/>
          <p:cNvSpPr>
            <a:spLocks noGrp="1"/>
          </p:cNvSpPr>
          <p:nvPr>
            <p:ph type="body" idx="1"/>
          </p:nvPr>
        </p:nvSpPr>
        <p:spPr>
          <a:xfrm>
            <a:off x="654049" y="1957387"/>
            <a:ext cx="10884000" cy="4387600"/>
          </a:xfrm>
          <a:prstGeom prst="roundRect">
            <a:avLst>
              <a:gd name="adj" fmla="val 558"/>
            </a:avLst>
          </a:prstGeom>
          <a:noFill/>
          <a:ln>
            <a:noFill/>
          </a:ln>
        </p:spPr>
        <p:txBody>
          <a:bodyPr spcFirstLastPara="1" wrap="square" lIns="252000" tIns="252000" rIns="252000" bIns="252000" anchor="t" anchorCtr="0">
            <a:no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NTR"/>
                <a:ea typeface="NTR"/>
                <a:cs typeface="NTR"/>
                <a:sym typeface="NTR"/>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NTR"/>
                <a:ea typeface="NTR"/>
                <a:cs typeface="NTR"/>
                <a:sym typeface="NTR"/>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9pPr>
          </a:lstStyle>
          <a:p>
            <a:endParaRPr/>
          </a:p>
        </p:txBody>
      </p:sp>
    </p:spTree>
    <p:extLst>
      <p:ext uri="{BB962C8B-B14F-4D97-AF65-F5344CB8AC3E}">
        <p14:creationId xmlns:p14="http://schemas.microsoft.com/office/powerpoint/2010/main" val="1518878951"/>
      </p:ext>
    </p:extLst>
  </p:cSld>
  <p:clrMap bg1="lt1" tx1="dk1" bg2="dk2" tx2="lt2" accent1="accent1" accent2="accent2" accent3="accent3" accent4="accent4" accent5="accent5" accent6="accent6" hlink="hlink" folHlink="folHlink"/>
  <p:sldLayoutIdLst>
    <p:sldLayoutId id="2147483707" r:id="rId1"/>
    <p:sldLayoutId id="2147483708" r:id="rId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95"/>
        <p:cNvGrpSpPr/>
        <p:nvPr/>
      </p:nvGrpSpPr>
      <p:grpSpPr>
        <a:xfrm>
          <a:off x="0" y="0"/>
          <a:ext cx="0" cy="0"/>
          <a:chOff x="0" y="0"/>
          <a:chExt cx="0" cy="0"/>
        </a:xfrm>
      </p:grpSpPr>
      <p:pic>
        <p:nvPicPr>
          <p:cNvPr id="296" name="Google Shape;296;g8840d607e9_2_105"/>
          <p:cNvPicPr preferRelativeResize="0"/>
          <p:nvPr/>
        </p:nvPicPr>
        <p:blipFill rotWithShape="1">
          <a:blip r:embed="rId3">
            <a:alphaModFix/>
          </a:blip>
          <a:srcRect/>
          <a:stretch/>
        </p:blipFill>
        <p:spPr>
          <a:xfrm>
            <a:off x="11271249" y="6700838"/>
            <a:ext cx="584200" cy="84137"/>
          </a:xfrm>
          <a:prstGeom prst="rect">
            <a:avLst/>
          </a:prstGeom>
          <a:noFill/>
          <a:ln>
            <a:noFill/>
          </a:ln>
        </p:spPr>
      </p:pic>
      <p:sp>
        <p:nvSpPr>
          <p:cNvPr id="297" name="Google Shape;297;g8840d607e9_2_105"/>
          <p:cNvSpPr>
            <a:spLocks noGrp="1"/>
          </p:cNvSpPr>
          <p:nvPr>
            <p:ph type="title"/>
          </p:nvPr>
        </p:nvSpPr>
        <p:spPr>
          <a:xfrm>
            <a:off x="654049" y="695325"/>
            <a:ext cx="10884000" cy="1150800"/>
          </a:xfrm>
          <a:prstGeom prst="roundRect">
            <a:avLst>
              <a:gd name="adj" fmla="val 2082"/>
            </a:avLst>
          </a:prstGeom>
          <a:noFill/>
          <a:ln>
            <a:noFill/>
          </a:ln>
        </p:spPr>
        <p:txBody>
          <a:bodyPr spcFirstLastPara="1" wrap="square" lIns="252000" tIns="252000" rIns="252000" bIns="252000" anchor="ctr" anchorCtr="1">
            <a:noAutofit/>
          </a:bodyPr>
          <a:lstStyle>
            <a:lvl1pPr marR="0" lvl="0"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1pPr>
            <a:lvl2pPr marR="0" lvl="1"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2pPr>
            <a:lvl3pPr marR="0" lvl="2"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3pPr>
            <a:lvl4pPr marR="0" lvl="3"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4pPr>
            <a:lvl5pPr marR="0" lvl="4"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5pPr>
            <a:lvl6pPr marR="0" lvl="5"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6pPr>
            <a:lvl7pPr marR="0" lvl="6"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7pPr>
            <a:lvl8pPr marR="0" lvl="7"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8pPr>
            <a:lvl9pPr marR="0" lvl="8"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9pPr>
          </a:lstStyle>
          <a:p>
            <a:endParaRPr/>
          </a:p>
        </p:txBody>
      </p:sp>
      <p:sp>
        <p:nvSpPr>
          <p:cNvPr id="298" name="Google Shape;298;g8840d607e9_2_105"/>
          <p:cNvSpPr>
            <a:spLocks noGrp="1"/>
          </p:cNvSpPr>
          <p:nvPr>
            <p:ph type="body" idx="1"/>
          </p:nvPr>
        </p:nvSpPr>
        <p:spPr>
          <a:xfrm>
            <a:off x="654049" y="1957387"/>
            <a:ext cx="10884000" cy="4387600"/>
          </a:xfrm>
          <a:prstGeom prst="roundRect">
            <a:avLst>
              <a:gd name="adj" fmla="val 558"/>
            </a:avLst>
          </a:prstGeom>
          <a:noFill/>
          <a:ln>
            <a:noFill/>
          </a:ln>
        </p:spPr>
        <p:txBody>
          <a:bodyPr spcFirstLastPara="1" wrap="square" lIns="252000" tIns="252000" rIns="252000" bIns="252000" anchor="t" anchorCtr="0">
            <a:no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NTR"/>
                <a:ea typeface="NTR"/>
                <a:cs typeface="NTR"/>
                <a:sym typeface="NTR"/>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NTR"/>
                <a:ea typeface="NTR"/>
                <a:cs typeface="NTR"/>
                <a:sym typeface="NTR"/>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9pPr>
          </a:lstStyle>
          <a:p>
            <a:endParaRPr/>
          </a:p>
        </p:txBody>
      </p:sp>
    </p:spTree>
    <p:extLst>
      <p:ext uri="{BB962C8B-B14F-4D97-AF65-F5344CB8AC3E}">
        <p14:creationId xmlns:p14="http://schemas.microsoft.com/office/powerpoint/2010/main" val="2544145240"/>
      </p:ext>
    </p:extLst>
  </p:cSld>
  <p:clrMap bg1="lt1" tx1="dk1" bg2="dk2" tx2="lt2" accent1="accent1" accent2="accent2" accent3="accent3" accent4="accent4" accent5="accent5" accent6="accent6" hlink="hlink" folHlink="folHlink"/>
  <p:sldLayoutIdLst>
    <p:sldLayoutId id="2147483710"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02"/>
        <p:cNvGrpSpPr/>
        <p:nvPr/>
      </p:nvGrpSpPr>
      <p:grpSpPr>
        <a:xfrm>
          <a:off x="0" y="0"/>
          <a:ext cx="0" cy="0"/>
          <a:chOff x="0" y="0"/>
          <a:chExt cx="0" cy="0"/>
        </a:xfrm>
      </p:grpSpPr>
      <p:sp>
        <p:nvSpPr>
          <p:cNvPr id="303" name="Google Shape;303;g8840d607e9_2_112"/>
          <p:cNvSpPr/>
          <p:nvPr/>
        </p:nvSpPr>
        <p:spPr>
          <a:xfrm>
            <a:off x="609600" y="438151"/>
            <a:ext cx="10960000" cy="5958000"/>
          </a:xfrm>
          <a:prstGeom prst="roundRect">
            <a:avLst>
              <a:gd name="adj" fmla="val 572"/>
            </a:avLst>
          </a:prstGeom>
          <a:solidFill>
            <a:schemeClr val="lt1">
              <a:alpha val="89800"/>
            </a:schemeClr>
          </a:solidFill>
          <a:ln w="25400" cap="rnd"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FFFFFF"/>
              </a:buClr>
              <a:buSzPts val="1300"/>
              <a:buFont typeface="NTR"/>
              <a:buNone/>
            </a:pPr>
            <a:r>
              <a:rPr lang="en-GB" sz="1733" b="0" i="0" u="none" strike="noStrike" cap="none">
                <a:solidFill>
                  <a:srgbClr val="FFFFFF"/>
                </a:solidFill>
                <a:latin typeface="NTR"/>
                <a:ea typeface="NTR"/>
                <a:cs typeface="NTR"/>
                <a:sym typeface="NTR"/>
              </a:rPr>
              <a:t> </a:t>
            </a:r>
            <a:endParaRPr sz="2400"/>
          </a:p>
        </p:txBody>
      </p:sp>
      <p:pic>
        <p:nvPicPr>
          <p:cNvPr id="304" name="Google Shape;304;g8840d607e9_2_112"/>
          <p:cNvPicPr preferRelativeResize="0"/>
          <p:nvPr/>
        </p:nvPicPr>
        <p:blipFill rotWithShape="1">
          <a:blip r:embed="rId3">
            <a:alphaModFix/>
          </a:blip>
          <a:srcRect/>
          <a:stretch/>
        </p:blipFill>
        <p:spPr>
          <a:xfrm>
            <a:off x="11315700" y="6700838"/>
            <a:ext cx="585787" cy="85725"/>
          </a:xfrm>
          <a:prstGeom prst="rect">
            <a:avLst/>
          </a:prstGeom>
          <a:noFill/>
          <a:ln>
            <a:noFill/>
          </a:ln>
        </p:spPr>
      </p:pic>
      <p:sp>
        <p:nvSpPr>
          <p:cNvPr id="305" name="Google Shape;305;g8840d607e9_2_112"/>
          <p:cNvSpPr>
            <a:spLocks noGrp="1"/>
          </p:cNvSpPr>
          <p:nvPr>
            <p:ph type="title"/>
          </p:nvPr>
        </p:nvSpPr>
        <p:spPr>
          <a:xfrm>
            <a:off x="654049" y="695325"/>
            <a:ext cx="10884000" cy="1150800"/>
          </a:xfrm>
          <a:prstGeom prst="roundRect">
            <a:avLst>
              <a:gd name="adj" fmla="val 2082"/>
            </a:avLst>
          </a:prstGeom>
          <a:noFill/>
          <a:ln>
            <a:noFill/>
          </a:ln>
        </p:spPr>
        <p:txBody>
          <a:bodyPr spcFirstLastPara="1" wrap="square" lIns="252000" tIns="252000" rIns="252000" bIns="252000" anchor="ctr" anchorCtr="1">
            <a:noAutofit/>
          </a:bodyPr>
          <a:lstStyle>
            <a:lvl1pPr marR="0" lvl="0"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1pPr>
            <a:lvl2pPr marR="0" lvl="1"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2pPr>
            <a:lvl3pPr marR="0" lvl="2"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3pPr>
            <a:lvl4pPr marR="0" lvl="3"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4pPr>
            <a:lvl5pPr marR="0" lvl="4"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5pPr>
            <a:lvl6pPr marR="0" lvl="5"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6pPr>
            <a:lvl7pPr marR="0" lvl="6"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7pPr>
            <a:lvl8pPr marR="0" lvl="7"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8pPr>
            <a:lvl9pPr marR="0" lvl="8"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9pPr>
          </a:lstStyle>
          <a:p>
            <a:endParaRPr/>
          </a:p>
        </p:txBody>
      </p:sp>
      <p:sp>
        <p:nvSpPr>
          <p:cNvPr id="306" name="Google Shape;306;g8840d607e9_2_112"/>
          <p:cNvSpPr>
            <a:spLocks noGrp="1"/>
          </p:cNvSpPr>
          <p:nvPr>
            <p:ph type="body" idx="1"/>
          </p:nvPr>
        </p:nvSpPr>
        <p:spPr>
          <a:xfrm>
            <a:off x="654049" y="1957387"/>
            <a:ext cx="10884000" cy="4387600"/>
          </a:xfrm>
          <a:prstGeom prst="roundRect">
            <a:avLst>
              <a:gd name="adj" fmla="val 558"/>
            </a:avLst>
          </a:prstGeom>
          <a:noFill/>
          <a:ln>
            <a:noFill/>
          </a:ln>
        </p:spPr>
        <p:txBody>
          <a:bodyPr spcFirstLastPara="1" wrap="square" lIns="252000" tIns="252000" rIns="252000" bIns="252000" anchor="t" anchorCtr="0">
            <a:no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NTR"/>
                <a:ea typeface="NTR"/>
                <a:cs typeface="NTR"/>
                <a:sym typeface="NTR"/>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NTR"/>
                <a:ea typeface="NTR"/>
                <a:cs typeface="NTR"/>
                <a:sym typeface="NTR"/>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9pPr>
          </a:lstStyle>
          <a:p>
            <a:endParaRPr/>
          </a:p>
        </p:txBody>
      </p:sp>
    </p:spTree>
    <p:extLst>
      <p:ext uri="{BB962C8B-B14F-4D97-AF65-F5344CB8AC3E}">
        <p14:creationId xmlns:p14="http://schemas.microsoft.com/office/powerpoint/2010/main" val="2383320452"/>
      </p:ext>
    </p:extLst>
  </p:cSld>
  <p:clrMap bg1="lt1" tx1="dk1" bg2="dk2" tx2="lt2" accent1="accent1" accent2="accent2" accent3="accent3" accent4="accent4" accent5="accent5" accent6="accent6" hlink="hlink" folHlink="folHlink"/>
  <p:sldLayoutIdLst>
    <p:sldLayoutId id="2147483712"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10"/>
        <p:cNvGrpSpPr/>
        <p:nvPr/>
      </p:nvGrpSpPr>
      <p:grpSpPr>
        <a:xfrm>
          <a:off x="0" y="0"/>
          <a:ext cx="0" cy="0"/>
          <a:chOff x="0" y="0"/>
          <a:chExt cx="0" cy="0"/>
        </a:xfrm>
      </p:grpSpPr>
      <p:sp>
        <p:nvSpPr>
          <p:cNvPr id="311" name="Google Shape;311;g8840d607e9_2_287"/>
          <p:cNvSpPr/>
          <p:nvPr/>
        </p:nvSpPr>
        <p:spPr>
          <a:xfrm>
            <a:off x="609600" y="438151"/>
            <a:ext cx="10960000" cy="5958000"/>
          </a:xfrm>
          <a:prstGeom prst="roundRect">
            <a:avLst>
              <a:gd name="adj" fmla="val 572"/>
            </a:avLst>
          </a:prstGeom>
          <a:solidFill>
            <a:schemeClr val="lt1">
              <a:alpha val="89800"/>
            </a:schemeClr>
          </a:solidFill>
          <a:ln w="25400" cap="rnd"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FFFFFF"/>
              </a:buClr>
              <a:buSzPts val="1300"/>
              <a:buFont typeface="NTR"/>
              <a:buNone/>
            </a:pPr>
            <a:r>
              <a:rPr lang="en-GB" sz="1733" b="0" i="0" u="none">
                <a:solidFill>
                  <a:srgbClr val="FFFFFF"/>
                </a:solidFill>
                <a:latin typeface="NTR"/>
                <a:ea typeface="NTR"/>
                <a:cs typeface="NTR"/>
                <a:sym typeface="NTR"/>
              </a:rPr>
              <a:t> </a:t>
            </a:r>
            <a:endParaRPr sz="2400"/>
          </a:p>
        </p:txBody>
      </p:sp>
      <p:pic>
        <p:nvPicPr>
          <p:cNvPr id="312" name="Google Shape;312;g8840d607e9_2_287"/>
          <p:cNvPicPr preferRelativeResize="0"/>
          <p:nvPr/>
        </p:nvPicPr>
        <p:blipFill rotWithShape="1">
          <a:blip r:embed="rId3">
            <a:alphaModFix/>
          </a:blip>
          <a:srcRect/>
          <a:stretch/>
        </p:blipFill>
        <p:spPr>
          <a:xfrm>
            <a:off x="11315700" y="6700838"/>
            <a:ext cx="585787" cy="85725"/>
          </a:xfrm>
          <a:prstGeom prst="rect">
            <a:avLst/>
          </a:prstGeom>
          <a:noFill/>
          <a:ln>
            <a:noFill/>
          </a:ln>
        </p:spPr>
      </p:pic>
      <p:sp>
        <p:nvSpPr>
          <p:cNvPr id="313" name="Google Shape;313;g8840d607e9_2_287"/>
          <p:cNvSpPr>
            <a:spLocks noGrp="1"/>
          </p:cNvSpPr>
          <p:nvPr>
            <p:ph type="title"/>
          </p:nvPr>
        </p:nvSpPr>
        <p:spPr>
          <a:xfrm>
            <a:off x="654049" y="695325"/>
            <a:ext cx="10884000" cy="1150800"/>
          </a:xfrm>
          <a:prstGeom prst="roundRect">
            <a:avLst>
              <a:gd name="adj" fmla="val 2082"/>
            </a:avLst>
          </a:prstGeom>
          <a:noFill/>
          <a:ln>
            <a:noFill/>
          </a:ln>
        </p:spPr>
        <p:txBody>
          <a:bodyPr spcFirstLastPara="1" wrap="square" lIns="252000" tIns="252000" rIns="252000" bIns="252000" anchor="ctr" anchorCtr="1">
            <a:noAutofit/>
          </a:bodyPr>
          <a:lstStyle>
            <a:lvl1pPr marR="0" lvl="0"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1pPr>
            <a:lvl2pPr marR="0" lvl="1"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2pPr>
            <a:lvl3pPr marR="0" lvl="2"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3pPr>
            <a:lvl4pPr marR="0" lvl="3"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4pPr>
            <a:lvl5pPr marR="0" lvl="4"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5pPr>
            <a:lvl6pPr marR="0" lvl="5"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6pPr>
            <a:lvl7pPr marR="0" lvl="6"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7pPr>
            <a:lvl8pPr marR="0" lvl="7"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8pPr>
            <a:lvl9pPr marR="0" lvl="8"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9pPr>
          </a:lstStyle>
          <a:p>
            <a:endParaRPr/>
          </a:p>
        </p:txBody>
      </p:sp>
      <p:sp>
        <p:nvSpPr>
          <p:cNvPr id="314" name="Google Shape;314;g8840d607e9_2_287"/>
          <p:cNvSpPr>
            <a:spLocks noGrp="1"/>
          </p:cNvSpPr>
          <p:nvPr>
            <p:ph type="body" idx="1"/>
          </p:nvPr>
        </p:nvSpPr>
        <p:spPr>
          <a:xfrm>
            <a:off x="654049" y="1957387"/>
            <a:ext cx="10884000" cy="4387600"/>
          </a:xfrm>
          <a:prstGeom prst="roundRect">
            <a:avLst>
              <a:gd name="adj" fmla="val 558"/>
            </a:avLst>
          </a:prstGeom>
          <a:noFill/>
          <a:ln>
            <a:noFill/>
          </a:ln>
        </p:spPr>
        <p:txBody>
          <a:bodyPr spcFirstLastPara="1" wrap="square" lIns="252000" tIns="252000" rIns="252000" bIns="252000" anchor="t" anchorCtr="0">
            <a:no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NTR"/>
                <a:ea typeface="NTR"/>
                <a:cs typeface="NTR"/>
                <a:sym typeface="NTR"/>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NTR"/>
                <a:ea typeface="NTR"/>
                <a:cs typeface="NTR"/>
                <a:sym typeface="NTR"/>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9pPr>
          </a:lstStyle>
          <a:p>
            <a:endParaRPr/>
          </a:p>
        </p:txBody>
      </p:sp>
    </p:spTree>
    <p:extLst>
      <p:ext uri="{BB962C8B-B14F-4D97-AF65-F5344CB8AC3E}">
        <p14:creationId xmlns:p14="http://schemas.microsoft.com/office/powerpoint/2010/main" val="2314295141"/>
      </p:ext>
    </p:extLst>
  </p:cSld>
  <p:clrMap bg1="lt1" tx1="dk1" bg2="dk2" tx2="lt2" accent1="accent1" accent2="accent2" accent3="accent3" accent4="accent4" accent5="accent5" accent6="accent6" hlink="hlink" folHlink="folHlink"/>
  <p:sldLayoutIdLst>
    <p:sldLayoutId id="2147483714"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9.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13.xml"/><Relationship Id="rId5" Type="http://schemas.openxmlformats.org/officeDocument/2006/relationships/image" Target="../media/image22.png"/><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22.xml"/><Relationship Id="rId1" Type="http://schemas.openxmlformats.org/officeDocument/2006/relationships/slideLayout" Target="../slideLayouts/slideLayout40.xml"/><Relationship Id="rId4" Type="http://schemas.openxmlformats.org/officeDocument/2006/relationships/image" Target="../media/image32.png"/></Relationships>
</file>

<file path=ppt/slides/_rels/slide23.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23.xml"/><Relationship Id="rId1" Type="http://schemas.openxmlformats.org/officeDocument/2006/relationships/slideLayout" Target="../slideLayouts/slideLayout42.xml"/></Relationships>
</file>

<file path=ppt/slides/_rels/slide24.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24.xml"/><Relationship Id="rId1" Type="http://schemas.openxmlformats.org/officeDocument/2006/relationships/slideLayout" Target="../slideLayouts/slideLayout43.xml"/><Relationship Id="rId5" Type="http://schemas.openxmlformats.org/officeDocument/2006/relationships/image" Target="../media/image35.png"/><Relationship Id="rId4" Type="http://schemas.openxmlformats.org/officeDocument/2006/relationships/image" Target="../media/image34.png"/></Relationships>
</file>

<file path=ppt/slides/_rels/slide2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25.xml"/><Relationship Id="rId1" Type="http://schemas.openxmlformats.org/officeDocument/2006/relationships/slideLayout" Target="../slideLayouts/slideLayout43.xml"/><Relationship Id="rId5" Type="http://schemas.openxmlformats.org/officeDocument/2006/relationships/image" Target="../media/image37.png"/><Relationship Id="rId4" Type="http://schemas.openxmlformats.org/officeDocument/2006/relationships/image" Target="../media/image36.png"/></Relationships>
</file>

<file path=ppt/slides/_rels/slide26.xml.rels><?xml version="1.0" encoding="UTF-8" standalone="yes"?>
<Relationships xmlns="http://schemas.openxmlformats.org/package/2006/relationships"><Relationship Id="rId3" Type="http://schemas.openxmlformats.org/officeDocument/2006/relationships/image" Target="../media/image33.jpg"/><Relationship Id="rId7" Type="http://schemas.openxmlformats.org/officeDocument/2006/relationships/image" Target="../media/image41.png"/><Relationship Id="rId2" Type="http://schemas.openxmlformats.org/officeDocument/2006/relationships/notesSlide" Target="../notesSlides/notesSlide26.xml"/><Relationship Id="rId1" Type="http://schemas.openxmlformats.org/officeDocument/2006/relationships/slideLayout" Target="../slideLayouts/slideLayout44.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27.xml.rels><?xml version="1.0" encoding="UTF-8" standalone="yes"?>
<Relationships xmlns="http://schemas.openxmlformats.org/package/2006/relationships"><Relationship Id="rId3" Type="http://schemas.openxmlformats.org/officeDocument/2006/relationships/image" Target="../media/image33.jpg"/><Relationship Id="rId7" Type="http://schemas.openxmlformats.org/officeDocument/2006/relationships/image" Target="../media/image44.png"/><Relationship Id="rId2" Type="http://schemas.openxmlformats.org/officeDocument/2006/relationships/notesSlide" Target="../notesSlides/notesSlide27.xml"/><Relationship Id="rId1" Type="http://schemas.openxmlformats.org/officeDocument/2006/relationships/slideLayout" Target="../slideLayouts/slideLayout44.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38.png"/></Relationships>
</file>

<file path=ppt/slides/_rels/slide28.xml.rels><?xml version="1.0" encoding="UTF-8" standalone="yes"?>
<Relationships xmlns="http://schemas.openxmlformats.org/package/2006/relationships"><Relationship Id="rId3" Type="http://schemas.openxmlformats.org/officeDocument/2006/relationships/image" Target="../media/image33.jpg"/><Relationship Id="rId7" Type="http://schemas.openxmlformats.org/officeDocument/2006/relationships/image" Target="../media/image45.png"/><Relationship Id="rId2" Type="http://schemas.openxmlformats.org/officeDocument/2006/relationships/notesSlide" Target="../notesSlides/notesSlide28.xml"/><Relationship Id="rId1" Type="http://schemas.openxmlformats.org/officeDocument/2006/relationships/slideLayout" Target="../slideLayouts/slideLayout44.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29.xml.rels><?xml version="1.0" encoding="UTF-8" standalone="yes"?>
<Relationships xmlns="http://schemas.openxmlformats.org/package/2006/relationships"><Relationship Id="rId3" Type="http://schemas.openxmlformats.org/officeDocument/2006/relationships/image" Target="../media/image33.jpg"/><Relationship Id="rId7" Type="http://schemas.openxmlformats.org/officeDocument/2006/relationships/image" Target="../media/image46.png"/><Relationship Id="rId2" Type="http://schemas.openxmlformats.org/officeDocument/2006/relationships/notesSlide" Target="../notesSlides/notesSlide29.xml"/><Relationship Id="rId1" Type="http://schemas.openxmlformats.org/officeDocument/2006/relationships/slideLayout" Target="../slideLayouts/slideLayout44.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30.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33.jpg"/><Relationship Id="rId7" Type="http://schemas.openxmlformats.org/officeDocument/2006/relationships/image" Target="../media/image40.png"/><Relationship Id="rId2" Type="http://schemas.openxmlformats.org/officeDocument/2006/relationships/notesSlide" Target="../notesSlides/notesSlide30.xml"/><Relationship Id="rId1" Type="http://schemas.openxmlformats.org/officeDocument/2006/relationships/slideLayout" Target="../slideLayouts/slideLayout44.xml"/><Relationship Id="rId6" Type="http://schemas.openxmlformats.org/officeDocument/2006/relationships/image" Target="../media/image43.png"/><Relationship Id="rId5" Type="http://schemas.openxmlformats.org/officeDocument/2006/relationships/image" Target="../media/image39.png"/><Relationship Id="rId4" Type="http://schemas.openxmlformats.org/officeDocument/2006/relationships/image" Target="../media/image38.png"/></Relationships>
</file>

<file path=ppt/slides/_rels/slide31.xml.rels><?xml version="1.0" encoding="UTF-8" standalone="yes"?>
<Relationships xmlns="http://schemas.openxmlformats.org/package/2006/relationships"><Relationship Id="rId3" Type="http://schemas.openxmlformats.org/officeDocument/2006/relationships/image" Target="../media/image33.jpg"/><Relationship Id="rId7" Type="http://schemas.openxmlformats.org/officeDocument/2006/relationships/image" Target="../media/image48.png"/><Relationship Id="rId2" Type="http://schemas.openxmlformats.org/officeDocument/2006/relationships/notesSlide" Target="../notesSlides/notesSlide31.xml"/><Relationship Id="rId1" Type="http://schemas.openxmlformats.org/officeDocument/2006/relationships/slideLayout" Target="../slideLayouts/slideLayout44.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38.png"/></Relationships>
</file>

<file path=ppt/slides/_rels/slide32.xml.rels><?xml version="1.0" encoding="UTF-8" standalone="yes"?>
<Relationships xmlns="http://schemas.openxmlformats.org/package/2006/relationships"><Relationship Id="rId3" Type="http://schemas.openxmlformats.org/officeDocument/2006/relationships/image" Target="../media/image33.jpg"/><Relationship Id="rId7" Type="http://schemas.openxmlformats.org/officeDocument/2006/relationships/image" Target="../media/image49.png"/><Relationship Id="rId2" Type="http://schemas.openxmlformats.org/officeDocument/2006/relationships/notesSlide" Target="../notesSlides/notesSlide32.xml"/><Relationship Id="rId1" Type="http://schemas.openxmlformats.org/officeDocument/2006/relationships/slideLayout" Target="../slideLayouts/slideLayout44.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38.png"/></Relationships>
</file>

<file path=ppt/slides/_rels/slide33.xml.rels><?xml version="1.0" encoding="UTF-8" standalone="yes"?>
<Relationships xmlns="http://schemas.openxmlformats.org/package/2006/relationships"><Relationship Id="rId3" Type="http://schemas.openxmlformats.org/officeDocument/2006/relationships/image" Target="../media/image33.jpg"/><Relationship Id="rId7" Type="http://schemas.openxmlformats.org/officeDocument/2006/relationships/image" Target="../media/image52.png"/><Relationship Id="rId2" Type="http://schemas.openxmlformats.org/officeDocument/2006/relationships/notesSlide" Target="../notesSlides/notesSlide33.xml"/><Relationship Id="rId1" Type="http://schemas.openxmlformats.org/officeDocument/2006/relationships/slideLayout" Target="../slideLayouts/slideLayout44.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38.png"/></Relationships>
</file>

<file path=ppt/slides/_rels/slide34.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34.xml"/><Relationship Id="rId1" Type="http://schemas.openxmlformats.org/officeDocument/2006/relationships/slideLayout" Target="../slideLayouts/slideLayout44.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35.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33.jpg"/><Relationship Id="rId7" Type="http://schemas.openxmlformats.org/officeDocument/2006/relationships/image" Target="../media/image58.png"/><Relationship Id="rId2" Type="http://schemas.openxmlformats.org/officeDocument/2006/relationships/notesSlide" Target="../notesSlides/notesSlide35.xml"/><Relationship Id="rId1" Type="http://schemas.openxmlformats.org/officeDocument/2006/relationships/slideLayout" Target="../slideLayouts/slideLayout44.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hyperlink" Target="https://vimeo.com/37438364"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36.xml"/><Relationship Id="rId1" Type="http://schemas.openxmlformats.org/officeDocument/2006/relationships/slideLayout" Target="../slideLayouts/slideLayout44.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s>
</file>

<file path=ppt/slides/_rels/slide37.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878"/>
        <p:cNvGrpSpPr/>
        <p:nvPr/>
      </p:nvGrpSpPr>
      <p:grpSpPr>
        <a:xfrm>
          <a:off x="0" y="0"/>
          <a:ext cx="0" cy="0"/>
          <a:chOff x="0" y="0"/>
          <a:chExt cx="0" cy="0"/>
        </a:xfrm>
      </p:grpSpPr>
      <p:sp>
        <p:nvSpPr>
          <p:cNvPr id="879" name="Google Shape;879;p12"/>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Tuesday 16th June</a:t>
            </a:r>
            <a:endParaRPr u="sng"/>
          </a:p>
          <a:p>
            <a:endParaRPr sz="3200"/>
          </a:p>
          <a:p>
            <a:endParaRPr sz="3200"/>
          </a:p>
          <a:p>
            <a:r>
              <a:rPr lang="en-GB" sz="3200" b="1"/>
              <a:t>Ready to wake up your maths brains?</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880" name="Google Shape;880;p12"/>
          <p:cNvPicPr preferRelativeResize="0"/>
          <p:nvPr/>
        </p:nvPicPr>
        <p:blipFill rotWithShape="1">
          <a:blip r:embed="rId3">
            <a:alphaModFix/>
          </a:blip>
          <a:srcRect/>
          <a:stretch/>
        </p:blipFill>
        <p:spPr>
          <a:xfrm>
            <a:off x="8450193" y="298692"/>
            <a:ext cx="3488967" cy="2147600"/>
          </a:xfrm>
          <a:prstGeom prst="rect">
            <a:avLst/>
          </a:prstGeom>
          <a:noFill/>
          <a:ln>
            <a:noFill/>
          </a:ln>
        </p:spPr>
      </p:pic>
    </p:spTree>
    <p:extLst>
      <p:ext uri="{BB962C8B-B14F-4D97-AF65-F5344CB8AC3E}">
        <p14:creationId xmlns:p14="http://schemas.microsoft.com/office/powerpoint/2010/main" val="18137821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84"/>
        <p:cNvGrpSpPr/>
        <p:nvPr/>
      </p:nvGrpSpPr>
      <p:grpSpPr>
        <a:xfrm>
          <a:off x="0" y="0"/>
          <a:ext cx="0" cy="0"/>
          <a:chOff x="0" y="0"/>
          <a:chExt cx="0" cy="0"/>
        </a:xfrm>
      </p:grpSpPr>
      <p:sp>
        <p:nvSpPr>
          <p:cNvPr id="885" name="Google Shape;885;p27"/>
          <p:cNvSpPr/>
          <p:nvPr/>
        </p:nvSpPr>
        <p:spPr>
          <a:xfrm>
            <a:off x="198800" y="523200"/>
            <a:ext cx="6138800" cy="38832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886" name="Google Shape;886;p27"/>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40256" defTabSz="1219170">
              <a:buClr>
                <a:srgbClr val="000000"/>
              </a:buClr>
              <a:buSzPts val="1600"/>
              <a:buFont typeface="Arial"/>
              <a:buAutoNum type="arabicPeriod"/>
            </a:pPr>
            <a:r>
              <a:rPr lang="en-GB" sz="2133" kern="0">
                <a:solidFill>
                  <a:srgbClr val="000000"/>
                </a:solidFill>
                <a:latin typeface="Arial"/>
                <a:ea typeface="Arial"/>
                <a:cs typeface="Arial"/>
                <a:sym typeface="Arial"/>
              </a:rPr>
              <a:t>How many tens in 425 ?</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2. Write a calculation statement for this part-whole model: </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3. 426 - 234</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4. 35 x 4</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5. 3cm 4 mm =	    .	      cm	 </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6. Which is the smallest angle?</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p:txBody>
      </p:sp>
      <p:sp>
        <p:nvSpPr>
          <p:cNvPr id="887" name="Google Shape;887;p27"/>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cs typeface="Arial"/>
                <a:sym typeface="Arial"/>
              </a:rPr>
              <a:t>16</a:t>
            </a:r>
            <a:r>
              <a:rPr lang="en-GB" sz="2400" b="1" u="sng" kern="0">
                <a:solidFill>
                  <a:srgbClr val="000000"/>
                </a:solidFill>
                <a:latin typeface="Arial"/>
                <a:ea typeface="Arial"/>
                <a:cs typeface="Arial"/>
                <a:sym typeface="Arial"/>
              </a:rPr>
              <a:t>.06.20</a:t>
            </a:r>
            <a:endParaRPr sz="2400" b="1" u="sng" kern="0">
              <a:solidFill>
                <a:srgbClr val="000000"/>
              </a:solidFill>
              <a:latin typeface="Arial"/>
              <a:ea typeface="Arial"/>
              <a:cs typeface="Arial"/>
              <a:sym typeface="Arial"/>
            </a:endParaRPr>
          </a:p>
        </p:txBody>
      </p:sp>
      <p:sp>
        <p:nvSpPr>
          <p:cNvPr id="888" name="Google Shape;888;p27"/>
          <p:cNvSpPr txBox="1"/>
          <p:nvPr/>
        </p:nvSpPr>
        <p:spPr>
          <a:xfrm>
            <a:off x="6649733" y="175400"/>
            <a:ext cx="52620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600"/>
            </a:pPr>
            <a:r>
              <a:rPr lang="en-GB" sz="2133" kern="0">
                <a:solidFill>
                  <a:srgbClr val="000000"/>
                </a:solidFill>
                <a:latin typeface="Arial"/>
                <a:ea typeface="Arial"/>
                <a:cs typeface="Arial"/>
                <a:sym typeface="Arial"/>
              </a:rPr>
              <a:t>7.  </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8. What will the time be in half an hour?</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9. How many sides on </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two hexagons and one heptagon?</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10. What questions </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can you write about </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this pictogram?</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                                       					</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					</a:t>
            </a:r>
            <a:endParaRPr sz="2133" kern="0">
              <a:solidFill>
                <a:srgbClr val="000000"/>
              </a:solidFill>
              <a:latin typeface="Arial"/>
              <a:ea typeface="Arial"/>
              <a:cs typeface="Arial"/>
              <a:sym typeface="Arial"/>
            </a:endParaRPr>
          </a:p>
          <a:p>
            <a:pPr marL="609585" defTabSz="1219170">
              <a:buClr>
                <a:srgbClr val="000000"/>
              </a:buClr>
              <a:buSzPts val="1600"/>
            </a:pPr>
            <a:endParaRPr sz="2133" kern="0">
              <a:solidFill>
                <a:srgbClr val="000000"/>
              </a:solidFill>
              <a:latin typeface="Arial"/>
              <a:ea typeface="Arial"/>
              <a:cs typeface="Arial"/>
              <a:sym typeface="Arial"/>
            </a:endParaRPr>
          </a:p>
          <a:p>
            <a:pPr marL="609585" defTabSz="1219170">
              <a:buClr>
                <a:srgbClr val="000000"/>
              </a:buClr>
              <a:buSzPts val="1600"/>
            </a:pPr>
            <a:endParaRPr sz="2133" kern="0">
              <a:solidFill>
                <a:srgbClr val="000000"/>
              </a:solidFill>
              <a:latin typeface="Arial"/>
              <a:ea typeface="Arial"/>
              <a:cs typeface="Arial"/>
              <a:sym typeface="Arial"/>
            </a:endParaRPr>
          </a:p>
        </p:txBody>
      </p:sp>
      <p:sp>
        <p:nvSpPr>
          <p:cNvPr id="889" name="Google Shape;889;p27"/>
          <p:cNvSpPr/>
          <p:nvPr/>
        </p:nvSpPr>
        <p:spPr>
          <a:xfrm>
            <a:off x="3771400" y="1916733"/>
            <a:ext cx="603200" cy="5568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800"/>
            </a:pPr>
            <a:r>
              <a:rPr lang="en-GB" sz="1067" kern="0">
                <a:solidFill>
                  <a:srgbClr val="000000"/>
                </a:solidFill>
                <a:latin typeface="Arial"/>
                <a:ea typeface="Arial"/>
                <a:cs typeface="Arial"/>
                <a:sym typeface="Arial"/>
              </a:rPr>
              <a:t>32</a:t>
            </a:r>
            <a:endParaRPr sz="1067" kern="0">
              <a:solidFill>
                <a:srgbClr val="000000"/>
              </a:solidFill>
              <a:latin typeface="Arial"/>
              <a:ea typeface="Arial"/>
              <a:cs typeface="Arial"/>
              <a:sym typeface="Arial"/>
            </a:endParaRPr>
          </a:p>
        </p:txBody>
      </p:sp>
      <p:sp>
        <p:nvSpPr>
          <p:cNvPr id="890" name="Google Shape;890;p27"/>
          <p:cNvSpPr/>
          <p:nvPr/>
        </p:nvSpPr>
        <p:spPr>
          <a:xfrm>
            <a:off x="4548133" y="1660000"/>
            <a:ext cx="603200" cy="5568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800"/>
            </a:pPr>
            <a:r>
              <a:rPr lang="en-GB" sz="1067" kern="0">
                <a:solidFill>
                  <a:srgbClr val="000000"/>
                </a:solidFill>
                <a:latin typeface="Arial"/>
                <a:ea typeface="Arial"/>
                <a:cs typeface="Arial"/>
                <a:sym typeface="Arial"/>
              </a:rPr>
              <a:t>18</a:t>
            </a:r>
            <a:endParaRPr sz="1067" kern="0">
              <a:solidFill>
                <a:srgbClr val="000000"/>
              </a:solidFill>
              <a:latin typeface="Arial"/>
              <a:ea typeface="Arial"/>
              <a:cs typeface="Arial"/>
              <a:sym typeface="Arial"/>
            </a:endParaRPr>
          </a:p>
        </p:txBody>
      </p:sp>
      <p:sp>
        <p:nvSpPr>
          <p:cNvPr id="891" name="Google Shape;891;p27"/>
          <p:cNvSpPr/>
          <p:nvPr/>
        </p:nvSpPr>
        <p:spPr>
          <a:xfrm>
            <a:off x="4548133" y="2334533"/>
            <a:ext cx="603200" cy="5568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cxnSp>
        <p:nvCxnSpPr>
          <p:cNvPr id="892" name="Google Shape;892;p27"/>
          <p:cNvCxnSpPr>
            <a:stCxn id="889" idx="7"/>
            <a:endCxn id="890" idx="2"/>
          </p:cNvCxnSpPr>
          <p:nvPr/>
        </p:nvCxnSpPr>
        <p:spPr>
          <a:xfrm rot="10800000" flipH="1">
            <a:off x="4286264" y="1938275"/>
            <a:ext cx="262000" cy="60000"/>
          </a:xfrm>
          <a:prstGeom prst="straightConnector1">
            <a:avLst/>
          </a:prstGeom>
          <a:noFill/>
          <a:ln w="9525" cap="flat" cmpd="sng">
            <a:solidFill>
              <a:schemeClr val="dk2"/>
            </a:solidFill>
            <a:prstDash val="solid"/>
            <a:round/>
            <a:headEnd type="none" w="sm" len="sm"/>
            <a:tailEnd type="none" w="sm" len="sm"/>
          </a:ln>
        </p:spPr>
      </p:cxnSp>
      <p:cxnSp>
        <p:nvCxnSpPr>
          <p:cNvPr id="893" name="Google Shape;893;p27"/>
          <p:cNvCxnSpPr>
            <a:stCxn id="889" idx="5"/>
            <a:endCxn id="891" idx="2"/>
          </p:cNvCxnSpPr>
          <p:nvPr/>
        </p:nvCxnSpPr>
        <p:spPr>
          <a:xfrm>
            <a:off x="4286264" y="2391992"/>
            <a:ext cx="262000" cy="220800"/>
          </a:xfrm>
          <a:prstGeom prst="straightConnector1">
            <a:avLst/>
          </a:prstGeom>
          <a:noFill/>
          <a:ln w="9525" cap="flat" cmpd="sng">
            <a:solidFill>
              <a:schemeClr val="dk2"/>
            </a:solidFill>
            <a:prstDash val="solid"/>
            <a:round/>
            <a:headEnd type="none" w="sm" len="sm"/>
            <a:tailEnd type="none" w="sm" len="sm"/>
          </a:ln>
        </p:spPr>
      </p:cxnSp>
      <p:pic>
        <p:nvPicPr>
          <p:cNvPr id="894" name="Google Shape;894;p27"/>
          <p:cNvPicPr preferRelativeResize="0"/>
          <p:nvPr/>
        </p:nvPicPr>
        <p:blipFill rotWithShape="1">
          <a:blip r:embed="rId3">
            <a:alphaModFix/>
          </a:blip>
          <a:srcRect/>
          <a:stretch/>
        </p:blipFill>
        <p:spPr>
          <a:xfrm>
            <a:off x="10405865" y="2122434"/>
            <a:ext cx="1136439" cy="1054100"/>
          </a:xfrm>
          <a:prstGeom prst="rect">
            <a:avLst/>
          </a:prstGeom>
          <a:noFill/>
          <a:ln>
            <a:noFill/>
          </a:ln>
        </p:spPr>
      </p:pic>
      <p:sp>
        <p:nvSpPr>
          <p:cNvPr id="895" name="Google Shape;895;p27"/>
          <p:cNvSpPr/>
          <p:nvPr/>
        </p:nvSpPr>
        <p:spPr>
          <a:xfrm>
            <a:off x="2432833" y="3854500"/>
            <a:ext cx="429200" cy="390400"/>
          </a:xfrm>
          <a:prstGeom prst="rect">
            <a:avLst/>
          </a:prstGeom>
          <a:solidFill>
            <a:schemeClr val="lt2"/>
          </a:solidFill>
          <a:ln w="952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896" name="Google Shape;896;p27"/>
          <p:cNvSpPr/>
          <p:nvPr/>
        </p:nvSpPr>
        <p:spPr>
          <a:xfrm>
            <a:off x="3173567" y="3854500"/>
            <a:ext cx="429200" cy="390400"/>
          </a:xfrm>
          <a:prstGeom prst="rect">
            <a:avLst/>
          </a:prstGeom>
          <a:solidFill>
            <a:schemeClr val="lt2"/>
          </a:solidFill>
          <a:ln w="952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pic>
        <p:nvPicPr>
          <p:cNvPr id="897" name="Google Shape;897;p27"/>
          <p:cNvPicPr preferRelativeResize="0"/>
          <p:nvPr/>
        </p:nvPicPr>
        <p:blipFill rotWithShape="1">
          <a:blip r:embed="rId4">
            <a:alphaModFix/>
          </a:blip>
          <a:srcRect/>
          <a:stretch/>
        </p:blipFill>
        <p:spPr>
          <a:xfrm>
            <a:off x="7188100" y="175400"/>
            <a:ext cx="3644533" cy="1402867"/>
          </a:xfrm>
          <a:prstGeom prst="rect">
            <a:avLst/>
          </a:prstGeom>
          <a:noFill/>
          <a:ln>
            <a:noFill/>
          </a:ln>
        </p:spPr>
      </p:pic>
      <p:pic>
        <p:nvPicPr>
          <p:cNvPr id="898" name="Google Shape;898;p27"/>
          <p:cNvPicPr preferRelativeResize="0"/>
          <p:nvPr/>
        </p:nvPicPr>
        <p:blipFill rotWithShape="1">
          <a:blip r:embed="rId5">
            <a:alphaModFix/>
          </a:blip>
          <a:srcRect/>
          <a:stretch/>
        </p:blipFill>
        <p:spPr>
          <a:xfrm>
            <a:off x="10724700" y="157002"/>
            <a:ext cx="1407267" cy="1237412"/>
          </a:xfrm>
          <a:prstGeom prst="rect">
            <a:avLst/>
          </a:prstGeom>
          <a:noFill/>
          <a:ln>
            <a:noFill/>
          </a:ln>
        </p:spPr>
      </p:pic>
      <p:pic>
        <p:nvPicPr>
          <p:cNvPr id="899" name="Google Shape;899;p27"/>
          <p:cNvPicPr preferRelativeResize="0"/>
          <p:nvPr/>
        </p:nvPicPr>
        <p:blipFill rotWithShape="1">
          <a:blip r:embed="rId6">
            <a:alphaModFix/>
          </a:blip>
          <a:srcRect/>
          <a:stretch/>
        </p:blipFill>
        <p:spPr>
          <a:xfrm>
            <a:off x="361434" y="5392334"/>
            <a:ext cx="6076065" cy="774500"/>
          </a:xfrm>
          <a:prstGeom prst="rect">
            <a:avLst/>
          </a:prstGeom>
          <a:noFill/>
          <a:ln>
            <a:noFill/>
          </a:ln>
        </p:spPr>
      </p:pic>
      <p:pic>
        <p:nvPicPr>
          <p:cNvPr id="900" name="Google Shape;900;p27"/>
          <p:cNvPicPr preferRelativeResize="0"/>
          <p:nvPr/>
        </p:nvPicPr>
        <p:blipFill rotWithShape="1">
          <a:blip r:embed="rId7">
            <a:alphaModFix/>
          </a:blip>
          <a:srcRect/>
          <a:stretch/>
        </p:blipFill>
        <p:spPr>
          <a:xfrm>
            <a:off x="9255163" y="4176233"/>
            <a:ext cx="2876800" cy="2417667"/>
          </a:xfrm>
          <a:prstGeom prst="rect">
            <a:avLst/>
          </a:prstGeom>
          <a:noFill/>
          <a:ln>
            <a:noFill/>
          </a:ln>
        </p:spPr>
      </p:pic>
      <p:pic>
        <p:nvPicPr>
          <p:cNvPr id="901" name="Google Shape;901;p27"/>
          <p:cNvPicPr preferRelativeResize="0"/>
          <p:nvPr/>
        </p:nvPicPr>
        <p:blipFill rotWithShape="1">
          <a:blip r:embed="rId8">
            <a:alphaModFix/>
          </a:blip>
          <a:srcRect/>
          <a:stretch/>
        </p:blipFill>
        <p:spPr>
          <a:xfrm>
            <a:off x="7791067" y="5392332"/>
            <a:ext cx="1407267" cy="583501"/>
          </a:xfrm>
          <a:prstGeom prst="rect">
            <a:avLst/>
          </a:prstGeom>
          <a:noFill/>
          <a:ln>
            <a:noFill/>
          </a:ln>
        </p:spPr>
      </p:pic>
      <p:pic>
        <p:nvPicPr>
          <p:cNvPr id="902" name="Google Shape;902;p27"/>
          <p:cNvPicPr preferRelativeResize="0"/>
          <p:nvPr/>
        </p:nvPicPr>
        <p:blipFill rotWithShape="1">
          <a:blip r:embed="rId9">
            <a:alphaModFix/>
          </a:blip>
          <a:srcRect/>
          <a:stretch/>
        </p:blipFill>
        <p:spPr>
          <a:xfrm>
            <a:off x="9283867" y="3789334"/>
            <a:ext cx="2819400" cy="520700"/>
          </a:xfrm>
          <a:prstGeom prst="rect">
            <a:avLst/>
          </a:prstGeom>
          <a:noFill/>
          <a:ln>
            <a:noFill/>
          </a:ln>
        </p:spPr>
      </p:pic>
    </p:spTree>
    <p:extLst>
      <p:ext uri="{BB962C8B-B14F-4D97-AF65-F5344CB8AC3E}">
        <p14:creationId xmlns:p14="http://schemas.microsoft.com/office/powerpoint/2010/main" val="35104227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06"/>
        <p:cNvGrpSpPr/>
        <p:nvPr/>
      </p:nvGrpSpPr>
      <p:grpSpPr>
        <a:xfrm>
          <a:off x="0" y="0"/>
          <a:ext cx="0" cy="0"/>
          <a:chOff x="0" y="0"/>
          <a:chExt cx="0" cy="0"/>
        </a:xfrm>
      </p:grpSpPr>
      <p:sp>
        <p:nvSpPr>
          <p:cNvPr id="907" name="Google Shape;907;g88226bdca0_0_7"/>
          <p:cNvSpPr txBox="1"/>
          <p:nvPr/>
        </p:nvSpPr>
        <p:spPr>
          <a:xfrm>
            <a:off x="418533" y="356800"/>
            <a:ext cx="11269600" cy="5980000"/>
          </a:xfrm>
          <a:prstGeom prst="rect">
            <a:avLst/>
          </a:prstGeom>
          <a:noFill/>
          <a:ln>
            <a:noFill/>
          </a:ln>
        </p:spPr>
        <p:txBody>
          <a:bodyPr spcFirstLastPara="1" wrap="square" lIns="121900" tIns="121900" rIns="121900" bIns="121900" anchor="t" anchorCtr="0">
            <a:noAutofit/>
          </a:bodyPr>
          <a:lstStyle/>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42</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32 - 18 = 14</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192</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140</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3.4cm</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2</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63</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20 to 12 or 11.40</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2 x6 = 12, 1 x 7 = 7, 12 + 7 = 19</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Various</a:t>
            </a:r>
            <a:endParaRPr sz="2667" kern="0">
              <a:solidFill>
                <a:srgbClr val="000000"/>
              </a:solidFill>
              <a:latin typeface="Arial"/>
              <a:cs typeface="Arial"/>
              <a:sym typeface="Arial"/>
            </a:endParaRPr>
          </a:p>
          <a:p>
            <a:pPr marL="609585" defTabSz="1219170">
              <a:buClr>
                <a:srgbClr val="000000"/>
              </a:buClr>
            </a:pPr>
            <a:r>
              <a:rPr lang="en-GB" sz="2667" kern="0">
                <a:solidFill>
                  <a:srgbClr val="000000"/>
                </a:solidFill>
                <a:latin typeface="Arial"/>
                <a:cs typeface="Arial"/>
                <a:sym typeface="Arial"/>
              </a:rPr>
              <a:t>(e.g) How many children liked red?</a:t>
            </a:r>
            <a:endParaRPr sz="2667" kern="0">
              <a:solidFill>
                <a:srgbClr val="000000"/>
              </a:solidFill>
              <a:latin typeface="Arial"/>
              <a:cs typeface="Arial"/>
              <a:sym typeface="Arial"/>
            </a:endParaRPr>
          </a:p>
          <a:p>
            <a:pPr marL="609585" defTabSz="1219170">
              <a:buClr>
                <a:srgbClr val="000000"/>
              </a:buClr>
            </a:pPr>
            <a:r>
              <a:rPr lang="en-GB" sz="2667" kern="0">
                <a:solidFill>
                  <a:srgbClr val="000000"/>
                </a:solidFill>
                <a:latin typeface="Arial"/>
                <a:cs typeface="Arial"/>
                <a:sym typeface="Arial"/>
              </a:rPr>
              <a:t>How many more children preferred blue to green?</a:t>
            </a:r>
            <a:endParaRPr sz="2667" kern="0">
              <a:solidFill>
                <a:srgbClr val="000000"/>
              </a:solidFill>
              <a:latin typeface="Arial"/>
              <a:cs typeface="Arial"/>
              <a:sym typeface="Arial"/>
            </a:endParaRPr>
          </a:p>
          <a:p>
            <a:pPr marL="609585" defTabSz="1219170">
              <a:buClr>
                <a:srgbClr val="000000"/>
              </a:buClr>
            </a:pPr>
            <a:r>
              <a:rPr lang="en-GB" sz="2667" kern="0">
                <a:solidFill>
                  <a:srgbClr val="000000"/>
                </a:solidFill>
                <a:latin typeface="Arial"/>
                <a:cs typeface="Arial"/>
                <a:sym typeface="Arial"/>
              </a:rPr>
              <a:t>Which was the most popular colour?</a:t>
            </a: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31186176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11"/>
        <p:cNvGrpSpPr/>
        <p:nvPr/>
      </p:nvGrpSpPr>
      <p:grpSpPr>
        <a:xfrm>
          <a:off x="0" y="0"/>
          <a:ext cx="0" cy="0"/>
          <a:chOff x="0" y="0"/>
          <a:chExt cx="0" cy="0"/>
        </a:xfrm>
      </p:grpSpPr>
      <p:sp>
        <p:nvSpPr>
          <p:cNvPr id="912" name="Google Shape;912;p14"/>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913" name="Google Shape;913;p14"/>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914" name="Google Shape;914;p14"/>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915" name="Google Shape;915;p14"/>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4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4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33989026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19"/>
        <p:cNvGrpSpPr/>
        <p:nvPr/>
      </p:nvGrpSpPr>
      <p:grpSpPr>
        <a:xfrm>
          <a:off x="0" y="0"/>
          <a:ext cx="0" cy="0"/>
          <a:chOff x="0" y="0"/>
          <a:chExt cx="0" cy="0"/>
        </a:xfrm>
      </p:grpSpPr>
      <p:sp>
        <p:nvSpPr>
          <p:cNvPr id="920" name="Google Shape;920;g8997b78dac_0_125"/>
          <p:cNvSpPr txBox="1"/>
          <p:nvPr/>
        </p:nvSpPr>
        <p:spPr>
          <a:xfrm>
            <a:off x="1371600" y="1206333"/>
            <a:ext cx="9915200" cy="1256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333" u="sng" kern="0">
                <a:solidFill>
                  <a:srgbClr val="000000"/>
                </a:solidFill>
                <a:latin typeface="Arial"/>
                <a:cs typeface="Arial"/>
                <a:sym typeface="Arial"/>
              </a:rPr>
              <a:t>WALT: measure scales accurately </a:t>
            </a:r>
            <a:endParaRPr sz="3333" u="sng" kern="0">
              <a:solidFill>
                <a:srgbClr val="000000"/>
              </a:solidFill>
              <a:latin typeface="Arial"/>
              <a:cs typeface="Arial"/>
              <a:sym typeface="Arial"/>
            </a:endParaRPr>
          </a:p>
        </p:txBody>
      </p:sp>
    </p:spTree>
    <p:extLst>
      <p:ext uri="{BB962C8B-B14F-4D97-AF65-F5344CB8AC3E}">
        <p14:creationId xmlns:p14="http://schemas.microsoft.com/office/powerpoint/2010/main" val="8232269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24"/>
        <p:cNvGrpSpPr/>
        <p:nvPr/>
      </p:nvGrpSpPr>
      <p:grpSpPr>
        <a:xfrm>
          <a:off x="0" y="0"/>
          <a:ext cx="0" cy="0"/>
          <a:chOff x="0" y="0"/>
          <a:chExt cx="0" cy="0"/>
        </a:xfrm>
      </p:grpSpPr>
      <p:pic>
        <p:nvPicPr>
          <p:cNvPr id="925" name="Google Shape;925;g8997b78dac_0_141"/>
          <p:cNvPicPr preferRelativeResize="0"/>
          <p:nvPr/>
        </p:nvPicPr>
        <p:blipFill>
          <a:blip r:embed="rId3">
            <a:alphaModFix/>
          </a:blip>
          <a:stretch>
            <a:fillRect/>
          </a:stretch>
        </p:blipFill>
        <p:spPr>
          <a:xfrm>
            <a:off x="2208634" y="2896800"/>
            <a:ext cx="7774748" cy="532200"/>
          </a:xfrm>
          <a:prstGeom prst="rect">
            <a:avLst/>
          </a:prstGeom>
          <a:noFill/>
          <a:ln>
            <a:noFill/>
          </a:ln>
        </p:spPr>
      </p:pic>
      <p:sp>
        <p:nvSpPr>
          <p:cNvPr id="926" name="Google Shape;926;g8997b78dac_0_141"/>
          <p:cNvSpPr txBox="1"/>
          <p:nvPr/>
        </p:nvSpPr>
        <p:spPr>
          <a:xfrm>
            <a:off x="9485533" y="2313533"/>
            <a:ext cx="876000" cy="53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067" kern="0">
                <a:solidFill>
                  <a:srgbClr val="000000"/>
                </a:solidFill>
                <a:latin typeface="Arial"/>
                <a:cs typeface="Arial"/>
                <a:sym typeface="Arial"/>
              </a:rPr>
              <a:t>20</a:t>
            </a:r>
            <a:endParaRPr sz="3067" kern="0">
              <a:solidFill>
                <a:srgbClr val="000000"/>
              </a:solidFill>
              <a:latin typeface="Arial"/>
              <a:cs typeface="Arial"/>
              <a:sym typeface="Arial"/>
            </a:endParaRPr>
          </a:p>
        </p:txBody>
      </p:sp>
      <p:cxnSp>
        <p:nvCxnSpPr>
          <p:cNvPr id="927" name="Google Shape;927;g8997b78dac_0_141"/>
          <p:cNvCxnSpPr/>
          <p:nvPr/>
        </p:nvCxnSpPr>
        <p:spPr>
          <a:xfrm>
            <a:off x="6087800" y="1920333"/>
            <a:ext cx="16400" cy="925600"/>
          </a:xfrm>
          <a:prstGeom prst="straightConnector1">
            <a:avLst/>
          </a:prstGeom>
          <a:noFill/>
          <a:ln w="38100" cap="flat" cmpd="sng">
            <a:solidFill>
              <a:schemeClr val="dk2"/>
            </a:solidFill>
            <a:prstDash val="solid"/>
            <a:round/>
            <a:headEnd type="none" w="med" len="med"/>
            <a:tailEnd type="triangle" w="med" len="med"/>
          </a:ln>
        </p:spPr>
      </p:cxnSp>
      <p:sp>
        <p:nvSpPr>
          <p:cNvPr id="928" name="Google Shape;928;g8997b78dac_0_141"/>
          <p:cNvSpPr txBox="1"/>
          <p:nvPr/>
        </p:nvSpPr>
        <p:spPr>
          <a:xfrm>
            <a:off x="2330067" y="3850400"/>
            <a:ext cx="7653200" cy="1090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800" kern="0">
                <a:solidFill>
                  <a:srgbClr val="000000"/>
                </a:solidFill>
                <a:latin typeface="Arial"/>
                <a:cs typeface="Arial"/>
                <a:sym typeface="Arial"/>
              </a:rPr>
              <a:t>Look at the number line and work out what the arrow could be point to. </a:t>
            </a:r>
            <a:endParaRPr sz="2800" kern="0">
              <a:solidFill>
                <a:srgbClr val="000000"/>
              </a:solidFill>
              <a:latin typeface="Arial"/>
              <a:cs typeface="Arial"/>
              <a:sym typeface="Arial"/>
            </a:endParaRPr>
          </a:p>
          <a:p>
            <a:pPr algn="ctr" defTabSz="1219170">
              <a:buClr>
                <a:srgbClr val="000000"/>
              </a:buClr>
            </a:pPr>
            <a:r>
              <a:rPr lang="en-GB" sz="2800" kern="0">
                <a:solidFill>
                  <a:srgbClr val="000000"/>
                </a:solidFill>
                <a:latin typeface="Arial"/>
                <a:cs typeface="Arial"/>
                <a:sym typeface="Arial"/>
              </a:rPr>
              <a:t>What could the number be?</a:t>
            </a:r>
            <a:endParaRPr sz="2800" kern="0">
              <a:solidFill>
                <a:srgbClr val="000000"/>
              </a:solidFill>
              <a:latin typeface="Arial"/>
              <a:cs typeface="Arial"/>
              <a:sym typeface="Arial"/>
            </a:endParaRPr>
          </a:p>
        </p:txBody>
      </p:sp>
    </p:spTree>
    <p:extLst>
      <p:ext uri="{BB962C8B-B14F-4D97-AF65-F5344CB8AC3E}">
        <p14:creationId xmlns:p14="http://schemas.microsoft.com/office/powerpoint/2010/main" val="42814881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32"/>
        <p:cNvGrpSpPr/>
        <p:nvPr/>
      </p:nvGrpSpPr>
      <p:grpSpPr>
        <a:xfrm>
          <a:off x="0" y="0"/>
          <a:ext cx="0" cy="0"/>
          <a:chOff x="0" y="0"/>
          <a:chExt cx="0" cy="0"/>
        </a:xfrm>
      </p:grpSpPr>
      <p:pic>
        <p:nvPicPr>
          <p:cNvPr id="933" name="Google Shape;933;g8997b78dac_0_138"/>
          <p:cNvPicPr preferRelativeResize="0"/>
          <p:nvPr/>
        </p:nvPicPr>
        <p:blipFill>
          <a:blip r:embed="rId3">
            <a:alphaModFix/>
          </a:blip>
          <a:stretch>
            <a:fillRect/>
          </a:stretch>
        </p:blipFill>
        <p:spPr>
          <a:xfrm>
            <a:off x="2208634" y="2896800"/>
            <a:ext cx="7774748" cy="532200"/>
          </a:xfrm>
          <a:prstGeom prst="rect">
            <a:avLst/>
          </a:prstGeom>
          <a:noFill/>
          <a:ln>
            <a:noFill/>
          </a:ln>
        </p:spPr>
      </p:pic>
      <p:sp>
        <p:nvSpPr>
          <p:cNvPr id="934" name="Google Shape;934;g8997b78dac_0_138"/>
          <p:cNvSpPr txBox="1"/>
          <p:nvPr/>
        </p:nvSpPr>
        <p:spPr>
          <a:xfrm>
            <a:off x="9485533" y="2313533"/>
            <a:ext cx="876000" cy="53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067" kern="0">
                <a:solidFill>
                  <a:srgbClr val="000000"/>
                </a:solidFill>
                <a:latin typeface="Arial"/>
                <a:cs typeface="Arial"/>
                <a:sym typeface="Arial"/>
              </a:rPr>
              <a:t>20</a:t>
            </a:r>
            <a:endParaRPr sz="3067" kern="0">
              <a:solidFill>
                <a:srgbClr val="000000"/>
              </a:solidFill>
              <a:latin typeface="Arial"/>
              <a:cs typeface="Arial"/>
              <a:sym typeface="Arial"/>
            </a:endParaRPr>
          </a:p>
        </p:txBody>
      </p:sp>
      <p:cxnSp>
        <p:nvCxnSpPr>
          <p:cNvPr id="935" name="Google Shape;935;g8997b78dac_0_138"/>
          <p:cNvCxnSpPr/>
          <p:nvPr/>
        </p:nvCxnSpPr>
        <p:spPr>
          <a:xfrm>
            <a:off x="6087800" y="1920333"/>
            <a:ext cx="16400" cy="925600"/>
          </a:xfrm>
          <a:prstGeom prst="straightConnector1">
            <a:avLst/>
          </a:prstGeom>
          <a:noFill/>
          <a:ln w="38100" cap="flat" cmpd="sng">
            <a:solidFill>
              <a:schemeClr val="dk2"/>
            </a:solidFill>
            <a:prstDash val="solid"/>
            <a:round/>
            <a:headEnd type="none" w="med" len="med"/>
            <a:tailEnd type="triangle" w="med" len="med"/>
          </a:ln>
        </p:spPr>
      </p:cxnSp>
      <p:sp>
        <p:nvSpPr>
          <p:cNvPr id="936" name="Google Shape;936;g8997b78dac_0_138"/>
          <p:cNvSpPr txBox="1"/>
          <p:nvPr/>
        </p:nvSpPr>
        <p:spPr>
          <a:xfrm>
            <a:off x="1830467" y="2313533"/>
            <a:ext cx="876000" cy="53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067" kern="0">
                <a:solidFill>
                  <a:srgbClr val="000000"/>
                </a:solidFill>
                <a:latin typeface="Arial"/>
                <a:cs typeface="Arial"/>
                <a:sym typeface="Arial"/>
              </a:rPr>
              <a:t>10</a:t>
            </a:r>
            <a:endParaRPr sz="3067" kern="0">
              <a:solidFill>
                <a:srgbClr val="000000"/>
              </a:solidFill>
              <a:latin typeface="Arial"/>
              <a:cs typeface="Arial"/>
              <a:sym typeface="Arial"/>
            </a:endParaRPr>
          </a:p>
        </p:txBody>
      </p:sp>
      <p:sp>
        <p:nvSpPr>
          <p:cNvPr id="937" name="Google Shape;937;g8997b78dac_0_138"/>
          <p:cNvSpPr txBox="1"/>
          <p:nvPr/>
        </p:nvSpPr>
        <p:spPr>
          <a:xfrm>
            <a:off x="2263967" y="3933033"/>
            <a:ext cx="7719600" cy="6612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200" kern="0">
                <a:solidFill>
                  <a:srgbClr val="000000"/>
                </a:solidFill>
                <a:latin typeface="Arial"/>
                <a:cs typeface="Arial"/>
                <a:sym typeface="Arial"/>
              </a:rPr>
              <a:t>What about now? Has your number changed?</a:t>
            </a:r>
            <a:endParaRPr sz="3200" kern="0">
              <a:solidFill>
                <a:srgbClr val="000000"/>
              </a:solidFill>
              <a:latin typeface="Arial"/>
              <a:cs typeface="Arial"/>
              <a:sym typeface="Arial"/>
            </a:endParaRPr>
          </a:p>
        </p:txBody>
      </p:sp>
    </p:spTree>
    <p:extLst>
      <p:ext uri="{BB962C8B-B14F-4D97-AF65-F5344CB8AC3E}">
        <p14:creationId xmlns:p14="http://schemas.microsoft.com/office/powerpoint/2010/main" val="33419059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41"/>
        <p:cNvGrpSpPr/>
        <p:nvPr/>
      </p:nvGrpSpPr>
      <p:grpSpPr>
        <a:xfrm>
          <a:off x="0" y="0"/>
          <a:ext cx="0" cy="0"/>
          <a:chOff x="0" y="0"/>
          <a:chExt cx="0" cy="0"/>
        </a:xfrm>
      </p:grpSpPr>
      <p:sp>
        <p:nvSpPr>
          <p:cNvPr id="942" name="Google Shape;942;g8997b78dac_0_135"/>
          <p:cNvSpPr txBox="1"/>
          <p:nvPr/>
        </p:nvSpPr>
        <p:spPr>
          <a:xfrm>
            <a:off x="396600" y="115667"/>
            <a:ext cx="11088400" cy="2924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When you read a scale it is very important to look at all of your information. </a:t>
            </a:r>
            <a:endParaRPr sz="2667" kern="0">
              <a:solidFill>
                <a:srgbClr val="000000"/>
              </a:solidFill>
              <a:latin typeface="Arial"/>
              <a:cs typeface="Arial"/>
              <a:sym typeface="Arial"/>
            </a:endParaRPr>
          </a:p>
          <a:p>
            <a:pPr marL="609585" indent="-474121" defTabSz="1219170">
              <a:buClr>
                <a:srgbClr val="000000"/>
              </a:buClr>
              <a:buSzPts val="2000"/>
              <a:buFont typeface="Arial"/>
              <a:buChar char="-"/>
            </a:pPr>
            <a:r>
              <a:rPr lang="en-GB" sz="2667" kern="0">
                <a:solidFill>
                  <a:srgbClr val="000000"/>
                </a:solidFill>
                <a:latin typeface="Arial"/>
                <a:cs typeface="Arial"/>
                <a:sym typeface="Arial"/>
              </a:rPr>
              <a:t>Check the numbers on the scale</a:t>
            </a:r>
            <a:endParaRPr sz="2667" kern="0">
              <a:solidFill>
                <a:srgbClr val="000000"/>
              </a:solidFill>
              <a:latin typeface="Arial"/>
              <a:cs typeface="Arial"/>
              <a:sym typeface="Arial"/>
            </a:endParaRPr>
          </a:p>
          <a:p>
            <a:pPr marL="609585" indent="-474121" defTabSz="1219170">
              <a:buClr>
                <a:srgbClr val="000000"/>
              </a:buClr>
              <a:buSzPts val="2000"/>
              <a:buFont typeface="Arial"/>
              <a:buChar char="-"/>
            </a:pPr>
            <a:r>
              <a:rPr lang="en-GB" sz="2667" kern="0">
                <a:solidFill>
                  <a:srgbClr val="000000"/>
                </a:solidFill>
                <a:latin typeface="Arial"/>
                <a:cs typeface="Arial"/>
                <a:sym typeface="Arial"/>
              </a:rPr>
              <a:t>Check the number of lines and distances between the numbers</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Look at the following scales and see if you can work out what the scale is pointing to.</a:t>
            </a:r>
            <a:endParaRPr sz="2667" kern="0">
              <a:solidFill>
                <a:srgbClr val="000000"/>
              </a:solidFill>
              <a:latin typeface="Arial"/>
              <a:cs typeface="Arial"/>
              <a:sym typeface="Arial"/>
            </a:endParaRPr>
          </a:p>
        </p:txBody>
      </p:sp>
      <p:pic>
        <p:nvPicPr>
          <p:cNvPr id="943" name="Google Shape;943;g8997b78dac_0_135"/>
          <p:cNvPicPr preferRelativeResize="0"/>
          <p:nvPr/>
        </p:nvPicPr>
        <p:blipFill rotWithShape="1">
          <a:blip r:embed="rId3">
            <a:alphaModFix/>
          </a:blip>
          <a:srcRect t="7450"/>
          <a:stretch/>
        </p:blipFill>
        <p:spPr>
          <a:xfrm>
            <a:off x="1167434" y="2676934"/>
            <a:ext cx="9546733" cy="3893733"/>
          </a:xfrm>
          <a:prstGeom prst="rect">
            <a:avLst/>
          </a:prstGeom>
          <a:noFill/>
          <a:ln>
            <a:noFill/>
          </a:ln>
        </p:spPr>
      </p:pic>
    </p:spTree>
    <p:extLst>
      <p:ext uri="{BB962C8B-B14F-4D97-AF65-F5344CB8AC3E}">
        <p14:creationId xmlns:p14="http://schemas.microsoft.com/office/powerpoint/2010/main" val="32717856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47"/>
        <p:cNvGrpSpPr/>
        <p:nvPr/>
      </p:nvGrpSpPr>
      <p:grpSpPr>
        <a:xfrm>
          <a:off x="0" y="0"/>
          <a:ext cx="0" cy="0"/>
          <a:chOff x="0" y="0"/>
          <a:chExt cx="0" cy="0"/>
        </a:xfrm>
      </p:grpSpPr>
      <p:pic>
        <p:nvPicPr>
          <p:cNvPr id="948" name="Google Shape;948;g8997b78dac_0_132"/>
          <p:cNvPicPr preferRelativeResize="0"/>
          <p:nvPr/>
        </p:nvPicPr>
        <p:blipFill rotWithShape="1">
          <a:blip r:embed="rId3">
            <a:alphaModFix/>
          </a:blip>
          <a:srcRect t="7450"/>
          <a:stretch/>
        </p:blipFill>
        <p:spPr>
          <a:xfrm>
            <a:off x="1150900" y="297300"/>
            <a:ext cx="9546733" cy="3893733"/>
          </a:xfrm>
          <a:prstGeom prst="rect">
            <a:avLst/>
          </a:prstGeom>
          <a:noFill/>
          <a:ln>
            <a:noFill/>
          </a:ln>
        </p:spPr>
      </p:pic>
      <p:sp>
        <p:nvSpPr>
          <p:cNvPr id="949" name="Google Shape;949;g8997b78dac_0_132"/>
          <p:cNvSpPr txBox="1"/>
          <p:nvPr/>
        </p:nvSpPr>
        <p:spPr>
          <a:xfrm>
            <a:off x="1338533" y="4280067"/>
            <a:ext cx="9254400" cy="79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067" kern="0">
                <a:solidFill>
                  <a:srgbClr val="000000"/>
                </a:solidFill>
                <a:latin typeface="Arial"/>
                <a:cs typeface="Arial"/>
                <a:sym typeface="Arial"/>
              </a:rPr>
              <a:t>1kg						5g					750g</a:t>
            </a:r>
            <a:endParaRPr sz="3067" kern="0">
              <a:solidFill>
                <a:srgbClr val="000000"/>
              </a:solidFill>
              <a:latin typeface="Arial"/>
              <a:cs typeface="Arial"/>
              <a:sym typeface="Arial"/>
            </a:endParaRPr>
          </a:p>
        </p:txBody>
      </p:sp>
    </p:spTree>
    <p:extLst>
      <p:ext uri="{BB962C8B-B14F-4D97-AF65-F5344CB8AC3E}">
        <p14:creationId xmlns:p14="http://schemas.microsoft.com/office/powerpoint/2010/main" val="12962618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53"/>
        <p:cNvGrpSpPr/>
        <p:nvPr/>
      </p:nvGrpSpPr>
      <p:grpSpPr>
        <a:xfrm>
          <a:off x="0" y="0"/>
          <a:ext cx="0" cy="0"/>
          <a:chOff x="0" y="0"/>
          <a:chExt cx="0" cy="0"/>
        </a:xfrm>
      </p:grpSpPr>
      <p:grpSp>
        <p:nvGrpSpPr>
          <p:cNvPr id="954" name="Google Shape;954;g8895dc3b0f_0_17"/>
          <p:cNvGrpSpPr/>
          <p:nvPr/>
        </p:nvGrpSpPr>
        <p:grpSpPr>
          <a:xfrm>
            <a:off x="1355067" y="1270000"/>
            <a:ext cx="9212400" cy="5588000"/>
            <a:chOff x="1177425" y="952500"/>
            <a:chExt cx="6909300" cy="4191000"/>
          </a:xfrm>
        </p:grpSpPr>
        <p:pic>
          <p:nvPicPr>
            <p:cNvPr id="955" name="Google Shape;955;g8895dc3b0f_0_17"/>
            <p:cNvPicPr preferRelativeResize="0"/>
            <p:nvPr/>
          </p:nvPicPr>
          <p:blipFill>
            <a:blip r:embed="rId3">
              <a:alphaModFix/>
            </a:blip>
            <a:stretch>
              <a:fillRect/>
            </a:stretch>
          </p:blipFill>
          <p:spPr>
            <a:xfrm>
              <a:off x="1181100" y="952500"/>
              <a:ext cx="6905625" cy="4191000"/>
            </a:xfrm>
            <a:prstGeom prst="rect">
              <a:avLst/>
            </a:prstGeom>
            <a:noFill/>
            <a:ln>
              <a:noFill/>
            </a:ln>
          </p:spPr>
        </p:pic>
        <p:sp>
          <p:nvSpPr>
            <p:cNvPr id="956" name="Google Shape;956;g8895dc3b0f_0_17"/>
            <p:cNvSpPr/>
            <p:nvPr/>
          </p:nvSpPr>
          <p:spPr>
            <a:xfrm>
              <a:off x="1177425" y="966725"/>
              <a:ext cx="5168400" cy="4089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957" name="Google Shape;957;g8895dc3b0f_0_17"/>
          <p:cNvSpPr txBox="1"/>
          <p:nvPr/>
        </p:nvSpPr>
        <p:spPr>
          <a:xfrm>
            <a:off x="1272433" y="297467"/>
            <a:ext cx="9295200" cy="826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667" kern="0">
                <a:solidFill>
                  <a:srgbClr val="000000"/>
                </a:solidFill>
                <a:latin typeface="Arial"/>
                <a:cs typeface="Arial"/>
                <a:sym typeface="Arial"/>
              </a:rPr>
              <a:t>Can you work out the weight of each of these fruits? Look at the scales carefully.</a:t>
            </a: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25514784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61"/>
        <p:cNvGrpSpPr/>
        <p:nvPr/>
      </p:nvGrpSpPr>
      <p:grpSpPr>
        <a:xfrm>
          <a:off x="0" y="0"/>
          <a:ext cx="0" cy="0"/>
          <a:chOff x="0" y="0"/>
          <a:chExt cx="0" cy="0"/>
        </a:xfrm>
      </p:grpSpPr>
      <p:grpSp>
        <p:nvGrpSpPr>
          <p:cNvPr id="962" name="Google Shape;962;g8895dc3b0f_0_12"/>
          <p:cNvGrpSpPr/>
          <p:nvPr/>
        </p:nvGrpSpPr>
        <p:grpSpPr>
          <a:xfrm>
            <a:off x="1322000" y="80200"/>
            <a:ext cx="9212400" cy="5588000"/>
            <a:chOff x="1177425" y="952500"/>
            <a:chExt cx="6909300" cy="4191000"/>
          </a:xfrm>
        </p:grpSpPr>
        <p:pic>
          <p:nvPicPr>
            <p:cNvPr id="963" name="Google Shape;963;g8895dc3b0f_0_12"/>
            <p:cNvPicPr preferRelativeResize="0"/>
            <p:nvPr/>
          </p:nvPicPr>
          <p:blipFill>
            <a:blip r:embed="rId3">
              <a:alphaModFix/>
            </a:blip>
            <a:stretch>
              <a:fillRect/>
            </a:stretch>
          </p:blipFill>
          <p:spPr>
            <a:xfrm>
              <a:off x="1181100" y="952500"/>
              <a:ext cx="6905625" cy="4191000"/>
            </a:xfrm>
            <a:prstGeom prst="rect">
              <a:avLst/>
            </a:prstGeom>
            <a:noFill/>
            <a:ln>
              <a:noFill/>
            </a:ln>
          </p:spPr>
        </p:pic>
        <p:sp>
          <p:nvSpPr>
            <p:cNvPr id="964" name="Google Shape;964;g8895dc3b0f_0_12"/>
            <p:cNvSpPr/>
            <p:nvPr/>
          </p:nvSpPr>
          <p:spPr>
            <a:xfrm>
              <a:off x="1177425" y="966725"/>
              <a:ext cx="5168400" cy="4089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965" name="Google Shape;965;g8895dc3b0f_0_12"/>
          <p:cNvSpPr txBox="1"/>
          <p:nvPr/>
        </p:nvSpPr>
        <p:spPr>
          <a:xfrm>
            <a:off x="1322033" y="5750800"/>
            <a:ext cx="9237600" cy="876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067" kern="0">
                <a:solidFill>
                  <a:srgbClr val="000000"/>
                </a:solidFill>
                <a:latin typeface="Arial"/>
                <a:cs typeface="Arial"/>
                <a:sym typeface="Arial"/>
              </a:rPr>
              <a:t>			20g								72g</a:t>
            </a:r>
            <a:endParaRPr sz="3067" kern="0">
              <a:solidFill>
                <a:srgbClr val="000000"/>
              </a:solidFill>
              <a:latin typeface="Arial"/>
              <a:cs typeface="Arial"/>
              <a:sym typeface="Arial"/>
            </a:endParaRPr>
          </a:p>
        </p:txBody>
      </p:sp>
    </p:spTree>
    <p:extLst>
      <p:ext uri="{BB962C8B-B14F-4D97-AF65-F5344CB8AC3E}">
        <p14:creationId xmlns:p14="http://schemas.microsoft.com/office/powerpoint/2010/main" val="39013322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69"/>
        <p:cNvGrpSpPr/>
        <p:nvPr/>
      </p:nvGrpSpPr>
      <p:grpSpPr>
        <a:xfrm>
          <a:off x="0" y="0"/>
          <a:ext cx="0" cy="0"/>
          <a:chOff x="0" y="0"/>
          <a:chExt cx="0" cy="0"/>
        </a:xfrm>
      </p:grpSpPr>
      <p:pic>
        <p:nvPicPr>
          <p:cNvPr id="970" name="Google Shape;970;g8895dc3b0f_0_27"/>
          <p:cNvPicPr preferRelativeResize="0"/>
          <p:nvPr/>
        </p:nvPicPr>
        <p:blipFill rotWithShape="1">
          <a:blip r:embed="rId3">
            <a:alphaModFix/>
          </a:blip>
          <a:srcRect t="6498"/>
          <a:stretch/>
        </p:blipFill>
        <p:spPr>
          <a:xfrm>
            <a:off x="219733" y="137101"/>
            <a:ext cx="2793760" cy="6720900"/>
          </a:xfrm>
          <a:prstGeom prst="rect">
            <a:avLst/>
          </a:prstGeom>
          <a:noFill/>
          <a:ln>
            <a:noFill/>
          </a:ln>
        </p:spPr>
      </p:pic>
      <p:pic>
        <p:nvPicPr>
          <p:cNvPr id="971" name="Google Shape;971;g8895dc3b0f_0_27"/>
          <p:cNvPicPr preferRelativeResize="0"/>
          <p:nvPr/>
        </p:nvPicPr>
        <p:blipFill>
          <a:blip r:embed="rId4">
            <a:alphaModFix/>
          </a:blip>
          <a:stretch>
            <a:fillRect/>
          </a:stretch>
        </p:blipFill>
        <p:spPr>
          <a:xfrm>
            <a:off x="3013500" y="137101"/>
            <a:ext cx="2658133" cy="3641100"/>
          </a:xfrm>
          <a:prstGeom prst="rect">
            <a:avLst/>
          </a:prstGeom>
          <a:noFill/>
          <a:ln>
            <a:noFill/>
          </a:ln>
        </p:spPr>
      </p:pic>
    </p:spTree>
    <p:extLst>
      <p:ext uri="{BB962C8B-B14F-4D97-AF65-F5344CB8AC3E}">
        <p14:creationId xmlns:p14="http://schemas.microsoft.com/office/powerpoint/2010/main" val="12223955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75"/>
        <p:cNvGrpSpPr/>
        <p:nvPr/>
      </p:nvGrpSpPr>
      <p:grpSpPr>
        <a:xfrm>
          <a:off x="0" y="0"/>
          <a:ext cx="0" cy="0"/>
          <a:chOff x="0" y="0"/>
          <a:chExt cx="0" cy="0"/>
        </a:xfrm>
      </p:grpSpPr>
      <p:pic>
        <p:nvPicPr>
          <p:cNvPr id="976" name="Google Shape;976;g8895dc3b0f_0_39"/>
          <p:cNvPicPr preferRelativeResize="0"/>
          <p:nvPr/>
        </p:nvPicPr>
        <p:blipFill rotWithShape="1">
          <a:blip r:embed="rId3">
            <a:alphaModFix/>
          </a:blip>
          <a:srcRect t="6498"/>
          <a:stretch/>
        </p:blipFill>
        <p:spPr>
          <a:xfrm>
            <a:off x="219733" y="137101"/>
            <a:ext cx="2793760" cy="6720900"/>
          </a:xfrm>
          <a:prstGeom prst="rect">
            <a:avLst/>
          </a:prstGeom>
          <a:noFill/>
          <a:ln>
            <a:noFill/>
          </a:ln>
        </p:spPr>
      </p:pic>
      <p:pic>
        <p:nvPicPr>
          <p:cNvPr id="977" name="Google Shape;977;g8895dc3b0f_0_39"/>
          <p:cNvPicPr preferRelativeResize="0"/>
          <p:nvPr/>
        </p:nvPicPr>
        <p:blipFill>
          <a:blip r:embed="rId4">
            <a:alphaModFix/>
          </a:blip>
          <a:stretch>
            <a:fillRect/>
          </a:stretch>
        </p:blipFill>
        <p:spPr>
          <a:xfrm>
            <a:off x="3013500" y="137101"/>
            <a:ext cx="2658133" cy="3641100"/>
          </a:xfrm>
          <a:prstGeom prst="rect">
            <a:avLst/>
          </a:prstGeom>
          <a:noFill/>
          <a:ln>
            <a:noFill/>
          </a:ln>
        </p:spPr>
      </p:pic>
      <p:sp>
        <p:nvSpPr>
          <p:cNvPr id="978" name="Google Shape;978;g8895dc3b0f_0_39"/>
          <p:cNvSpPr txBox="1"/>
          <p:nvPr/>
        </p:nvSpPr>
        <p:spPr>
          <a:xfrm>
            <a:off x="6907567" y="1404633"/>
            <a:ext cx="3288400" cy="4560800"/>
          </a:xfrm>
          <a:prstGeom prst="rect">
            <a:avLst/>
          </a:prstGeom>
          <a:noFill/>
          <a:ln>
            <a:noFill/>
          </a:ln>
        </p:spPr>
        <p:txBody>
          <a:bodyPr spcFirstLastPara="1" wrap="square" lIns="121900" tIns="121900" rIns="121900" bIns="121900" anchor="t" anchorCtr="0">
            <a:noAutofit/>
          </a:bodyPr>
          <a:lstStyle/>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0.5kg &amp; 2.5kg</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75g &amp; 175g</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50g &amp; 350g</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30kg &amp; 50kg</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20g &amp; 100g</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74g &amp; 135g</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26kg &amp; 34kg</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6.5kg &amp; 9.5kg</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275g &amp; 325g</a:t>
            </a:r>
            <a:endParaRPr sz="2800" kern="0">
              <a:solidFill>
                <a:srgbClr val="000000"/>
              </a:solidFill>
              <a:latin typeface="Arial"/>
              <a:cs typeface="Arial"/>
              <a:sym typeface="Arial"/>
            </a:endParaRPr>
          </a:p>
        </p:txBody>
      </p:sp>
    </p:spTree>
    <p:extLst>
      <p:ext uri="{BB962C8B-B14F-4D97-AF65-F5344CB8AC3E}">
        <p14:creationId xmlns:p14="http://schemas.microsoft.com/office/powerpoint/2010/main" val="13693220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982"/>
        <p:cNvGrpSpPr/>
        <p:nvPr/>
      </p:nvGrpSpPr>
      <p:grpSpPr>
        <a:xfrm>
          <a:off x="0" y="0"/>
          <a:ext cx="0" cy="0"/>
          <a:chOff x="0" y="0"/>
          <a:chExt cx="0" cy="0"/>
        </a:xfrm>
      </p:grpSpPr>
      <p:sp>
        <p:nvSpPr>
          <p:cNvPr id="983" name="Google Shape;983;p15"/>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984" name="Google Shape;984;p15"/>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985" name="Google Shape;985;p15"/>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3745115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989"/>
        <p:cNvGrpSpPr/>
        <p:nvPr/>
      </p:nvGrpSpPr>
      <p:grpSpPr>
        <a:xfrm>
          <a:off x="0" y="0"/>
          <a:ext cx="0" cy="0"/>
          <a:chOff x="0" y="0"/>
          <a:chExt cx="0" cy="0"/>
        </a:xfrm>
      </p:grpSpPr>
      <p:sp>
        <p:nvSpPr>
          <p:cNvPr id="990" name="Google Shape;990;g8649dff904_0_97"/>
          <p:cNvSpPr txBox="1"/>
          <p:nvPr/>
        </p:nvSpPr>
        <p:spPr>
          <a:xfrm>
            <a:off x="337267" y="487167"/>
            <a:ext cx="11430000" cy="1161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b="1" u="sng" kern="0">
                <a:solidFill>
                  <a:srgbClr val="000000"/>
                </a:solidFill>
                <a:latin typeface="Comic Sans MS"/>
                <a:ea typeface="Comic Sans MS"/>
                <a:cs typeface="Comic Sans MS"/>
                <a:sym typeface="Comic Sans MS"/>
              </a:rPr>
              <a:t>WALT: use a known story as a scaffold for writing a similar story.</a:t>
            </a:r>
            <a:endParaRPr sz="2667" b="1" u="sng" kern="0">
              <a:solidFill>
                <a:srgbClr val="000000"/>
              </a:solidFill>
              <a:latin typeface="Comic Sans MS"/>
              <a:ea typeface="Comic Sans MS"/>
              <a:cs typeface="Comic Sans MS"/>
              <a:sym typeface="Comic Sans MS"/>
            </a:endParaRPr>
          </a:p>
        </p:txBody>
      </p:sp>
      <p:sp>
        <p:nvSpPr>
          <p:cNvPr id="991" name="Google Shape;991;g8649dff904_0_97"/>
          <p:cNvSpPr txBox="1"/>
          <p:nvPr/>
        </p:nvSpPr>
        <p:spPr>
          <a:xfrm>
            <a:off x="543367" y="1648767"/>
            <a:ext cx="9912400" cy="3466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Yesterday you read the story The Goat, the Wolf and the Cabbages.</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Today you are going to write the same story but change some of the ideas.</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You can change the setting and the job that the main character does.</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You can change the three things but two of them must be enemies like the wolf and the goat, and one of them must eat the other like the goat who ate the cabbage.</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There are some ideas on the next slide if you cannot think of an idea of your own.</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Then share your story with an adult.</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7182545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995"/>
        <p:cNvGrpSpPr/>
        <p:nvPr/>
      </p:nvGrpSpPr>
      <p:grpSpPr>
        <a:xfrm>
          <a:off x="0" y="0"/>
          <a:ext cx="0" cy="0"/>
          <a:chOff x="0" y="0"/>
          <a:chExt cx="0" cy="0"/>
        </a:xfrm>
      </p:grpSpPr>
      <p:sp>
        <p:nvSpPr>
          <p:cNvPr id="996" name="Google Shape;996;g8649dff904_0_102"/>
          <p:cNvSpPr txBox="1"/>
          <p:nvPr/>
        </p:nvSpPr>
        <p:spPr>
          <a:xfrm>
            <a:off x="465400" y="430967"/>
            <a:ext cx="11261200" cy="16300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800" kern="0">
                <a:solidFill>
                  <a:srgbClr val="000000"/>
                </a:solidFill>
                <a:latin typeface="Comic Sans MS"/>
                <a:ea typeface="Comic Sans MS"/>
                <a:cs typeface="Comic Sans MS"/>
                <a:sym typeface="Comic Sans MS"/>
              </a:rPr>
              <a:t>There could be a cable car operator who has to deliver milk, a cat and a bird to the station at the top of a mountain. </a:t>
            </a:r>
            <a:endParaRPr sz="2800" kern="0">
              <a:solidFill>
                <a:srgbClr val="000000"/>
              </a:solidFill>
              <a:latin typeface="Comic Sans MS"/>
              <a:ea typeface="Comic Sans MS"/>
              <a:cs typeface="Comic Sans MS"/>
              <a:sym typeface="Comic Sans MS"/>
            </a:endParaRPr>
          </a:p>
          <a:p>
            <a:pPr defTabSz="1219170">
              <a:buClr>
                <a:srgbClr val="000000"/>
              </a:buClr>
            </a:pPr>
            <a:r>
              <a:rPr lang="en-GB" sz="2800" kern="0">
                <a:solidFill>
                  <a:srgbClr val="000000"/>
                </a:solidFill>
                <a:latin typeface="Comic Sans MS"/>
                <a:ea typeface="Comic Sans MS"/>
                <a:cs typeface="Comic Sans MS"/>
                <a:sym typeface="Comic Sans MS"/>
              </a:rPr>
              <a:t>How does he do it?</a:t>
            </a:r>
            <a:endParaRPr sz="2800" kern="0">
              <a:solidFill>
                <a:srgbClr val="000000"/>
              </a:solidFill>
              <a:latin typeface="Comic Sans MS"/>
              <a:ea typeface="Comic Sans MS"/>
              <a:cs typeface="Comic Sans MS"/>
              <a:sym typeface="Comic Sans MS"/>
            </a:endParaRPr>
          </a:p>
        </p:txBody>
      </p:sp>
      <p:sp>
        <p:nvSpPr>
          <p:cNvPr id="997" name="Google Shape;997;g8649dff904_0_102"/>
          <p:cNvSpPr/>
          <p:nvPr/>
        </p:nvSpPr>
        <p:spPr>
          <a:xfrm>
            <a:off x="427800" y="4553300"/>
            <a:ext cx="11336400" cy="1630000"/>
          </a:xfrm>
          <a:prstGeom prst="rect">
            <a:avLst/>
          </a:prstGeom>
          <a:solidFill>
            <a:srgbClr val="F4CCCC"/>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r>
              <a:rPr lang="en-GB" sz="2800" kern="0">
                <a:solidFill>
                  <a:srgbClr val="000000"/>
                </a:solidFill>
                <a:latin typeface="Comic Sans MS"/>
                <a:ea typeface="Comic Sans MS"/>
                <a:cs typeface="Comic Sans MS"/>
                <a:sym typeface="Comic Sans MS"/>
              </a:rPr>
              <a:t>There could be a veterinary nurse who has to deliver a bag of seed, and return a pet mouse and a pet cat to their owners.</a:t>
            </a:r>
            <a:endParaRPr sz="2800" kern="0">
              <a:solidFill>
                <a:srgbClr val="000000"/>
              </a:solidFill>
              <a:latin typeface="Comic Sans MS"/>
              <a:ea typeface="Comic Sans MS"/>
              <a:cs typeface="Comic Sans MS"/>
              <a:sym typeface="Comic Sans MS"/>
            </a:endParaRPr>
          </a:p>
          <a:p>
            <a:pPr defTabSz="1219170">
              <a:buClr>
                <a:srgbClr val="000000"/>
              </a:buClr>
            </a:pPr>
            <a:r>
              <a:rPr lang="en-GB" sz="2800" kern="0">
                <a:solidFill>
                  <a:srgbClr val="000000"/>
                </a:solidFill>
                <a:latin typeface="Comic Sans MS"/>
                <a:ea typeface="Comic Sans MS"/>
                <a:cs typeface="Comic Sans MS"/>
                <a:sym typeface="Comic Sans MS"/>
              </a:rPr>
              <a:t>How does he do it?</a:t>
            </a:r>
            <a:endParaRPr sz="1867" kern="0">
              <a:solidFill>
                <a:srgbClr val="000000"/>
              </a:solidFill>
              <a:latin typeface="Arial"/>
              <a:cs typeface="Arial"/>
              <a:sym typeface="Arial"/>
            </a:endParaRPr>
          </a:p>
        </p:txBody>
      </p:sp>
      <p:sp>
        <p:nvSpPr>
          <p:cNvPr id="998" name="Google Shape;998;g8649dff904_0_102"/>
          <p:cNvSpPr/>
          <p:nvPr/>
        </p:nvSpPr>
        <p:spPr>
          <a:xfrm>
            <a:off x="427800" y="2433000"/>
            <a:ext cx="11336400" cy="1630000"/>
          </a:xfrm>
          <a:prstGeom prst="rect">
            <a:avLst/>
          </a:prstGeom>
          <a:solidFill>
            <a:srgbClr val="00FFFF"/>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r>
              <a:rPr lang="en-GB" sz="2800" kern="0">
                <a:solidFill>
                  <a:srgbClr val="000000"/>
                </a:solidFill>
                <a:latin typeface="Comic Sans MS"/>
                <a:ea typeface="Comic Sans MS"/>
                <a:cs typeface="Comic Sans MS"/>
                <a:sym typeface="Comic Sans MS"/>
              </a:rPr>
              <a:t>There could be a zoo keeper who has to deliver a lion, an antelope and a sack of grass to the safari park. </a:t>
            </a:r>
            <a:endParaRPr sz="2800" kern="0">
              <a:solidFill>
                <a:srgbClr val="000000"/>
              </a:solidFill>
              <a:latin typeface="Comic Sans MS"/>
              <a:ea typeface="Comic Sans MS"/>
              <a:cs typeface="Comic Sans MS"/>
              <a:sym typeface="Comic Sans MS"/>
            </a:endParaRPr>
          </a:p>
          <a:p>
            <a:pPr defTabSz="1219170">
              <a:buClr>
                <a:srgbClr val="000000"/>
              </a:buClr>
            </a:pPr>
            <a:r>
              <a:rPr lang="en-GB" sz="2800" kern="0">
                <a:solidFill>
                  <a:srgbClr val="000000"/>
                </a:solidFill>
                <a:latin typeface="Comic Sans MS"/>
                <a:ea typeface="Comic Sans MS"/>
                <a:cs typeface="Comic Sans MS"/>
                <a:sym typeface="Comic Sans MS"/>
              </a:rPr>
              <a:t>How does he do it?</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1037155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002"/>
        <p:cNvGrpSpPr/>
        <p:nvPr/>
      </p:nvGrpSpPr>
      <p:grpSpPr>
        <a:xfrm>
          <a:off x="0" y="0"/>
          <a:ext cx="0" cy="0"/>
          <a:chOff x="0" y="0"/>
          <a:chExt cx="0" cy="0"/>
        </a:xfrm>
      </p:grpSpPr>
      <p:sp>
        <p:nvSpPr>
          <p:cNvPr id="1003" name="Google Shape;1003;g8839de34f0_0_154"/>
          <p:cNvSpPr txBox="1">
            <a:spLocks noGrp="1"/>
          </p:cNvSpPr>
          <p:nvPr>
            <p:ph type="ctrTitle"/>
          </p:nvPr>
        </p:nvSpPr>
        <p:spPr>
          <a:xfrm>
            <a:off x="415600" y="3618567"/>
            <a:ext cx="11360800" cy="2135200"/>
          </a:xfrm>
          <a:prstGeom prst="rect">
            <a:avLst/>
          </a:prstGeom>
          <a:noFill/>
          <a:ln>
            <a:noFill/>
          </a:ln>
        </p:spPr>
        <p:txBody>
          <a:bodyPr spcFirstLastPara="1" wrap="square" lIns="121900" tIns="121900" rIns="121900" bIns="121900" anchor="b" anchorCtr="0">
            <a:noAutofit/>
          </a:bodyPr>
          <a:lstStyle/>
          <a:p>
            <a:r>
              <a:rPr lang="en-GB" sz="4000"/>
              <a:t>What are homophones?</a:t>
            </a:r>
            <a:endParaRPr sz="4000"/>
          </a:p>
          <a:p>
            <a:endParaRPr sz="2400"/>
          </a:p>
          <a:p>
            <a:r>
              <a:rPr lang="en-GB" sz="2400"/>
              <a:t>Homophones are words that sound the same but have different meanings.</a:t>
            </a:r>
            <a:endParaRPr/>
          </a:p>
        </p:txBody>
      </p:sp>
      <p:sp>
        <p:nvSpPr>
          <p:cNvPr id="1004" name="Google Shape;1004;g8839de34f0_0_154"/>
          <p:cNvSpPr txBox="1">
            <a:spLocks noGrp="1"/>
          </p:cNvSpPr>
          <p:nvPr>
            <p:ph type="subTitle" idx="1"/>
          </p:nvPr>
        </p:nvSpPr>
        <p:spPr>
          <a:xfrm>
            <a:off x="1714200" y="116900"/>
            <a:ext cx="8763600" cy="1056800"/>
          </a:xfrm>
          <a:prstGeom prst="rect">
            <a:avLst/>
          </a:prstGeom>
          <a:noFill/>
          <a:ln>
            <a:noFill/>
          </a:ln>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1005" name="Google Shape;1005;g8839de34f0_0_154"/>
          <p:cNvPicPr preferRelativeResize="0"/>
          <p:nvPr/>
        </p:nvPicPr>
        <p:blipFill rotWithShape="1">
          <a:blip r:embed="rId3">
            <a:alphaModFix/>
          </a:blip>
          <a:srcRect/>
          <a:stretch/>
        </p:blipFill>
        <p:spPr>
          <a:xfrm>
            <a:off x="251267" y="284168"/>
            <a:ext cx="1756133" cy="1760633"/>
          </a:xfrm>
          <a:prstGeom prst="rect">
            <a:avLst/>
          </a:prstGeom>
          <a:noFill/>
          <a:ln>
            <a:noFill/>
          </a:ln>
        </p:spPr>
      </p:pic>
      <p:pic>
        <p:nvPicPr>
          <p:cNvPr id="1006" name="Google Shape;1006;g8839de34f0_0_154"/>
          <p:cNvPicPr preferRelativeResize="0"/>
          <p:nvPr/>
        </p:nvPicPr>
        <p:blipFill>
          <a:blip r:embed="rId4">
            <a:alphaModFix/>
          </a:blip>
          <a:stretch>
            <a:fillRect/>
          </a:stretch>
        </p:blipFill>
        <p:spPr>
          <a:xfrm rot="-5400000">
            <a:off x="7611079" y="756130"/>
            <a:ext cx="1828167" cy="3440733"/>
          </a:xfrm>
          <a:prstGeom prst="rect">
            <a:avLst/>
          </a:prstGeom>
          <a:noFill/>
          <a:ln>
            <a:noFill/>
          </a:ln>
        </p:spPr>
      </p:pic>
      <p:pic>
        <p:nvPicPr>
          <p:cNvPr id="1007" name="Google Shape;1007;g8839de34f0_0_154"/>
          <p:cNvPicPr preferRelativeResize="0"/>
          <p:nvPr/>
        </p:nvPicPr>
        <p:blipFill>
          <a:blip r:embed="rId5">
            <a:alphaModFix/>
          </a:blip>
          <a:stretch>
            <a:fillRect/>
          </a:stretch>
        </p:blipFill>
        <p:spPr>
          <a:xfrm rot="-5400000">
            <a:off x="3339500" y="838200"/>
            <a:ext cx="1905000" cy="3276600"/>
          </a:xfrm>
          <a:prstGeom prst="rect">
            <a:avLst/>
          </a:prstGeom>
          <a:noFill/>
          <a:ln>
            <a:noFill/>
          </a:ln>
        </p:spPr>
      </p:pic>
    </p:spTree>
    <p:extLst>
      <p:ext uri="{BB962C8B-B14F-4D97-AF65-F5344CB8AC3E}">
        <p14:creationId xmlns:p14="http://schemas.microsoft.com/office/powerpoint/2010/main" val="15696501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011"/>
        <p:cNvGrpSpPr/>
        <p:nvPr/>
      </p:nvGrpSpPr>
      <p:grpSpPr>
        <a:xfrm>
          <a:off x="0" y="0"/>
          <a:ext cx="0" cy="0"/>
          <a:chOff x="0" y="0"/>
          <a:chExt cx="0" cy="0"/>
        </a:xfrm>
      </p:grpSpPr>
      <p:graphicFrame>
        <p:nvGraphicFramePr>
          <p:cNvPr id="1012" name="Google Shape;1012;g8839de34f0_0_162"/>
          <p:cNvGraphicFramePr/>
          <p:nvPr/>
        </p:nvGraphicFramePr>
        <p:xfrm>
          <a:off x="1270000" y="1278001"/>
          <a:ext cx="9652000" cy="4785700"/>
        </p:xfrm>
        <a:graphic>
          <a:graphicData uri="http://schemas.openxmlformats.org/drawingml/2006/table">
            <a:tbl>
              <a:tblPr>
                <a:noFill/>
              </a:tblPr>
              <a:tblGrid>
                <a:gridCol w="4826000">
                  <a:extLst>
                    <a:ext uri="{9D8B030D-6E8A-4147-A177-3AD203B41FA5}">
                      <a16:colId xmlns:a16="http://schemas.microsoft.com/office/drawing/2014/main" val="20000"/>
                    </a:ext>
                  </a:extLst>
                </a:gridCol>
                <a:gridCol w="4826000">
                  <a:extLst>
                    <a:ext uri="{9D8B030D-6E8A-4147-A177-3AD203B41FA5}">
                      <a16:colId xmlns:a16="http://schemas.microsoft.com/office/drawing/2014/main" val="20001"/>
                    </a:ext>
                  </a:extLst>
                </a:gridCol>
              </a:tblGrid>
              <a:tr h="1595233">
                <a:tc>
                  <a:txBody>
                    <a:bodyPr/>
                    <a:lstStyle/>
                    <a:p>
                      <a:pPr marL="0" lvl="0" indent="0" algn="l" rtl="0">
                        <a:spcBef>
                          <a:spcPts val="0"/>
                        </a:spcBef>
                        <a:spcAft>
                          <a:spcPts val="0"/>
                        </a:spcAft>
                        <a:buNone/>
                      </a:pPr>
                      <a:r>
                        <a:rPr lang="en-GB" sz="6000"/>
                        <a:t>new</a:t>
                      </a:r>
                      <a:endParaRPr sz="6000"/>
                    </a:p>
                  </a:txBody>
                  <a:tcPr marL="121900" marR="121900" marT="121900" marB="121900"/>
                </a:tc>
                <a:tc>
                  <a:txBody>
                    <a:bodyPr/>
                    <a:lstStyle/>
                    <a:p>
                      <a:pPr marL="0" lvl="0" indent="0" algn="l" rtl="0">
                        <a:spcBef>
                          <a:spcPts val="0"/>
                        </a:spcBef>
                        <a:spcAft>
                          <a:spcPts val="0"/>
                        </a:spcAft>
                        <a:buNone/>
                      </a:pPr>
                      <a:r>
                        <a:rPr lang="en-GB" sz="6000"/>
                        <a:t>knew</a:t>
                      </a:r>
                      <a:endParaRPr sz="6000"/>
                    </a:p>
                  </a:txBody>
                  <a:tcPr marL="121900" marR="121900" marT="121900" marB="121900"/>
                </a:tc>
                <a:extLst>
                  <a:ext uri="{0D108BD9-81ED-4DB2-BD59-A6C34878D82A}">
                    <a16:rowId xmlns:a16="http://schemas.microsoft.com/office/drawing/2014/main" val="10000"/>
                  </a:ext>
                </a:extLst>
              </a:tr>
              <a:tr h="1595233">
                <a:tc>
                  <a:txBody>
                    <a:bodyPr/>
                    <a:lstStyle/>
                    <a:p>
                      <a:pPr marL="0" lvl="0" indent="0" algn="l" rtl="0">
                        <a:spcBef>
                          <a:spcPts val="0"/>
                        </a:spcBef>
                        <a:spcAft>
                          <a:spcPts val="0"/>
                        </a:spcAft>
                        <a:buNone/>
                      </a:pPr>
                      <a:r>
                        <a:rPr lang="en-GB" sz="6000"/>
                        <a:t>through</a:t>
                      </a:r>
                      <a:endParaRPr sz="6000"/>
                    </a:p>
                  </a:txBody>
                  <a:tcPr marL="121900" marR="121900" marT="121900" marB="121900"/>
                </a:tc>
                <a:tc>
                  <a:txBody>
                    <a:bodyPr/>
                    <a:lstStyle/>
                    <a:p>
                      <a:pPr marL="0" lvl="0" indent="0" algn="l" rtl="0">
                        <a:spcBef>
                          <a:spcPts val="0"/>
                        </a:spcBef>
                        <a:spcAft>
                          <a:spcPts val="0"/>
                        </a:spcAft>
                        <a:buNone/>
                      </a:pPr>
                      <a:r>
                        <a:rPr lang="en-GB" sz="6000"/>
                        <a:t>threw</a:t>
                      </a:r>
                      <a:endParaRPr sz="6000"/>
                    </a:p>
                  </a:txBody>
                  <a:tcPr marL="121900" marR="121900" marT="121900" marB="121900"/>
                </a:tc>
                <a:extLst>
                  <a:ext uri="{0D108BD9-81ED-4DB2-BD59-A6C34878D82A}">
                    <a16:rowId xmlns:a16="http://schemas.microsoft.com/office/drawing/2014/main" val="10001"/>
                  </a:ext>
                </a:extLst>
              </a:tr>
              <a:tr h="1595233">
                <a:tc>
                  <a:txBody>
                    <a:bodyPr/>
                    <a:lstStyle/>
                    <a:p>
                      <a:pPr marL="0" lvl="0" indent="0" algn="l" rtl="0">
                        <a:spcBef>
                          <a:spcPts val="0"/>
                        </a:spcBef>
                        <a:spcAft>
                          <a:spcPts val="0"/>
                        </a:spcAft>
                        <a:buNone/>
                      </a:pPr>
                      <a:r>
                        <a:rPr lang="en-GB" sz="6000"/>
                        <a:t>blew</a:t>
                      </a:r>
                      <a:endParaRPr sz="6000"/>
                    </a:p>
                  </a:txBody>
                  <a:tcPr marL="121900" marR="121900" marT="121900" marB="121900"/>
                </a:tc>
                <a:tc>
                  <a:txBody>
                    <a:bodyPr/>
                    <a:lstStyle/>
                    <a:p>
                      <a:pPr marL="0" lvl="0" indent="0" algn="l" rtl="0">
                        <a:spcBef>
                          <a:spcPts val="0"/>
                        </a:spcBef>
                        <a:spcAft>
                          <a:spcPts val="0"/>
                        </a:spcAft>
                        <a:buNone/>
                      </a:pPr>
                      <a:r>
                        <a:rPr lang="en-GB" sz="6000"/>
                        <a:t>blue</a:t>
                      </a:r>
                      <a:endParaRPr sz="6000"/>
                    </a:p>
                  </a:txBody>
                  <a:tcPr marL="121900" marR="121900" marT="121900" marB="121900"/>
                </a:tc>
                <a:extLst>
                  <a:ext uri="{0D108BD9-81ED-4DB2-BD59-A6C34878D82A}">
                    <a16:rowId xmlns:a16="http://schemas.microsoft.com/office/drawing/2014/main" val="10002"/>
                  </a:ext>
                </a:extLst>
              </a:tr>
            </a:tbl>
          </a:graphicData>
        </a:graphic>
      </p:graphicFrame>
      <p:sp>
        <p:nvSpPr>
          <p:cNvPr id="1013" name="Google Shape;1013;g8839de34f0_0_162"/>
          <p:cNvSpPr txBox="1"/>
          <p:nvPr/>
        </p:nvSpPr>
        <p:spPr>
          <a:xfrm>
            <a:off x="1254867" y="231367"/>
            <a:ext cx="9806000" cy="669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133" kern="0">
                <a:solidFill>
                  <a:srgbClr val="000000"/>
                </a:solidFill>
                <a:latin typeface="Arial"/>
                <a:cs typeface="Arial"/>
                <a:sym typeface="Arial"/>
              </a:rPr>
              <a:t>Take a look at these homophones.</a:t>
            </a:r>
            <a:endParaRPr sz="2133" kern="0">
              <a:solidFill>
                <a:srgbClr val="000000"/>
              </a:solidFill>
              <a:latin typeface="Arial"/>
              <a:cs typeface="Arial"/>
              <a:sym typeface="Arial"/>
            </a:endParaRPr>
          </a:p>
        </p:txBody>
      </p:sp>
      <p:pic>
        <p:nvPicPr>
          <p:cNvPr id="1014" name="Google Shape;1014;g8839de34f0_0_162"/>
          <p:cNvPicPr preferRelativeResize="0"/>
          <p:nvPr/>
        </p:nvPicPr>
        <p:blipFill>
          <a:blip r:embed="rId3">
            <a:alphaModFix/>
          </a:blip>
          <a:stretch>
            <a:fillRect/>
          </a:stretch>
        </p:blipFill>
        <p:spPr>
          <a:xfrm flipH="1">
            <a:off x="8557033" y="2925418"/>
            <a:ext cx="1905000" cy="1490869"/>
          </a:xfrm>
          <a:prstGeom prst="rect">
            <a:avLst/>
          </a:prstGeom>
          <a:noFill/>
          <a:ln>
            <a:noFill/>
          </a:ln>
        </p:spPr>
      </p:pic>
      <p:pic>
        <p:nvPicPr>
          <p:cNvPr id="1015" name="Google Shape;1015;g8839de34f0_0_162"/>
          <p:cNvPicPr preferRelativeResize="0"/>
          <p:nvPr/>
        </p:nvPicPr>
        <p:blipFill>
          <a:blip r:embed="rId4">
            <a:alphaModFix/>
          </a:blip>
          <a:stretch>
            <a:fillRect/>
          </a:stretch>
        </p:blipFill>
        <p:spPr>
          <a:xfrm>
            <a:off x="4685064" y="2999300"/>
            <a:ext cx="1066600" cy="1343133"/>
          </a:xfrm>
          <a:prstGeom prst="rect">
            <a:avLst/>
          </a:prstGeom>
          <a:noFill/>
          <a:ln>
            <a:noFill/>
          </a:ln>
        </p:spPr>
      </p:pic>
      <p:pic>
        <p:nvPicPr>
          <p:cNvPr id="1016" name="Google Shape;1016;g8839de34f0_0_162"/>
          <p:cNvPicPr preferRelativeResize="0"/>
          <p:nvPr/>
        </p:nvPicPr>
        <p:blipFill>
          <a:blip r:embed="rId5">
            <a:alphaModFix/>
          </a:blip>
          <a:stretch>
            <a:fillRect/>
          </a:stretch>
        </p:blipFill>
        <p:spPr>
          <a:xfrm>
            <a:off x="8591897" y="4571696"/>
            <a:ext cx="1835273" cy="1343133"/>
          </a:xfrm>
          <a:prstGeom prst="rect">
            <a:avLst/>
          </a:prstGeom>
          <a:noFill/>
          <a:ln>
            <a:noFill/>
          </a:ln>
        </p:spPr>
      </p:pic>
      <p:pic>
        <p:nvPicPr>
          <p:cNvPr id="1017" name="Google Shape;1017;g8839de34f0_0_162"/>
          <p:cNvPicPr preferRelativeResize="0"/>
          <p:nvPr/>
        </p:nvPicPr>
        <p:blipFill>
          <a:blip r:embed="rId6">
            <a:alphaModFix/>
          </a:blip>
          <a:stretch>
            <a:fillRect/>
          </a:stretch>
        </p:blipFill>
        <p:spPr>
          <a:xfrm>
            <a:off x="3692500" y="4571696"/>
            <a:ext cx="1835267" cy="1356059"/>
          </a:xfrm>
          <a:prstGeom prst="rect">
            <a:avLst/>
          </a:prstGeom>
          <a:noFill/>
          <a:ln>
            <a:noFill/>
          </a:ln>
        </p:spPr>
      </p:pic>
      <p:pic>
        <p:nvPicPr>
          <p:cNvPr id="1018" name="Google Shape;1018;g8839de34f0_0_162"/>
          <p:cNvPicPr preferRelativeResize="0"/>
          <p:nvPr/>
        </p:nvPicPr>
        <p:blipFill>
          <a:blip r:embed="rId7">
            <a:alphaModFix/>
          </a:blip>
          <a:stretch>
            <a:fillRect/>
          </a:stretch>
        </p:blipFill>
        <p:spPr>
          <a:xfrm>
            <a:off x="8736500" y="1426900"/>
            <a:ext cx="1288027" cy="1343133"/>
          </a:xfrm>
          <a:prstGeom prst="rect">
            <a:avLst/>
          </a:prstGeom>
          <a:noFill/>
          <a:ln>
            <a:noFill/>
          </a:ln>
        </p:spPr>
      </p:pic>
      <p:pic>
        <p:nvPicPr>
          <p:cNvPr id="1019" name="Google Shape;1019;g8839de34f0_0_162"/>
          <p:cNvPicPr preferRelativeResize="0"/>
          <p:nvPr/>
        </p:nvPicPr>
        <p:blipFill>
          <a:blip r:embed="rId8">
            <a:alphaModFix/>
          </a:blip>
          <a:stretch>
            <a:fillRect/>
          </a:stretch>
        </p:blipFill>
        <p:spPr>
          <a:xfrm>
            <a:off x="3864967" y="1546633"/>
            <a:ext cx="1662800" cy="1223400"/>
          </a:xfrm>
          <a:prstGeom prst="rect">
            <a:avLst/>
          </a:prstGeom>
          <a:noFill/>
          <a:ln>
            <a:noFill/>
          </a:ln>
        </p:spPr>
      </p:pic>
      <p:cxnSp>
        <p:nvCxnSpPr>
          <p:cNvPr id="1020" name="Google Shape;1020;g8839de34f0_0_162"/>
          <p:cNvCxnSpPr/>
          <p:nvPr/>
        </p:nvCxnSpPr>
        <p:spPr>
          <a:xfrm rot="10800000" flipH="1">
            <a:off x="2906667" y="2032900"/>
            <a:ext cx="1439200" cy="435600"/>
          </a:xfrm>
          <a:prstGeom prst="straightConnector1">
            <a:avLst/>
          </a:prstGeom>
          <a:noFill/>
          <a:ln w="38100" cap="flat" cmpd="sng">
            <a:solidFill>
              <a:srgbClr val="FF0000"/>
            </a:solidFill>
            <a:prstDash val="solid"/>
            <a:round/>
            <a:headEnd type="none" w="med" len="med"/>
            <a:tailEnd type="triangle" w="med" len="med"/>
          </a:ln>
        </p:spPr>
      </p:cxnSp>
    </p:spTree>
    <p:extLst>
      <p:ext uri="{BB962C8B-B14F-4D97-AF65-F5344CB8AC3E}">
        <p14:creationId xmlns:p14="http://schemas.microsoft.com/office/powerpoint/2010/main" val="4447933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024"/>
        <p:cNvGrpSpPr/>
        <p:nvPr/>
      </p:nvGrpSpPr>
      <p:grpSpPr>
        <a:xfrm>
          <a:off x="0" y="0"/>
          <a:ext cx="0" cy="0"/>
          <a:chOff x="0" y="0"/>
          <a:chExt cx="0" cy="0"/>
        </a:xfrm>
      </p:grpSpPr>
      <p:sp>
        <p:nvSpPr>
          <p:cNvPr id="1025" name="Google Shape;1025;g8839de34f0_0_174"/>
          <p:cNvSpPr txBox="1"/>
          <p:nvPr/>
        </p:nvSpPr>
        <p:spPr>
          <a:xfrm>
            <a:off x="544800" y="1945867"/>
            <a:ext cx="11102400" cy="3658800"/>
          </a:xfrm>
          <a:prstGeom prst="rect">
            <a:avLst/>
          </a:prstGeom>
          <a:noFill/>
          <a:ln>
            <a:noFill/>
          </a:ln>
        </p:spPr>
        <p:txBody>
          <a:bodyPr spcFirstLastPara="1" wrap="square" lIns="121900" tIns="121900" rIns="121900" bIns="121900" anchor="t" anchorCtr="0">
            <a:noAutofit/>
          </a:bodyPr>
          <a:lstStyle/>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The boy had a </a:t>
            </a:r>
            <a:r>
              <a:rPr lang="en-GB" sz="3333" kern="0">
                <a:solidFill>
                  <a:srgbClr val="FF0000"/>
                </a:solidFill>
                <a:latin typeface="Comic Sans MS"/>
                <a:ea typeface="Comic Sans MS"/>
                <a:cs typeface="Comic Sans MS"/>
                <a:sym typeface="Comic Sans MS"/>
              </a:rPr>
              <a:t>knew/new</a:t>
            </a:r>
            <a:r>
              <a:rPr lang="en-GB" sz="3333" kern="0">
                <a:solidFill>
                  <a:srgbClr val="000000"/>
                </a:solidFill>
                <a:latin typeface="Comic Sans MS"/>
                <a:ea typeface="Comic Sans MS"/>
                <a:cs typeface="Comic Sans MS"/>
                <a:sym typeface="Comic Sans MS"/>
              </a:rPr>
              <a:t> game for his playstation.</a:t>
            </a:r>
            <a:endParaRPr sz="3333" kern="0">
              <a:solidFill>
                <a:srgbClr val="000000"/>
              </a:solidFill>
              <a:latin typeface="Comic Sans MS"/>
              <a:ea typeface="Comic Sans MS"/>
              <a:cs typeface="Comic Sans MS"/>
              <a:sym typeface="Comic Sans MS"/>
            </a:endParaRPr>
          </a:p>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The strong wind </a:t>
            </a:r>
            <a:r>
              <a:rPr lang="en-GB" sz="3333" kern="0">
                <a:solidFill>
                  <a:srgbClr val="0000FF"/>
                </a:solidFill>
                <a:latin typeface="Comic Sans MS"/>
                <a:ea typeface="Comic Sans MS"/>
                <a:cs typeface="Comic Sans MS"/>
                <a:sym typeface="Comic Sans MS"/>
              </a:rPr>
              <a:t>blue/blew</a:t>
            </a:r>
            <a:r>
              <a:rPr lang="en-GB" sz="3333" kern="0">
                <a:solidFill>
                  <a:srgbClr val="000000"/>
                </a:solidFill>
                <a:latin typeface="Comic Sans MS"/>
                <a:ea typeface="Comic Sans MS"/>
                <a:cs typeface="Comic Sans MS"/>
                <a:sym typeface="Comic Sans MS"/>
              </a:rPr>
              <a:t> the sail boat across the pond.</a:t>
            </a:r>
            <a:endParaRPr sz="3333" kern="0">
              <a:solidFill>
                <a:srgbClr val="000000"/>
              </a:solidFill>
              <a:latin typeface="Comic Sans MS"/>
              <a:ea typeface="Comic Sans MS"/>
              <a:cs typeface="Comic Sans MS"/>
              <a:sym typeface="Comic Sans MS"/>
            </a:endParaRPr>
          </a:p>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The train went </a:t>
            </a:r>
            <a:r>
              <a:rPr lang="en-GB" sz="3333" kern="0">
                <a:solidFill>
                  <a:srgbClr val="CC0000"/>
                </a:solidFill>
                <a:latin typeface="Comic Sans MS"/>
                <a:ea typeface="Comic Sans MS"/>
                <a:cs typeface="Comic Sans MS"/>
                <a:sym typeface="Comic Sans MS"/>
              </a:rPr>
              <a:t>threw/through</a:t>
            </a:r>
            <a:r>
              <a:rPr lang="en-GB" sz="3333" kern="0">
                <a:solidFill>
                  <a:srgbClr val="000000"/>
                </a:solidFill>
                <a:latin typeface="Comic Sans MS"/>
                <a:ea typeface="Comic Sans MS"/>
                <a:cs typeface="Comic Sans MS"/>
                <a:sym typeface="Comic Sans MS"/>
              </a:rPr>
              <a:t> the tunnel.</a:t>
            </a:r>
            <a:endParaRPr sz="3333" kern="0">
              <a:solidFill>
                <a:srgbClr val="000000"/>
              </a:solidFill>
              <a:latin typeface="Comic Sans MS"/>
              <a:ea typeface="Comic Sans MS"/>
              <a:cs typeface="Comic Sans MS"/>
              <a:sym typeface="Comic Sans MS"/>
            </a:endParaRPr>
          </a:p>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She </a:t>
            </a:r>
            <a:r>
              <a:rPr lang="en-GB" sz="3333" kern="0">
                <a:solidFill>
                  <a:srgbClr val="FF0000"/>
                </a:solidFill>
                <a:latin typeface="Comic Sans MS"/>
                <a:ea typeface="Comic Sans MS"/>
                <a:cs typeface="Comic Sans MS"/>
                <a:sym typeface="Comic Sans MS"/>
              </a:rPr>
              <a:t>knew/new </a:t>
            </a:r>
            <a:r>
              <a:rPr lang="en-GB" sz="3333" kern="0">
                <a:solidFill>
                  <a:srgbClr val="000000"/>
                </a:solidFill>
                <a:latin typeface="Comic Sans MS"/>
                <a:ea typeface="Comic Sans MS"/>
                <a:cs typeface="Comic Sans MS"/>
                <a:sym typeface="Comic Sans MS"/>
              </a:rPr>
              <a:t>that she had missed the bus.</a:t>
            </a:r>
            <a:endParaRPr sz="3333" kern="0">
              <a:solidFill>
                <a:srgbClr val="000000"/>
              </a:solidFill>
              <a:latin typeface="Comic Sans MS"/>
              <a:ea typeface="Comic Sans MS"/>
              <a:cs typeface="Comic Sans MS"/>
              <a:sym typeface="Comic Sans MS"/>
            </a:endParaRPr>
          </a:p>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I dived from the cliff into the </a:t>
            </a:r>
            <a:r>
              <a:rPr lang="en-GB" sz="3333" kern="0">
                <a:solidFill>
                  <a:srgbClr val="0000FF"/>
                </a:solidFill>
                <a:latin typeface="Comic Sans MS"/>
                <a:ea typeface="Comic Sans MS"/>
                <a:cs typeface="Comic Sans MS"/>
                <a:sym typeface="Comic Sans MS"/>
              </a:rPr>
              <a:t>blue/blew </a:t>
            </a:r>
            <a:r>
              <a:rPr lang="en-GB" sz="3333" kern="0">
                <a:solidFill>
                  <a:srgbClr val="000000"/>
                </a:solidFill>
                <a:latin typeface="Comic Sans MS"/>
                <a:ea typeface="Comic Sans MS"/>
                <a:cs typeface="Comic Sans MS"/>
                <a:sym typeface="Comic Sans MS"/>
              </a:rPr>
              <a:t>ocean waves.</a:t>
            </a:r>
            <a:endParaRPr sz="3333" kern="0">
              <a:solidFill>
                <a:srgbClr val="000000"/>
              </a:solidFill>
              <a:latin typeface="Comic Sans MS"/>
              <a:ea typeface="Comic Sans MS"/>
              <a:cs typeface="Comic Sans MS"/>
              <a:sym typeface="Comic Sans MS"/>
            </a:endParaRPr>
          </a:p>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It is time she </a:t>
            </a:r>
            <a:r>
              <a:rPr lang="en-GB" sz="3333" kern="0">
                <a:solidFill>
                  <a:srgbClr val="CC0000"/>
                </a:solidFill>
                <a:latin typeface="Comic Sans MS"/>
                <a:ea typeface="Comic Sans MS"/>
                <a:cs typeface="Comic Sans MS"/>
                <a:sym typeface="Comic Sans MS"/>
              </a:rPr>
              <a:t>through/threw </a:t>
            </a:r>
            <a:r>
              <a:rPr lang="en-GB" sz="3333" kern="0">
                <a:solidFill>
                  <a:srgbClr val="000000"/>
                </a:solidFill>
                <a:latin typeface="Comic Sans MS"/>
                <a:ea typeface="Comic Sans MS"/>
                <a:cs typeface="Comic Sans MS"/>
                <a:sym typeface="Comic Sans MS"/>
              </a:rPr>
              <a:t>the old socks out.</a:t>
            </a:r>
            <a:endParaRPr sz="3333" kern="0">
              <a:solidFill>
                <a:srgbClr val="000000"/>
              </a:solidFill>
              <a:latin typeface="Comic Sans MS"/>
              <a:ea typeface="Comic Sans MS"/>
              <a:cs typeface="Comic Sans MS"/>
              <a:sym typeface="Comic Sans MS"/>
            </a:endParaRPr>
          </a:p>
        </p:txBody>
      </p:sp>
      <p:sp>
        <p:nvSpPr>
          <p:cNvPr id="1026" name="Google Shape;1026;g8839de34f0_0_174"/>
          <p:cNvSpPr txBox="1"/>
          <p:nvPr/>
        </p:nvSpPr>
        <p:spPr>
          <a:xfrm>
            <a:off x="857600" y="419533"/>
            <a:ext cx="10600800" cy="108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Write the sentences out choosing the correct homophone.</a:t>
            </a:r>
            <a:endParaRPr sz="2933" kern="0">
              <a:solidFill>
                <a:srgbClr val="000000"/>
              </a:solidFill>
              <a:latin typeface="Arial"/>
              <a:cs typeface="Arial"/>
              <a:sym typeface="Arial"/>
            </a:endParaRPr>
          </a:p>
        </p:txBody>
      </p:sp>
    </p:spTree>
    <p:extLst>
      <p:ext uri="{BB962C8B-B14F-4D97-AF65-F5344CB8AC3E}">
        <p14:creationId xmlns:p14="http://schemas.microsoft.com/office/powerpoint/2010/main" val="30594412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030"/>
        <p:cNvGrpSpPr/>
        <p:nvPr/>
      </p:nvGrpSpPr>
      <p:grpSpPr>
        <a:xfrm>
          <a:off x="0" y="0"/>
          <a:ext cx="0" cy="0"/>
          <a:chOff x="0" y="0"/>
          <a:chExt cx="0" cy="0"/>
        </a:xfrm>
      </p:grpSpPr>
      <p:sp>
        <p:nvSpPr>
          <p:cNvPr id="1031" name="Google Shape;1031;g8839de34f0_0_179"/>
          <p:cNvSpPr txBox="1"/>
          <p:nvPr/>
        </p:nvSpPr>
        <p:spPr>
          <a:xfrm>
            <a:off x="544800" y="1945867"/>
            <a:ext cx="11102400" cy="3658800"/>
          </a:xfrm>
          <a:prstGeom prst="rect">
            <a:avLst/>
          </a:prstGeom>
          <a:noFill/>
          <a:ln>
            <a:noFill/>
          </a:ln>
        </p:spPr>
        <p:txBody>
          <a:bodyPr spcFirstLastPara="1" wrap="square" lIns="121900" tIns="121900" rIns="121900" bIns="121900" anchor="t" anchorCtr="0">
            <a:noAutofit/>
          </a:bodyPr>
          <a:lstStyle/>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The boy had a </a:t>
            </a:r>
            <a:r>
              <a:rPr lang="en-GB" sz="3333" kern="0">
                <a:solidFill>
                  <a:srgbClr val="FF0000"/>
                </a:solidFill>
                <a:latin typeface="Comic Sans MS"/>
                <a:ea typeface="Comic Sans MS"/>
                <a:cs typeface="Comic Sans MS"/>
                <a:sym typeface="Comic Sans MS"/>
              </a:rPr>
              <a:t>new</a:t>
            </a:r>
            <a:r>
              <a:rPr lang="en-GB" sz="3333" kern="0">
                <a:solidFill>
                  <a:srgbClr val="000000"/>
                </a:solidFill>
                <a:latin typeface="Comic Sans MS"/>
                <a:ea typeface="Comic Sans MS"/>
                <a:cs typeface="Comic Sans MS"/>
                <a:sym typeface="Comic Sans MS"/>
              </a:rPr>
              <a:t> game for his playstation.</a:t>
            </a:r>
            <a:endParaRPr sz="3333" kern="0">
              <a:solidFill>
                <a:srgbClr val="000000"/>
              </a:solidFill>
              <a:latin typeface="Comic Sans MS"/>
              <a:ea typeface="Comic Sans MS"/>
              <a:cs typeface="Comic Sans MS"/>
              <a:sym typeface="Comic Sans MS"/>
            </a:endParaRPr>
          </a:p>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The strong wind </a:t>
            </a:r>
            <a:r>
              <a:rPr lang="en-GB" sz="3333" kern="0">
                <a:solidFill>
                  <a:srgbClr val="0000FF"/>
                </a:solidFill>
                <a:latin typeface="Comic Sans MS"/>
                <a:ea typeface="Comic Sans MS"/>
                <a:cs typeface="Comic Sans MS"/>
                <a:sym typeface="Comic Sans MS"/>
              </a:rPr>
              <a:t>blew</a:t>
            </a:r>
            <a:r>
              <a:rPr lang="en-GB" sz="3333" kern="0">
                <a:solidFill>
                  <a:srgbClr val="000000"/>
                </a:solidFill>
                <a:latin typeface="Comic Sans MS"/>
                <a:ea typeface="Comic Sans MS"/>
                <a:cs typeface="Comic Sans MS"/>
                <a:sym typeface="Comic Sans MS"/>
              </a:rPr>
              <a:t> the sail boat across the pond.</a:t>
            </a:r>
            <a:endParaRPr sz="3333" kern="0">
              <a:solidFill>
                <a:srgbClr val="000000"/>
              </a:solidFill>
              <a:latin typeface="Comic Sans MS"/>
              <a:ea typeface="Comic Sans MS"/>
              <a:cs typeface="Comic Sans MS"/>
              <a:sym typeface="Comic Sans MS"/>
            </a:endParaRPr>
          </a:p>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The train went </a:t>
            </a:r>
            <a:r>
              <a:rPr lang="en-GB" sz="3333" kern="0">
                <a:solidFill>
                  <a:srgbClr val="CC0000"/>
                </a:solidFill>
                <a:latin typeface="Comic Sans MS"/>
                <a:ea typeface="Comic Sans MS"/>
                <a:cs typeface="Comic Sans MS"/>
                <a:sym typeface="Comic Sans MS"/>
              </a:rPr>
              <a:t>through</a:t>
            </a:r>
            <a:r>
              <a:rPr lang="en-GB" sz="3333" kern="0">
                <a:solidFill>
                  <a:srgbClr val="000000"/>
                </a:solidFill>
                <a:latin typeface="Comic Sans MS"/>
                <a:ea typeface="Comic Sans MS"/>
                <a:cs typeface="Comic Sans MS"/>
                <a:sym typeface="Comic Sans MS"/>
              </a:rPr>
              <a:t> the tunnel.</a:t>
            </a:r>
            <a:endParaRPr sz="3333" kern="0">
              <a:solidFill>
                <a:srgbClr val="000000"/>
              </a:solidFill>
              <a:latin typeface="Comic Sans MS"/>
              <a:ea typeface="Comic Sans MS"/>
              <a:cs typeface="Comic Sans MS"/>
              <a:sym typeface="Comic Sans MS"/>
            </a:endParaRPr>
          </a:p>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She </a:t>
            </a:r>
            <a:r>
              <a:rPr lang="en-GB" sz="3333" kern="0">
                <a:solidFill>
                  <a:srgbClr val="FF0000"/>
                </a:solidFill>
                <a:latin typeface="Comic Sans MS"/>
                <a:ea typeface="Comic Sans MS"/>
                <a:cs typeface="Comic Sans MS"/>
                <a:sym typeface="Comic Sans MS"/>
              </a:rPr>
              <a:t>knew </a:t>
            </a:r>
            <a:r>
              <a:rPr lang="en-GB" sz="3333" kern="0">
                <a:solidFill>
                  <a:srgbClr val="000000"/>
                </a:solidFill>
                <a:latin typeface="Comic Sans MS"/>
                <a:ea typeface="Comic Sans MS"/>
                <a:cs typeface="Comic Sans MS"/>
                <a:sym typeface="Comic Sans MS"/>
              </a:rPr>
              <a:t>that she had missed the bus.</a:t>
            </a:r>
            <a:endParaRPr sz="3333" kern="0">
              <a:solidFill>
                <a:srgbClr val="000000"/>
              </a:solidFill>
              <a:latin typeface="Comic Sans MS"/>
              <a:ea typeface="Comic Sans MS"/>
              <a:cs typeface="Comic Sans MS"/>
              <a:sym typeface="Comic Sans MS"/>
            </a:endParaRPr>
          </a:p>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I dived from the cliff into the </a:t>
            </a:r>
            <a:r>
              <a:rPr lang="en-GB" sz="3333" kern="0">
                <a:solidFill>
                  <a:srgbClr val="0000FF"/>
                </a:solidFill>
                <a:latin typeface="Comic Sans MS"/>
                <a:ea typeface="Comic Sans MS"/>
                <a:cs typeface="Comic Sans MS"/>
                <a:sym typeface="Comic Sans MS"/>
              </a:rPr>
              <a:t>blue </a:t>
            </a:r>
            <a:r>
              <a:rPr lang="en-GB" sz="3333" kern="0">
                <a:solidFill>
                  <a:srgbClr val="000000"/>
                </a:solidFill>
                <a:latin typeface="Comic Sans MS"/>
                <a:ea typeface="Comic Sans MS"/>
                <a:cs typeface="Comic Sans MS"/>
                <a:sym typeface="Comic Sans MS"/>
              </a:rPr>
              <a:t>ocean waves.</a:t>
            </a:r>
            <a:endParaRPr sz="3333" kern="0">
              <a:solidFill>
                <a:srgbClr val="000000"/>
              </a:solidFill>
              <a:latin typeface="Comic Sans MS"/>
              <a:ea typeface="Comic Sans MS"/>
              <a:cs typeface="Comic Sans MS"/>
              <a:sym typeface="Comic Sans MS"/>
            </a:endParaRPr>
          </a:p>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It is time she </a:t>
            </a:r>
            <a:r>
              <a:rPr lang="en-GB" sz="3333" kern="0">
                <a:solidFill>
                  <a:srgbClr val="CC0000"/>
                </a:solidFill>
                <a:latin typeface="Comic Sans MS"/>
                <a:ea typeface="Comic Sans MS"/>
                <a:cs typeface="Comic Sans MS"/>
                <a:sym typeface="Comic Sans MS"/>
              </a:rPr>
              <a:t>threw </a:t>
            </a:r>
            <a:r>
              <a:rPr lang="en-GB" sz="3333" kern="0">
                <a:solidFill>
                  <a:srgbClr val="000000"/>
                </a:solidFill>
                <a:latin typeface="Comic Sans MS"/>
                <a:ea typeface="Comic Sans MS"/>
                <a:cs typeface="Comic Sans MS"/>
                <a:sym typeface="Comic Sans MS"/>
              </a:rPr>
              <a:t>the old socks out.</a:t>
            </a:r>
            <a:endParaRPr sz="3333" kern="0">
              <a:solidFill>
                <a:srgbClr val="000000"/>
              </a:solidFill>
              <a:latin typeface="Comic Sans MS"/>
              <a:ea typeface="Comic Sans MS"/>
              <a:cs typeface="Comic Sans MS"/>
              <a:sym typeface="Comic Sans MS"/>
            </a:endParaRPr>
          </a:p>
        </p:txBody>
      </p:sp>
      <p:sp>
        <p:nvSpPr>
          <p:cNvPr id="1032" name="Google Shape;1032;g8839de34f0_0_179"/>
          <p:cNvSpPr txBox="1"/>
          <p:nvPr/>
        </p:nvSpPr>
        <p:spPr>
          <a:xfrm>
            <a:off x="857600" y="419533"/>
            <a:ext cx="10600800" cy="108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Answers. Check your spellings!</a:t>
            </a:r>
            <a:endParaRPr sz="2933" kern="0">
              <a:solidFill>
                <a:srgbClr val="000000"/>
              </a:solidFill>
              <a:latin typeface="Arial"/>
              <a:cs typeface="Arial"/>
              <a:sym typeface="Arial"/>
            </a:endParaRPr>
          </a:p>
        </p:txBody>
      </p:sp>
    </p:spTree>
    <p:extLst>
      <p:ext uri="{BB962C8B-B14F-4D97-AF65-F5344CB8AC3E}">
        <p14:creationId xmlns:p14="http://schemas.microsoft.com/office/powerpoint/2010/main" val="14978783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036"/>
        <p:cNvGrpSpPr/>
        <p:nvPr/>
      </p:nvGrpSpPr>
      <p:grpSpPr>
        <a:xfrm>
          <a:off x="0" y="0"/>
          <a:ext cx="0" cy="0"/>
          <a:chOff x="0" y="0"/>
          <a:chExt cx="0" cy="0"/>
        </a:xfrm>
      </p:grpSpPr>
      <p:sp>
        <p:nvSpPr>
          <p:cNvPr id="1037" name="Google Shape;1037;p16"/>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1038" name="Google Shape;1038;p16"/>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1039" name="Google Shape;1039;p16"/>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10857737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043"/>
        <p:cNvGrpSpPr/>
        <p:nvPr/>
      </p:nvGrpSpPr>
      <p:grpSpPr>
        <a:xfrm>
          <a:off x="0" y="0"/>
          <a:ext cx="0" cy="0"/>
          <a:chOff x="0" y="0"/>
          <a:chExt cx="0" cy="0"/>
        </a:xfrm>
      </p:grpSpPr>
      <p:pic>
        <p:nvPicPr>
          <p:cNvPr id="1044" name="Google Shape;1044;g8840d607e9_2_60"/>
          <p:cNvPicPr preferRelativeResize="0"/>
          <p:nvPr/>
        </p:nvPicPr>
        <p:blipFill rotWithShape="1">
          <a:blip r:embed="rId4">
            <a:alphaModFix/>
          </a:blip>
          <a:srcRect/>
          <a:stretch/>
        </p:blipFill>
        <p:spPr>
          <a:xfrm>
            <a:off x="5704417" y="6213475"/>
            <a:ext cx="587375" cy="373061"/>
          </a:xfrm>
          <a:prstGeom prst="rect">
            <a:avLst/>
          </a:prstGeom>
          <a:noFill/>
          <a:ln>
            <a:noFill/>
          </a:ln>
        </p:spPr>
      </p:pic>
    </p:spTree>
    <p:extLst>
      <p:ext uri="{BB962C8B-B14F-4D97-AF65-F5344CB8AC3E}">
        <p14:creationId xmlns:p14="http://schemas.microsoft.com/office/powerpoint/2010/main" val="3239520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048"/>
        <p:cNvGrpSpPr/>
        <p:nvPr/>
      </p:nvGrpSpPr>
      <p:grpSpPr>
        <a:xfrm>
          <a:off x="0" y="0"/>
          <a:ext cx="0" cy="0"/>
          <a:chOff x="0" y="0"/>
          <a:chExt cx="0" cy="0"/>
        </a:xfrm>
      </p:grpSpPr>
      <p:sp>
        <p:nvSpPr>
          <p:cNvPr id="1049" name="Google Shape;1049;g8840d607e9_2_64"/>
          <p:cNvSpPr/>
          <p:nvPr/>
        </p:nvSpPr>
        <p:spPr>
          <a:xfrm>
            <a:off x="670983" y="2930525"/>
            <a:ext cx="10850000" cy="3414800"/>
          </a:xfrm>
          <a:prstGeom prst="roundRect">
            <a:avLst>
              <a:gd name="adj" fmla="val 1384"/>
            </a:avLst>
          </a:prstGeom>
          <a:solidFill>
            <a:srgbClr val="FFF9E7"/>
          </a:solidFill>
          <a:ln w="25400" cap="rnd" cmpd="sng">
            <a:solidFill>
              <a:srgbClr val="FEFBDA"/>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FFFFFF"/>
              </a:buClr>
              <a:buSzPts val="1300"/>
            </a:pPr>
            <a:r>
              <a:rPr lang="en-GB" sz="1733" kern="0">
                <a:solidFill>
                  <a:srgbClr val="FFFFFF"/>
                </a:solidFill>
                <a:latin typeface="NTR"/>
                <a:ea typeface="NTR"/>
                <a:cs typeface="NTR"/>
                <a:sym typeface="NTR"/>
              </a:rPr>
              <a:t> </a:t>
            </a:r>
            <a:endParaRPr sz="1867" kern="0">
              <a:solidFill>
                <a:srgbClr val="000000"/>
              </a:solidFill>
              <a:latin typeface="Arial"/>
              <a:cs typeface="Arial"/>
              <a:sym typeface="Arial"/>
            </a:endParaRPr>
          </a:p>
        </p:txBody>
      </p:sp>
      <p:sp>
        <p:nvSpPr>
          <p:cNvPr id="1050" name="Google Shape;1050;g8840d607e9_2_64"/>
          <p:cNvSpPr/>
          <p:nvPr/>
        </p:nvSpPr>
        <p:spPr>
          <a:xfrm>
            <a:off x="670983" y="512763"/>
            <a:ext cx="10850000" cy="2192400"/>
          </a:xfrm>
          <a:prstGeom prst="roundRect">
            <a:avLst>
              <a:gd name="adj" fmla="val 1384"/>
            </a:avLst>
          </a:prstGeom>
          <a:solidFill>
            <a:srgbClr val="FFF9E7"/>
          </a:solidFill>
          <a:ln w="25400" cap="rnd" cmpd="sng">
            <a:solidFill>
              <a:srgbClr val="FEFBDA"/>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FFFFFF"/>
              </a:buClr>
              <a:buSzPts val="1300"/>
            </a:pPr>
            <a:r>
              <a:rPr lang="en-GB" sz="1733" kern="0">
                <a:solidFill>
                  <a:srgbClr val="FFFFFF"/>
                </a:solidFill>
                <a:latin typeface="NTR"/>
                <a:ea typeface="NTR"/>
                <a:cs typeface="NTR"/>
                <a:sym typeface="NTR"/>
              </a:rPr>
              <a:t> </a:t>
            </a:r>
            <a:endParaRPr sz="1867" kern="0">
              <a:solidFill>
                <a:srgbClr val="000000"/>
              </a:solidFill>
              <a:latin typeface="Arial"/>
              <a:cs typeface="Arial"/>
              <a:sym typeface="Arial"/>
            </a:endParaRPr>
          </a:p>
        </p:txBody>
      </p:sp>
      <p:sp>
        <p:nvSpPr>
          <p:cNvPr id="1051" name="Google Shape;1051;g8840d607e9_2_64"/>
          <p:cNvSpPr txBox="1"/>
          <p:nvPr/>
        </p:nvSpPr>
        <p:spPr>
          <a:xfrm>
            <a:off x="838200" y="3071812"/>
            <a:ext cx="10515600" cy="539600"/>
          </a:xfrm>
          <a:prstGeom prst="rect">
            <a:avLst/>
          </a:prstGeom>
          <a:noFill/>
          <a:ln>
            <a:noFill/>
          </a:ln>
        </p:spPr>
        <p:txBody>
          <a:bodyPr spcFirstLastPara="1" wrap="square" lIns="0" tIns="0" rIns="0" bIns="0" anchor="ctr" anchorCtr="1">
            <a:noAutofit/>
          </a:bodyPr>
          <a:lstStyle/>
          <a:p>
            <a:pPr defTabSz="1219170">
              <a:lnSpc>
                <a:spcPct val="90000"/>
              </a:lnSpc>
              <a:buClr>
                <a:srgbClr val="1C1C1C"/>
              </a:buClr>
              <a:buSzPts val="3600"/>
            </a:pPr>
            <a:r>
              <a:rPr lang="en-GB" sz="4800" b="1" kern="0">
                <a:solidFill>
                  <a:srgbClr val="1C1C1C"/>
                </a:solidFill>
                <a:latin typeface="Arial"/>
                <a:ea typeface="Arial"/>
                <a:cs typeface="Arial"/>
                <a:sym typeface="Arial"/>
              </a:rPr>
              <a:t>Success Criteria</a:t>
            </a:r>
            <a:endParaRPr sz="1867" kern="0">
              <a:solidFill>
                <a:srgbClr val="000000"/>
              </a:solidFill>
              <a:latin typeface="Arial"/>
              <a:cs typeface="Arial"/>
              <a:sym typeface="Arial"/>
            </a:endParaRPr>
          </a:p>
        </p:txBody>
      </p:sp>
      <p:sp>
        <p:nvSpPr>
          <p:cNvPr id="1052" name="Google Shape;1052;g8840d607e9_2_64"/>
          <p:cNvSpPr txBox="1"/>
          <p:nvPr/>
        </p:nvSpPr>
        <p:spPr>
          <a:xfrm>
            <a:off x="838200" y="735012"/>
            <a:ext cx="10515600" cy="539600"/>
          </a:xfrm>
          <a:prstGeom prst="rect">
            <a:avLst/>
          </a:prstGeom>
          <a:noFill/>
          <a:ln>
            <a:noFill/>
          </a:ln>
        </p:spPr>
        <p:txBody>
          <a:bodyPr spcFirstLastPara="1" wrap="square" lIns="0" tIns="0" rIns="0" bIns="0" anchor="ctr" anchorCtr="1">
            <a:noAutofit/>
          </a:bodyPr>
          <a:lstStyle/>
          <a:p>
            <a:pPr defTabSz="1219170">
              <a:lnSpc>
                <a:spcPct val="90000"/>
              </a:lnSpc>
              <a:buClr>
                <a:srgbClr val="1C1C1C"/>
              </a:buClr>
              <a:buSzPts val="3600"/>
            </a:pPr>
            <a:r>
              <a:rPr lang="en-GB" sz="4800" b="1" kern="0">
                <a:solidFill>
                  <a:srgbClr val="1C1C1C"/>
                </a:solidFill>
                <a:latin typeface="Arial"/>
                <a:ea typeface="Arial"/>
                <a:cs typeface="Arial"/>
                <a:sym typeface="Arial"/>
              </a:rPr>
              <a:t>Aim</a:t>
            </a:r>
            <a:endParaRPr sz="1867" kern="0">
              <a:solidFill>
                <a:srgbClr val="000000"/>
              </a:solidFill>
              <a:latin typeface="Arial"/>
              <a:cs typeface="Arial"/>
              <a:sym typeface="Arial"/>
            </a:endParaRPr>
          </a:p>
        </p:txBody>
      </p:sp>
      <p:sp>
        <p:nvSpPr>
          <p:cNvPr id="1053" name="Google Shape;1053;g8840d607e9_2_64"/>
          <p:cNvSpPr>
            <a:spLocks noGrp="1"/>
          </p:cNvSpPr>
          <p:nvPr>
            <p:ph type="body" idx="1"/>
          </p:nvPr>
        </p:nvSpPr>
        <p:spPr>
          <a:xfrm>
            <a:off x="838200" y="1127125"/>
            <a:ext cx="10515600" cy="1409600"/>
          </a:xfrm>
          <a:prstGeom prst="roundRect">
            <a:avLst>
              <a:gd name="adj" fmla="val 16667"/>
            </a:avLst>
          </a:prstGeom>
          <a:noFill/>
          <a:ln>
            <a:noFill/>
          </a:ln>
        </p:spPr>
        <p:txBody>
          <a:bodyPr spcFirstLastPara="1" wrap="square" lIns="336000" tIns="336000" rIns="336000" bIns="336000" anchor="t" anchorCtr="0">
            <a:noAutofit/>
          </a:bodyPr>
          <a:lstStyle/>
          <a:p>
            <a:pPr marL="304792" indent="-304792">
              <a:spcBef>
                <a:spcPts val="0"/>
              </a:spcBef>
            </a:pPr>
            <a:r>
              <a:rPr lang="en-GB"/>
              <a:t>I can sort animals based on their skeletons.</a:t>
            </a:r>
            <a:endParaRPr/>
          </a:p>
        </p:txBody>
      </p:sp>
      <p:sp>
        <p:nvSpPr>
          <p:cNvPr id="1054" name="Google Shape;1054;g8840d607e9_2_64"/>
          <p:cNvSpPr txBox="1"/>
          <p:nvPr/>
        </p:nvSpPr>
        <p:spPr>
          <a:xfrm>
            <a:off x="838200" y="3467100"/>
            <a:ext cx="10515600" cy="1862000"/>
          </a:xfrm>
          <a:prstGeom prst="rect">
            <a:avLst/>
          </a:prstGeom>
          <a:noFill/>
          <a:ln>
            <a:noFill/>
          </a:ln>
        </p:spPr>
        <p:txBody>
          <a:bodyPr spcFirstLastPara="1" wrap="square" lIns="240000" tIns="336000" rIns="336000" bIns="240000" anchor="t" anchorCtr="0">
            <a:noAutofit/>
          </a:bodyPr>
          <a:lstStyle/>
          <a:p>
            <a:pPr marL="304792" indent="-304792" defTabSz="1219170">
              <a:lnSpc>
                <a:spcPct val="90000"/>
              </a:lnSpc>
              <a:buClr>
                <a:srgbClr val="1C1C1C"/>
              </a:buClr>
              <a:buSzPts val="1800"/>
              <a:buFont typeface="Arial"/>
              <a:buChar char="•"/>
            </a:pPr>
            <a:r>
              <a:rPr lang="en-GB" sz="2400" kern="0">
                <a:solidFill>
                  <a:srgbClr val="1C1C1C"/>
                </a:solidFill>
                <a:latin typeface="NTR"/>
                <a:ea typeface="NTR"/>
                <a:cs typeface="NTR"/>
                <a:sym typeface="NTR"/>
              </a:rPr>
              <a:t>I can name the three different types of skeletons.</a:t>
            </a:r>
            <a:endParaRPr sz="1867" kern="0">
              <a:solidFill>
                <a:srgbClr val="000000"/>
              </a:solidFill>
              <a:latin typeface="Arial"/>
              <a:cs typeface="Arial"/>
              <a:sym typeface="Arial"/>
            </a:endParaRPr>
          </a:p>
          <a:p>
            <a:pPr marL="304792" indent="-304792" defTabSz="1219170">
              <a:lnSpc>
                <a:spcPct val="90000"/>
              </a:lnSpc>
              <a:spcBef>
                <a:spcPts val="1333"/>
              </a:spcBef>
              <a:buClr>
                <a:srgbClr val="1C1C1C"/>
              </a:buClr>
              <a:buSzPts val="1800"/>
              <a:buFont typeface="Arial"/>
              <a:buChar char="•"/>
            </a:pPr>
            <a:r>
              <a:rPr lang="en-GB" sz="2400" kern="0">
                <a:solidFill>
                  <a:srgbClr val="1C1C1C"/>
                </a:solidFill>
                <a:latin typeface="NTR"/>
                <a:ea typeface="NTR"/>
                <a:cs typeface="NTR"/>
                <a:sym typeface="NTR"/>
              </a:rPr>
              <a:t>I can explain the pros and cons of different types of skeletons.</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2224191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058"/>
        <p:cNvGrpSpPr/>
        <p:nvPr/>
      </p:nvGrpSpPr>
      <p:grpSpPr>
        <a:xfrm>
          <a:off x="0" y="0"/>
          <a:ext cx="0" cy="0"/>
          <a:chOff x="0" y="0"/>
          <a:chExt cx="0" cy="0"/>
        </a:xfrm>
      </p:grpSpPr>
      <p:sp>
        <p:nvSpPr>
          <p:cNvPr id="1059" name="Google Shape;1059;g8840d607e9_2_73"/>
          <p:cNvSpPr>
            <a:spLocks noGrp="1"/>
          </p:cNvSpPr>
          <p:nvPr>
            <p:ph type="title"/>
          </p:nvPr>
        </p:nvSpPr>
        <p:spPr>
          <a:xfrm>
            <a:off x="645583" y="677863"/>
            <a:ext cx="10960000" cy="632000"/>
          </a:xfrm>
          <a:prstGeom prst="roundRect">
            <a:avLst>
              <a:gd name="adj" fmla="val 16667"/>
            </a:avLst>
          </a:prstGeom>
          <a:noFill/>
          <a:ln>
            <a:noFill/>
          </a:ln>
        </p:spPr>
        <p:txBody>
          <a:bodyPr spcFirstLastPara="1" wrap="square" lIns="336000" tIns="336000" rIns="336000" bIns="336000" anchor="ctr" anchorCtr="1">
            <a:noAutofit/>
          </a:bodyPr>
          <a:lstStyle/>
          <a:p>
            <a:pPr algn="ctr">
              <a:buClr>
                <a:srgbClr val="1C1C1C"/>
              </a:buClr>
              <a:buSzPts val="3600"/>
            </a:pPr>
            <a:r>
              <a:rPr lang="en-GB" sz="4800"/>
              <a:t>Skeleton</a:t>
            </a:r>
            <a:endParaRPr/>
          </a:p>
        </p:txBody>
      </p:sp>
      <p:pic>
        <p:nvPicPr>
          <p:cNvPr id="1060" name="Google Shape;1060;g8840d607e9_2_73"/>
          <p:cNvPicPr preferRelativeResize="0"/>
          <p:nvPr/>
        </p:nvPicPr>
        <p:blipFill rotWithShape="1">
          <a:blip r:embed="rId4">
            <a:alphaModFix/>
          </a:blip>
          <a:srcRect/>
          <a:stretch/>
        </p:blipFill>
        <p:spPr>
          <a:xfrm>
            <a:off x="10223500" y="615951"/>
            <a:ext cx="863600" cy="863600"/>
          </a:xfrm>
          <a:prstGeom prst="rect">
            <a:avLst/>
          </a:prstGeom>
          <a:noFill/>
          <a:ln>
            <a:noFill/>
          </a:ln>
        </p:spPr>
      </p:pic>
      <p:pic>
        <p:nvPicPr>
          <p:cNvPr id="1061" name="Google Shape;1061;g8840d607e9_2_73"/>
          <p:cNvPicPr preferRelativeResize="0"/>
          <p:nvPr/>
        </p:nvPicPr>
        <p:blipFill rotWithShape="1">
          <a:blip r:embed="rId5">
            <a:alphaModFix/>
          </a:blip>
          <a:srcRect/>
          <a:stretch/>
        </p:blipFill>
        <p:spPr>
          <a:xfrm>
            <a:off x="4241800" y="1479552"/>
            <a:ext cx="3017837" cy="4714873"/>
          </a:xfrm>
          <a:prstGeom prst="rect">
            <a:avLst/>
          </a:prstGeom>
          <a:noFill/>
          <a:ln>
            <a:noFill/>
          </a:ln>
        </p:spPr>
      </p:pic>
      <p:sp>
        <p:nvSpPr>
          <p:cNvPr id="1062" name="Google Shape;1062;g8840d607e9_2_73"/>
          <p:cNvSpPr/>
          <p:nvPr/>
        </p:nvSpPr>
        <p:spPr>
          <a:xfrm rot="1930504">
            <a:off x="3848200" y="1844682"/>
            <a:ext cx="486753" cy="926924"/>
          </a:xfrm>
          <a:prstGeom prst="moon">
            <a:avLst>
              <a:gd name="adj" fmla="val 7608"/>
            </a:avLst>
          </a:prstGeom>
          <a:solidFill>
            <a:srgbClr val="F9E02B"/>
          </a:solidFill>
          <a:ln>
            <a:noFill/>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1063" name="Google Shape;1063;g8840d607e9_2_73"/>
          <p:cNvSpPr/>
          <p:nvPr/>
        </p:nvSpPr>
        <p:spPr>
          <a:xfrm>
            <a:off x="2129367" y="1774825"/>
            <a:ext cx="2112400" cy="1387600"/>
          </a:xfrm>
          <a:prstGeom prst="roundRect">
            <a:avLst>
              <a:gd name="adj" fmla="val 831"/>
            </a:avLst>
          </a:prstGeom>
          <a:solidFill>
            <a:srgbClr val="F9E02B"/>
          </a:solidFill>
          <a:ln>
            <a:noFill/>
          </a:ln>
        </p:spPr>
        <p:txBody>
          <a:bodyPr spcFirstLastPara="1" wrap="square" lIns="121900" tIns="60933" rIns="121900" bIns="60933" anchor="ctr" anchorCtr="0">
            <a:noAutofit/>
          </a:bodyPr>
          <a:lstStyle/>
          <a:p>
            <a:pPr algn="ctr" defTabSz="1219170">
              <a:buClr>
                <a:srgbClr val="1C1C1C"/>
              </a:buClr>
              <a:buSzPts val="1800"/>
            </a:pPr>
            <a:r>
              <a:rPr lang="en-GB" sz="2400" kern="0">
                <a:solidFill>
                  <a:srgbClr val="1C1C1C"/>
                </a:solidFill>
                <a:latin typeface="NTR"/>
                <a:ea typeface="NTR"/>
                <a:cs typeface="NTR"/>
                <a:sym typeface="NTR"/>
              </a:rPr>
              <a:t>What do you associate with the word </a:t>
            </a:r>
            <a:r>
              <a:rPr lang="en-GB" sz="2400" b="1" u="sng" kern="0">
                <a:solidFill>
                  <a:srgbClr val="1C1C1C"/>
                </a:solidFill>
                <a:latin typeface="NTR"/>
                <a:ea typeface="NTR"/>
                <a:cs typeface="NTR"/>
                <a:sym typeface="NTR"/>
              </a:rPr>
              <a:t>skeleton?</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6688086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067"/>
        <p:cNvGrpSpPr/>
        <p:nvPr/>
      </p:nvGrpSpPr>
      <p:grpSpPr>
        <a:xfrm>
          <a:off x="0" y="0"/>
          <a:ext cx="0" cy="0"/>
          <a:chOff x="0" y="0"/>
          <a:chExt cx="0" cy="0"/>
        </a:xfrm>
      </p:grpSpPr>
      <p:sp>
        <p:nvSpPr>
          <p:cNvPr id="1068" name="Google Shape;1068;g8840d607e9_2_81"/>
          <p:cNvSpPr>
            <a:spLocks noGrp="1"/>
          </p:cNvSpPr>
          <p:nvPr>
            <p:ph type="title"/>
          </p:nvPr>
        </p:nvSpPr>
        <p:spPr>
          <a:xfrm>
            <a:off x="670983" y="723900"/>
            <a:ext cx="10960000" cy="632000"/>
          </a:xfrm>
          <a:prstGeom prst="roundRect">
            <a:avLst>
              <a:gd name="adj" fmla="val 16667"/>
            </a:avLst>
          </a:prstGeom>
          <a:noFill/>
          <a:ln>
            <a:noFill/>
          </a:ln>
        </p:spPr>
        <p:txBody>
          <a:bodyPr spcFirstLastPara="1" wrap="square" lIns="336000" tIns="336000" rIns="336000" bIns="336000" anchor="ctr" anchorCtr="1">
            <a:noAutofit/>
          </a:bodyPr>
          <a:lstStyle/>
          <a:p>
            <a:pPr>
              <a:buClr>
                <a:srgbClr val="1C1C1C"/>
              </a:buClr>
              <a:buSzPts val="3600"/>
            </a:pPr>
            <a:r>
              <a:rPr lang="en-GB" sz="4800"/>
              <a:t>Vertebrates and Invertebrates</a:t>
            </a:r>
            <a:endParaRPr/>
          </a:p>
        </p:txBody>
      </p:sp>
      <p:sp>
        <p:nvSpPr>
          <p:cNvPr id="1069" name="Google Shape;1069;g8840d607e9_2_81"/>
          <p:cNvSpPr/>
          <p:nvPr/>
        </p:nvSpPr>
        <p:spPr>
          <a:xfrm>
            <a:off x="927100" y="1449387"/>
            <a:ext cx="10274400" cy="4080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1C1C1C"/>
              </a:buClr>
              <a:buSzPts val="1600"/>
            </a:pPr>
            <a:r>
              <a:rPr lang="en-GB" sz="2133" kern="0">
                <a:solidFill>
                  <a:srgbClr val="1C1C1C"/>
                </a:solidFill>
                <a:latin typeface="Arial"/>
                <a:ea typeface="Arial"/>
                <a:cs typeface="Arial"/>
                <a:sym typeface="Arial"/>
              </a:rPr>
              <a:t>The difference between vertebrates and invertebrates is simple!</a:t>
            </a:r>
            <a:endParaRPr sz="1867" kern="0">
              <a:solidFill>
                <a:srgbClr val="000000"/>
              </a:solidFill>
              <a:latin typeface="Arial"/>
              <a:cs typeface="Arial"/>
              <a:sym typeface="Arial"/>
            </a:endParaRPr>
          </a:p>
        </p:txBody>
      </p:sp>
      <p:sp>
        <p:nvSpPr>
          <p:cNvPr id="1070" name="Google Shape;1070;g8840d607e9_2_81"/>
          <p:cNvSpPr/>
          <p:nvPr/>
        </p:nvSpPr>
        <p:spPr>
          <a:xfrm>
            <a:off x="2260600" y="5513387"/>
            <a:ext cx="2948400" cy="1492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1C1C1C"/>
              </a:buClr>
              <a:buSzPts val="1600"/>
            </a:pPr>
            <a:r>
              <a:rPr lang="en-GB" sz="2133" b="1" kern="0">
                <a:solidFill>
                  <a:srgbClr val="1C1C1C"/>
                </a:solidFill>
                <a:latin typeface="Arial"/>
                <a:ea typeface="Arial"/>
                <a:cs typeface="Arial"/>
                <a:sym typeface="Arial"/>
              </a:rPr>
              <a:t>vertebrate</a:t>
            </a:r>
            <a:endParaRPr sz="1867" kern="0">
              <a:solidFill>
                <a:srgbClr val="000000"/>
              </a:solidFill>
              <a:latin typeface="Arial"/>
              <a:cs typeface="Arial"/>
              <a:sym typeface="Arial"/>
            </a:endParaRPr>
          </a:p>
        </p:txBody>
      </p:sp>
      <p:sp>
        <p:nvSpPr>
          <p:cNvPr id="1071" name="Google Shape;1071;g8840d607e9_2_81"/>
          <p:cNvSpPr/>
          <p:nvPr/>
        </p:nvSpPr>
        <p:spPr>
          <a:xfrm>
            <a:off x="927100" y="5803900"/>
            <a:ext cx="10274400" cy="4080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1C1C1C"/>
              </a:buClr>
              <a:buSzPts val="1600"/>
            </a:pPr>
            <a:r>
              <a:rPr lang="en-GB" sz="2133" kern="0">
                <a:solidFill>
                  <a:srgbClr val="1C1C1C"/>
                </a:solidFill>
                <a:latin typeface="Arial"/>
                <a:ea typeface="Arial"/>
                <a:cs typeface="Arial"/>
                <a:sym typeface="Arial"/>
              </a:rPr>
              <a:t>Now let’s see if you can categorise animals as vertebrates or invertebrates.</a:t>
            </a:r>
            <a:endParaRPr sz="1867" kern="0">
              <a:solidFill>
                <a:srgbClr val="000000"/>
              </a:solidFill>
              <a:latin typeface="Arial"/>
              <a:cs typeface="Arial"/>
              <a:sym typeface="Arial"/>
            </a:endParaRPr>
          </a:p>
        </p:txBody>
      </p:sp>
      <p:sp>
        <p:nvSpPr>
          <p:cNvPr id="1072" name="Google Shape;1072;g8840d607e9_2_81"/>
          <p:cNvSpPr/>
          <p:nvPr/>
        </p:nvSpPr>
        <p:spPr>
          <a:xfrm>
            <a:off x="1183216" y="2044700"/>
            <a:ext cx="4857600" cy="3327200"/>
          </a:xfrm>
          <a:prstGeom prst="roundRect">
            <a:avLst>
              <a:gd name="adj" fmla="val 432"/>
            </a:avLst>
          </a:prstGeom>
          <a:solidFill>
            <a:srgbClr val="F9E02B"/>
          </a:solidFill>
          <a:ln>
            <a:noFill/>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1073" name="Google Shape;1073;g8840d607e9_2_81"/>
          <p:cNvSpPr/>
          <p:nvPr/>
        </p:nvSpPr>
        <p:spPr>
          <a:xfrm>
            <a:off x="6261100" y="2044700"/>
            <a:ext cx="4857600" cy="3327200"/>
          </a:xfrm>
          <a:prstGeom prst="roundRect">
            <a:avLst>
              <a:gd name="adj" fmla="val 432"/>
            </a:avLst>
          </a:prstGeom>
          <a:solidFill>
            <a:srgbClr val="F9E02B"/>
          </a:solidFill>
          <a:ln>
            <a:noFill/>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1074" name="Google Shape;1074;g8840d607e9_2_81"/>
          <p:cNvSpPr/>
          <p:nvPr/>
        </p:nvSpPr>
        <p:spPr>
          <a:xfrm>
            <a:off x="7215716" y="5513387"/>
            <a:ext cx="2950800" cy="1492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1C1C1C"/>
              </a:buClr>
              <a:buSzPts val="1600"/>
            </a:pPr>
            <a:r>
              <a:rPr lang="en-GB" sz="2133" b="1" kern="0">
                <a:solidFill>
                  <a:srgbClr val="1C1C1C"/>
                </a:solidFill>
                <a:latin typeface="Arial"/>
                <a:ea typeface="Arial"/>
                <a:cs typeface="Arial"/>
                <a:sym typeface="Arial"/>
              </a:rPr>
              <a:t>invertebrate</a:t>
            </a:r>
            <a:endParaRPr sz="1867" kern="0">
              <a:solidFill>
                <a:srgbClr val="000000"/>
              </a:solidFill>
              <a:latin typeface="Arial"/>
              <a:cs typeface="Arial"/>
              <a:sym typeface="Arial"/>
            </a:endParaRPr>
          </a:p>
        </p:txBody>
      </p:sp>
      <p:pic>
        <p:nvPicPr>
          <p:cNvPr id="1075" name="Google Shape;1075;g8840d607e9_2_81"/>
          <p:cNvPicPr preferRelativeResize="0"/>
          <p:nvPr/>
        </p:nvPicPr>
        <p:blipFill rotWithShape="1">
          <a:blip r:embed="rId4">
            <a:alphaModFix/>
          </a:blip>
          <a:srcRect b="32998"/>
          <a:stretch/>
        </p:blipFill>
        <p:spPr>
          <a:xfrm>
            <a:off x="2019300" y="2865438"/>
            <a:ext cx="3183467" cy="2498725"/>
          </a:xfrm>
          <a:prstGeom prst="rect">
            <a:avLst/>
          </a:prstGeom>
          <a:noFill/>
          <a:ln>
            <a:noFill/>
          </a:ln>
        </p:spPr>
      </p:pic>
      <p:pic>
        <p:nvPicPr>
          <p:cNvPr id="1076" name="Google Shape;1076;g8840d607e9_2_81"/>
          <p:cNvPicPr preferRelativeResize="0"/>
          <p:nvPr/>
        </p:nvPicPr>
        <p:blipFill rotWithShape="1">
          <a:blip r:embed="rId5">
            <a:alphaModFix/>
          </a:blip>
          <a:srcRect/>
          <a:stretch/>
        </p:blipFill>
        <p:spPr>
          <a:xfrm>
            <a:off x="6561667" y="3043238"/>
            <a:ext cx="3205163" cy="1962149"/>
          </a:xfrm>
          <a:prstGeom prst="rect">
            <a:avLst/>
          </a:prstGeom>
          <a:noFill/>
          <a:ln>
            <a:noFill/>
          </a:ln>
        </p:spPr>
      </p:pic>
      <p:sp>
        <p:nvSpPr>
          <p:cNvPr id="1077" name="Google Shape;1077;g8840d607e9_2_81"/>
          <p:cNvSpPr/>
          <p:nvPr/>
        </p:nvSpPr>
        <p:spPr>
          <a:xfrm>
            <a:off x="6261100" y="2189161"/>
            <a:ext cx="4857600" cy="4876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1C1C1C"/>
              </a:buClr>
              <a:buSzPts val="1400"/>
            </a:pPr>
            <a:r>
              <a:rPr lang="en-GB" sz="1867" kern="0">
                <a:solidFill>
                  <a:srgbClr val="1C1C1C"/>
                </a:solidFill>
                <a:latin typeface="Arial"/>
                <a:ea typeface="Arial"/>
                <a:cs typeface="Arial"/>
                <a:sym typeface="Arial"/>
              </a:rPr>
              <a:t>…and invertebrates don’t</a:t>
            </a:r>
            <a:endParaRPr sz="1867" kern="0">
              <a:solidFill>
                <a:srgbClr val="000000"/>
              </a:solidFill>
              <a:latin typeface="Arial"/>
              <a:cs typeface="Arial"/>
              <a:sym typeface="Arial"/>
            </a:endParaRPr>
          </a:p>
        </p:txBody>
      </p:sp>
      <p:grpSp>
        <p:nvGrpSpPr>
          <p:cNvPr id="1078" name="Google Shape;1078;g8840d607e9_2_81"/>
          <p:cNvGrpSpPr/>
          <p:nvPr/>
        </p:nvGrpSpPr>
        <p:grpSpPr>
          <a:xfrm>
            <a:off x="1181153" y="2189103"/>
            <a:ext cx="4859943" cy="2146288"/>
            <a:chOff x="886618" y="2189538"/>
            <a:chExt cx="3643500" cy="2146288"/>
          </a:xfrm>
        </p:grpSpPr>
        <p:sp>
          <p:nvSpPr>
            <p:cNvPr id="1079" name="Google Shape;1079;g8840d607e9_2_81"/>
            <p:cNvSpPr/>
            <p:nvPr/>
          </p:nvSpPr>
          <p:spPr>
            <a:xfrm>
              <a:off x="886618" y="2189538"/>
              <a:ext cx="3643500" cy="4878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1C1C1C"/>
                </a:buClr>
                <a:buSzPts val="1400"/>
              </a:pPr>
              <a:r>
                <a:rPr lang="en-GB" sz="1867" kern="0">
                  <a:solidFill>
                    <a:srgbClr val="1C1C1C"/>
                  </a:solidFill>
                  <a:latin typeface="Arial"/>
                  <a:ea typeface="Arial"/>
                  <a:cs typeface="Arial"/>
                  <a:sym typeface="Arial"/>
                </a:rPr>
                <a:t>Vertebrates have a backbone (spine)…</a:t>
              </a:r>
              <a:endParaRPr sz="1867" kern="0">
                <a:solidFill>
                  <a:srgbClr val="000000"/>
                </a:solidFill>
                <a:latin typeface="Arial"/>
                <a:cs typeface="Arial"/>
                <a:sym typeface="Arial"/>
              </a:endParaRPr>
            </a:p>
          </p:txBody>
        </p:sp>
        <p:cxnSp>
          <p:nvCxnSpPr>
            <p:cNvPr id="1080" name="Google Shape;1080;g8840d607e9_2_81"/>
            <p:cNvCxnSpPr/>
            <p:nvPr/>
          </p:nvCxnSpPr>
          <p:spPr>
            <a:xfrm flipH="1">
              <a:off x="2637117" y="3557926"/>
              <a:ext cx="921900" cy="777900"/>
            </a:xfrm>
            <a:prstGeom prst="straightConnector1">
              <a:avLst/>
            </a:prstGeom>
            <a:noFill/>
            <a:ln w="28575" cap="flat" cmpd="sng">
              <a:solidFill>
                <a:srgbClr val="D6632A"/>
              </a:solidFill>
              <a:prstDash val="solid"/>
              <a:miter lim="800000"/>
              <a:headEnd type="none" w="med" len="med"/>
              <a:tailEnd type="triangle" w="med" len="med"/>
            </a:ln>
          </p:spPr>
        </p:cxnSp>
        <p:sp>
          <p:nvSpPr>
            <p:cNvPr id="1081" name="Google Shape;1081;g8840d607e9_2_81"/>
            <p:cNvSpPr/>
            <p:nvPr/>
          </p:nvSpPr>
          <p:spPr>
            <a:xfrm>
              <a:off x="2811780" y="3264840"/>
              <a:ext cx="1478400" cy="1566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1C1C1C"/>
                </a:buClr>
                <a:buSzPts val="1600"/>
              </a:pPr>
              <a:r>
                <a:rPr lang="en-GB" sz="2133" b="1" kern="0">
                  <a:solidFill>
                    <a:srgbClr val="1C1C1C"/>
                  </a:solidFill>
                  <a:latin typeface="Arial"/>
                  <a:ea typeface="Arial"/>
                  <a:cs typeface="Arial"/>
                  <a:sym typeface="Arial"/>
                </a:rPr>
                <a:t>Backbone</a:t>
              </a:r>
              <a:endParaRPr sz="1867" kern="0">
                <a:solidFill>
                  <a:srgbClr val="000000"/>
                </a:solidFill>
                <a:latin typeface="Arial"/>
                <a:cs typeface="Arial"/>
                <a:sym typeface="Arial"/>
              </a:endParaRPr>
            </a:p>
            <a:p>
              <a:pPr algn="ctr" defTabSz="1219170">
                <a:lnSpc>
                  <a:spcPct val="90000"/>
                </a:lnSpc>
                <a:buClr>
                  <a:srgbClr val="1C1C1C"/>
                </a:buClr>
                <a:buSzPts val="1600"/>
              </a:pPr>
              <a:r>
                <a:rPr lang="en-GB" sz="2133" kern="0">
                  <a:solidFill>
                    <a:srgbClr val="1C1C1C"/>
                  </a:solidFill>
                  <a:latin typeface="Arial"/>
                  <a:ea typeface="Arial"/>
                  <a:cs typeface="Arial"/>
                  <a:sym typeface="Arial"/>
                </a:rPr>
                <a:t>(spine)</a:t>
              </a:r>
              <a:endParaRPr sz="1867" kern="0">
                <a:solidFill>
                  <a:srgbClr val="000000"/>
                </a:solidFill>
                <a:latin typeface="Arial"/>
                <a:cs typeface="Arial"/>
                <a:sym typeface="Arial"/>
              </a:endParaRPr>
            </a:p>
          </p:txBody>
        </p:sp>
      </p:grpSp>
    </p:spTree>
    <p:extLst>
      <p:ext uri="{BB962C8B-B14F-4D97-AF65-F5344CB8AC3E}">
        <p14:creationId xmlns:p14="http://schemas.microsoft.com/office/powerpoint/2010/main" val="615539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77"/>
                                        </p:tgtEl>
                                        <p:attrNameLst>
                                          <p:attrName>style.visibility</p:attrName>
                                        </p:attrNameLst>
                                      </p:cBhvr>
                                      <p:to>
                                        <p:strVal val="visible"/>
                                      </p:to>
                                    </p:set>
                                    <p:animEffect transition="in" filter="fade">
                                      <p:cBhvr>
                                        <p:cTn id="7" dur="500"/>
                                        <p:tgtEl>
                                          <p:spTgt spid="107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71"/>
                                        </p:tgtEl>
                                        <p:attrNameLst>
                                          <p:attrName>style.visibility</p:attrName>
                                        </p:attrNameLst>
                                      </p:cBhvr>
                                      <p:to>
                                        <p:strVal val="visible"/>
                                      </p:to>
                                    </p:set>
                                    <p:animEffect transition="in" filter="fade">
                                      <p:cBhvr>
                                        <p:cTn id="12" dur="500"/>
                                        <p:tgtEl>
                                          <p:spTgt spid="10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085"/>
        <p:cNvGrpSpPr/>
        <p:nvPr/>
      </p:nvGrpSpPr>
      <p:grpSpPr>
        <a:xfrm>
          <a:off x="0" y="0"/>
          <a:ext cx="0" cy="0"/>
          <a:chOff x="0" y="0"/>
          <a:chExt cx="0" cy="0"/>
        </a:xfrm>
      </p:grpSpPr>
      <p:pic>
        <p:nvPicPr>
          <p:cNvPr id="1086" name="Google Shape;1086;g8840d607e9_2_209"/>
          <p:cNvPicPr preferRelativeResize="0"/>
          <p:nvPr/>
        </p:nvPicPr>
        <p:blipFill rotWithShape="1">
          <a:blip r:embed="rId4">
            <a:alphaModFix/>
          </a:blip>
          <a:srcRect/>
          <a:stretch/>
        </p:blipFill>
        <p:spPr>
          <a:xfrm>
            <a:off x="9973733" y="612775"/>
            <a:ext cx="1238251" cy="863600"/>
          </a:xfrm>
          <a:prstGeom prst="rect">
            <a:avLst/>
          </a:prstGeom>
          <a:noFill/>
          <a:ln>
            <a:noFill/>
          </a:ln>
        </p:spPr>
      </p:pic>
      <p:sp>
        <p:nvSpPr>
          <p:cNvPr id="1087" name="Google Shape;1087;g8840d607e9_2_209"/>
          <p:cNvSpPr/>
          <p:nvPr/>
        </p:nvSpPr>
        <p:spPr>
          <a:xfrm>
            <a:off x="645583" y="677863"/>
            <a:ext cx="10960000" cy="6320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1C1C1C"/>
              </a:buClr>
              <a:buSzPts val="4000"/>
            </a:pPr>
            <a:r>
              <a:rPr lang="en-GB" sz="5333" kern="0">
                <a:solidFill>
                  <a:srgbClr val="1C1C1C"/>
                </a:solidFill>
                <a:latin typeface="Arial"/>
                <a:ea typeface="Arial"/>
                <a:cs typeface="Arial"/>
                <a:sym typeface="Arial"/>
              </a:rPr>
              <a:t>Dog</a:t>
            </a:r>
            <a:endParaRPr sz="1867" kern="0">
              <a:solidFill>
                <a:srgbClr val="000000"/>
              </a:solidFill>
              <a:latin typeface="Arial"/>
              <a:cs typeface="Arial"/>
              <a:sym typeface="Arial"/>
            </a:endParaRPr>
          </a:p>
        </p:txBody>
      </p:sp>
      <p:sp>
        <p:nvSpPr>
          <p:cNvPr id="1088" name="Google Shape;1088;g8840d607e9_2_209"/>
          <p:cNvSpPr/>
          <p:nvPr/>
        </p:nvSpPr>
        <p:spPr>
          <a:xfrm>
            <a:off x="1102783" y="5187951"/>
            <a:ext cx="4250400" cy="904800"/>
          </a:xfrm>
          <a:prstGeom prst="roundRect">
            <a:avLst>
              <a:gd name="adj" fmla="val 16667"/>
            </a:avLst>
          </a:prstGeom>
          <a:noFill/>
          <a:ln w="38100" cap="flat" cmpd="sng">
            <a:solidFill>
              <a:srgbClr val="D6632A"/>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D6632A"/>
              </a:buClr>
              <a:buSzPts val="2800"/>
            </a:pPr>
            <a:r>
              <a:rPr lang="en-GB" sz="3733" b="1" kern="0">
                <a:solidFill>
                  <a:srgbClr val="D6632A"/>
                </a:solidFill>
                <a:latin typeface="NTR"/>
                <a:ea typeface="NTR"/>
                <a:cs typeface="NTR"/>
                <a:sym typeface="NTR"/>
              </a:rPr>
              <a:t>Vertebrate</a:t>
            </a:r>
            <a:endParaRPr sz="1867" kern="0">
              <a:solidFill>
                <a:srgbClr val="000000"/>
              </a:solidFill>
              <a:latin typeface="Arial"/>
              <a:cs typeface="Arial"/>
              <a:sym typeface="Arial"/>
            </a:endParaRPr>
          </a:p>
        </p:txBody>
      </p:sp>
      <p:sp>
        <p:nvSpPr>
          <p:cNvPr id="1089" name="Google Shape;1089;g8840d607e9_2_209"/>
          <p:cNvSpPr/>
          <p:nvPr/>
        </p:nvSpPr>
        <p:spPr>
          <a:xfrm>
            <a:off x="6781800" y="5181600"/>
            <a:ext cx="4250400" cy="904800"/>
          </a:xfrm>
          <a:prstGeom prst="roundRect">
            <a:avLst>
              <a:gd name="adj" fmla="val 16667"/>
            </a:avLst>
          </a:prstGeom>
          <a:noFill/>
          <a:ln w="38100" cap="flat" cmpd="sng">
            <a:solidFill>
              <a:srgbClr val="D6632A"/>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D6632A"/>
              </a:buClr>
              <a:buSzPts val="2800"/>
            </a:pPr>
            <a:r>
              <a:rPr lang="en-GB" sz="3733" b="1" kern="0">
                <a:solidFill>
                  <a:srgbClr val="D6632A"/>
                </a:solidFill>
                <a:latin typeface="NTR"/>
                <a:ea typeface="NTR"/>
                <a:cs typeface="NTR"/>
                <a:sym typeface="NTR"/>
              </a:rPr>
              <a:t>Invertebrate</a:t>
            </a:r>
            <a:endParaRPr sz="1867" kern="0">
              <a:solidFill>
                <a:srgbClr val="000000"/>
              </a:solidFill>
              <a:latin typeface="Arial"/>
              <a:cs typeface="Arial"/>
              <a:sym typeface="Arial"/>
            </a:endParaRPr>
          </a:p>
        </p:txBody>
      </p:sp>
      <p:sp>
        <p:nvSpPr>
          <p:cNvPr id="1090" name="Google Shape;1090;g8840d607e9_2_209"/>
          <p:cNvSpPr/>
          <p:nvPr/>
        </p:nvSpPr>
        <p:spPr>
          <a:xfrm>
            <a:off x="5399616" y="5324475"/>
            <a:ext cx="1356800" cy="6320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1C1C1C"/>
              </a:buClr>
              <a:buSzPts val="3600"/>
            </a:pPr>
            <a:r>
              <a:rPr lang="en-GB" sz="4800" kern="0">
                <a:solidFill>
                  <a:srgbClr val="1C1C1C"/>
                </a:solidFill>
                <a:latin typeface="Arial"/>
                <a:ea typeface="Arial"/>
                <a:cs typeface="Arial"/>
                <a:sym typeface="Arial"/>
              </a:rPr>
              <a:t>or</a:t>
            </a:r>
            <a:endParaRPr sz="1867" kern="0">
              <a:solidFill>
                <a:srgbClr val="000000"/>
              </a:solidFill>
              <a:latin typeface="Arial"/>
              <a:cs typeface="Arial"/>
              <a:sym typeface="Arial"/>
            </a:endParaRPr>
          </a:p>
        </p:txBody>
      </p:sp>
      <p:pic>
        <p:nvPicPr>
          <p:cNvPr id="1091" name="Google Shape;1091;g8840d607e9_2_209"/>
          <p:cNvPicPr preferRelativeResize="0"/>
          <p:nvPr/>
        </p:nvPicPr>
        <p:blipFill rotWithShape="1">
          <a:blip r:embed="rId5">
            <a:alphaModFix/>
          </a:blip>
          <a:srcRect/>
          <a:stretch/>
        </p:blipFill>
        <p:spPr>
          <a:xfrm>
            <a:off x="6756401" y="5159375"/>
            <a:ext cx="3376612" cy="987424"/>
          </a:xfrm>
          <a:prstGeom prst="rect">
            <a:avLst/>
          </a:prstGeom>
          <a:noFill/>
          <a:ln>
            <a:noFill/>
          </a:ln>
        </p:spPr>
      </p:pic>
      <p:pic>
        <p:nvPicPr>
          <p:cNvPr id="1092" name="Google Shape;1092;g8840d607e9_2_209"/>
          <p:cNvPicPr preferRelativeResize="0"/>
          <p:nvPr/>
        </p:nvPicPr>
        <p:blipFill rotWithShape="1">
          <a:blip r:embed="rId6">
            <a:alphaModFix/>
          </a:blip>
          <a:srcRect/>
          <a:stretch/>
        </p:blipFill>
        <p:spPr>
          <a:xfrm>
            <a:off x="1077383" y="5170487"/>
            <a:ext cx="3292476" cy="1017587"/>
          </a:xfrm>
          <a:prstGeom prst="rect">
            <a:avLst/>
          </a:prstGeom>
          <a:noFill/>
          <a:ln>
            <a:noFill/>
          </a:ln>
        </p:spPr>
      </p:pic>
      <p:pic>
        <p:nvPicPr>
          <p:cNvPr id="1093" name="Google Shape;1093;g8840d607e9_2_209"/>
          <p:cNvPicPr preferRelativeResize="0"/>
          <p:nvPr/>
        </p:nvPicPr>
        <p:blipFill rotWithShape="1">
          <a:blip r:embed="rId7">
            <a:alphaModFix/>
          </a:blip>
          <a:srcRect/>
          <a:stretch/>
        </p:blipFill>
        <p:spPr>
          <a:xfrm>
            <a:off x="4165600" y="1700212"/>
            <a:ext cx="2940051" cy="2820987"/>
          </a:xfrm>
          <a:prstGeom prst="rect">
            <a:avLst/>
          </a:prstGeom>
          <a:noFill/>
          <a:ln>
            <a:noFill/>
          </a:ln>
        </p:spPr>
      </p:pic>
    </p:spTree>
    <p:extLst>
      <p:ext uri="{BB962C8B-B14F-4D97-AF65-F5344CB8AC3E}">
        <p14:creationId xmlns:p14="http://schemas.microsoft.com/office/powerpoint/2010/main" val="1553156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92"/>
                                        </p:tgtEl>
                                        <p:attrNameLst>
                                          <p:attrName>style.visibility</p:attrName>
                                        </p:attrNameLst>
                                      </p:cBhvr>
                                      <p:to>
                                        <p:strVal val="visible"/>
                                      </p:to>
                                    </p:set>
                                    <p:animEffect transition="in" filter="fade">
                                      <p:cBhvr>
                                        <p:cTn id="7" dur="500"/>
                                        <p:tgtEl>
                                          <p:spTgt spid="109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91"/>
                                        </p:tgtEl>
                                        <p:attrNameLst>
                                          <p:attrName>style.visibility</p:attrName>
                                        </p:attrNameLst>
                                      </p:cBhvr>
                                      <p:to>
                                        <p:strVal val="visible"/>
                                      </p:to>
                                    </p:set>
                                    <p:animEffect transition="in" filter="fade">
                                      <p:cBhvr>
                                        <p:cTn id="12" dur="500"/>
                                        <p:tgtEl>
                                          <p:spTgt spid="10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097"/>
        <p:cNvGrpSpPr/>
        <p:nvPr/>
      </p:nvGrpSpPr>
      <p:grpSpPr>
        <a:xfrm>
          <a:off x="0" y="0"/>
          <a:ext cx="0" cy="0"/>
          <a:chOff x="0" y="0"/>
          <a:chExt cx="0" cy="0"/>
        </a:xfrm>
      </p:grpSpPr>
      <p:pic>
        <p:nvPicPr>
          <p:cNvPr id="1098" name="Google Shape;1098;g8840d607e9_2_220"/>
          <p:cNvPicPr preferRelativeResize="0"/>
          <p:nvPr/>
        </p:nvPicPr>
        <p:blipFill rotWithShape="1">
          <a:blip r:embed="rId4">
            <a:alphaModFix/>
          </a:blip>
          <a:srcRect/>
          <a:stretch/>
        </p:blipFill>
        <p:spPr>
          <a:xfrm>
            <a:off x="9973733" y="612775"/>
            <a:ext cx="1238251" cy="863600"/>
          </a:xfrm>
          <a:prstGeom prst="rect">
            <a:avLst/>
          </a:prstGeom>
          <a:noFill/>
          <a:ln>
            <a:noFill/>
          </a:ln>
        </p:spPr>
      </p:pic>
      <p:sp>
        <p:nvSpPr>
          <p:cNvPr id="1099" name="Google Shape;1099;g8840d607e9_2_220"/>
          <p:cNvSpPr/>
          <p:nvPr/>
        </p:nvSpPr>
        <p:spPr>
          <a:xfrm>
            <a:off x="645583" y="677863"/>
            <a:ext cx="10960000" cy="6320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1C1C1C"/>
              </a:buClr>
              <a:buSzPts val="4000"/>
            </a:pPr>
            <a:r>
              <a:rPr lang="en-GB" sz="5333" kern="0">
                <a:solidFill>
                  <a:srgbClr val="1C1C1C"/>
                </a:solidFill>
                <a:latin typeface="Arial"/>
                <a:ea typeface="Arial"/>
                <a:cs typeface="Arial"/>
                <a:sym typeface="Arial"/>
              </a:rPr>
              <a:t>Worm</a:t>
            </a:r>
            <a:endParaRPr sz="1867" kern="0">
              <a:solidFill>
                <a:srgbClr val="000000"/>
              </a:solidFill>
              <a:latin typeface="Arial"/>
              <a:cs typeface="Arial"/>
              <a:sym typeface="Arial"/>
            </a:endParaRPr>
          </a:p>
        </p:txBody>
      </p:sp>
      <p:sp>
        <p:nvSpPr>
          <p:cNvPr id="1100" name="Google Shape;1100;g8840d607e9_2_220"/>
          <p:cNvSpPr/>
          <p:nvPr/>
        </p:nvSpPr>
        <p:spPr>
          <a:xfrm>
            <a:off x="1102783" y="5187951"/>
            <a:ext cx="4250400" cy="904800"/>
          </a:xfrm>
          <a:prstGeom prst="roundRect">
            <a:avLst>
              <a:gd name="adj" fmla="val 16667"/>
            </a:avLst>
          </a:prstGeom>
          <a:noFill/>
          <a:ln w="38100" cap="flat" cmpd="sng">
            <a:solidFill>
              <a:srgbClr val="D6632A"/>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D6632A"/>
              </a:buClr>
              <a:buSzPts val="2800"/>
            </a:pPr>
            <a:r>
              <a:rPr lang="en-GB" sz="3733" b="1" kern="0">
                <a:solidFill>
                  <a:srgbClr val="D6632A"/>
                </a:solidFill>
                <a:latin typeface="NTR"/>
                <a:ea typeface="NTR"/>
                <a:cs typeface="NTR"/>
                <a:sym typeface="NTR"/>
              </a:rPr>
              <a:t>Vertebrate</a:t>
            </a:r>
            <a:endParaRPr sz="1867" kern="0">
              <a:solidFill>
                <a:srgbClr val="000000"/>
              </a:solidFill>
              <a:latin typeface="Arial"/>
              <a:cs typeface="Arial"/>
              <a:sym typeface="Arial"/>
            </a:endParaRPr>
          </a:p>
        </p:txBody>
      </p:sp>
      <p:sp>
        <p:nvSpPr>
          <p:cNvPr id="1101" name="Google Shape;1101;g8840d607e9_2_220"/>
          <p:cNvSpPr/>
          <p:nvPr/>
        </p:nvSpPr>
        <p:spPr>
          <a:xfrm>
            <a:off x="6781800" y="5181600"/>
            <a:ext cx="4250400" cy="904800"/>
          </a:xfrm>
          <a:prstGeom prst="roundRect">
            <a:avLst>
              <a:gd name="adj" fmla="val 16667"/>
            </a:avLst>
          </a:prstGeom>
          <a:noFill/>
          <a:ln w="38100" cap="flat" cmpd="sng">
            <a:solidFill>
              <a:srgbClr val="D6632A"/>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D6632A"/>
              </a:buClr>
              <a:buSzPts val="2800"/>
            </a:pPr>
            <a:r>
              <a:rPr lang="en-GB" sz="3733" b="1" kern="0">
                <a:solidFill>
                  <a:srgbClr val="D6632A"/>
                </a:solidFill>
                <a:latin typeface="NTR"/>
                <a:ea typeface="NTR"/>
                <a:cs typeface="NTR"/>
                <a:sym typeface="NTR"/>
              </a:rPr>
              <a:t>Invertebrate</a:t>
            </a:r>
            <a:endParaRPr sz="1867" kern="0">
              <a:solidFill>
                <a:srgbClr val="000000"/>
              </a:solidFill>
              <a:latin typeface="Arial"/>
              <a:cs typeface="Arial"/>
              <a:sym typeface="Arial"/>
            </a:endParaRPr>
          </a:p>
        </p:txBody>
      </p:sp>
      <p:sp>
        <p:nvSpPr>
          <p:cNvPr id="1102" name="Google Shape;1102;g8840d607e9_2_220"/>
          <p:cNvSpPr/>
          <p:nvPr/>
        </p:nvSpPr>
        <p:spPr>
          <a:xfrm>
            <a:off x="5399616" y="5324475"/>
            <a:ext cx="1356800" cy="6320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1C1C1C"/>
              </a:buClr>
              <a:buSzPts val="3600"/>
            </a:pPr>
            <a:r>
              <a:rPr lang="en-GB" sz="4800" kern="0">
                <a:solidFill>
                  <a:srgbClr val="1C1C1C"/>
                </a:solidFill>
                <a:latin typeface="Arial"/>
                <a:ea typeface="Arial"/>
                <a:cs typeface="Arial"/>
                <a:sym typeface="Arial"/>
              </a:rPr>
              <a:t>or</a:t>
            </a:r>
            <a:endParaRPr sz="1867" kern="0">
              <a:solidFill>
                <a:srgbClr val="000000"/>
              </a:solidFill>
              <a:latin typeface="Arial"/>
              <a:cs typeface="Arial"/>
              <a:sym typeface="Arial"/>
            </a:endParaRPr>
          </a:p>
        </p:txBody>
      </p:sp>
      <p:pic>
        <p:nvPicPr>
          <p:cNvPr id="1103" name="Google Shape;1103;g8840d607e9_2_220"/>
          <p:cNvPicPr preferRelativeResize="0"/>
          <p:nvPr/>
        </p:nvPicPr>
        <p:blipFill rotWithShape="1">
          <a:blip r:embed="rId5">
            <a:alphaModFix/>
          </a:blip>
          <a:srcRect/>
          <a:stretch/>
        </p:blipFill>
        <p:spPr>
          <a:xfrm>
            <a:off x="6756401" y="5172075"/>
            <a:ext cx="3421063" cy="1019176"/>
          </a:xfrm>
          <a:prstGeom prst="rect">
            <a:avLst/>
          </a:prstGeom>
          <a:noFill/>
          <a:ln>
            <a:noFill/>
          </a:ln>
        </p:spPr>
      </p:pic>
      <p:pic>
        <p:nvPicPr>
          <p:cNvPr id="1104" name="Google Shape;1104;g8840d607e9_2_220"/>
          <p:cNvPicPr preferRelativeResize="0"/>
          <p:nvPr/>
        </p:nvPicPr>
        <p:blipFill rotWithShape="1">
          <a:blip r:embed="rId6">
            <a:alphaModFix/>
          </a:blip>
          <a:srcRect/>
          <a:stretch/>
        </p:blipFill>
        <p:spPr>
          <a:xfrm>
            <a:off x="1092201" y="5181600"/>
            <a:ext cx="3292476" cy="987424"/>
          </a:xfrm>
          <a:prstGeom prst="rect">
            <a:avLst/>
          </a:prstGeom>
          <a:noFill/>
          <a:ln>
            <a:noFill/>
          </a:ln>
        </p:spPr>
      </p:pic>
      <p:pic>
        <p:nvPicPr>
          <p:cNvPr id="1105" name="Google Shape;1105;g8840d607e9_2_220"/>
          <p:cNvPicPr preferRelativeResize="0"/>
          <p:nvPr/>
        </p:nvPicPr>
        <p:blipFill rotWithShape="1">
          <a:blip r:embed="rId7">
            <a:alphaModFix/>
          </a:blip>
          <a:srcRect/>
          <a:stretch/>
        </p:blipFill>
        <p:spPr>
          <a:xfrm>
            <a:off x="3475567" y="3060701"/>
            <a:ext cx="4073528" cy="952500"/>
          </a:xfrm>
          <a:prstGeom prst="rect">
            <a:avLst/>
          </a:prstGeom>
          <a:noFill/>
          <a:ln>
            <a:noFill/>
          </a:ln>
        </p:spPr>
      </p:pic>
    </p:spTree>
    <p:extLst>
      <p:ext uri="{BB962C8B-B14F-4D97-AF65-F5344CB8AC3E}">
        <p14:creationId xmlns:p14="http://schemas.microsoft.com/office/powerpoint/2010/main" val="4279584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04"/>
                                        </p:tgtEl>
                                        <p:attrNameLst>
                                          <p:attrName>style.visibility</p:attrName>
                                        </p:attrNameLst>
                                      </p:cBhvr>
                                      <p:to>
                                        <p:strVal val="visible"/>
                                      </p:to>
                                    </p:set>
                                    <p:animEffect transition="in" filter="fade">
                                      <p:cBhvr>
                                        <p:cTn id="7" dur="500"/>
                                        <p:tgtEl>
                                          <p:spTgt spid="110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03"/>
                                        </p:tgtEl>
                                        <p:attrNameLst>
                                          <p:attrName>style.visibility</p:attrName>
                                        </p:attrNameLst>
                                      </p:cBhvr>
                                      <p:to>
                                        <p:strVal val="visible"/>
                                      </p:to>
                                    </p:set>
                                    <p:animEffect transition="in" filter="fade">
                                      <p:cBhvr>
                                        <p:cTn id="12" dur="500"/>
                                        <p:tgtEl>
                                          <p:spTgt spid="1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109"/>
        <p:cNvGrpSpPr/>
        <p:nvPr/>
      </p:nvGrpSpPr>
      <p:grpSpPr>
        <a:xfrm>
          <a:off x="0" y="0"/>
          <a:ext cx="0" cy="0"/>
          <a:chOff x="0" y="0"/>
          <a:chExt cx="0" cy="0"/>
        </a:xfrm>
      </p:grpSpPr>
      <p:pic>
        <p:nvPicPr>
          <p:cNvPr id="1110" name="Google Shape;1110;g8840d607e9_2_231"/>
          <p:cNvPicPr preferRelativeResize="0"/>
          <p:nvPr/>
        </p:nvPicPr>
        <p:blipFill rotWithShape="1">
          <a:blip r:embed="rId4">
            <a:alphaModFix/>
          </a:blip>
          <a:srcRect/>
          <a:stretch/>
        </p:blipFill>
        <p:spPr>
          <a:xfrm>
            <a:off x="9973733" y="612775"/>
            <a:ext cx="1238251" cy="863600"/>
          </a:xfrm>
          <a:prstGeom prst="rect">
            <a:avLst/>
          </a:prstGeom>
          <a:noFill/>
          <a:ln>
            <a:noFill/>
          </a:ln>
        </p:spPr>
      </p:pic>
      <p:sp>
        <p:nvSpPr>
          <p:cNvPr id="1111" name="Google Shape;1111;g8840d607e9_2_231"/>
          <p:cNvSpPr/>
          <p:nvPr/>
        </p:nvSpPr>
        <p:spPr>
          <a:xfrm>
            <a:off x="645583" y="677863"/>
            <a:ext cx="10960000" cy="6320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1C1C1C"/>
              </a:buClr>
              <a:buSzPts val="4000"/>
            </a:pPr>
            <a:r>
              <a:rPr lang="en-GB" sz="5333" kern="0">
                <a:solidFill>
                  <a:srgbClr val="1C1C1C"/>
                </a:solidFill>
                <a:latin typeface="Arial"/>
                <a:ea typeface="Arial"/>
                <a:cs typeface="Arial"/>
                <a:sym typeface="Arial"/>
              </a:rPr>
              <a:t>Dinosaur</a:t>
            </a:r>
            <a:endParaRPr sz="1867" kern="0">
              <a:solidFill>
                <a:srgbClr val="000000"/>
              </a:solidFill>
              <a:latin typeface="Arial"/>
              <a:cs typeface="Arial"/>
              <a:sym typeface="Arial"/>
            </a:endParaRPr>
          </a:p>
        </p:txBody>
      </p:sp>
      <p:sp>
        <p:nvSpPr>
          <p:cNvPr id="1112" name="Google Shape;1112;g8840d607e9_2_231"/>
          <p:cNvSpPr/>
          <p:nvPr/>
        </p:nvSpPr>
        <p:spPr>
          <a:xfrm>
            <a:off x="1102783" y="5187951"/>
            <a:ext cx="4250400" cy="904800"/>
          </a:xfrm>
          <a:prstGeom prst="roundRect">
            <a:avLst>
              <a:gd name="adj" fmla="val 16667"/>
            </a:avLst>
          </a:prstGeom>
          <a:noFill/>
          <a:ln w="38100" cap="flat" cmpd="sng">
            <a:solidFill>
              <a:srgbClr val="D6632A"/>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D6632A"/>
              </a:buClr>
              <a:buSzPts val="2800"/>
            </a:pPr>
            <a:r>
              <a:rPr lang="en-GB" sz="3733" b="1" kern="0">
                <a:solidFill>
                  <a:srgbClr val="D6632A"/>
                </a:solidFill>
                <a:latin typeface="NTR"/>
                <a:ea typeface="NTR"/>
                <a:cs typeface="NTR"/>
                <a:sym typeface="NTR"/>
              </a:rPr>
              <a:t>Vertebrate</a:t>
            </a:r>
            <a:endParaRPr sz="1867" kern="0">
              <a:solidFill>
                <a:srgbClr val="000000"/>
              </a:solidFill>
              <a:latin typeface="Arial"/>
              <a:cs typeface="Arial"/>
              <a:sym typeface="Arial"/>
            </a:endParaRPr>
          </a:p>
        </p:txBody>
      </p:sp>
      <p:sp>
        <p:nvSpPr>
          <p:cNvPr id="1113" name="Google Shape;1113;g8840d607e9_2_231"/>
          <p:cNvSpPr/>
          <p:nvPr/>
        </p:nvSpPr>
        <p:spPr>
          <a:xfrm>
            <a:off x="6781800" y="5181600"/>
            <a:ext cx="4250400" cy="904800"/>
          </a:xfrm>
          <a:prstGeom prst="roundRect">
            <a:avLst>
              <a:gd name="adj" fmla="val 16667"/>
            </a:avLst>
          </a:prstGeom>
          <a:noFill/>
          <a:ln w="38100" cap="flat" cmpd="sng">
            <a:solidFill>
              <a:srgbClr val="D6632A"/>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D6632A"/>
              </a:buClr>
              <a:buSzPts val="2800"/>
            </a:pPr>
            <a:r>
              <a:rPr lang="en-GB" sz="3733" b="1" kern="0">
                <a:solidFill>
                  <a:srgbClr val="D6632A"/>
                </a:solidFill>
                <a:latin typeface="NTR"/>
                <a:ea typeface="NTR"/>
                <a:cs typeface="NTR"/>
                <a:sym typeface="NTR"/>
              </a:rPr>
              <a:t>Invertebrate</a:t>
            </a:r>
            <a:endParaRPr sz="1867" kern="0">
              <a:solidFill>
                <a:srgbClr val="000000"/>
              </a:solidFill>
              <a:latin typeface="Arial"/>
              <a:cs typeface="Arial"/>
              <a:sym typeface="Arial"/>
            </a:endParaRPr>
          </a:p>
        </p:txBody>
      </p:sp>
      <p:sp>
        <p:nvSpPr>
          <p:cNvPr id="1114" name="Google Shape;1114;g8840d607e9_2_231"/>
          <p:cNvSpPr/>
          <p:nvPr/>
        </p:nvSpPr>
        <p:spPr>
          <a:xfrm>
            <a:off x="5399616" y="5324475"/>
            <a:ext cx="1356800" cy="6320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1C1C1C"/>
              </a:buClr>
              <a:buSzPts val="3600"/>
            </a:pPr>
            <a:r>
              <a:rPr lang="en-GB" sz="4800" kern="0">
                <a:solidFill>
                  <a:srgbClr val="1C1C1C"/>
                </a:solidFill>
                <a:latin typeface="Arial"/>
                <a:ea typeface="Arial"/>
                <a:cs typeface="Arial"/>
                <a:sym typeface="Arial"/>
              </a:rPr>
              <a:t>or</a:t>
            </a:r>
            <a:endParaRPr sz="1867" kern="0">
              <a:solidFill>
                <a:srgbClr val="000000"/>
              </a:solidFill>
              <a:latin typeface="Arial"/>
              <a:cs typeface="Arial"/>
              <a:sym typeface="Arial"/>
            </a:endParaRPr>
          </a:p>
        </p:txBody>
      </p:sp>
      <p:pic>
        <p:nvPicPr>
          <p:cNvPr id="1115" name="Google Shape;1115;g8840d607e9_2_231"/>
          <p:cNvPicPr preferRelativeResize="0"/>
          <p:nvPr/>
        </p:nvPicPr>
        <p:blipFill rotWithShape="1">
          <a:blip r:embed="rId5">
            <a:alphaModFix/>
          </a:blip>
          <a:srcRect/>
          <a:stretch/>
        </p:blipFill>
        <p:spPr>
          <a:xfrm>
            <a:off x="6769101" y="5168900"/>
            <a:ext cx="3376612" cy="987424"/>
          </a:xfrm>
          <a:prstGeom prst="rect">
            <a:avLst/>
          </a:prstGeom>
          <a:noFill/>
          <a:ln>
            <a:noFill/>
          </a:ln>
        </p:spPr>
      </p:pic>
      <p:pic>
        <p:nvPicPr>
          <p:cNvPr id="1116" name="Google Shape;1116;g8840d607e9_2_231"/>
          <p:cNvPicPr preferRelativeResize="0"/>
          <p:nvPr/>
        </p:nvPicPr>
        <p:blipFill rotWithShape="1">
          <a:blip r:embed="rId6">
            <a:alphaModFix/>
          </a:blip>
          <a:srcRect/>
          <a:stretch/>
        </p:blipFill>
        <p:spPr>
          <a:xfrm>
            <a:off x="1081616" y="5180012"/>
            <a:ext cx="3290885" cy="1017587"/>
          </a:xfrm>
          <a:prstGeom prst="rect">
            <a:avLst/>
          </a:prstGeom>
          <a:noFill/>
          <a:ln>
            <a:noFill/>
          </a:ln>
        </p:spPr>
      </p:pic>
      <p:pic>
        <p:nvPicPr>
          <p:cNvPr id="1117" name="Google Shape;1117;g8840d607e9_2_231"/>
          <p:cNvPicPr preferRelativeResize="0"/>
          <p:nvPr/>
        </p:nvPicPr>
        <p:blipFill rotWithShape="1">
          <a:blip r:embed="rId7">
            <a:alphaModFix/>
          </a:blip>
          <a:srcRect/>
          <a:stretch/>
        </p:blipFill>
        <p:spPr>
          <a:xfrm>
            <a:off x="2451101" y="1616076"/>
            <a:ext cx="5280025" cy="3233737"/>
          </a:xfrm>
          <a:prstGeom prst="rect">
            <a:avLst/>
          </a:prstGeom>
          <a:noFill/>
          <a:ln>
            <a:noFill/>
          </a:ln>
        </p:spPr>
      </p:pic>
    </p:spTree>
    <p:extLst>
      <p:ext uri="{BB962C8B-B14F-4D97-AF65-F5344CB8AC3E}">
        <p14:creationId xmlns:p14="http://schemas.microsoft.com/office/powerpoint/2010/main" val="1120780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16"/>
                                        </p:tgtEl>
                                        <p:attrNameLst>
                                          <p:attrName>style.visibility</p:attrName>
                                        </p:attrNameLst>
                                      </p:cBhvr>
                                      <p:to>
                                        <p:strVal val="visible"/>
                                      </p:to>
                                    </p:set>
                                    <p:animEffect transition="in" filter="fade">
                                      <p:cBhvr>
                                        <p:cTn id="7" dur="500"/>
                                        <p:tgtEl>
                                          <p:spTgt spid="11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15"/>
                                        </p:tgtEl>
                                        <p:attrNameLst>
                                          <p:attrName>style.visibility</p:attrName>
                                        </p:attrNameLst>
                                      </p:cBhvr>
                                      <p:to>
                                        <p:strVal val="visible"/>
                                      </p:to>
                                    </p:set>
                                    <p:animEffect transition="in" filter="fade">
                                      <p:cBhvr>
                                        <p:cTn id="12" dur="500"/>
                                        <p:tgtEl>
                                          <p:spTgt spid="11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121"/>
        <p:cNvGrpSpPr/>
        <p:nvPr/>
      </p:nvGrpSpPr>
      <p:grpSpPr>
        <a:xfrm>
          <a:off x="0" y="0"/>
          <a:ext cx="0" cy="0"/>
          <a:chOff x="0" y="0"/>
          <a:chExt cx="0" cy="0"/>
        </a:xfrm>
      </p:grpSpPr>
      <p:pic>
        <p:nvPicPr>
          <p:cNvPr id="1122" name="Google Shape;1122;g8840d607e9_2_242"/>
          <p:cNvPicPr preferRelativeResize="0"/>
          <p:nvPr/>
        </p:nvPicPr>
        <p:blipFill rotWithShape="1">
          <a:blip r:embed="rId4">
            <a:alphaModFix/>
          </a:blip>
          <a:srcRect/>
          <a:stretch/>
        </p:blipFill>
        <p:spPr>
          <a:xfrm>
            <a:off x="9973733" y="612775"/>
            <a:ext cx="1238251" cy="863600"/>
          </a:xfrm>
          <a:prstGeom prst="rect">
            <a:avLst/>
          </a:prstGeom>
          <a:noFill/>
          <a:ln>
            <a:noFill/>
          </a:ln>
        </p:spPr>
      </p:pic>
      <p:sp>
        <p:nvSpPr>
          <p:cNvPr id="1123" name="Google Shape;1123;g8840d607e9_2_242"/>
          <p:cNvSpPr/>
          <p:nvPr/>
        </p:nvSpPr>
        <p:spPr>
          <a:xfrm>
            <a:off x="645583" y="677863"/>
            <a:ext cx="10960000" cy="6320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1C1C1C"/>
              </a:buClr>
              <a:buSzPts val="4000"/>
            </a:pPr>
            <a:r>
              <a:rPr lang="en-GB" sz="5333" kern="0">
                <a:solidFill>
                  <a:srgbClr val="1C1C1C"/>
                </a:solidFill>
                <a:latin typeface="Arial"/>
                <a:ea typeface="Arial"/>
                <a:cs typeface="Arial"/>
                <a:sym typeface="Arial"/>
              </a:rPr>
              <a:t>Human</a:t>
            </a:r>
            <a:endParaRPr sz="1867" kern="0">
              <a:solidFill>
                <a:srgbClr val="000000"/>
              </a:solidFill>
              <a:latin typeface="Arial"/>
              <a:cs typeface="Arial"/>
              <a:sym typeface="Arial"/>
            </a:endParaRPr>
          </a:p>
        </p:txBody>
      </p:sp>
      <p:sp>
        <p:nvSpPr>
          <p:cNvPr id="1124" name="Google Shape;1124;g8840d607e9_2_242"/>
          <p:cNvSpPr/>
          <p:nvPr/>
        </p:nvSpPr>
        <p:spPr>
          <a:xfrm>
            <a:off x="1102783" y="5187951"/>
            <a:ext cx="4250400" cy="904800"/>
          </a:xfrm>
          <a:prstGeom prst="roundRect">
            <a:avLst>
              <a:gd name="adj" fmla="val 16667"/>
            </a:avLst>
          </a:prstGeom>
          <a:noFill/>
          <a:ln w="38100" cap="flat" cmpd="sng">
            <a:solidFill>
              <a:srgbClr val="D6632A"/>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D6632A"/>
              </a:buClr>
              <a:buSzPts val="2800"/>
            </a:pPr>
            <a:r>
              <a:rPr lang="en-GB" sz="3733" b="1" kern="0">
                <a:solidFill>
                  <a:srgbClr val="D6632A"/>
                </a:solidFill>
                <a:latin typeface="NTR"/>
                <a:ea typeface="NTR"/>
                <a:cs typeface="NTR"/>
                <a:sym typeface="NTR"/>
              </a:rPr>
              <a:t>Vertebrate</a:t>
            </a:r>
            <a:endParaRPr sz="1867" kern="0">
              <a:solidFill>
                <a:srgbClr val="000000"/>
              </a:solidFill>
              <a:latin typeface="Arial"/>
              <a:cs typeface="Arial"/>
              <a:sym typeface="Arial"/>
            </a:endParaRPr>
          </a:p>
        </p:txBody>
      </p:sp>
      <p:sp>
        <p:nvSpPr>
          <p:cNvPr id="1125" name="Google Shape;1125;g8840d607e9_2_242"/>
          <p:cNvSpPr/>
          <p:nvPr/>
        </p:nvSpPr>
        <p:spPr>
          <a:xfrm>
            <a:off x="6781800" y="5181600"/>
            <a:ext cx="4250400" cy="904800"/>
          </a:xfrm>
          <a:prstGeom prst="roundRect">
            <a:avLst>
              <a:gd name="adj" fmla="val 16667"/>
            </a:avLst>
          </a:prstGeom>
          <a:noFill/>
          <a:ln w="38100" cap="flat" cmpd="sng">
            <a:solidFill>
              <a:srgbClr val="D6632A"/>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D6632A"/>
              </a:buClr>
              <a:buSzPts val="2800"/>
            </a:pPr>
            <a:r>
              <a:rPr lang="en-GB" sz="3733" b="1" kern="0">
                <a:solidFill>
                  <a:srgbClr val="D6632A"/>
                </a:solidFill>
                <a:latin typeface="NTR"/>
                <a:ea typeface="NTR"/>
                <a:cs typeface="NTR"/>
                <a:sym typeface="NTR"/>
              </a:rPr>
              <a:t>Invertebrate</a:t>
            </a:r>
            <a:endParaRPr sz="1867" kern="0">
              <a:solidFill>
                <a:srgbClr val="000000"/>
              </a:solidFill>
              <a:latin typeface="Arial"/>
              <a:cs typeface="Arial"/>
              <a:sym typeface="Arial"/>
            </a:endParaRPr>
          </a:p>
        </p:txBody>
      </p:sp>
      <p:sp>
        <p:nvSpPr>
          <p:cNvPr id="1126" name="Google Shape;1126;g8840d607e9_2_242"/>
          <p:cNvSpPr/>
          <p:nvPr/>
        </p:nvSpPr>
        <p:spPr>
          <a:xfrm>
            <a:off x="5399616" y="5324475"/>
            <a:ext cx="1356800" cy="6320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1C1C1C"/>
              </a:buClr>
              <a:buSzPts val="3600"/>
            </a:pPr>
            <a:r>
              <a:rPr lang="en-GB" sz="4800" kern="0">
                <a:solidFill>
                  <a:srgbClr val="1C1C1C"/>
                </a:solidFill>
                <a:latin typeface="Arial"/>
                <a:ea typeface="Arial"/>
                <a:cs typeface="Arial"/>
                <a:sym typeface="Arial"/>
              </a:rPr>
              <a:t>or</a:t>
            </a:r>
            <a:endParaRPr sz="1867" kern="0">
              <a:solidFill>
                <a:srgbClr val="000000"/>
              </a:solidFill>
              <a:latin typeface="Arial"/>
              <a:cs typeface="Arial"/>
              <a:sym typeface="Arial"/>
            </a:endParaRPr>
          </a:p>
        </p:txBody>
      </p:sp>
      <p:pic>
        <p:nvPicPr>
          <p:cNvPr id="1127" name="Google Shape;1127;g8840d607e9_2_242"/>
          <p:cNvPicPr preferRelativeResize="0"/>
          <p:nvPr/>
        </p:nvPicPr>
        <p:blipFill rotWithShape="1">
          <a:blip r:embed="rId5">
            <a:alphaModFix/>
          </a:blip>
          <a:srcRect/>
          <a:stretch/>
        </p:blipFill>
        <p:spPr>
          <a:xfrm>
            <a:off x="6769101" y="5168900"/>
            <a:ext cx="3376612" cy="987424"/>
          </a:xfrm>
          <a:prstGeom prst="rect">
            <a:avLst/>
          </a:prstGeom>
          <a:noFill/>
          <a:ln>
            <a:noFill/>
          </a:ln>
        </p:spPr>
      </p:pic>
      <p:pic>
        <p:nvPicPr>
          <p:cNvPr id="1128" name="Google Shape;1128;g8840d607e9_2_242"/>
          <p:cNvPicPr preferRelativeResize="0"/>
          <p:nvPr/>
        </p:nvPicPr>
        <p:blipFill rotWithShape="1">
          <a:blip r:embed="rId6">
            <a:alphaModFix/>
          </a:blip>
          <a:srcRect/>
          <a:stretch/>
        </p:blipFill>
        <p:spPr>
          <a:xfrm>
            <a:off x="1081616" y="5180012"/>
            <a:ext cx="3290885" cy="1017587"/>
          </a:xfrm>
          <a:prstGeom prst="rect">
            <a:avLst/>
          </a:prstGeom>
          <a:noFill/>
          <a:ln>
            <a:noFill/>
          </a:ln>
        </p:spPr>
      </p:pic>
      <p:pic>
        <p:nvPicPr>
          <p:cNvPr id="1129" name="Google Shape;1129;g8840d607e9_2_242"/>
          <p:cNvPicPr preferRelativeResize="0"/>
          <p:nvPr/>
        </p:nvPicPr>
        <p:blipFill rotWithShape="1">
          <a:blip r:embed="rId7">
            <a:alphaModFix/>
          </a:blip>
          <a:srcRect/>
          <a:stretch/>
        </p:blipFill>
        <p:spPr>
          <a:xfrm>
            <a:off x="5444068" y="1474787"/>
            <a:ext cx="984249" cy="3455987"/>
          </a:xfrm>
          <a:prstGeom prst="rect">
            <a:avLst/>
          </a:prstGeom>
          <a:noFill/>
          <a:ln>
            <a:noFill/>
          </a:ln>
        </p:spPr>
      </p:pic>
    </p:spTree>
    <p:extLst>
      <p:ext uri="{BB962C8B-B14F-4D97-AF65-F5344CB8AC3E}">
        <p14:creationId xmlns:p14="http://schemas.microsoft.com/office/powerpoint/2010/main" val="2810458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28"/>
                                        </p:tgtEl>
                                        <p:attrNameLst>
                                          <p:attrName>style.visibility</p:attrName>
                                        </p:attrNameLst>
                                      </p:cBhvr>
                                      <p:to>
                                        <p:strVal val="visible"/>
                                      </p:to>
                                    </p:set>
                                    <p:animEffect transition="in" filter="fade">
                                      <p:cBhvr>
                                        <p:cTn id="7" dur="500"/>
                                        <p:tgtEl>
                                          <p:spTgt spid="112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27"/>
                                        </p:tgtEl>
                                        <p:attrNameLst>
                                          <p:attrName>style.visibility</p:attrName>
                                        </p:attrNameLst>
                                      </p:cBhvr>
                                      <p:to>
                                        <p:strVal val="visible"/>
                                      </p:to>
                                    </p:set>
                                    <p:animEffect transition="in" filter="fade">
                                      <p:cBhvr>
                                        <p:cTn id="12" dur="500"/>
                                        <p:tgtEl>
                                          <p:spTgt spid="11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133"/>
        <p:cNvGrpSpPr/>
        <p:nvPr/>
      </p:nvGrpSpPr>
      <p:grpSpPr>
        <a:xfrm>
          <a:off x="0" y="0"/>
          <a:ext cx="0" cy="0"/>
          <a:chOff x="0" y="0"/>
          <a:chExt cx="0" cy="0"/>
        </a:xfrm>
      </p:grpSpPr>
      <p:pic>
        <p:nvPicPr>
          <p:cNvPr id="1134" name="Google Shape;1134;g8840d607e9_2_253"/>
          <p:cNvPicPr preferRelativeResize="0"/>
          <p:nvPr/>
        </p:nvPicPr>
        <p:blipFill rotWithShape="1">
          <a:blip r:embed="rId4">
            <a:alphaModFix/>
          </a:blip>
          <a:srcRect/>
          <a:stretch/>
        </p:blipFill>
        <p:spPr>
          <a:xfrm>
            <a:off x="9973733" y="612775"/>
            <a:ext cx="1238251" cy="863600"/>
          </a:xfrm>
          <a:prstGeom prst="rect">
            <a:avLst/>
          </a:prstGeom>
          <a:noFill/>
          <a:ln>
            <a:noFill/>
          </a:ln>
        </p:spPr>
      </p:pic>
      <p:sp>
        <p:nvSpPr>
          <p:cNvPr id="1135" name="Google Shape;1135;g8840d607e9_2_253"/>
          <p:cNvSpPr/>
          <p:nvPr/>
        </p:nvSpPr>
        <p:spPr>
          <a:xfrm>
            <a:off x="645583" y="677863"/>
            <a:ext cx="10960000" cy="6320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1C1C1C"/>
              </a:buClr>
              <a:buSzPts val="4000"/>
            </a:pPr>
            <a:r>
              <a:rPr lang="en-GB" sz="5333" kern="0">
                <a:solidFill>
                  <a:srgbClr val="1C1C1C"/>
                </a:solidFill>
                <a:latin typeface="Arial"/>
                <a:ea typeface="Arial"/>
                <a:cs typeface="Arial"/>
                <a:sym typeface="Arial"/>
              </a:rPr>
              <a:t>Fish</a:t>
            </a:r>
            <a:endParaRPr sz="1867" kern="0">
              <a:solidFill>
                <a:srgbClr val="000000"/>
              </a:solidFill>
              <a:latin typeface="Arial"/>
              <a:cs typeface="Arial"/>
              <a:sym typeface="Arial"/>
            </a:endParaRPr>
          </a:p>
        </p:txBody>
      </p:sp>
      <p:sp>
        <p:nvSpPr>
          <p:cNvPr id="1136" name="Google Shape;1136;g8840d607e9_2_253"/>
          <p:cNvSpPr/>
          <p:nvPr/>
        </p:nvSpPr>
        <p:spPr>
          <a:xfrm>
            <a:off x="1102783" y="5187951"/>
            <a:ext cx="4250400" cy="904800"/>
          </a:xfrm>
          <a:prstGeom prst="roundRect">
            <a:avLst>
              <a:gd name="adj" fmla="val 16667"/>
            </a:avLst>
          </a:prstGeom>
          <a:noFill/>
          <a:ln w="38100" cap="flat" cmpd="sng">
            <a:solidFill>
              <a:srgbClr val="D6632A"/>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D6632A"/>
              </a:buClr>
              <a:buSzPts val="2800"/>
            </a:pPr>
            <a:r>
              <a:rPr lang="en-GB" sz="3733" b="1" kern="0">
                <a:solidFill>
                  <a:srgbClr val="D6632A"/>
                </a:solidFill>
                <a:latin typeface="NTR"/>
                <a:ea typeface="NTR"/>
                <a:cs typeface="NTR"/>
                <a:sym typeface="NTR"/>
              </a:rPr>
              <a:t>Vertebrate</a:t>
            </a:r>
            <a:endParaRPr sz="1867" kern="0">
              <a:solidFill>
                <a:srgbClr val="000000"/>
              </a:solidFill>
              <a:latin typeface="Arial"/>
              <a:cs typeface="Arial"/>
              <a:sym typeface="Arial"/>
            </a:endParaRPr>
          </a:p>
        </p:txBody>
      </p:sp>
      <p:sp>
        <p:nvSpPr>
          <p:cNvPr id="1137" name="Google Shape;1137;g8840d607e9_2_253"/>
          <p:cNvSpPr/>
          <p:nvPr/>
        </p:nvSpPr>
        <p:spPr>
          <a:xfrm>
            <a:off x="6781800" y="5181600"/>
            <a:ext cx="4250400" cy="904800"/>
          </a:xfrm>
          <a:prstGeom prst="roundRect">
            <a:avLst>
              <a:gd name="adj" fmla="val 16667"/>
            </a:avLst>
          </a:prstGeom>
          <a:noFill/>
          <a:ln w="38100" cap="flat" cmpd="sng">
            <a:solidFill>
              <a:srgbClr val="D6632A"/>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D6632A"/>
              </a:buClr>
              <a:buSzPts val="2800"/>
            </a:pPr>
            <a:r>
              <a:rPr lang="en-GB" sz="3733" b="1" kern="0">
                <a:solidFill>
                  <a:srgbClr val="D6632A"/>
                </a:solidFill>
                <a:latin typeface="NTR"/>
                <a:ea typeface="NTR"/>
                <a:cs typeface="NTR"/>
                <a:sym typeface="NTR"/>
              </a:rPr>
              <a:t>Invertebrate</a:t>
            </a:r>
            <a:endParaRPr sz="1867" kern="0">
              <a:solidFill>
                <a:srgbClr val="000000"/>
              </a:solidFill>
              <a:latin typeface="Arial"/>
              <a:cs typeface="Arial"/>
              <a:sym typeface="Arial"/>
            </a:endParaRPr>
          </a:p>
        </p:txBody>
      </p:sp>
      <p:sp>
        <p:nvSpPr>
          <p:cNvPr id="1138" name="Google Shape;1138;g8840d607e9_2_253"/>
          <p:cNvSpPr/>
          <p:nvPr/>
        </p:nvSpPr>
        <p:spPr>
          <a:xfrm>
            <a:off x="5399616" y="5324475"/>
            <a:ext cx="1356800" cy="6320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1C1C1C"/>
              </a:buClr>
              <a:buSzPts val="3600"/>
            </a:pPr>
            <a:r>
              <a:rPr lang="en-GB" sz="4800" kern="0">
                <a:solidFill>
                  <a:srgbClr val="1C1C1C"/>
                </a:solidFill>
                <a:latin typeface="Arial"/>
                <a:ea typeface="Arial"/>
                <a:cs typeface="Arial"/>
                <a:sym typeface="Arial"/>
              </a:rPr>
              <a:t>or</a:t>
            </a:r>
            <a:endParaRPr sz="1867" kern="0">
              <a:solidFill>
                <a:srgbClr val="000000"/>
              </a:solidFill>
              <a:latin typeface="Arial"/>
              <a:cs typeface="Arial"/>
              <a:sym typeface="Arial"/>
            </a:endParaRPr>
          </a:p>
        </p:txBody>
      </p:sp>
      <p:pic>
        <p:nvPicPr>
          <p:cNvPr id="1139" name="Google Shape;1139;g8840d607e9_2_253"/>
          <p:cNvPicPr preferRelativeResize="0"/>
          <p:nvPr/>
        </p:nvPicPr>
        <p:blipFill rotWithShape="1">
          <a:blip r:embed="rId5">
            <a:alphaModFix/>
          </a:blip>
          <a:srcRect/>
          <a:stretch/>
        </p:blipFill>
        <p:spPr>
          <a:xfrm>
            <a:off x="6769101" y="5168900"/>
            <a:ext cx="3376612" cy="987424"/>
          </a:xfrm>
          <a:prstGeom prst="rect">
            <a:avLst/>
          </a:prstGeom>
          <a:noFill/>
          <a:ln>
            <a:noFill/>
          </a:ln>
        </p:spPr>
      </p:pic>
      <p:pic>
        <p:nvPicPr>
          <p:cNvPr id="1140" name="Google Shape;1140;g8840d607e9_2_253"/>
          <p:cNvPicPr preferRelativeResize="0"/>
          <p:nvPr/>
        </p:nvPicPr>
        <p:blipFill rotWithShape="1">
          <a:blip r:embed="rId6">
            <a:alphaModFix/>
          </a:blip>
          <a:srcRect/>
          <a:stretch/>
        </p:blipFill>
        <p:spPr>
          <a:xfrm>
            <a:off x="1092201" y="5181600"/>
            <a:ext cx="3292476" cy="987424"/>
          </a:xfrm>
          <a:prstGeom prst="rect">
            <a:avLst/>
          </a:prstGeom>
          <a:noFill/>
          <a:ln>
            <a:noFill/>
          </a:ln>
        </p:spPr>
      </p:pic>
      <p:pic>
        <p:nvPicPr>
          <p:cNvPr id="1141" name="Google Shape;1141;g8840d607e9_2_253"/>
          <p:cNvPicPr preferRelativeResize="0"/>
          <p:nvPr/>
        </p:nvPicPr>
        <p:blipFill rotWithShape="1">
          <a:blip r:embed="rId7">
            <a:alphaModFix/>
          </a:blip>
          <a:srcRect/>
          <a:stretch/>
        </p:blipFill>
        <p:spPr>
          <a:xfrm>
            <a:off x="1081616" y="5180012"/>
            <a:ext cx="3290885" cy="1017587"/>
          </a:xfrm>
          <a:prstGeom prst="rect">
            <a:avLst/>
          </a:prstGeom>
          <a:noFill/>
          <a:ln>
            <a:noFill/>
          </a:ln>
        </p:spPr>
      </p:pic>
      <p:pic>
        <p:nvPicPr>
          <p:cNvPr id="1142" name="Google Shape;1142;g8840d607e9_2_253"/>
          <p:cNvPicPr preferRelativeResize="0"/>
          <p:nvPr/>
        </p:nvPicPr>
        <p:blipFill rotWithShape="1">
          <a:blip r:embed="rId8">
            <a:alphaModFix/>
          </a:blip>
          <a:srcRect/>
          <a:stretch/>
        </p:blipFill>
        <p:spPr>
          <a:xfrm>
            <a:off x="3227916" y="2459038"/>
            <a:ext cx="4384675" cy="1716087"/>
          </a:xfrm>
          <a:prstGeom prst="rect">
            <a:avLst/>
          </a:prstGeom>
          <a:noFill/>
          <a:ln>
            <a:noFill/>
          </a:ln>
        </p:spPr>
      </p:pic>
    </p:spTree>
    <p:extLst>
      <p:ext uri="{BB962C8B-B14F-4D97-AF65-F5344CB8AC3E}">
        <p14:creationId xmlns:p14="http://schemas.microsoft.com/office/powerpoint/2010/main" val="4264442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41"/>
                                        </p:tgtEl>
                                        <p:attrNameLst>
                                          <p:attrName>style.visibility</p:attrName>
                                        </p:attrNameLst>
                                      </p:cBhvr>
                                      <p:to>
                                        <p:strVal val="visible"/>
                                      </p:to>
                                    </p:set>
                                    <p:animEffect transition="in" filter="fade">
                                      <p:cBhvr>
                                        <p:cTn id="7" dur="500"/>
                                        <p:tgtEl>
                                          <p:spTgt spid="114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40"/>
                                        </p:tgtEl>
                                        <p:attrNameLst>
                                          <p:attrName>style.visibility</p:attrName>
                                        </p:attrNameLst>
                                      </p:cBhvr>
                                      <p:to>
                                        <p:strVal val="visible"/>
                                      </p:to>
                                    </p:set>
                                    <p:animEffect transition="in" filter="fade">
                                      <p:cBhvr>
                                        <p:cTn id="12" dur="500"/>
                                        <p:tgtEl>
                                          <p:spTgt spid="114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39"/>
                                        </p:tgtEl>
                                        <p:attrNameLst>
                                          <p:attrName>style.visibility</p:attrName>
                                        </p:attrNameLst>
                                      </p:cBhvr>
                                      <p:to>
                                        <p:strVal val="visible"/>
                                      </p:to>
                                    </p:set>
                                    <p:animEffect transition="in" filter="fade">
                                      <p:cBhvr>
                                        <p:cTn id="17" dur="500"/>
                                        <p:tgtEl>
                                          <p:spTgt spid="1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146"/>
        <p:cNvGrpSpPr/>
        <p:nvPr/>
      </p:nvGrpSpPr>
      <p:grpSpPr>
        <a:xfrm>
          <a:off x="0" y="0"/>
          <a:ext cx="0" cy="0"/>
          <a:chOff x="0" y="0"/>
          <a:chExt cx="0" cy="0"/>
        </a:xfrm>
      </p:grpSpPr>
      <p:pic>
        <p:nvPicPr>
          <p:cNvPr id="1147" name="Google Shape;1147;g8840d607e9_2_265"/>
          <p:cNvPicPr preferRelativeResize="0"/>
          <p:nvPr/>
        </p:nvPicPr>
        <p:blipFill rotWithShape="1">
          <a:blip r:embed="rId4">
            <a:alphaModFix/>
          </a:blip>
          <a:srcRect/>
          <a:stretch/>
        </p:blipFill>
        <p:spPr>
          <a:xfrm>
            <a:off x="9973733" y="612775"/>
            <a:ext cx="1238251" cy="863600"/>
          </a:xfrm>
          <a:prstGeom prst="rect">
            <a:avLst/>
          </a:prstGeom>
          <a:noFill/>
          <a:ln>
            <a:noFill/>
          </a:ln>
        </p:spPr>
      </p:pic>
      <p:sp>
        <p:nvSpPr>
          <p:cNvPr id="1148" name="Google Shape;1148;g8840d607e9_2_265"/>
          <p:cNvSpPr/>
          <p:nvPr/>
        </p:nvSpPr>
        <p:spPr>
          <a:xfrm>
            <a:off x="645583" y="677863"/>
            <a:ext cx="10960000" cy="6320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1C1C1C"/>
              </a:buClr>
              <a:buSzPts val="4000"/>
            </a:pPr>
            <a:r>
              <a:rPr lang="en-GB" sz="5333" kern="0">
                <a:solidFill>
                  <a:srgbClr val="1C1C1C"/>
                </a:solidFill>
                <a:latin typeface="Arial"/>
                <a:ea typeface="Arial"/>
                <a:cs typeface="Arial"/>
                <a:sym typeface="Arial"/>
              </a:rPr>
              <a:t>Jellyfish</a:t>
            </a:r>
            <a:endParaRPr sz="1867" kern="0">
              <a:solidFill>
                <a:srgbClr val="000000"/>
              </a:solidFill>
              <a:latin typeface="Arial"/>
              <a:cs typeface="Arial"/>
              <a:sym typeface="Arial"/>
            </a:endParaRPr>
          </a:p>
        </p:txBody>
      </p:sp>
      <p:sp>
        <p:nvSpPr>
          <p:cNvPr id="1149" name="Google Shape;1149;g8840d607e9_2_265"/>
          <p:cNvSpPr/>
          <p:nvPr/>
        </p:nvSpPr>
        <p:spPr>
          <a:xfrm>
            <a:off x="1102783" y="5187951"/>
            <a:ext cx="4250400" cy="904800"/>
          </a:xfrm>
          <a:prstGeom prst="roundRect">
            <a:avLst>
              <a:gd name="adj" fmla="val 16667"/>
            </a:avLst>
          </a:prstGeom>
          <a:noFill/>
          <a:ln w="38100" cap="flat" cmpd="sng">
            <a:solidFill>
              <a:srgbClr val="D6632A"/>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D6632A"/>
              </a:buClr>
              <a:buSzPts val="2800"/>
            </a:pPr>
            <a:r>
              <a:rPr lang="en-GB" sz="3733" b="1" kern="0">
                <a:solidFill>
                  <a:srgbClr val="D6632A"/>
                </a:solidFill>
                <a:latin typeface="NTR"/>
                <a:ea typeface="NTR"/>
                <a:cs typeface="NTR"/>
                <a:sym typeface="NTR"/>
              </a:rPr>
              <a:t>Vertebrate</a:t>
            </a:r>
            <a:endParaRPr sz="1867" kern="0">
              <a:solidFill>
                <a:srgbClr val="000000"/>
              </a:solidFill>
              <a:latin typeface="Arial"/>
              <a:cs typeface="Arial"/>
              <a:sym typeface="Arial"/>
            </a:endParaRPr>
          </a:p>
        </p:txBody>
      </p:sp>
      <p:sp>
        <p:nvSpPr>
          <p:cNvPr id="1150" name="Google Shape;1150;g8840d607e9_2_265"/>
          <p:cNvSpPr/>
          <p:nvPr/>
        </p:nvSpPr>
        <p:spPr>
          <a:xfrm>
            <a:off x="6781800" y="5181600"/>
            <a:ext cx="4250400" cy="904800"/>
          </a:xfrm>
          <a:prstGeom prst="roundRect">
            <a:avLst>
              <a:gd name="adj" fmla="val 16667"/>
            </a:avLst>
          </a:prstGeom>
          <a:noFill/>
          <a:ln w="38100" cap="flat" cmpd="sng">
            <a:solidFill>
              <a:srgbClr val="D6632A"/>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D6632A"/>
              </a:buClr>
              <a:buSzPts val="2800"/>
            </a:pPr>
            <a:r>
              <a:rPr lang="en-GB" sz="3733" b="1" kern="0">
                <a:solidFill>
                  <a:srgbClr val="D6632A"/>
                </a:solidFill>
                <a:latin typeface="NTR"/>
                <a:ea typeface="NTR"/>
                <a:cs typeface="NTR"/>
                <a:sym typeface="NTR"/>
              </a:rPr>
              <a:t>Invertebrate</a:t>
            </a:r>
            <a:endParaRPr sz="1867" kern="0">
              <a:solidFill>
                <a:srgbClr val="000000"/>
              </a:solidFill>
              <a:latin typeface="Arial"/>
              <a:cs typeface="Arial"/>
              <a:sym typeface="Arial"/>
            </a:endParaRPr>
          </a:p>
        </p:txBody>
      </p:sp>
      <p:sp>
        <p:nvSpPr>
          <p:cNvPr id="1151" name="Google Shape;1151;g8840d607e9_2_265"/>
          <p:cNvSpPr/>
          <p:nvPr/>
        </p:nvSpPr>
        <p:spPr>
          <a:xfrm>
            <a:off x="5399616" y="5324475"/>
            <a:ext cx="1356800" cy="6320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1C1C1C"/>
              </a:buClr>
              <a:buSzPts val="3600"/>
            </a:pPr>
            <a:r>
              <a:rPr lang="en-GB" sz="4800" kern="0">
                <a:solidFill>
                  <a:srgbClr val="1C1C1C"/>
                </a:solidFill>
                <a:latin typeface="Arial"/>
                <a:ea typeface="Arial"/>
                <a:cs typeface="Arial"/>
                <a:sym typeface="Arial"/>
              </a:rPr>
              <a:t>or</a:t>
            </a:r>
            <a:endParaRPr sz="1867" kern="0">
              <a:solidFill>
                <a:srgbClr val="000000"/>
              </a:solidFill>
              <a:latin typeface="Arial"/>
              <a:cs typeface="Arial"/>
              <a:sym typeface="Arial"/>
            </a:endParaRPr>
          </a:p>
        </p:txBody>
      </p:sp>
      <p:pic>
        <p:nvPicPr>
          <p:cNvPr id="1152" name="Google Shape;1152;g8840d607e9_2_265"/>
          <p:cNvPicPr preferRelativeResize="0"/>
          <p:nvPr/>
        </p:nvPicPr>
        <p:blipFill rotWithShape="1">
          <a:blip r:embed="rId5">
            <a:alphaModFix/>
          </a:blip>
          <a:srcRect/>
          <a:stretch/>
        </p:blipFill>
        <p:spPr>
          <a:xfrm>
            <a:off x="6756401" y="5172075"/>
            <a:ext cx="3421063" cy="1019176"/>
          </a:xfrm>
          <a:prstGeom prst="rect">
            <a:avLst/>
          </a:prstGeom>
          <a:noFill/>
          <a:ln>
            <a:noFill/>
          </a:ln>
        </p:spPr>
      </p:pic>
      <p:pic>
        <p:nvPicPr>
          <p:cNvPr id="1153" name="Google Shape;1153;g8840d607e9_2_265"/>
          <p:cNvPicPr preferRelativeResize="0"/>
          <p:nvPr/>
        </p:nvPicPr>
        <p:blipFill rotWithShape="1">
          <a:blip r:embed="rId6">
            <a:alphaModFix/>
          </a:blip>
          <a:srcRect/>
          <a:stretch/>
        </p:blipFill>
        <p:spPr>
          <a:xfrm>
            <a:off x="1092201" y="5181600"/>
            <a:ext cx="3292476" cy="987424"/>
          </a:xfrm>
          <a:prstGeom prst="rect">
            <a:avLst/>
          </a:prstGeom>
          <a:noFill/>
          <a:ln>
            <a:noFill/>
          </a:ln>
        </p:spPr>
      </p:pic>
      <p:pic>
        <p:nvPicPr>
          <p:cNvPr id="1154" name="Google Shape;1154;g8840d607e9_2_265"/>
          <p:cNvPicPr preferRelativeResize="0"/>
          <p:nvPr/>
        </p:nvPicPr>
        <p:blipFill rotWithShape="1">
          <a:blip r:embed="rId7">
            <a:alphaModFix/>
          </a:blip>
          <a:srcRect/>
          <a:stretch/>
        </p:blipFill>
        <p:spPr>
          <a:xfrm>
            <a:off x="5300133" y="1643062"/>
            <a:ext cx="1193800" cy="3251199"/>
          </a:xfrm>
          <a:prstGeom prst="rect">
            <a:avLst/>
          </a:prstGeom>
          <a:noFill/>
          <a:ln>
            <a:noFill/>
          </a:ln>
        </p:spPr>
      </p:pic>
    </p:spTree>
    <p:extLst>
      <p:ext uri="{BB962C8B-B14F-4D97-AF65-F5344CB8AC3E}">
        <p14:creationId xmlns:p14="http://schemas.microsoft.com/office/powerpoint/2010/main" val="2264406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53"/>
                                        </p:tgtEl>
                                        <p:attrNameLst>
                                          <p:attrName>style.visibility</p:attrName>
                                        </p:attrNameLst>
                                      </p:cBhvr>
                                      <p:to>
                                        <p:strVal val="visible"/>
                                      </p:to>
                                    </p:set>
                                    <p:animEffect transition="in" filter="fade">
                                      <p:cBhvr>
                                        <p:cTn id="7" dur="500"/>
                                        <p:tgtEl>
                                          <p:spTgt spid="115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52"/>
                                        </p:tgtEl>
                                        <p:attrNameLst>
                                          <p:attrName>style.visibility</p:attrName>
                                        </p:attrNameLst>
                                      </p:cBhvr>
                                      <p:to>
                                        <p:strVal val="visible"/>
                                      </p:to>
                                    </p:set>
                                    <p:animEffect transition="in" filter="fade">
                                      <p:cBhvr>
                                        <p:cTn id="12" dur="500"/>
                                        <p:tgtEl>
                                          <p:spTgt spid="11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158"/>
        <p:cNvGrpSpPr/>
        <p:nvPr/>
      </p:nvGrpSpPr>
      <p:grpSpPr>
        <a:xfrm>
          <a:off x="0" y="0"/>
          <a:ext cx="0" cy="0"/>
          <a:chOff x="0" y="0"/>
          <a:chExt cx="0" cy="0"/>
        </a:xfrm>
      </p:grpSpPr>
      <p:pic>
        <p:nvPicPr>
          <p:cNvPr id="1159" name="Google Shape;1159;g8840d607e9_2_276"/>
          <p:cNvPicPr preferRelativeResize="0"/>
          <p:nvPr/>
        </p:nvPicPr>
        <p:blipFill rotWithShape="1">
          <a:blip r:embed="rId4">
            <a:alphaModFix/>
          </a:blip>
          <a:srcRect/>
          <a:stretch/>
        </p:blipFill>
        <p:spPr>
          <a:xfrm>
            <a:off x="9973733" y="612775"/>
            <a:ext cx="1238251" cy="863600"/>
          </a:xfrm>
          <a:prstGeom prst="rect">
            <a:avLst/>
          </a:prstGeom>
          <a:noFill/>
          <a:ln>
            <a:noFill/>
          </a:ln>
        </p:spPr>
      </p:pic>
      <p:sp>
        <p:nvSpPr>
          <p:cNvPr id="1160" name="Google Shape;1160;g8840d607e9_2_276"/>
          <p:cNvSpPr/>
          <p:nvPr/>
        </p:nvSpPr>
        <p:spPr>
          <a:xfrm>
            <a:off x="645583" y="677863"/>
            <a:ext cx="10960000" cy="6320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1C1C1C"/>
              </a:buClr>
              <a:buSzPts val="4000"/>
            </a:pPr>
            <a:r>
              <a:rPr lang="en-GB" sz="5333" kern="0">
                <a:solidFill>
                  <a:srgbClr val="1C1C1C"/>
                </a:solidFill>
                <a:latin typeface="Arial"/>
                <a:ea typeface="Arial"/>
                <a:cs typeface="Arial"/>
                <a:sym typeface="Arial"/>
              </a:rPr>
              <a:t>Butterfly</a:t>
            </a:r>
            <a:endParaRPr sz="1867" kern="0">
              <a:solidFill>
                <a:srgbClr val="000000"/>
              </a:solidFill>
              <a:latin typeface="Arial"/>
              <a:cs typeface="Arial"/>
              <a:sym typeface="Arial"/>
            </a:endParaRPr>
          </a:p>
        </p:txBody>
      </p:sp>
      <p:sp>
        <p:nvSpPr>
          <p:cNvPr id="1161" name="Google Shape;1161;g8840d607e9_2_276"/>
          <p:cNvSpPr/>
          <p:nvPr/>
        </p:nvSpPr>
        <p:spPr>
          <a:xfrm>
            <a:off x="1102783" y="5187951"/>
            <a:ext cx="4250400" cy="904800"/>
          </a:xfrm>
          <a:prstGeom prst="roundRect">
            <a:avLst>
              <a:gd name="adj" fmla="val 16667"/>
            </a:avLst>
          </a:prstGeom>
          <a:noFill/>
          <a:ln w="38100" cap="flat" cmpd="sng">
            <a:solidFill>
              <a:srgbClr val="D6632A"/>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D6632A"/>
              </a:buClr>
              <a:buSzPts val="2800"/>
            </a:pPr>
            <a:r>
              <a:rPr lang="en-GB" sz="3733" b="1" kern="0">
                <a:solidFill>
                  <a:srgbClr val="D6632A"/>
                </a:solidFill>
                <a:latin typeface="NTR"/>
                <a:ea typeface="NTR"/>
                <a:cs typeface="NTR"/>
                <a:sym typeface="NTR"/>
              </a:rPr>
              <a:t>Vertebrate</a:t>
            </a:r>
            <a:endParaRPr sz="1867" kern="0">
              <a:solidFill>
                <a:srgbClr val="000000"/>
              </a:solidFill>
              <a:latin typeface="Arial"/>
              <a:cs typeface="Arial"/>
              <a:sym typeface="Arial"/>
            </a:endParaRPr>
          </a:p>
        </p:txBody>
      </p:sp>
      <p:sp>
        <p:nvSpPr>
          <p:cNvPr id="1162" name="Google Shape;1162;g8840d607e9_2_276"/>
          <p:cNvSpPr/>
          <p:nvPr/>
        </p:nvSpPr>
        <p:spPr>
          <a:xfrm>
            <a:off x="6781800" y="5181600"/>
            <a:ext cx="4250400" cy="904800"/>
          </a:xfrm>
          <a:prstGeom prst="roundRect">
            <a:avLst>
              <a:gd name="adj" fmla="val 16667"/>
            </a:avLst>
          </a:prstGeom>
          <a:noFill/>
          <a:ln w="38100" cap="flat" cmpd="sng">
            <a:solidFill>
              <a:srgbClr val="D6632A"/>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D6632A"/>
              </a:buClr>
              <a:buSzPts val="2800"/>
            </a:pPr>
            <a:r>
              <a:rPr lang="en-GB" sz="3733" b="1" kern="0">
                <a:solidFill>
                  <a:srgbClr val="D6632A"/>
                </a:solidFill>
                <a:latin typeface="NTR"/>
                <a:ea typeface="NTR"/>
                <a:cs typeface="NTR"/>
                <a:sym typeface="NTR"/>
              </a:rPr>
              <a:t>Invertebrate</a:t>
            </a:r>
            <a:endParaRPr sz="1867" kern="0">
              <a:solidFill>
                <a:srgbClr val="000000"/>
              </a:solidFill>
              <a:latin typeface="Arial"/>
              <a:cs typeface="Arial"/>
              <a:sym typeface="Arial"/>
            </a:endParaRPr>
          </a:p>
        </p:txBody>
      </p:sp>
      <p:sp>
        <p:nvSpPr>
          <p:cNvPr id="1163" name="Google Shape;1163;g8840d607e9_2_276"/>
          <p:cNvSpPr/>
          <p:nvPr/>
        </p:nvSpPr>
        <p:spPr>
          <a:xfrm>
            <a:off x="5399616" y="5324475"/>
            <a:ext cx="1356800" cy="6320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1C1C1C"/>
              </a:buClr>
              <a:buSzPts val="3600"/>
            </a:pPr>
            <a:r>
              <a:rPr lang="en-GB" sz="4800" kern="0">
                <a:solidFill>
                  <a:srgbClr val="1C1C1C"/>
                </a:solidFill>
                <a:latin typeface="Arial"/>
                <a:ea typeface="Arial"/>
                <a:cs typeface="Arial"/>
                <a:sym typeface="Arial"/>
              </a:rPr>
              <a:t>or</a:t>
            </a:r>
            <a:endParaRPr sz="1867" kern="0">
              <a:solidFill>
                <a:srgbClr val="000000"/>
              </a:solidFill>
              <a:latin typeface="Arial"/>
              <a:cs typeface="Arial"/>
              <a:sym typeface="Arial"/>
            </a:endParaRPr>
          </a:p>
        </p:txBody>
      </p:sp>
      <p:pic>
        <p:nvPicPr>
          <p:cNvPr id="1164" name="Google Shape;1164;g8840d607e9_2_276"/>
          <p:cNvPicPr preferRelativeResize="0"/>
          <p:nvPr/>
        </p:nvPicPr>
        <p:blipFill rotWithShape="1">
          <a:blip r:embed="rId5">
            <a:alphaModFix/>
          </a:blip>
          <a:srcRect/>
          <a:stretch/>
        </p:blipFill>
        <p:spPr>
          <a:xfrm>
            <a:off x="6756401" y="5172075"/>
            <a:ext cx="3421063" cy="1019176"/>
          </a:xfrm>
          <a:prstGeom prst="rect">
            <a:avLst/>
          </a:prstGeom>
          <a:noFill/>
          <a:ln>
            <a:noFill/>
          </a:ln>
        </p:spPr>
      </p:pic>
      <p:pic>
        <p:nvPicPr>
          <p:cNvPr id="1165" name="Google Shape;1165;g8840d607e9_2_276"/>
          <p:cNvPicPr preferRelativeResize="0"/>
          <p:nvPr/>
        </p:nvPicPr>
        <p:blipFill rotWithShape="1">
          <a:blip r:embed="rId6">
            <a:alphaModFix/>
          </a:blip>
          <a:srcRect/>
          <a:stretch/>
        </p:blipFill>
        <p:spPr>
          <a:xfrm>
            <a:off x="1092201" y="5181600"/>
            <a:ext cx="3292476" cy="987424"/>
          </a:xfrm>
          <a:prstGeom prst="rect">
            <a:avLst/>
          </a:prstGeom>
          <a:noFill/>
          <a:ln>
            <a:noFill/>
          </a:ln>
        </p:spPr>
      </p:pic>
      <p:pic>
        <p:nvPicPr>
          <p:cNvPr id="1166" name="Google Shape;1166;g8840d607e9_2_276"/>
          <p:cNvPicPr preferRelativeResize="0"/>
          <p:nvPr/>
        </p:nvPicPr>
        <p:blipFill rotWithShape="1">
          <a:blip r:embed="rId7">
            <a:alphaModFix/>
          </a:blip>
          <a:srcRect/>
          <a:stretch/>
        </p:blipFill>
        <p:spPr>
          <a:xfrm>
            <a:off x="4167716" y="1600200"/>
            <a:ext cx="3248024" cy="3014661"/>
          </a:xfrm>
          <a:prstGeom prst="rect">
            <a:avLst/>
          </a:prstGeom>
          <a:noFill/>
          <a:ln>
            <a:noFill/>
          </a:ln>
        </p:spPr>
      </p:pic>
    </p:spTree>
    <p:extLst>
      <p:ext uri="{BB962C8B-B14F-4D97-AF65-F5344CB8AC3E}">
        <p14:creationId xmlns:p14="http://schemas.microsoft.com/office/powerpoint/2010/main" val="2700848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65"/>
                                        </p:tgtEl>
                                        <p:attrNameLst>
                                          <p:attrName>style.visibility</p:attrName>
                                        </p:attrNameLst>
                                      </p:cBhvr>
                                      <p:to>
                                        <p:strVal val="visible"/>
                                      </p:to>
                                    </p:set>
                                    <p:animEffect transition="in" filter="fade">
                                      <p:cBhvr>
                                        <p:cTn id="7" dur="500"/>
                                        <p:tgtEl>
                                          <p:spTgt spid="116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64"/>
                                        </p:tgtEl>
                                        <p:attrNameLst>
                                          <p:attrName>style.visibility</p:attrName>
                                        </p:attrNameLst>
                                      </p:cBhvr>
                                      <p:to>
                                        <p:strVal val="visible"/>
                                      </p:to>
                                    </p:set>
                                    <p:animEffect transition="in" filter="fade">
                                      <p:cBhvr>
                                        <p:cTn id="12" dur="500"/>
                                        <p:tgtEl>
                                          <p:spTgt spid="1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170"/>
        <p:cNvGrpSpPr/>
        <p:nvPr/>
      </p:nvGrpSpPr>
      <p:grpSpPr>
        <a:xfrm>
          <a:off x="0" y="0"/>
          <a:ext cx="0" cy="0"/>
          <a:chOff x="0" y="0"/>
          <a:chExt cx="0" cy="0"/>
        </a:xfrm>
      </p:grpSpPr>
      <p:pic>
        <p:nvPicPr>
          <p:cNvPr id="1171" name="Google Shape;1171;g8840d607e9_2_295"/>
          <p:cNvPicPr preferRelativeResize="0"/>
          <p:nvPr/>
        </p:nvPicPr>
        <p:blipFill rotWithShape="1">
          <a:blip r:embed="rId4">
            <a:alphaModFix/>
          </a:blip>
          <a:srcRect/>
          <a:stretch/>
        </p:blipFill>
        <p:spPr>
          <a:xfrm>
            <a:off x="9973733" y="612775"/>
            <a:ext cx="1238251" cy="863600"/>
          </a:xfrm>
          <a:prstGeom prst="rect">
            <a:avLst/>
          </a:prstGeom>
          <a:noFill/>
          <a:ln>
            <a:noFill/>
          </a:ln>
        </p:spPr>
      </p:pic>
      <p:sp>
        <p:nvSpPr>
          <p:cNvPr id="1172" name="Google Shape;1172;g8840d607e9_2_295"/>
          <p:cNvSpPr/>
          <p:nvPr/>
        </p:nvSpPr>
        <p:spPr>
          <a:xfrm>
            <a:off x="645583" y="677863"/>
            <a:ext cx="10960000" cy="6320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1C1C1C"/>
              </a:buClr>
              <a:buSzPts val="4000"/>
            </a:pPr>
            <a:r>
              <a:rPr lang="en-GB" sz="5333" kern="0">
                <a:solidFill>
                  <a:srgbClr val="1C1C1C"/>
                </a:solidFill>
                <a:latin typeface="Arial"/>
                <a:ea typeface="Arial"/>
                <a:cs typeface="Arial"/>
                <a:sym typeface="Arial"/>
              </a:rPr>
              <a:t>Types of Skeletons</a:t>
            </a:r>
            <a:endParaRPr sz="1867" kern="0">
              <a:solidFill>
                <a:srgbClr val="000000"/>
              </a:solidFill>
              <a:latin typeface="Arial"/>
              <a:cs typeface="Arial"/>
              <a:sym typeface="Arial"/>
            </a:endParaRPr>
          </a:p>
        </p:txBody>
      </p:sp>
      <p:sp>
        <p:nvSpPr>
          <p:cNvPr id="1173" name="Google Shape;1173;g8840d607e9_2_295"/>
          <p:cNvSpPr/>
          <p:nvPr/>
        </p:nvSpPr>
        <p:spPr>
          <a:xfrm>
            <a:off x="1352549" y="3849687"/>
            <a:ext cx="2423600" cy="1662000"/>
          </a:xfrm>
          <a:prstGeom prst="roundRect">
            <a:avLst>
              <a:gd name="adj" fmla="val 432"/>
            </a:avLst>
          </a:prstGeom>
          <a:solidFill>
            <a:srgbClr val="F9E02B"/>
          </a:solidFill>
          <a:ln>
            <a:noFill/>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1174" name="Google Shape;1174;g8840d607e9_2_295"/>
          <p:cNvSpPr/>
          <p:nvPr/>
        </p:nvSpPr>
        <p:spPr>
          <a:xfrm>
            <a:off x="948267" y="5784851"/>
            <a:ext cx="10274400" cy="4080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1C1C1C"/>
              </a:buClr>
              <a:buSzPts val="1600"/>
            </a:pPr>
            <a:r>
              <a:rPr lang="en-GB" sz="2133" kern="0">
                <a:solidFill>
                  <a:srgbClr val="1C1C1C"/>
                </a:solidFill>
                <a:latin typeface="Arial"/>
                <a:ea typeface="Arial"/>
                <a:cs typeface="Arial"/>
                <a:sym typeface="Arial"/>
              </a:rPr>
              <a:t>What do you think the words endoskeleton, exoskeleton and hydrostatic skeleton mean? </a:t>
            </a:r>
            <a:endParaRPr sz="1867" kern="0">
              <a:solidFill>
                <a:srgbClr val="000000"/>
              </a:solidFill>
              <a:latin typeface="Arial"/>
              <a:cs typeface="Arial"/>
              <a:sym typeface="Arial"/>
            </a:endParaRPr>
          </a:p>
        </p:txBody>
      </p:sp>
      <p:sp>
        <p:nvSpPr>
          <p:cNvPr id="1175" name="Google Shape;1175;g8840d607e9_2_295"/>
          <p:cNvSpPr/>
          <p:nvPr/>
        </p:nvSpPr>
        <p:spPr>
          <a:xfrm>
            <a:off x="4872567" y="3849687"/>
            <a:ext cx="2425600" cy="1662000"/>
          </a:xfrm>
          <a:prstGeom prst="roundRect">
            <a:avLst>
              <a:gd name="adj" fmla="val 432"/>
            </a:avLst>
          </a:prstGeom>
          <a:solidFill>
            <a:srgbClr val="F9E02B"/>
          </a:solidFill>
          <a:ln>
            <a:noFill/>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1176" name="Google Shape;1176;g8840d607e9_2_295"/>
          <p:cNvSpPr/>
          <p:nvPr/>
        </p:nvSpPr>
        <p:spPr>
          <a:xfrm>
            <a:off x="8392583" y="3849687"/>
            <a:ext cx="2425600" cy="1662000"/>
          </a:xfrm>
          <a:prstGeom prst="roundRect">
            <a:avLst>
              <a:gd name="adj" fmla="val 432"/>
            </a:avLst>
          </a:prstGeom>
          <a:solidFill>
            <a:srgbClr val="F9E02B"/>
          </a:solidFill>
          <a:ln>
            <a:noFill/>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1177" name="Google Shape;1177;g8840d607e9_2_295"/>
          <p:cNvSpPr/>
          <p:nvPr/>
        </p:nvSpPr>
        <p:spPr>
          <a:xfrm>
            <a:off x="1090083" y="3219451"/>
            <a:ext cx="2948400" cy="1476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1C1C1C"/>
              </a:buClr>
              <a:buSzPts val="1600"/>
            </a:pPr>
            <a:r>
              <a:rPr lang="en-GB" sz="2133" b="1" kern="0">
                <a:solidFill>
                  <a:srgbClr val="1C1C1C"/>
                </a:solidFill>
                <a:latin typeface="Arial"/>
                <a:ea typeface="Arial"/>
                <a:cs typeface="Arial"/>
                <a:sym typeface="Arial"/>
              </a:rPr>
              <a:t>vertebrate</a:t>
            </a:r>
            <a:endParaRPr sz="1867" kern="0">
              <a:solidFill>
                <a:srgbClr val="000000"/>
              </a:solidFill>
              <a:latin typeface="Arial"/>
              <a:cs typeface="Arial"/>
              <a:sym typeface="Arial"/>
            </a:endParaRPr>
          </a:p>
        </p:txBody>
      </p:sp>
      <p:sp>
        <p:nvSpPr>
          <p:cNvPr id="1178" name="Google Shape;1178;g8840d607e9_2_295"/>
          <p:cNvSpPr/>
          <p:nvPr/>
        </p:nvSpPr>
        <p:spPr>
          <a:xfrm>
            <a:off x="6326716" y="3224212"/>
            <a:ext cx="2948400" cy="1492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1C1C1C"/>
              </a:buClr>
              <a:buSzPts val="1600"/>
            </a:pPr>
            <a:r>
              <a:rPr lang="en-GB" sz="2133" b="1" kern="0">
                <a:solidFill>
                  <a:srgbClr val="1C1C1C"/>
                </a:solidFill>
                <a:latin typeface="Arial"/>
                <a:ea typeface="Arial"/>
                <a:cs typeface="Arial"/>
                <a:sym typeface="Arial"/>
              </a:rPr>
              <a:t>invertebrate</a:t>
            </a:r>
            <a:endParaRPr sz="1867" kern="0">
              <a:solidFill>
                <a:srgbClr val="000000"/>
              </a:solidFill>
              <a:latin typeface="Arial"/>
              <a:cs typeface="Arial"/>
              <a:sym typeface="Arial"/>
            </a:endParaRPr>
          </a:p>
        </p:txBody>
      </p:sp>
      <p:sp>
        <p:nvSpPr>
          <p:cNvPr id="1179" name="Google Shape;1179;g8840d607e9_2_295"/>
          <p:cNvSpPr/>
          <p:nvPr/>
        </p:nvSpPr>
        <p:spPr>
          <a:xfrm>
            <a:off x="1090083" y="3582987"/>
            <a:ext cx="2948400" cy="1492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1C1C1C"/>
              </a:buClr>
              <a:buSzPts val="1600"/>
            </a:pPr>
            <a:r>
              <a:rPr lang="en-GB" sz="2133" b="1" kern="0">
                <a:solidFill>
                  <a:srgbClr val="1C1C1C"/>
                </a:solidFill>
                <a:latin typeface="Arial"/>
                <a:ea typeface="Arial"/>
                <a:cs typeface="Arial"/>
                <a:sym typeface="Arial"/>
              </a:rPr>
              <a:t>endoskeleton</a:t>
            </a:r>
            <a:endParaRPr sz="1867" kern="0">
              <a:solidFill>
                <a:srgbClr val="000000"/>
              </a:solidFill>
              <a:latin typeface="Arial"/>
              <a:cs typeface="Arial"/>
              <a:sym typeface="Arial"/>
            </a:endParaRPr>
          </a:p>
        </p:txBody>
      </p:sp>
      <p:sp>
        <p:nvSpPr>
          <p:cNvPr id="1180" name="Google Shape;1180;g8840d607e9_2_295"/>
          <p:cNvSpPr/>
          <p:nvPr/>
        </p:nvSpPr>
        <p:spPr>
          <a:xfrm>
            <a:off x="4610100" y="3582987"/>
            <a:ext cx="2948400" cy="1492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1C1C1C"/>
              </a:buClr>
              <a:buSzPts val="1600"/>
            </a:pPr>
            <a:r>
              <a:rPr lang="en-GB" sz="2133" b="1" kern="0">
                <a:solidFill>
                  <a:srgbClr val="1C1C1C"/>
                </a:solidFill>
                <a:latin typeface="Arial"/>
                <a:ea typeface="Arial"/>
                <a:cs typeface="Arial"/>
                <a:sym typeface="Arial"/>
              </a:rPr>
              <a:t>exoskeleton</a:t>
            </a:r>
            <a:endParaRPr sz="1867" kern="0">
              <a:solidFill>
                <a:srgbClr val="000000"/>
              </a:solidFill>
              <a:latin typeface="Arial"/>
              <a:cs typeface="Arial"/>
              <a:sym typeface="Arial"/>
            </a:endParaRPr>
          </a:p>
        </p:txBody>
      </p:sp>
      <p:sp>
        <p:nvSpPr>
          <p:cNvPr id="1181" name="Google Shape;1181;g8840d607e9_2_295"/>
          <p:cNvSpPr/>
          <p:nvPr/>
        </p:nvSpPr>
        <p:spPr>
          <a:xfrm>
            <a:off x="7721600" y="3582987"/>
            <a:ext cx="3757200" cy="1492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1C1C1C"/>
              </a:buClr>
              <a:buSzPts val="1600"/>
            </a:pPr>
            <a:r>
              <a:rPr lang="en-GB" sz="2133" b="1" kern="0">
                <a:solidFill>
                  <a:srgbClr val="1C1C1C"/>
                </a:solidFill>
                <a:latin typeface="Arial"/>
                <a:ea typeface="Arial"/>
                <a:cs typeface="Arial"/>
                <a:sym typeface="Arial"/>
              </a:rPr>
              <a:t>hydrostatic skeleton</a:t>
            </a:r>
            <a:endParaRPr sz="1867" kern="0">
              <a:solidFill>
                <a:srgbClr val="000000"/>
              </a:solidFill>
              <a:latin typeface="Arial"/>
              <a:cs typeface="Arial"/>
              <a:sym typeface="Arial"/>
            </a:endParaRPr>
          </a:p>
        </p:txBody>
      </p:sp>
      <p:cxnSp>
        <p:nvCxnSpPr>
          <p:cNvPr id="1182" name="Google Shape;1182;g8840d607e9_2_295"/>
          <p:cNvCxnSpPr/>
          <p:nvPr/>
        </p:nvCxnSpPr>
        <p:spPr>
          <a:xfrm flipH="1">
            <a:off x="6864316" y="3429000"/>
            <a:ext cx="122800" cy="154000"/>
          </a:xfrm>
          <a:prstGeom prst="straightConnector1">
            <a:avLst/>
          </a:prstGeom>
          <a:noFill/>
          <a:ln w="38100" cap="flat" cmpd="sng">
            <a:solidFill>
              <a:srgbClr val="D6632A"/>
            </a:solidFill>
            <a:prstDash val="solid"/>
            <a:miter lim="800000"/>
            <a:headEnd type="none" w="med" len="med"/>
            <a:tailEnd type="triangle" w="med" len="med"/>
          </a:ln>
        </p:spPr>
      </p:cxnSp>
      <p:cxnSp>
        <p:nvCxnSpPr>
          <p:cNvPr id="1183" name="Google Shape;1183;g8840d607e9_2_295"/>
          <p:cNvCxnSpPr/>
          <p:nvPr/>
        </p:nvCxnSpPr>
        <p:spPr>
          <a:xfrm>
            <a:off x="8540749" y="3429000"/>
            <a:ext cx="122800" cy="154000"/>
          </a:xfrm>
          <a:prstGeom prst="straightConnector1">
            <a:avLst/>
          </a:prstGeom>
          <a:noFill/>
          <a:ln w="38100" cap="flat" cmpd="sng">
            <a:solidFill>
              <a:srgbClr val="D6632A"/>
            </a:solidFill>
            <a:prstDash val="solid"/>
            <a:miter lim="800000"/>
            <a:headEnd type="none" w="med" len="med"/>
            <a:tailEnd type="triangle" w="med" len="med"/>
          </a:ln>
        </p:spPr>
      </p:cxnSp>
      <p:cxnSp>
        <p:nvCxnSpPr>
          <p:cNvPr id="1184" name="Google Shape;1184;g8840d607e9_2_295"/>
          <p:cNvCxnSpPr/>
          <p:nvPr/>
        </p:nvCxnSpPr>
        <p:spPr>
          <a:xfrm>
            <a:off x="2520949" y="3392487"/>
            <a:ext cx="0" cy="138000"/>
          </a:xfrm>
          <a:prstGeom prst="straightConnector1">
            <a:avLst/>
          </a:prstGeom>
          <a:noFill/>
          <a:ln w="38100" cap="flat" cmpd="sng">
            <a:solidFill>
              <a:srgbClr val="D6632A"/>
            </a:solidFill>
            <a:prstDash val="solid"/>
            <a:miter lim="800000"/>
            <a:headEnd type="none" w="med" len="med"/>
            <a:tailEnd type="triangle" w="med" len="med"/>
          </a:ln>
        </p:spPr>
      </p:cxnSp>
      <p:sp>
        <p:nvSpPr>
          <p:cNvPr id="1185" name="Google Shape;1185;g8840d607e9_2_295"/>
          <p:cNvSpPr txBox="1"/>
          <p:nvPr/>
        </p:nvSpPr>
        <p:spPr>
          <a:xfrm>
            <a:off x="5063067" y="4038600"/>
            <a:ext cx="2006400" cy="1195600"/>
          </a:xfrm>
          <a:prstGeom prst="rect">
            <a:avLst/>
          </a:prstGeom>
          <a:noFill/>
          <a:ln>
            <a:noFill/>
          </a:ln>
        </p:spPr>
        <p:txBody>
          <a:bodyPr spcFirstLastPara="1" wrap="square" lIns="121900" tIns="60933" rIns="121900" bIns="60933" anchor="t" anchorCtr="0">
            <a:noAutofit/>
          </a:bodyPr>
          <a:lstStyle/>
          <a:p>
            <a:pPr defTabSz="1219170">
              <a:buClr>
                <a:srgbClr val="000000"/>
              </a:buClr>
            </a:pPr>
            <a:endParaRPr sz="2400" kern="0">
              <a:solidFill>
                <a:srgbClr val="1C1C1C"/>
              </a:solidFill>
              <a:latin typeface="NTR"/>
              <a:ea typeface="NTR"/>
              <a:cs typeface="NTR"/>
              <a:sym typeface="NTR"/>
            </a:endParaRPr>
          </a:p>
        </p:txBody>
      </p:sp>
      <p:pic>
        <p:nvPicPr>
          <p:cNvPr id="1186" name="Google Shape;1186;g8840d607e9_2_295"/>
          <p:cNvPicPr preferRelativeResize="0"/>
          <p:nvPr/>
        </p:nvPicPr>
        <p:blipFill rotWithShape="1">
          <a:blip r:embed="rId5">
            <a:alphaModFix/>
          </a:blip>
          <a:srcRect/>
          <a:stretch/>
        </p:blipFill>
        <p:spPr>
          <a:xfrm>
            <a:off x="9287934" y="3979863"/>
            <a:ext cx="525461" cy="1435100"/>
          </a:xfrm>
          <a:prstGeom prst="rect">
            <a:avLst/>
          </a:prstGeom>
          <a:noFill/>
          <a:ln>
            <a:noFill/>
          </a:ln>
        </p:spPr>
      </p:pic>
      <p:sp>
        <p:nvSpPr>
          <p:cNvPr id="1187" name="Google Shape;1187;g8840d607e9_2_295"/>
          <p:cNvSpPr txBox="1"/>
          <p:nvPr/>
        </p:nvSpPr>
        <p:spPr>
          <a:xfrm>
            <a:off x="2004483" y="3959225"/>
            <a:ext cx="1032800" cy="1544800"/>
          </a:xfrm>
          <a:prstGeom prst="rect">
            <a:avLst/>
          </a:prstGeom>
          <a:noFill/>
          <a:ln>
            <a:noFill/>
          </a:ln>
        </p:spPr>
        <p:txBody>
          <a:bodyPr spcFirstLastPara="1" wrap="square" lIns="121900" tIns="60933" rIns="121900" bIns="60933" anchor="t"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1188" name="Google Shape;1188;g8840d607e9_2_295"/>
          <p:cNvSpPr/>
          <p:nvPr/>
        </p:nvSpPr>
        <p:spPr>
          <a:xfrm>
            <a:off x="927100" y="2108200"/>
            <a:ext cx="10274400" cy="4080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1C1C1C"/>
              </a:buClr>
              <a:buSzPts val="1600"/>
            </a:pPr>
            <a:r>
              <a:rPr lang="en-GB" sz="2133" kern="0">
                <a:solidFill>
                  <a:srgbClr val="1C1C1C"/>
                </a:solidFill>
                <a:latin typeface="Arial"/>
                <a:ea typeface="Arial"/>
                <a:cs typeface="Arial"/>
                <a:sym typeface="Arial"/>
              </a:rPr>
              <a:t>A further classification of skeletons comes from if an animal has a skeleton and where it is. </a:t>
            </a:r>
            <a:endParaRPr sz="1867" kern="0">
              <a:solidFill>
                <a:srgbClr val="000000"/>
              </a:solidFill>
              <a:latin typeface="Arial"/>
              <a:cs typeface="Arial"/>
              <a:sym typeface="Arial"/>
            </a:endParaRPr>
          </a:p>
          <a:p>
            <a:pPr algn="ctr" defTabSz="1219170">
              <a:lnSpc>
                <a:spcPct val="90000"/>
              </a:lnSpc>
              <a:buClr>
                <a:srgbClr val="1C1C1C"/>
              </a:buClr>
              <a:buSzPts val="1600"/>
            </a:pPr>
            <a:endParaRPr sz="2133" kern="0">
              <a:solidFill>
                <a:srgbClr val="1C1C1C"/>
              </a:solidFill>
              <a:latin typeface="Arial"/>
              <a:ea typeface="Arial"/>
              <a:cs typeface="Arial"/>
              <a:sym typeface="Arial"/>
            </a:endParaRPr>
          </a:p>
          <a:p>
            <a:pPr algn="ctr" defTabSz="1219170">
              <a:lnSpc>
                <a:spcPct val="90000"/>
              </a:lnSpc>
              <a:buClr>
                <a:srgbClr val="1C1C1C"/>
              </a:buClr>
              <a:buSzPts val="1600"/>
            </a:pPr>
            <a:r>
              <a:rPr lang="en-GB" sz="2133" kern="0">
                <a:solidFill>
                  <a:srgbClr val="1C1C1C"/>
                </a:solidFill>
                <a:latin typeface="Arial"/>
                <a:ea typeface="Arial"/>
                <a:cs typeface="Arial"/>
                <a:sym typeface="Arial"/>
              </a:rPr>
              <a:t>All vertebrates have an endoskeleton. However invertebrates can be divided again between those with an exoskeleton and those with a hydrostatic skeleton.</a:t>
            </a:r>
            <a:endParaRPr sz="1867" kern="0">
              <a:solidFill>
                <a:srgbClr val="000000"/>
              </a:solidFill>
              <a:latin typeface="Arial"/>
              <a:cs typeface="Arial"/>
              <a:sym typeface="Arial"/>
            </a:endParaRPr>
          </a:p>
        </p:txBody>
      </p:sp>
      <p:pic>
        <p:nvPicPr>
          <p:cNvPr id="1189" name="Google Shape;1189;g8840d607e9_2_295"/>
          <p:cNvPicPr preferRelativeResize="0"/>
          <p:nvPr/>
        </p:nvPicPr>
        <p:blipFill rotWithShape="1">
          <a:blip r:embed="rId6">
            <a:alphaModFix/>
          </a:blip>
          <a:srcRect/>
          <a:stretch/>
        </p:blipFill>
        <p:spPr>
          <a:xfrm>
            <a:off x="5063067" y="4038601"/>
            <a:ext cx="1504949" cy="1195388"/>
          </a:xfrm>
          <a:prstGeom prst="rect">
            <a:avLst/>
          </a:prstGeom>
          <a:noFill/>
          <a:ln>
            <a:noFill/>
          </a:ln>
        </p:spPr>
      </p:pic>
      <p:pic>
        <p:nvPicPr>
          <p:cNvPr id="1190" name="Google Shape;1190;g8840d607e9_2_295"/>
          <p:cNvPicPr preferRelativeResize="0"/>
          <p:nvPr/>
        </p:nvPicPr>
        <p:blipFill rotWithShape="1">
          <a:blip r:embed="rId7">
            <a:alphaModFix/>
          </a:blip>
          <a:srcRect b="43294"/>
          <a:stretch/>
        </p:blipFill>
        <p:spPr>
          <a:xfrm>
            <a:off x="2004483" y="3959226"/>
            <a:ext cx="1032933" cy="1544636"/>
          </a:xfrm>
          <a:prstGeom prst="rect">
            <a:avLst/>
          </a:prstGeom>
          <a:noFill/>
          <a:ln>
            <a:noFill/>
          </a:ln>
        </p:spPr>
      </p:pic>
    </p:spTree>
    <p:extLst>
      <p:ext uri="{BB962C8B-B14F-4D97-AF65-F5344CB8AC3E}">
        <p14:creationId xmlns:p14="http://schemas.microsoft.com/office/powerpoint/2010/main" val="759363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74"/>
                                        </p:tgtEl>
                                        <p:attrNameLst>
                                          <p:attrName>style.visibility</p:attrName>
                                        </p:attrNameLst>
                                      </p:cBhvr>
                                      <p:to>
                                        <p:strVal val="visible"/>
                                      </p:to>
                                    </p:set>
                                    <p:animEffect transition="in" filter="fade">
                                      <p:cBhvr>
                                        <p:cTn id="7" dur="500"/>
                                        <p:tgtEl>
                                          <p:spTgt spid="1174"/>
                                        </p:tgtEl>
                                      </p:cBhvr>
                                    </p:animEffect>
                                  </p:childTnLst>
                                </p:cTn>
                              </p:par>
                              <p:par>
                                <p:cTn id="8" presetID="10" presetClass="entr" presetSubtype="0" fill="hold" nodeType="withEffect">
                                  <p:stCondLst>
                                    <p:cond delay="200"/>
                                  </p:stCondLst>
                                  <p:childTnLst>
                                    <p:set>
                                      <p:cBhvr>
                                        <p:cTn id="9" dur="1" fill="hold">
                                          <p:stCondLst>
                                            <p:cond delay="0"/>
                                          </p:stCondLst>
                                        </p:cTn>
                                        <p:tgtEl>
                                          <p:spTgt spid="1188"/>
                                        </p:tgtEl>
                                        <p:attrNameLst>
                                          <p:attrName>style.visibility</p:attrName>
                                        </p:attrNameLst>
                                      </p:cBhvr>
                                      <p:to>
                                        <p:strVal val="visible"/>
                                      </p:to>
                                    </p:set>
                                    <p:animEffect transition="in" filter="fade">
                                      <p:cBhvr>
                                        <p:cTn id="10" dur="500"/>
                                        <p:tgtEl>
                                          <p:spTgt spid="11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194"/>
        <p:cNvGrpSpPr/>
        <p:nvPr/>
      </p:nvGrpSpPr>
      <p:grpSpPr>
        <a:xfrm>
          <a:off x="0" y="0"/>
          <a:ext cx="0" cy="0"/>
          <a:chOff x="0" y="0"/>
          <a:chExt cx="0" cy="0"/>
        </a:xfrm>
      </p:grpSpPr>
      <p:sp>
        <p:nvSpPr>
          <p:cNvPr id="1195" name="Google Shape;1195;g8840d607e9_2_318"/>
          <p:cNvSpPr/>
          <p:nvPr/>
        </p:nvSpPr>
        <p:spPr>
          <a:xfrm>
            <a:off x="4491567" y="1362075"/>
            <a:ext cx="3147600" cy="2156000"/>
          </a:xfrm>
          <a:prstGeom prst="roundRect">
            <a:avLst>
              <a:gd name="adj" fmla="val 432"/>
            </a:avLst>
          </a:prstGeom>
          <a:solidFill>
            <a:srgbClr val="F9E02B"/>
          </a:solidFill>
          <a:ln>
            <a:noFill/>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1196" name="Google Shape;1196;g8840d607e9_2_318"/>
          <p:cNvSpPr/>
          <p:nvPr/>
        </p:nvSpPr>
        <p:spPr>
          <a:xfrm>
            <a:off x="1090083" y="1362075"/>
            <a:ext cx="3147600" cy="2156000"/>
          </a:xfrm>
          <a:prstGeom prst="roundRect">
            <a:avLst>
              <a:gd name="adj" fmla="val 432"/>
            </a:avLst>
          </a:prstGeom>
          <a:noFill/>
          <a:ln w="57150" cap="flat" cmpd="sng">
            <a:solidFill>
              <a:srgbClr val="F9E02B"/>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1C1C1C"/>
              </a:buClr>
              <a:buSzPts val="1600"/>
            </a:pPr>
            <a:r>
              <a:rPr lang="en-GB" sz="2133" kern="0">
                <a:solidFill>
                  <a:srgbClr val="1C1C1C"/>
                </a:solidFill>
                <a:latin typeface="Arial"/>
                <a:ea typeface="Arial"/>
                <a:cs typeface="Arial"/>
                <a:sym typeface="Arial"/>
              </a:rPr>
              <a:t>Animals with endoskeletons have skeletons on the inside of their bodies.</a:t>
            </a:r>
            <a:endParaRPr sz="1867" kern="0">
              <a:solidFill>
                <a:srgbClr val="000000"/>
              </a:solidFill>
              <a:latin typeface="Arial"/>
              <a:cs typeface="Arial"/>
              <a:sym typeface="Arial"/>
            </a:endParaRPr>
          </a:p>
        </p:txBody>
      </p:sp>
      <p:sp>
        <p:nvSpPr>
          <p:cNvPr id="1197" name="Google Shape;1197;g8840d607e9_2_318"/>
          <p:cNvSpPr/>
          <p:nvPr/>
        </p:nvSpPr>
        <p:spPr>
          <a:xfrm>
            <a:off x="1090083" y="3679825"/>
            <a:ext cx="3147600" cy="2157200"/>
          </a:xfrm>
          <a:prstGeom prst="roundRect">
            <a:avLst>
              <a:gd name="adj" fmla="val 432"/>
            </a:avLst>
          </a:prstGeom>
          <a:solidFill>
            <a:srgbClr val="F9E02B"/>
          </a:solidFill>
          <a:ln>
            <a:noFill/>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1198" name="Google Shape;1198;g8840d607e9_2_318"/>
          <p:cNvSpPr/>
          <p:nvPr/>
        </p:nvSpPr>
        <p:spPr>
          <a:xfrm>
            <a:off x="4491567" y="3679825"/>
            <a:ext cx="3147600" cy="2157200"/>
          </a:xfrm>
          <a:prstGeom prst="roundRect">
            <a:avLst>
              <a:gd name="adj" fmla="val 432"/>
            </a:avLst>
          </a:prstGeom>
          <a:noFill/>
          <a:ln w="57150" cap="flat" cmpd="sng">
            <a:solidFill>
              <a:srgbClr val="F9E02B"/>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1C1C1C"/>
              </a:buClr>
              <a:buSzPts val="1600"/>
            </a:pPr>
            <a:r>
              <a:rPr lang="en-GB" sz="2133" kern="0">
                <a:solidFill>
                  <a:srgbClr val="1C1C1C"/>
                </a:solidFill>
                <a:latin typeface="Arial"/>
                <a:ea typeface="Arial"/>
                <a:cs typeface="Arial"/>
                <a:sym typeface="Arial"/>
              </a:rPr>
              <a:t>As the animal grows so does their skeleton.</a:t>
            </a:r>
            <a:endParaRPr sz="1867" kern="0">
              <a:solidFill>
                <a:srgbClr val="000000"/>
              </a:solidFill>
              <a:latin typeface="Arial"/>
              <a:cs typeface="Arial"/>
              <a:sym typeface="Arial"/>
            </a:endParaRPr>
          </a:p>
        </p:txBody>
      </p:sp>
      <p:sp>
        <p:nvSpPr>
          <p:cNvPr id="1199" name="Google Shape;1199;g8840d607e9_2_318"/>
          <p:cNvSpPr/>
          <p:nvPr/>
        </p:nvSpPr>
        <p:spPr>
          <a:xfrm>
            <a:off x="7893049" y="3679825"/>
            <a:ext cx="3147600" cy="2157200"/>
          </a:xfrm>
          <a:prstGeom prst="roundRect">
            <a:avLst>
              <a:gd name="adj" fmla="val 432"/>
            </a:avLst>
          </a:prstGeom>
          <a:solidFill>
            <a:srgbClr val="F9E02B"/>
          </a:solidFill>
          <a:ln>
            <a:noFill/>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1200" name="Google Shape;1200;g8840d607e9_2_318"/>
          <p:cNvSpPr/>
          <p:nvPr/>
        </p:nvSpPr>
        <p:spPr>
          <a:xfrm>
            <a:off x="645583" y="677863"/>
            <a:ext cx="10960000" cy="6320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1C1C1C"/>
              </a:buClr>
              <a:buSzPts val="4000"/>
            </a:pPr>
            <a:r>
              <a:rPr lang="en-GB" sz="5333" kern="0">
                <a:solidFill>
                  <a:srgbClr val="1C1C1C"/>
                </a:solidFill>
                <a:latin typeface="Arial"/>
                <a:ea typeface="Arial"/>
                <a:cs typeface="Arial"/>
                <a:sym typeface="Arial"/>
              </a:rPr>
              <a:t>Endoskeletons</a:t>
            </a:r>
            <a:endParaRPr sz="1867" kern="0">
              <a:solidFill>
                <a:srgbClr val="000000"/>
              </a:solidFill>
              <a:latin typeface="Arial"/>
              <a:cs typeface="Arial"/>
              <a:sym typeface="Arial"/>
            </a:endParaRPr>
          </a:p>
        </p:txBody>
      </p:sp>
      <p:sp>
        <p:nvSpPr>
          <p:cNvPr id="1201" name="Google Shape;1201;g8840d607e9_2_318"/>
          <p:cNvSpPr/>
          <p:nvPr/>
        </p:nvSpPr>
        <p:spPr>
          <a:xfrm>
            <a:off x="7893049" y="1362075"/>
            <a:ext cx="3147600" cy="2156000"/>
          </a:xfrm>
          <a:prstGeom prst="roundRect">
            <a:avLst>
              <a:gd name="adj" fmla="val 432"/>
            </a:avLst>
          </a:prstGeom>
          <a:noFill/>
          <a:ln w="57150" cap="flat" cmpd="sng">
            <a:solidFill>
              <a:srgbClr val="F9E02B"/>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1C1C1C"/>
              </a:buClr>
              <a:buSzPts val="1600"/>
            </a:pPr>
            <a:r>
              <a:rPr lang="en-GB" sz="2133" kern="0">
                <a:solidFill>
                  <a:srgbClr val="1C1C1C"/>
                </a:solidFill>
                <a:latin typeface="Arial"/>
                <a:ea typeface="Arial"/>
                <a:cs typeface="Arial"/>
                <a:sym typeface="Arial"/>
              </a:rPr>
              <a:t>Endoskeletons are lighter than exoskeletons.</a:t>
            </a:r>
            <a:endParaRPr sz="1867" kern="0">
              <a:solidFill>
                <a:srgbClr val="000000"/>
              </a:solidFill>
              <a:latin typeface="Arial"/>
              <a:cs typeface="Arial"/>
              <a:sym typeface="Arial"/>
            </a:endParaRPr>
          </a:p>
        </p:txBody>
      </p:sp>
      <p:sp>
        <p:nvSpPr>
          <p:cNvPr id="1202" name="Google Shape;1202;g8840d607e9_2_318"/>
          <p:cNvSpPr txBox="1"/>
          <p:nvPr/>
        </p:nvSpPr>
        <p:spPr>
          <a:xfrm>
            <a:off x="1447800" y="3933825"/>
            <a:ext cx="2446800" cy="1900000"/>
          </a:xfrm>
          <a:prstGeom prst="rect">
            <a:avLst/>
          </a:prstGeom>
          <a:noFill/>
          <a:ln>
            <a:noFill/>
          </a:ln>
        </p:spPr>
        <p:txBody>
          <a:bodyPr spcFirstLastPara="1" wrap="square" lIns="121900" tIns="60933" rIns="121900" bIns="60933" anchor="t"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1203" name="Google Shape;1203;g8840d607e9_2_318"/>
          <p:cNvSpPr txBox="1"/>
          <p:nvPr/>
        </p:nvSpPr>
        <p:spPr>
          <a:xfrm>
            <a:off x="4493683" y="1516063"/>
            <a:ext cx="2889200" cy="1997200"/>
          </a:xfrm>
          <a:prstGeom prst="rect">
            <a:avLst/>
          </a:prstGeom>
          <a:noFill/>
          <a:ln>
            <a:noFill/>
          </a:ln>
        </p:spPr>
        <p:txBody>
          <a:bodyPr spcFirstLastPara="1" wrap="square" lIns="121900" tIns="60933" rIns="121900" bIns="60933" anchor="t"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1204" name="Google Shape;1204;g8840d607e9_2_318"/>
          <p:cNvSpPr txBox="1"/>
          <p:nvPr/>
        </p:nvSpPr>
        <p:spPr>
          <a:xfrm flipH="1">
            <a:off x="8415733" y="4500563"/>
            <a:ext cx="1558000" cy="749200"/>
          </a:xfrm>
          <a:prstGeom prst="rect">
            <a:avLst/>
          </a:prstGeom>
          <a:noFill/>
          <a:ln>
            <a:noFill/>
          </a:ln>
        </p:spPr>
        <p:txBody>
          <a:bodyPr spcFirstLastPara="1" wrap="square" lIns="121900" tIns="60933" rIns="121900" bIns="60933" anchor="t" anchorCtr="0">
            <a:noAutofit/>
          </a:bodyPr>
          <a:lstStyle/>
          <a:p>
            <a:pPr defTabSz="1219170">
              <a:buClr>
                <a:srgbClr val="000000"/>
              </a:buClr>
            </a:pPr>
            <a:endParaRPr sz="2400" kern="0">
              <a:solidFill>
                <a:srgbClr val="1C1C1C"/>
              </a:solidFill>
              <a:latin typeface="NTR"/>
              <a:ea typeface="NTR"/>
              <a:cs typeface="NTR"/>
              <a:sym typeface="NTR"/>
            </a:endParaRPr>
          </a:p>
        </p:txBody>
      </p:sp>
      <p:pic>
        <p:nvPicPr>
          <p:cNvPr id="1205" name="Google Shape;1205;g8840d607e9_2_318"/>
          <p:cNvPicPr preferRelativeResize="0"/>
          <p:nvPr/>
        </p:nvPicPr>
        <p:blipFill rotWithShape="1">
          <a:blip r:embed="rId4">
            <a:alphaModFix/>
          </a:blip>
          <a:srcRect b="70926"/>
          <a:stretch/>
        </p:blipFill>
        <p:spPr>
          <a:xfrm>
            <a:off x="1447800" y="3933826"/>
            <a:ext cx="2446867" cy="1900236"/>
          </a:xfrm>
          <a:prstGeom prst="rect">
            <a:avLst/>
          </a:prstGeom>
          <a:noFill/>
          <a:ln>
            <a:noFill/>
          </a:ln>
        </p:spPr>
      </p:pic>
      <p:pic>
        <p:nvPicPr>
          <p:cNvPr id="1206" name="Google Shape;1206;g8840d607e9_2_318"/>
          <p:cNvPicPr preferRelativeResize="0"/>
          <p:nvPr/>
        </p:nvPicPr>
        <p:blipFill rotWithShape="1">
          <a:blip r:embed="rId5">
            <a:alphaModFix/>
          </a:blip>
          <a:srcRect l="39338" b="29770"/>
          <a:stretch/>
        </p:blipFill>
        <p:spPr>
          <a:xfrm>
            <a:off x="4493684" y="1516063"/>
            <a:ext cx="2889249" cy="1997075"/>
          </a:xfrm>
          <a:prstGeom prst="rect">
            <a:avLst/>
          </a:prstGeom>
          <a:noFill/>
          <a:ln>
            <a:noFill/>
          </a:ln>
        </p:spPr>
      </p:pic>
      <p:pic>
        <p:nvPicPr>
          <p:cNvPr id="1207" name="Google Shape;1207;g8840d607e9_2_318"/>
          <p:cNvPicPr preferRelativeResize="0"/>
          <p:nvPr/>
        </p:nvPicPr>
        <p:blipFill rotWithShape="1">
          <a:blip r:embed="rId6">
            <a:alphaModFix/>
          </a:blip>
          <a:srcRect/>
          <a:stretch/>
        </p:blipFill>
        <p:spPr>
          <a:xfrm>
            <a:off x="8415867" y="4500563"/>
            <a:ext cx="1168400" cy="749300"/>
          </a:xfrm>
          <a:prstGeom prst="rect">
            <a:avLst/>
          </a:prstGeom>
          <a:noFill/>
          <a:ln>
            <a:noFill/>
          </a:ln>
        </p:spPr>
      </p:pic>
    </p:spTree>
    <p:extLst>
      <p:ext uri="{BB962C8B-B14F-4D97-AF65-F5344CB8AC3E}">
        <p14:creationId xmlns:p14="http://schemas.microsoft.com/office/powerpoint/2010/main" val="21003629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211"/>
        <p:cNvGrpSpPr/>
        <p:nvPr/>
      </p:nvGrpSpPr>
      <p:grpSpPr>
        <a:xfrm>
          <a:off x="0" y="0"/>
          <a:ext cx="0" cy="0"/>
          <a:chOff x="0" y="0"/>
          <a:chExt cx="0" cy="0"/>
        </a:xfrm>
      </p:grpSpPr>
      <p:sp>
        <p:nvSpPr>
          <p:cNvPr id="1212" name="Google Shape;1212;g8840d607e9_2_334"/>
          <p:cNvSpPr/>
          <p:nvPr/>
        </p:nvSpPr>
        <p:spPr>
          <a:xfrm>
            <a:off x="4491567" y="1609725"/>
            <a:ext cx="3147600" cy="2156000"/>
          </a:xfrm>
          <a:prstGeom prst="roundRect">
            <a:avLst>
              <a:gd name="adj" fmla="val 432"/>
            </a:avLst>
          </a:prstGeom>
          <a:solidFill>
            <a:srgbClr val="F9E02B"/>
          </a:solidFill>
          <a:ln>
            <a:noFill/>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1213" name="Google Shape;1213;g8840d607e9_2_334"/>
          <p:cNvSpPr/>
          <p:nvPr/>
        </p:nvSpPr>
        <p:spPr>
          <a:xfrm>
            <a:off x="1090083" y="1609725"/>
            <a:ext cx="3147600" cy="2156000"/>
          </a:xfrm>
          <a:prstGeom prst="roundRect">
            <a:avLst>
              <a:gd name="adj" fmla="val 432"/>
            </a:avLst>
          </a:prstGeom>
          <a:noFill/>
          <a:ln w="57150" cap="flat" cmpd="sng">
            <a:solidFill>
              <a:srgbClr val="F9E02B"/>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1C1C1C"/>
              </a:buClr>
              <a:buSzPts val="1600"/>
            </a:pPr>
            <a:r>
              <a:rPr lang="en-GB" sz="2133" kern="0">
                <a:solidFill>
                  <a:srgbClr val="1C1C1C"/>
                </a:solidFill>
                <a:latin typeface="Arial"/>
                <a:ea typeface="Arial"/>
                <a:cs typeface="Arial"/>
                <a:sym typeface="Arial"/>
              </a:rPr>
              <a:t>Animals with exoskeletons have their skeletons on the outside!</a:t>
            </a:r>
            <a:endParaRPr sz="1867" kern="0">
              <a:solidFill>
                <a:srgbClr val="000000"/>
              </a:solidFill>
              <a:latin typeface="Arial"/>
              <a:cs typeface="Arial"/>
              <a:sym typeface="Arial"/>
            </a:endParaRPr>
          </a:p>
        </p:txBody>
      </p:sp>
      <p:sp>
        <p:nvSpPr>
          <p:cNvPr id="1214" name="Google Shape;1214;g8840d607e9_2_334"/>
          <p:cNvSpPr/>
          <p:nvPr/>
        </p:nvSpPr>
        <p:spPr>
          <a:xfrm>
            <a:off x="1090083" y="3927475"/>
            <a:ext cx="3147600" cy="2157200"/>
          </a:xfrm>
          <a:prstGeom prst="roundRect">
            <a:avLst>
              <a:gd name="adj" fmla="val 432"/>
            </a:avLst>
          </a:prstGeom>
          <a:solidFill>
            <a:srgbClr val="F9E02B"/>
          </a:solidFill>
          <a:ln>
            <a:noFill/>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1215" name="Google Shape;1215;g8840d607e9_2_334"/>
          <p:cNvSpPr/>
          <p:nvPr/>
        </p:nvSpPr>
        <p:spPr>
          <a:xfrm>
            <a:off x="4491567" y="3927475"/>
            <a:ext cx="3147600" cy="2157200"/>
          </a:xfrm>
          <a:prstGeom prst="roundRect">
            <a:avLst>
              <a:gd name="adj" fmla="val 432"/>
            </a:avLst>
          </a:prstGeom>
          <a:noFill/>
          <a:ln w="57150" cap="flat" cmpd="sng">
            <a:solidFill>
              <a:srgbClr val="F9E02B"/>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1C1C1C"/>
              </a:buClr>
              <a:buSzPts val="1600"/>
            </a:pPr>
            <a:r>
              <a:rPr lang="en-GB" sz="2133" kern="0">
                <a:solidFill>
                  <a:srgbClr val="1C1C1C"/>
                </a:solidFill>
                <a:latin typeface="Arial"/>
                <a:ea typeface="Arial"/>
                <a:cs typeface="Arial"/>
                <a:sym typeface="Arial"/>
              </a:rPr>
              <a:t>Exoskeletons do not grow with the animal. Therefore the animal has to shed its skeleton and produce a new one!</a:t>
            </a:r>
            <a:endParaRPr sz="1867" kern="0">
              <a:solidFill>
                <a:srgbClr val="000000"/>
              </a:solidFill>
              <a:latin typeface="Arial"/>
              <a:cs typeface="Arial"/>
              <a:sym typeface="Arial"/>
            </a:endParaRPr>
          </a:p>
        </p:txBody>
      </p:sp>
      <p:sp>
        <p:nvSpPr>
          <p:cNvPr id="1216" name="Google Shape;1216;g8840d607e9_2_334"/>
          <p:cNvSpPr/>
          <p:nvPr/>
        </p:nvSpPr>
        <p:spPr>
          <a:xfrm>
            <a:off x="7893049" y="3927475"/>
            <a:ext cx="3147600" cy="2157200"/>
          </a:xfrm>
          <a:prstGeom prst="roundRect">
            <a:avLst>
              <a:gd name="adj" fmla="val 432"/>
            </a:avLst>
          </a:prstGeom>
          <a:solidFill>
            <a:srgbClr val="F9E02B"/>
          </a:solidFill>
          <a:ln>
            <a:noFill/>
          </a:ln>
        </p:spPr>
        <p:txBody>
          <a:bodyPr spcFirstLastPara="1" wrap="square" lIns="121900" tIns="60933" rIns="121900" bIns="60933" anchor="ctr" anchorCtr="0">
            <a:noAutofit/>
          </a:bodyPr>
          <a:lstStyle/>
          <a:p>
            <a:pPr defTabSz="1219170">
              <a:buClr>
                <a:srgbClr val="000000"/>
              </a:buClr>
            </a:pPr>
            <a:r>
              <a:rPr lang="en-GB" sz="1467" u="sng" kern="0">
                <a:solidFill>
                  <a:srgbClr val="14B4E4"/>
                </a:solidFill>
                <a:latin typeface="Arial"/>
                <a:cs typeface="Arial"/>
                <a:sym typeface="Arial"/>
                <a:hlinkClick r:id="rId4"/>
              </a:rPr>
              <a:t>https://vimeo.com/37438364</a:t>
            </a:r>
            <a:endParaRPr sz="2400" kern="0">
              <a:solidFill>
                <a:srgbClr val="1C1C1C"/>
              </a:solidFill>
              <a:latin typeface="NTR"/>
              <a:ea typeface="NTR"/>
              <a:cs typeface="NTR"/>
              <a:sym typeface="NTR"/>
            </a:endParaRPr>
          </a:p>
        </p:txBody>
      </p:sp>
      <p:sp>
        <p:nvSpPr>
          <p:cNvPr id="1217" name="Google Shape;1217;g8840d607e9_2_334"/>
          <p:cNvSpPr/>
          <p:nvPr/>
        </p:nvSpPr>
        <p:spPr>
          <a:xfrm>
            <a:off x="645583" y="677863"/>
            <a:ext cx="10960000" cy="6320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1C1C1C"/>
              </a:buClr>
              <a:buSzPts val="4000"/>
            </a:pPr>
            <a:r>
              <a:rPr lang="en-GB" sz="5333" kern="0">
                <a:solidFill>
                  <a:srgbClr val="1C1C1C"/>
                </a:solidFill>
                <a:latin typeface="Arial"/>
                <a:ea typeface="Arial"/>
                <a:cs typeface="Arial"/>
                <a:sym typeface="Arial"/>
              </a:rPr>
              <a:t>Exoskeletons</a:t>
            </a:r>
            <a:endParaRPr sz="1867" kern="0">
              <a:solidFill>
                <a:srgbClr val="000000"/>
              </a:solidFill>
              <a:latin typeface="Arial"/>
              <a:cs typeface="Arial"/>
              <a:sym typeface="Arial"/>
            </a:endParaRPr>
          </a:p>
        </p:txBody>
      </p:sp>
      <p:sp>
        <p:nvSpPr>
          <p:cNvPr id="1218" name="Google Shape;1218;g8840d607e9_2_334"/>
          <p:cNvSpPr/>
          <p:nvPr/>
        </p:nvSpPr>
        <p:spPr>
          <a:xfrm>
            <a:off x="7893049" y="1609725"/>
            <a:ext cx="3147600" cy="2156000"/>
          </a:xfrm>
          <a:prstGeom prst="roundRect">
            <a:avLst>
              <a:gd name="adj" fmla="val 432"/>
            </a:avLst>
          </a:prstGeom>
          <a:noFill/>
          <a:ln w="57150" cap="flat" cmpd="sng">
            <a:solidFill>
              <a:srgbClr val="F9E02B"/>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1C1C1C"/>
              </a:buClr>
              <a:buSzPts val="1600"/>
            </a:pPr>
            <a:r>
              <a:rPr lang="en-GB" sz="2133" kern="0">
                <a:solidFill>
                  <a:srgbClr val="1C1C1C"/>
                </a:solidFill>
                <a:latin typeface="Arial"/>
                <a:ea typeface="Arial"/>
                <a:cs typeface="Arial"/>
                <a:sym typeface="Arial"/>
              </a:rPr>
              <a:t>Watch the following</a:t>
            </a:r>
            <a:br>
              <a:rPr lang="en-GB" sz="2133" kern="0">
                <a:solidFill>
                  <a:srgbClr val="1C1C1C"/>
                </a:solidFill>
                <a:latin typeface="Arial"/>
                <a:ea typeface="Arial"/>
                <a:cs typeface="Arial"/>
                <a:sym typeface="Arial"/>
              </a:rPr>
            </a:br>
            <a:r>
              <a:rPr lang="en-GB" sz="2133" kern="0">
                <a:solidFill>
                  <a:srgbClr val="1C1C1C"/>
                </a:solidFill>
                <a:latin typeface="Arial"/>
                <a:ea typeface="Arial"/>
                <a:cs typeface="Arial"/>
                <a:sym typeface="Arial"/>
              </a:rPr>
              <a:t>clip to see how they shed their skeletons</a:t>
            </a:r>
            <a:br>
              <a:rPr lang="en-GB" sz="2133" kern="0">
                <a:solidFill>
                  <a:srgbClr val="1C1C1C"/>
                </a:solidFill>
                <a:latin typeface="Arial"/>
                <a:ea typeface="Arial"/>
                <a:cs typeface="Arial"/>
                <a:sym typeface="Arial"/>
              </a:rPr>
            </a:br>
            <a:r>
              <a:rPr lang="en-GB" sz="2133" kern="0">
                <a:solidFill>
                  <a:srgbClr val="1C1C1C"/>
                </a:solidFill>
                <a:latin typeface="Arial"/>
                <a:ea typeface="Arial"/>
                <a:cs typeface="Arial"/>
                <a:sym typeface="Arial"/>
              </a:rPr>
              <a:t>(clip the crab below).</a:t>
            </a:r>
            <a:endParaRPr sz="1867" kern="0">
              <a:solidFill>
                <a:srgbClr val="000000"/>
              </a:solidFill>
              <a:latin typeface="Arial"/>
              <a:cs typeface="Arial"/>
              <a:sym typeface="Arial"/>
            </a:endParaRPr>
          </a:p>
        </p:txBody>
      </p:sp>
      <p:sp>
        <p:nvSpPr>
          <p:cNvPr id="1219" name="Google Shape;1219;g8840d607e9_2_334"/>
          <p:cNvSpPr txBox="1"/>
          <p:nvPr/>
        </p:nvSpPr>
        <p:spPr>
          <a:xfrm>
            <a:off x="1447800" y="4181475"/>
            <a:ext cx="2446800" cy="1900000"/>
          </a:xfrm>
          <a:prstGeom prst="rect">
            <a:avLst/>
          </a:prstGeom>
          <a:noFill/>
          <a:ln>
            <a:noFill/>
          </a:ln>
        </p:spPr>
        <p:txBody>
          <a:bodyPr spcFirstLastPara="1" wrap="square" lIns="121900" tIns="60933" rIns="121900" bIns="60933" anchor="t"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1220" name="Google Shape;1220;g8840d607e9_2_334"/>
          <p:cNvSpPr txBox="1"/>
          <p:nvPr/>
        </p:nvSpPr>
        <p:spPr>
          <a:xfrm>
            <a:off x="4493683" y="1763712"/>
            <a:ext cx="2889200" cy="1997200"/>
          </a:xfrm>
          <a:prstGeom prst="rect">
            <a:avLst/>
          </a:prstGeom>
          <a:noFill/>
          <a:ln>
            <a:noFill/>
          </a:ln>
        </p:spPr>
        <p:txBody>
          <a:bodyPr spcFirstLastPara="1" wrap="square" lIns="121900" tIns="60933" rIns="121900" bIns="60933" anchor="t"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1221" name="Google Shape;1221;g8840d607e9_2_334"/>
          <p:cNvSpPr txBox="1"/>
          <p:nvPr/>
        </p:nvSpPr>
        <p:spPr>
          <a:xfrm flipH="1">
            <a:off x="8296667" y="4120429"/>
            <a:ext cx="1558000" cy="749200"/>
          </a:xfrm>
          <a:prstGeom prst="rect">
            <a:avLst/>
          </a:prstGeom>
          <a:noFill/>
          <a:ln>
            <a:noFill/>
          </a:ln>
        </p:spPr>
        <p:txBody>
          <a:bodyPr spcFirstLastPara="1" wrap="square" lIns="121900" tIns="60933" rIns="121900" bIns="60933" anchor="t" anchorCtr="0">
            <a:noAutofit/>
          </a:bodyPr>
          <a:lstStyle/>
          <a:p>
            <a:pPr defTabSz="1219170">
              <a:buClr>
                <a:srgbClr val="000000"/>
              </a:buClr>
            </a:pPr>
            <a:endParaRPr sz="2400" kern="0">
              <a:solidFill>
                <a:srgbClr val="1C1C1C"/>
              </a:solidFill>
              <a:latin typeface="NTR"/>
              <a:ea typeface="NTR"/>
              <a:cs typeface="NTR"/>
              <a:sym typeface="NTR"/>
            </a:endParaRPr>
          </a:p>
        </p:txBody>
      </p:sp>
      <p:pic>
        <p:nvPicPr>
          <p:cNvPr id="1222" name="Google Shape;1222;g8840d607e9_2_334"/>
          <p:cNvPicPr preferRelativeResize="0"/>
          <p:nvPr/>
        </p:nvPicPr>
        <p:blipFill rotWithShape="1">
          <a:blip r:embed="rId5">
            <a:alphaModFix/>
          </a:blip>
          <a:srcRect/>
          <a:stretch/>
        </p:blipFill>
        <p:spPr>
          <a:xfrm>
            <a:off x="8119534" y="4141787"/>
            <a:ext cx="1735137" cy="706437"/>
          </a:xfrm>
          <a:prstGeom prst="rect">
            <a:avLst/>
          </a:prstGeom>
          <a:noFill/>
          <a:ln>
            <a:noFill/>
          </a:ln>
        </p:spPr>
      </p:pic>
      <p:pic>
        <p:nvPicPr>
          <p:cNvPr id="1223" name="Google Shape;1223;g8840d607e9_2_334"/>
          <p:cNvPicPr preferRelativeResize="0"/>
          <p:nvPr/>
        </p:nvPicPr>
        <p:blipFill rotWithShape="1">
          <a:blip r:embed="rId6">
            <a:alphaModFix/>
          </a:blip>
          <a:srcRect/>
          <a:stretch/>
        </p:blipFill>
        <p:spPr>
          <a:xfrm>
            <a:off x="8868833" y="4916488"/>
            <a:ext cx="1500187" cy="1074737"/>
          </a:xfrm>
          <a:prstGeom prst="rect">
            <a:avLst/>
          </a:prstGeom>
          <a:noFill/>
          <a:ln>
            <a:noFill/>
          </a:ln>
        </p:spPr>
      </p:pic>
      <p:pic>
        <p:nvPicPr>
          <p:cNvPr id="1224" name="Google Shape;1224;g8840d607e9_2_334"/>
          <p:cNvPicPr preferRelativeResize="0"/>
          <p:nvPr/>
        </p:nvPicPr>
        <p:blipFill rotWithShape="1">
          <a:blip r:embed="rId7">
            <a:alphaModFix/>
          </a:blip>
          <a:srcRect/>
          <a:stretch/>
        </p:blipFill>
        <p:spPr>
          <a:xfrm>
            <a:off x="1447800" y="4294187"/>
            <a:ext cx="1827213" cy="1450976"/>
          </a:xfrm>
          <a:prstGeom prst="rect">
            <a:avLst/>
          </a:prstGeom>
          <a:noFill/>
          <a:ln>
            <a:noFill/>
          </a:ln>
        </p:spPr>
      </p:pic>
      <p:pic>
        <p:nvPicPr>
          <p:cNvPr id="1225" name="Google Shape;1225;g8840d607e9_2_334"/>
          <p:cNvPicPr preferRelativeResize="0"/>
          <p:nvPr/>
        </p:nvPicPr>
        <p:blipFill rotWithShape="1">
          <a:blip r:embed="rId8">
            <a:alphaModFix/>
          </a:blip>
          <a:srcRect/>
          <a:stretch/>
        </p:blipFill>
        <p:spPr>
          <a:xfrm>
            <a:off x="4669367" y="2098675"/>
            <a:ext cx="2093912" cy="1109661"/>
          </a:xfrm>
          <a:prstGeom prst="rect">
            <a:avLst/>
          </a:prstGeom>
          <a:noFill/>
          <a:ln>
            <a:noFill/>
          </a:ln>
        </p:spPr>
      </p:pic>
    </p:spTree>
    <p:extLst>
      <p:ext uri="{BB962C8B-B14F-4D97-AF65-F5344CB8AC3E}">
        <p14:creationId xmlns:p14="http://schemas.microsoft.com/office/powerpoint/2010/main" val="38973546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229"/>
        <p:cNvGrpSpPr/>
        <p:nvPr/>
      </p:nvGrpSpPr>
      <p:grpSpPr>
        <a:xfrm>
          <a:off x="0" y="0"/>
          <a:ext cx="0" cy="0"/>
          <a:chOff x="0" y="0"/>
          <a:chExt cx="0" cy="0"/>
        </a:xfrm>
      </p:grpSpPr>
      <p:sp>
        <p:nvSpPr>
          <p:cNvPr id="1230" name="Google Shape;1230;g8840d607e9_2_351"/>
          <p:cNvSpPr/>
          <p:nvPr/>
        </p:nvSpPr>
        <p:spPr>
          <a:xfrm>
            <a:off x="4491567" y="1552575"/>
            <a:ext cx="3147600" cy="2156000"/>
          </a:xfrm>
          <a:prstGeom prst="roundRect">
            <a:avLst>
              <a:gd name="adj" fmla="val 432"/>
            </a:avLst>
          </a:prstGeom>
          <a:solidFill>
            <a:srgbClr val="F9E02B"/>
          </a:solidFill>
          <a:ln>
            <a:noFill/>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1231" name="Google Shape;1231;g8840d607e9_2_351"/>
          <p:cNvSpPr/>
          <p:nvPr/>
        </p:nvSpPr>
        <p:spPr>
          <a:xfrm>
            <a:off x="1090083" y="1552575"/>
            <a:ext cx="3147600" cy="2156000"/>
          </a:xfrm>
          <a:prstGeom prst="roundRect">
            <a:avLst>
              <a:gd name="adj" fmla="val 432"/>
            </a:avLst>
          </a:prstGeom>
          <a:noFill/>
          <a:ln w="57150" cap="flat" cmpd="sng">
            <a:solidFill>
              <a:srgbClr val="F9E02B"/>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1C1C1C"/>
              </a:buClr>
              <a:buSzPts val="1600"/>
            </a:pPr>
            <a:r>
              <a:rPr lang="en-GB" sz="2133" kern="0">
                <a:solidFill>
                  <a:srgbClr val="1C1C1C"/>
                </a:solidFill>
                <a:latin typeface="Arial"/>
                <a:ea typeface="Arial"/>
                <a:cs typeface="Arial"/>
                <a:sym typeface="Arial"/>
              </a:rPr>
              <a:t>Animals with hydrostatic skeletons don’t actually have any bones!</a:t>
            </a:r>
            <a:endParaRPr sz="1867" kern="0">
              <a:solidFill>
                <a:srgbClr val="000000"/>
              </a:solidFill>
              <a:latin typeface="Arial"/>
              <a:cs typeface="Arial"/>
              <a:sym typeface="Arial"/>
            </a:endParaRPr>
          </a:p>
        </p:txBody>
      </p:sp>
      <p:sp>
        <p:nvSpPr>
          <p:cNvPr id="1232" name="Google Shape;1232;g8840d607e9_2_351"/>
          <p:cNvSpPr/>
          <p:nvPr/>
        </p:nvSpPr>
        <p:spPr>
          <a:xfrm>
            <a:off x="1090083" y="3870325"/>
            <a:ext cx="3147600" cy="2157200"/>
          </a:xfrm>
          <a:prstGeom prst="roundRect">
            <a:avLst>
              <a:gd name="adj" fmla="val 432"/>
            </a:avLst>
          </a:prstGeom>
          <a:solidFill>
            <a:srgbClr val="F9E02B"/>
          </a:solidFill>
          <a:ln>
            <a:noFill/>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1233" name="Google Shape;1233;g8840d607e9_2_351"/>
          <p:cNvSpPr/>
          <p:nvPr/>
        </p:nvSpPr>
        <p:spPr>
          <a:xfrm>
            <a:off x="4491567" y="3870325"/>
            <a:ext cx="3147600" cy="2157200"/>
          </a:xfrm>
          <a:prstGeom prst="roundRect">
            <a:avLst>
              <a:gd name="adj" fmla="val 432"/>
            </a:avLst>
          </a:prstGeom>
          <a:noFill/>
          <a:ln w="57150" cap="flat" cmpd="sng">
            <a:solidFill>
              <a:srgbClr val="F9E02B"/>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1C1C1C"/>
              </a:buClr>
              <a:buSzPts val="1600"/>
            </a:pPr>
            <a:r>
              <a:rPr lang="en-GB" sz="2133" kern="0">
                <a:solidFill>
                  <a:srgbClr val="1C1C1C"/>
                </a:solidFill>
                <a:latin typeface="Arial"/>
                <a:ea typeface="Arial"/>
                <a:cs typeface="Arial"/>
                <a:sym typeface="Arial"/>
              </a:rPr>
              <a:t>Instead these animals have a fluid-filled compartment in their body called a coelom.</a:t>
            </a:r>
            <a:endParaRPr sz="1867" kern="0">
              <a:solidFill>
                <a:srgbClr val="000000"/>
              </a:solidFill>
              <a:latin typeface="Arial"/>
              <a:cs typeface="Arial"/>
              <a:sym typeface="Arial"/>
            </a:endParaRPr>
          </a:p>
        </p:txBody>
      </p:sp>
      <p:sp>
        <p:nvSpPr>
          <p:cNvPr id="1234" name="Google Shape;1234;g8840d607e9_2_351"/>
          <p:cNvSpPr/>
          <p:nvPr/>
        </p:nvSpPr>
        <p:spPr>
          <a:xfrm>
            <a:off x="7893049" y="3870325"/>
            <a:ext cx="3147600" cy="2157200"/>
          </a:xfrm>
          <a:prstGeom prst="roundRect">
            <a:avLst>
              <a:gd name="adj" fmla="val 432"/>
            </a:avLst>
          </a:prstGeom>
          <a:solidFill>
            <a:srgbClr val="F9E02B"/>
          </a:solidFill>
          <a:ln>
            <a:noFill/>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1235" name="Google Shape;1235;g8840d607e9_2_351"/>
          <p:cNvSpPr/>
          <p:nvPr/>
        </p:nvSpPr>
        <p:spPr>
          <a:xfrm>
            <a:off x="620183" y="677863"/>
            <a:ext cx="10960000" cy="6320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lnSpc>
                <a:spcPct val="90000"/>
              </a:lnSpc>
              <a:buClr>
                <a:srgbClr val="1C1C1C"/>
              </a:buClr>
              <a:buSzPts val="4000"/>
            </a:pPr>
            <a:r>
              <a:rPr lang="en-GB" sz="5333" kern="0">
                <a:solidFill>
                  <a:srgbClr val="1C1C1C"/>
                </a:solidFill>
                <a:latin typeface="Arial"/>
                <a:ea typeface="Arial"/>
                <a:cs typeface="Arial"/>
                <a:sym typeface="Arial"/>
              </a:rPr>
              <a:t>Hydrostatic Skeletons</a:t>
            </a:r>
            <a:endParaRPr sz="1867" kern="0">
              <a:solidFill>
                <a:srgbClr val="000000"/>
              </a:solidFill>
              <a:latin typeface="Arial"/>
              <a:cs typeface="Arial"/>
              <a:sym typeface="Arial"/>
            </a:endParaRPr>
          </a:p>
        </p:txBody>
      </p:sp>
      <p:sp>
        <p:nvSpPr>
          <p:cNvPr id="1236" name="Google Shape;1236;g8840d607e9_2_351"/>
          <p:cNvSpPr/>
          <p:nvPr/>
        </p:nvSpPr>
        <p:spPr>
          <a:xfrm>
            <a:off x="7893049" y="1552575"/>
            <a:ext cx="3147600" cy="2156000"/>
          </a:xfrm>
          <a:prstGeom prst="roundRect">
            <a:avLst>
              <a:gd name="adj" fmla="val 432"/>
            </a:avLst>
          </a:prstGeom>
          <a:noFill/>
          <a:ln w="57150" cap="flat" cmpd="sng">
            <a:solidFill>
              <a:srgbClr val="F9E02B"/>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1C1C1C"/>
              </a:buClr>
              <a:buSzPts val="1600"/>
            </a:pPr>
            <a:r>
              <a:rPr lang="en-GB" sz="2133" kern="0">
                <a:solidFill>
                  <a:srgbClr val="1C1C1C"/>
                </a:solidFill>
                <a:latin typeface="Arial"/>
                <a:ea typeface="Arial"/>
                <a:cs typeface="Arial"/>
                <a:sym typeface="Arial"/>
              </a:rPr>
              <a:t>All animals with hydro-static skeletons are invertebrates.</a:t>
            </a:r>
            <a:endParaRPr sz="1867" kern="0">
              <a:solidFill>
                <a:srgbClr val="000000"/>
              </a:solidFill>
              <a:latin typeface="Arial"/>
              <a:cs typeface="Arial"/>
              <a:sym typeface="Arial"/>
            </a:endParaRPr>
          </a:p>
        </p:txBody>
      </p:sp>
      <p:sp>
        <p:nvSpPr>
          <p:cNvPr id="1237" name="Google Shape;1237;g8840d607e9_2_351"/>
          <p:cNvSpPr txBox="1"/>
          <p:nvPr/>
        </p:nvSpPr>
        <p:spPr>
          <a:xfrm>
            <a:off x="1765300" y="4064000"/>
            <a:ext cx="1418000" cy="1966800"/>
          </a:xfrm>
          <a:prstGeom prst="rect">
            <a:avLst/>
          </a:prstGeom>
          <a:noFill/>
          <a:ln>
            <a:noFill/>
          </a:ln>
        </p:spPr>
        <p:txBody>
          <a:bodyPr spcFirstLastPara="1" wrap="square" lIns="121900" tIns="60933" rIns="121900" bIns="60933" anchor="t"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1238" name="Google Shape;1238;g8840d607e9_2_351"/>
          <p:cNvSpPr txBox="1"/>
          <p:nvPr/>
        </p:nvSpPr>
        <p:spPr>
          <a:xfrm>
            <a:off x="5107516" y="2146300"/>
            <a:ext cx="2038400" cy="986000"/>
          </a:xfrm>
          <a:prstGeom prst="rect">
            <a:avLst/>
          </a:prstGeom>
          <a:noFill/>
          <a:ln>
            <a:noFill/>
          </a:ln>
        </p:spPr>
        <p:txBody>
          <a:bodyPr spcFirstLastPara="1" wrap="square" lIns="121900" tIns="60933" rIns="121900" bIns="60933" anchor="t"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1239" name="Google Shape;1239;g8840d607e9_2_351"/>
          <p:cNvSpPr txBox="1"/>
          <p:nvPr/>
        </p:nvSpPr>
        <p:spPr>
          <a:xfrm>
            <a:off x="8369300" y="4349751"/>
            <a:ext cx="2167600" cy="1236800"/>
          </a:xfrm>
          <a:prstGeom prst="rect">
            <a:avLst/>
          </a:prstGeom>
          <a:noFill/>
          <a:ln>
            <a:noFill/>
          </a:ln>
        </p:spPr>
        <p:txBody>
          <a:bodyPr spcFirstLastPara="1" wrap="square" lIns="121900" tIns="60933" rIns="121900" bIns="60933" anchor="t" anchorCtr="0">
            <a:noAutofit/>
          </a:bodyPr>
          <a:lstStyle/>
          <a:p>
            <a:pPr defTabSz="1219170">
              <a:buClr>
                <a:srgbClr val="000000"/>
              </a:buClr>
            </a:pPr>
            <a:endParaRPr sz="2400" kern="0">
              <a:solidFill>
                <a:srgbClr val="1C1C1C"/>
              </a:solidFill>
              <a:latin typeface="NTR"/>
              <a:ea typeface="NTR"/>
              <a:cs typeface="NTR"/>
              <a:sym typeface="NTR"/>
            </a:endParaRPr>
          </a:p>
        </p:txBody>
      </p:sp>
      <p:pic>
        <p:nvPicPr>
          <p:cNvPr id="1240" name="Google Shape;1240;g8840d607e9_2_351"/>
          <p:cNvPicPr preferRelativeResize="0"/>
          <p:nvPr/>
        </p:nvPicPr>
        <p:blipFill rotWithShape="1">
          <a:blip r:embed="rId4">
            <a:alphaModFix/>
          </a:blip>
          <a:srcRect b="32134"/>
          <a:stretch/>
        </p:blipFill>
        <p:spPr>
          <a:xfrm>
            <a:off x="1765301" y="4064001"/>
            <a:ext cx="1418167" cy="1966911"/>
          </a:xfrm>
          <a:prstGeom prst="rect">
            <a:avLst/>
          </a:prstGeom>
          <a:noFill/>
          <a:ln>
            <a:noFill/>
          </a:ln>
        </p:spPr>
      </p:pic>
      <p:pic>
        <p:nvPicPr>
          <p:cNvPr id="1241" name="Google Shape;1241;g8840d607e9_2_351"/>
          <p:cNvPicPr preferRelativeResize="0"/>
          <p:nvPr/>
        </p:nvPicPr>
        <p:blipFill rotWithShape="1">
          <a:blip r:embed="rId5">
            <a:alphaModFix/>
          </a:blip>
          <a:srcRect/>
          <a:stretch/>
        </p:blipFill>
        <p:spPr>
          <a:xfrm>
            <a:off x="5107516" y="2146300"/>
            <a:ext cx="1528763" cy="985837"/>
          </a:xfrm>
          <a:prstGeom prst="rect">
            <a:avLst/>
          </a:prstGeom>
          <a:noFill/>
          <a:ln>
            <a:noFill/>
          </a:ln>
        </p:spPr>
      </p:pic>
      <p:pic>
        <p:nvPicPr>
          <p:cNvPr id="1242" name="Google Shape;1242;g8840d607e9_2_351"/>
          <p:cNvPicPr preferRelativeResize="0"/>
          <p:nvPr/>
        </p:nvPicPr>
        <p:blipFill rotWithShape="1">
          <a:blip r:embed="rId6">
            <a:alphaModFix/>
          </a:blip>
          <a:srcRect/>
          <a:stretch/>
        </p:blipFill>
        <p:spPr>
          <a:xfrm>
            <a:off x="8083549" y="4789487"/>
            <a:ext cx="2073275" cy="503237"/>
          </a:xfrm>
          <a:prstGeom prst="rect">
            <a:avLst/>
          </a:prstGeom>
          <a:noFill/>
          <a:ln>
            <a:noFill/>
          </a:ln>
        </p:spPr>
      </p:pic>
    </p:spTree>
    <p:extLst>
      <p:ext uri="{BB962C8B-B14F-4D97-AF65-F5344CB8AC3E}">
        <p14:creationId xmlns:p14="http://schemas.microsoft.com/office/powerpoint/2010/main" val="22370251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1246"/>
        <p:cNvGrpSpPr/>
        <p:nvPr/>
      </p:nvGrpSpPr>
      <p:grpSpPr>
        <a:xfrm>
          <a:off x="0" y="0"/>
          <a:ext cx="0" cy="0"/>
          <a:chOff x="0" y="0"/>
          <a:chExt cx="0" cy="0"/>
        </a:xfrm>
      </p:grpSpPr>
      <p:sp>
        <p:nvSpPr>
          <p:cNvPr id="1247" name="Google Shape;1247;p17"/>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We hope you had fun today.</a:t>
            </a:r>
            <a:endParaRPr/>
          </a:p>
          <a:p>
            <a:r>
              <a:rPr lang="en-GB"/>
              <a:t>See you tomorrow.</a:t>
            </a:r>
            <a:endParaRPr/>
          </a:p>
        </p:txBody>
      </p:sp>
      <p:pic>
        <p:nvPicPr>
          <p:cNvPr id="1248" name="Google Shape;1248;p17"/>
          <p:cNvPicPr preferRelativeResize="0"/>
          <p:nvPr/>
        </p:nvPicPr>
        <p:blipFill rotWithShape="1">
          <a:blip r:embed="rId3">
            <a:alphaModFix/>
          </a:blip>
          <a:srcRect/>
          <a:stretch/>
        </p:blipFill>
        <p:spPr>
          <a:xfrm>
            <a:off x="1144068" y="3729568"/>
            <a:ext cx="3542273" cy="2722033"/>
          </a:xfrm>
          <a:prstGeom prst="rect">
            <a:avLst/>
          </a:prstGeom>
          <a:noFill/>
          <a:ln>
            <a:noFill/>
          </a:ln>
        </p:spPr>
      </p:pic>
    </p:spTree>
    <p:extLst>
      <p:ext uri="{BB962C8B-B14F-4D97-AF65-F5344CB8AC3E}">
        <p14:creationId xmlns:p14="http://schemas.microsoft.com/office/powerpoint/2010/main" val="2345581649"/>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3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2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1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TotalTime>
  <Words>1094</Words>
  <Application>Microsoft Office PowerPoint</Application>
  <PresentationFormat>Widescreen</PresentationFormat>
  <Paragraphs>208</Paragraphs>
  <Slides>37</Slides>
  <Notes>37</Notes>
  <HiddenSlides>0</HiddenSlides>
  <MMClips>0</MMClips>
  <ScaleCrop>false</ScaleCrop>
  <HeadingPairs>
    <vt:vector size="6" baseType="variant">
      <vt:variant>
        <vt:lpstr>Fonts Used</vt:lpstr>
      </vt:variant>
      <vt:variant>
        <vt:i4>5</vt:i4>
      </vt:variant>
      <vt:variant>
        <vt:lpstr>Theme</vt:lpstr>
      </vt:variant>
      <vt:variant>
        <vt:i4>7</vt:i4>
      </vt:variant>
      <vt:variant>
        <vt:lpstr>Slide Titles</vt:lpstr>
      </vt:variant>
      <vt:variant>
        <vt:i4>37</vt:i4>
      </vt:variant>
    </vt:vector>
  </HeadingPairs>
  <TitlesOfParts>
    <vt:vector size="49" baseType="lpstr">
      <vt:lpstr>Arial</vt:lpstr>
      <vt:lpstr>Calibri</vt:lpstr>
      <vt:lpstr>Comic Sans MS</vt:lpstr>
      <vt:lpstr>NTR</vt:lpstr>
      <vt:lpstr>Play</vt:lpstr>
      <vt:lpstr>Simple Light</vt:lpstr>
      <vt:lpstr>1_Simple Light</vt:lpstr>
      <vt:lpstr>2_Simple Light</vt:lpstr>
      <vt:lpstr>Office Theme</vt:lpstr>
      <vt:lpstr>3_Office Theme</vt:lpstr>
      <vt:lpstr>2_Office Theme</vt:lpstr>
      <vt:lpstr>1_Office Theme</vt:lpstr>
      <vt:lpstr>Tuesday 16th June   Ready to wake up your maths brains?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Time for a break. Have a drink and a snack.</vt:lpstr>
      <vt:lpstr>PowerPoint Presentation</vt:lpstr>
      <vt:lpstr>PowerPoint Presentation</vt:lpstr>
      <vt:lpstr>What are homophones?  Homophones are words that sound the same but have different meanings.</vt:lpstr>
      <vt:lpstr>PowerPoint Presentation</vt:lpstr>
      <vt:lpstr>PowerPoint Presentation</vt:lpstr>
      <vt:lpstr>PowerPoint Presentation</vt:lpstr>
      <vt:lpstr>Your morning lessons are completed.      Time for lunch.   Then come back this afternoon for your curriculum activity. </vt:lpstr>
      <vt:lpstr>PowerPoint Presentation</vt:lpstr>
      <vt:lpstr>PowerPoint Presentation</vt:lpstr>
      <vt:lpstr>Skeleton</vt:lpstr>
      <vt:lpstr>Vertebrates and Invertebrates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We hope you had fun today. See you tomorrow.</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15th June   We will begin our day with Morning Maths - just like in school! This should be 10 -15 minutes.  You can do these independently then share them with an adult.  Remember question 10 may have more than one answer. Don’t worry about always finding the answer it is how you try to work out and reason that is important.</dc:title>
  <dc:creator>Mottershead D</dc:creator>
  <cp:lastModifiedBy>Mottershead D</cp:lastModifiedBy>
  <cp:revision>5</cp:revision>
  <dcterms:created xsi:type="dcterms:W3CDTF">2020-06-12T12:54:42Z</dcterms:created>
  <dcterms:modified xsi:type="dcterms:W3CDTF">2020-06-12T13:07:02Z</dcterms:modified>
</cp:coreProperties>
</file>