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74" r:id="rId3"/>
    <p:sldId id="272" r:id="rId4"/>
    <p:sldId id="276" r:id="rId5"/>
    <p:sldId id="271" r:id="rId6"/>
    <p:sldId id="270" r:id="rId7"/>
    <p:sldId id="260" r:id="rId8"/>
    <p:sldId id="275" r:id="rId9"/>
    <p:sldId id="264" r:id="rId10"/>
    <p:sldId id="266" r:id="rId11"/>
    <p:sldId id="267" r:id="rId12"/>
    <p:sldId id="265" r:id="rId13"/>
    <p:sldId id="269" r:id="rId1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22" roundtripDataSignature="AMtx7miL392M1wp9OqQanIq3C/wXxsC4C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7" name="Google Shape;9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308085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6" name="Google Shape;10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5831705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7" name="Google Shape;11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4" name="Google Shape;14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7" name="Google Shape;15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5" name="Google Shape;165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0" name="Google Shape;15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4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4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6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6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7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8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8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8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8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8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22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youtube.com/watch?v=nl_Mr_4JZwk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youtube.com/watch?v=nl_Mr_4JZwk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1565198" y="365759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rPr lang="en-GB" dirty="0">
                <a:latin typeface="Arial"/>
                <a:ea typeface="Arial"/>
                <a:cs typeface="Arial"/>
                <a:sym typeface="Arial"/>
              </a:rPr>
              <a:t>Reception’s </a:t>
            </a:r>
            <a:br>
              <a:rPr lang="en-GB" dirty="0">
                <a:latin typeface="Arial"/>
                <a:ea typeface="Arial"/>
                <a:cs typeface="Arial"/>
                <a:sym typeface="Arial"/>
              </a:rPr>
            </a:br>
            <a:r>
              <a:rPr lang="en-GB" dirty="0">
                <a:latin typeface="Arial"/>
                <a:ea typeface="Arial"/>
                <a:cs typeface="Arial"/>
                <a:sym typeface="Arial"/>
              </a:rPr>
              <a:t>Daily challenges</a:t>
            </a:r>
            <a:br>
              <a:rPr lang="en-GB" dirty="0">
                <a:latin typeface="Arial"/>
                <a:ea typeface="Arial"/>
                <a:cs typeface="Arial"/>
                <a:sym typeface="Arial"/>
              </a:rPr>
            </a:br>
            <a:r>
              <a:rPr lang="en-GB" dirty="0">
                <a:latin typeface="Arial"/>
                <a:ea typeface="Arial"/>
                <a:cs typeface="Arial"/>
                <a:sym typeface="Arial"/>
              </a:rPr>
              <a:t>Week </a:t>
            </a:r>
            <a:r>
              <a:rPr lang="en-GB" dirty="0" smtClean="0">
                <a:latin typeface="Arial"/>
                <a:ea typeface="Arial"/>
                <a:cs typeface="Arial"/>
                <a:sym typeface="Arial"/>
              </a:rPr>
              <a:t>6 &amp; 7 </a:t>
            </a:r>
            <a:endParaRPr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Google Shape;85;p1"/>
          <p:cNvSpPr txBox="1">
            <a:spLocks noGrp="1"/>
          </p:cNvSpPr>
          <p:nvPr>
            <p:ph type="subTitle" idx="1"/>
          </p:nvPr>
        </p:nvSpPr>
        <p:spPr>
          <a:xfrm>
            <a:off x="1667691" y="3066461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>
                <a:latin typeface="Arial"/>
                <a:ea typeface="Arial"/>
                <a:cs typeface="Arial"/>
                <a:sym typeface="Arial"/>
              </a:rPr>
              <a:t>You can choose to record how you have completed these challenges in whatever way works best for you.</a:t>
            </a:r>
            <a:br>
              <a:rPr lang="en-GB" dirty="0">
                <a:latin typeface="Arial"/>
                <a:ea typeface="Arial"/>
                <a:cs typeface="Arial"/>
                <a:sym typeface="Arial"/>
              </a:rPr>
            </a:br>
            <a:r>
              <a:rPr lang="en-GB" dirty="0">
                <a:latin typeface="Arial"/>
                <a:ea typeface="Arial"/>
                <a:cs typeface="Arial"/>
                <a:sym typeface="Arial"/>
              </a:rPr>
              <a:t>You may want to take photos, draw/write/video</a:t>
            </a:r>
            <a:r>
              <a:rPr lang="en-GB" dirty="0" smtClean="0"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dirty="0" smtClean="0">
                <a:latin typeface="Arial"/>
                <a:cs typeface="Arial"/>
                <a:sym typeface="Arial"/>
              </a:rPr>
              <a:t>These are just suggestions – you do not </a:t>
            </a:r>
            <a:r>
              <a:rPr lang="en-GB" b="1" dirty="0" smtClean="0">
                <a:latin typeface="Arial"/>
                <a:cs typeface="Arial"/>
                <a:sym typeface="Arial"/>
              </a:rPr>
              <a:t>have </a:t>
            </a:r>
            <a:r>
              <a:rPr lang="en-GB" dirty="0" smtClean="0">
                <a:latin typeface="Arial"/>
                <a:cs typeface="Arial"/>
                <a:sym typeface="Arial"/>
              </a:rPr>
              <a:t>to record it at all if you choose not to. </a:t>
            </a:r>
            <a:endParaRPr sz="1800" dirty="0"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 dirty="0">
                <a:latin typeface="Arial"/>
                <a:ea typeface="Arial"/>
                <a:cs typeface="Arial"/>
                <a:sym typeface="Arial"/>
              </a:rPr>
              <a:t/>
            </a:r>
            <a:br>
              <a:rPr lang="en-GB" sz="3200" dirty="0">
                <a:latin typeface="Arial"/>
                <a:ea typeface="Arial"/>
                <a:cs typeface="Arial"/>
                <a:sym typeface="Arial"/>
              </a:rPr>
            </a:br>
            <a:r>
              <a:rPr lang="en-GB" dirty="0">
                <a:latin typeface="Arial"/>
                <a:ea typeface="Arial"/>
                <a:cs typeface="Arial"/>
                <a:sym typeface="Arial"/>
              </a:rPr>
              <a:t>We can’t wait to see how you have got on! ☺ </a:t>
            </a:r>
            <a:endParaRPr sz="3200" dirty="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19945" y="1764434"/>
            <a:ext cx="6019800" cy="2752148"/>
          </a:xfrm>
        </p:spPr>
        <p:txBody>
          <a:bodyPr>
            <a:normAutofit/>
          </a:bodyPr>
          <a:lstStyle/>
          <a:p>
            <a:r>
              <a:rPr lang="en-GB" sz="8800" dirty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Week 6 </a:t>
            </a:r>
            <a:endParaRPr lang="en-GB" sz="8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73821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67729" y="5151672"/>
            <a:ext cx="10405196" cy="1214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r>
              <a:rPr lang="en-GB" sz="3200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https://www.youtube.com/watch?v=nl_Mr_4JZwk</a:t>
            </a:r>
            <a:endParaRPr lang="en-GB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555481" y="1034929"/>
            <a:ext cx="7556500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u="sng" dirty="0" smtClean="0">
                <a:latin typeface="Comic Sans MS" panose="030F0702030302020204" pitchFamily="66" charset="0"/>
              </a:rPr>
              <a:t>Have </a:t>
            </a:r>
            <a:r>
              <a:rPr lang="en-GB" sz="4400" b="1" u="sng" dirty="0" smtClean="0">
                <a:latin typeface="Comic Sans MS" panose="030F0702030302020204" pitchFamily="66" charset="0"/>
              </a:rPr>
              <a:t>you ever wanted to be a magician?</a:t>
            </a:r>
          </a:p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Well now is your chance. </a:t>
            </a:r>
          </a:p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Watch the link below to learn some cool ‘magic’ tricks you could then perform to your family </a:t>
            </a:r>
            <a:r>
              <a:rPr lang="en-GB" sz="36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sz="3600" dirty="0" smtClean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1026" name="Picture 2" descr="Vector illustration of Boy Magician cartoon Wall Mural • Pixers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9463" y="919834"/>
            <a:ext cx="3287713" cy="375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57584" y="-14146"/>
            <a:ext cx="18517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Monday:</a:t>
            </a:r>
          </a:p>
        </p:txBody>
      </p:sp>
    </p:spTree>
    <p:extLst>
      <p:ext uri="{BB962C8B-B14F-4D97-AF65-F5344CB8AC3E}">
        <p14:creationId xmlns:p14="http://schemas.microsoft.com/office/powerpoint/2010/main" val="13267683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67729" y="5151672"/>
            <a:ext cx="10405196" cy="1214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r>
              <a:rPr lang="en-GB" sz="3200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https://www.youtube.com/watch?v=nl_Mr_4JZwk</a:t>
            </a:r>
            <a:endParaRPr lang="en-GB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430791" y="796171"/>
            <a:ext cx="7556500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u="sng" dirty="0" smtClean="0">
                <a:latin typeface="Comic Sans MS" panose="030F0702030302020204" pitchFamily="66" charset="0"/>
              </a:rPr>
              <a:t>Have </a:t>
            </a:r>
            <a:r>
              <a:rPr lang="en-GB" sz="4400" b="1" u="sng" dirty="0" smtClean="0">
                <a:latin typeface="Comic Sans MS" panose="030F0702030302020204" pitchFamily="66" charset="0"/>
              </a:rPr>
              <a:t>you ever wanted to be a magician?</a:t>
            </a:r>
          </a:p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Well now is your chance. </a:t>
            </a:r>
          </a:p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Watch the link below to learn some cool ‘magic’ tricks you could then perform to your family </a:t>
            </a:r>
            <a:r>
              <a:rPr lang="en-GB" sz="36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sz="3600" dirty="0" smtClean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1026" name="Picture 2" descr="Vector illustration of Boy Magician cartoon Wall Mural • Pixers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9463" y="919834"/>
            <a:ext cx="3287713" cy="375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-9742" y="-14146"/>
            <a:ext cx="72279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Tuesday: challenge continued</a:t>
            </a:r>
            <a:endParaRPr lang="en-GB" sz="3200" b="1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29612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35527" y="1038243"/>
            <a:ext cx="11430000" cy="4037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Have </a:t>
            </a:r>
            <a:r>
              <a:rPr lang="en-GB" sz="20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look around your house and see if you can find the items on the scavenger hunt list</a:t>
            </a:r>
            <a:r>
              <a:rPr lang="en-GB" sz="20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3981934" y="143984"/>
            <a:ext cx="453681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u="sng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Scavenger Hunt </a:t>
            </a:r>
            <a:endParaRPr lang="en-GB" sz="4400" u="sng" dirty="0"/>
          </a:p>
        </p:txBody>
      </p:sp>
      <p:sp>
        <p:nvSpPr>
          <p:cNvPr id="5" name="Rounded Rectangle 4"/>
          <p:cNvSpPr/>
          <p:nvPr/>
        </p:nvSpPr>
        <p:spPr>
          <a:xfrm>
            <a:off x="3669933" y="1566761"/>
            <a:ext cx="5160819" cy="513883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600" b="1" u="sng" dirty="0">
              <a:solidFill>
                <a:schemeClr val="tx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u="sng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Can you find: </a:t>
            </a:r>
            <a:endParaRPr lang="en-GB" sz="1600" b="1" u="sng" dirty="0" smtClean="0">
              <a:solidFill>
                <a:schemeClr val="tx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something blue</a:t>
            </a: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something 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that </a:t>
            </a: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rolls</a:t>
            </a: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something 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that makes a loud </a:t>
            </a: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noise</a:t>
            </a: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something light</a:t>
            </a: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something 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that makes </a:t>
            </a: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you 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feel </a:t>
            </a: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happy</a:t>
            </a: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something 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smaller than </a:t>
            </a: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your thumb</a:t>
            </a: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something that smells </a:t>
            </a: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nice</a:t>
            </a: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something that makes a scratchy </a:t>
            </a: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noise</a:t>
            </a: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omething 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multi-coloured </a:t>
            </a:r>
            <a:endParaRPr lang="en-GB" sz="1600" dirty="0" smtClean="0">
              <a:solidFill>
                <a:schemeClr val="tx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something 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that makes a quiet </a:t>
            </a: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noise</a:t>
            </a: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something green</a:t>
            </a:r>
          </a:p>
          <a:p>
            <a:pPr marL="285750" indent="-285750" algn="ctr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something </a:t>
            </a:r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bigger than your hand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Detective Reading Private Investigator Non - Book Detective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095" y="2619471"/>
            <a:ext cx="1952649" cy="3033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0" y="0"/>
            <a:ext cx="25987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Wednesday</a:t>
            </a:r>
            <a:r>
              <a:rPr lang="en-GB" sz="32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8374060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5A6BD"/>
        </a:solidFill>
        <a:effectLst/>
      </p:bgPr>
    </p:bg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"/>
          <p:cNvSpPr txBox="1">
            <a:spLocks noGrp="1"/>
          </p:cNvSpPr>
          <p:nvPr>
            <p:ph type="subTitle" idx="1"/>
          </p:nvPr>
        </p:nvSpPr>
        <p:spPr>
          <a:xfrm>
            <a:off x="4809651" y="200575"/>
            <a:ext cx="7302900" cy="504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 dirty="0"/>
              <a:t/>
            </a:r>
            <a:br>
              <a:rPr lang="en-GB" sz="3200" dirty="0"/>
            </a:br>
            <a:r>
              <a:rPr lang="en-GB" sz="3200" dirty="0"/>
              <a:t/>
            </a:r>
            <a:br>
              <a:rPr lang="en-GB" sz="3200" dirty="0"/>
            </a:br>
            <a:endParaRPr sz="32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8611" y="200575"/>
            <a:ext cx="21916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Thursday</a:t>
            </a:r>
            <a:r>
              <a:rPr lang="en-GB" sz="32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: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0238" y="157621"/>
            <a:ext cx="5055798" cy="674106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59386" y="1601325"/>
            <a:ext cx="386345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How many of these techniques can you do?</a:t>
            </a:r>
            <a:endParaRPr lang="en-GB" sz="32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98610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4E79"/>
        </a:solidFill>
        <a:effectLst/>
      </p:bgPr>
    </p:bg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"/>
          <p:cNvSpPr txBox="1">
            <a:spLocks noGrp="1"/>
          </p:cNvSpPr>
          <p:nvPr>
            <p:ph type="subTitle" idx="1"/>
          </p:nvPr>
        </p:nvSpPr>
        <p:spPr>
          <a:xfrm>
            <a:off x="1035649" y="528247"/>
            <a:ext cx="10082851" cy="5041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lang="en-GB" sz="4000" dirty="0"/>
              <a:t/>
            </a:r>
            <a:br>
              <a:rPr lang="en-GB" sz="4000" dirty="0"/>
            </a:br>
            <a:r>
              <a:rPr lang="en-GB" sz="4000" b="0" dirty="0"/>
              <a:t/>
            </a:r>
            <a:br>
              <a:rPr lang="en-GB" sz="4000" b="0" dirty="0"/>
            </a:br>
            <a:r>
              <a:rPr lang="en-GB" sz="3200" dirty="0"/>
              <a:t/>
            </a:r>
            <a:br>
              <a:rPr lang="en-GB" sz="3200" dirty="0"/>
            </a:br>
            <a:r>
              <a:rPr lang="en-GB" sz="3200" b="0" dirty="0"/>
              <a:t/>
            </a:r>
            <a:br>
              <a:rPr lang="en-GB" sz="3200" b="0" dirty="0"/>
            </a:br>
            <a:r>
              <a:rPr lang="en-GB" sz="3200" b="0" dirty="0"/>
              <a:t/>
            </a:r>
            <a:br>
              <a:rPr lang="en-GB" sz="3200" b="0" dirty="0"/>
            </a:br>
            <a:endParaRPr sz="32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3802" y="-14146"/>
            <a:ext cx="16193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Friday</a:t>
            </a:r>
            <a:r>
              <a:rPr lang="en-GB" sz="32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: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0822" y="-14146"/>
            <a:ext cx="4375006" cy="674094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119059" y="278241"/>
            <a:ext cx="486128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u="sng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Look out for these things whilst out on your daily walk.</a:t>
            </a:r>
          </a:p>
          <a:p>
            <a:pPr algn="ctr"/>
            <a:r>
              <a:rPr lang="en-GB" sz="2800" b="1" u="sng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Each picture is numbered so you can add up how many points you get each day.</a:t>
            </a:r>
          </a:p>
          <a:p>
            <a:pPr algn="ctr"/>
            <a:r>
              <a:rPr lang="en-GB" sz="2800" b="1" u="sng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/>
            </a:r>
            <a:br>
              <a:rPr lang="en-GB" sz="2800" b="1" u="sng" dirty="0" smtClean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sz="28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Could you possibly try a different route the following day to see if you could get more points? </a:t>
            </a:r>
            <a:r>
              <a:rPr lang="en-GB" sz="2800" b="1" u="sng" dirty="0" smtClean="0">
                <a:solidFill>
                  <a:srgbClr val="FF000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r>
              <a:rPr lang="en-GB" sz="28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endParaRPr lang="en-GB" sz="2800" b="1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19945" y="1764434"/>
            <a:ext cx="6019800" cy="2752148"/>
          </a:xfrm>
        </p:spPr>
        <p:txBody>
          <a:bodyPr>
            <a:normAutofit/>
          </a:bodyPr>
          <a:lstStyle/>
          <a:p>
            <a:r>
              <a:rPr lang="en-GB" sz="8800" dirty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Week 7</a:t>
            </a:r>
            <a:endParaRPr lang="en-GB" sz="8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22599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FF"/>
        </a:solidFill>
        <a:effectLst/>
      </p:bgPr>
    </p:bg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8"/>
          <p:cNvSpPr txBox="1"/>
          <p:nvPr/>
        </p:nvSpPr>
        <p:spPr>
          <a:xfrm>
            <a:off x="7461800" y="5671625"/>
            <a:ext cx="3000000" cy="66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7586" y="-14146"/>
            <a:ext cx="18517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Monday</a:t>
            </a:r>
            <a:r>
              <a:rPr lang="en-GB" sz="32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: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8205" y="570629"/>
            <a:ext cx="6194859" cy="524438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570629"/>
            <a:ext cx="625311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u="sng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Do you have any of these flowers in your garden? Or have you seen them on your travels?</a:t>
            </a:r>
          </a:p>
          <a:p>
            <a:pPr algn="ctr"/>
            <a:endParaRPr lang="en-GB" sz="3200" b="1" u="sng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b="1" u="sng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If not, what flowers do you have? Could you look on the internet with a grown-up to find out it’s name?</a:t>
            </a:r>
          </a:p>
          <a:p>
            <a:pPr algn="ctr"/>
            <a:r>
              <a:rPr lang="en-GB" sz="3200" b="1" u="sng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Could you make your own list of garden flowers with drawings?</a:t>
            </a:r>
            <a:endParaRPr lang="en-GB" sz="3200" b="1" u="sng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0"/>
          <p:cNvSpPr/>
          <p:nvPr/>
        </p:nvSpPr>
        <p:spPr>
          <a:xfrm>
            <a:off x="590843" y="674400"/>
            <a:ext cx="11141611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10"/>
          <p:cNvSpPr/>
          <p:nvPr/>
        </p:nvSpPr>
        <p:spPr>
          <a:xfrm>
            <a:off x="0" y="278241"/>
            <a:ext cx="11254153" cy="31700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3200"/>
            </a:pPr>
            <a:r>
              <a:rPr lang="en-GB" sz="2400" b="0" i="0" u="none" strike="noStrike" cap="none" dirty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Calibri"/>
                <a:sym typeface="Calibri"/>
              </a:rPr>
              <a:t/>
            </a:r>
            <a:br>
              <a:rPr lang="en-GB" sz="2400" b="0" i="0" u="none" strike="noStrike" cap="none" dirty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Calibri"/>
                <a:sym typeface="Calibri"/>
              </a:rPr>
            </a:br>
            <a:r>
              <a:rPr lang="en-GB" sz="4000" b="0" i="0" u="none" strike="noStrike" cap="none" dirty="0" smtClean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Calibri"/>
                <a:sym typeface="Calibri"/>
              </a:rPr>
              <a:t>Today’s chal</a:t>
            </a:r>
            <a:r>
              <a:rPr lang="en-GB" sz="4000" dirty="0" smtClean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Calibri"/>
                <a:sym typeface="Calibri"/>
              </a:rPr>
              <a:t>lenge is to find 3 jobs around the house/garden that you could help your grown-ups with. Here are some suggestions…</a:t>
            </a:r>
          </a:p>
          <a:p>
            <a:pPr>
              <a:buSzPts val="3200"/>
            </a:pPr>
            <a:endParaRPr lang="en-GB" sz="3600" b="1" u="sng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10"/>
          <p:cNvSpPr/>
          <p:nvPr/>
        </p:nvSpPr>
        <p:spPr>
          <a:xfrm>
            <a:off x="405899" y="1733825"/>
            <a:ext cx="1178610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9740" y="-14146"/>
            <a:ext cx="19864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Tuesday:</a:t>
            </a:r>
            <a:endParaRPr lang="en-GB" sz="3200" b="1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2805725"/>
            <a:ext cx="51940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u="sng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Lay the table at dinner time</a:t>
            </a:r>
            <a:endParaRPr lang="en-GB" sz="2800" b="1" u="sng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92460" y="4915512"/>
            <a:ext cx="58031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u="sng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Help with the washing/drying up</a:t>
            </a:r>
            <a:endParaRPr lang="en-GB" sz="2800" b="1" u="sng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944809" y="3250454"/>
            <a:ext cx="53190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u="sng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Learn how to make your bed</a:t>
            </a:r>
            <a:endParaRPr lang="en-GB" sz="2800" b="1" u="sng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14022" y="5848633"/>
            <a:ext cx="30428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u="sng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Fold the laundry</a:t>
            </a:r>
            <a:endParaRPr lang="en-GB" sz="2800" b="1" u="sng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31418" y="4099049"/>
            <a:ext cx="96984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u="sng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Tidy your room/help a younger sibling tidy theirs too?</a:t>
            </a:r>
            <a:endParaRPr lang="en-GB" sz="2800" b="1" u="sng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44805" y="5848633"/>
            <a:ext cx="33650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u="sng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Help prepare food</a:t>
            </a:r>
            <a:endParaRPr lang="en-GB" sz="2800" b="1" u="sng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D6EE"/>
        </a:solidFill>
        <a:effectLst/>
      </p:bgPr>
    </p:bg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1"/>
          <p:cNvSpPr/>
          <p:nvPr/>
        </p:nvSpPr>
        <p:spPr>
          <a:xfrm>
            <a:off x="590843" y="674400"/>
            <a:ext cx="11141611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89625"/>
            <a:ext cx="56669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Wednesday: Family time! </a:t>
            </a:r>
            <a:r>
              <a:rPr lang="en-GB" sz="3200" b="1" u="sng" dirty="0" smtClean="0">
                <a:solidFill>
                  <a:srgbClr val="FF000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endParaRPr lang="en-GB" sz="3200" b="1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Google Shape;160;p10"/>
          <p:cNvSpPr/>
          <p:nvPr/>
        </p:nvSpPr>
        <p:spPr>
          <a:xfrm>
            <a:off x="39859" y="674400"/>
            <a:ext cx="11254153" cy="36625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3200"/>
            </a:pPr>
            <a:r>
              <a:rPr lang="en-GB" sz="2400" b="0" i="0" u="none" strike="noStrike" cap="none" dirty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Calibri"/>
                <a:sym typeface="Calibri"/>
              </a:rPr>
              <a:t/>
            </a:r>
            <a:br>
              <a:rPr lang="en-GB" sz="2400" b="0" i="0" u="none" strike="noStrike" cap="none" dirty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Calibri"/>
                <a:sym typeface="Calibri"/>
              </a:rPr>
            </a:br>
            <a:r>
              <a:rPr lang="en-GB" sz="4000" b="0" i="0" u="none" strike="noStrike" cap="none" dirty="0" smtClean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Calibri"/>
                <a:sym typeface="Calibri"/>
              </a:rPr>
              <a:t>Time to play a game! </a:t>
            </a:r>
            <a:br>
              <a:rPr lang="en-GB" sz="4000" b="0" i="0" u="none" strike="noStrike" cap="none" dirty="0" smtClean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Calibri"/>
                <a:sym typeface="Calibri"/>
              </a:rPr>
            </a:br>
            <a:r>
              <a:rPr lang="en-GB" sz="4000" b="0" i="0" u="none" strike="noStrike" cap="none" dirty="0" smtClean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Calibri"/>
                <a:sym typeface="Calibri"/>
              </a:rPr>
              <a:t>Choose a board game to play or make your own game for all of the family to get involved with. </a:t>
            </a:r>
          </a:p>
          <a:p>
            <a:pPr algn="ctr">
              <a:buSzPts val="3200"/>
            </a:pPr>
            <a:r>
              <a:rPr lang="en-GB" sz="2800" i="1" u="sng" dirty="0" smtClean="0">
                <a:solidFill>
                  <a:schemeClr val="dk1"/>
                </a:solidFill>
                <a:latin typeface="Comic Sans MS" panose="030F0702030302020204" pitchFamily="66" charset="0"/>
                <a:ea typeface="Calibri"/>
                <a:cs typeface="Calibri"/>
                <a:sym typeface="Calibri"/>
              </a:rPr>
              <a:t>* Remember to take it in turns and it is ok not to win!! *</a:t>
            </a:r>
          </a:p>
          <a:p>
            <a:pPr>
              <a:buSzPts val="3200"/>
            </a:pPr>
            <a:endParaRPr lang="en-GB" sz="3600" b="1" u="sng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50" name="Picture 2" descr="A Little Crafty: Home made board gam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57" y="3496846"/>
            <a:ext cx="2710457" cy="2035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IY Board Game - Busy Toddler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54"/>
          <a:stretch/>
        </p:blipFill>
        <p:spPr bwMode="auto">
          <a:xfrm>
            <a:off x="3382512" y="3879273"/>
            <a:ext cx="5420481" cy="2849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7 ideas for creative play at home that costs next to nothing ...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755"/>
          <a:stretch/>
        </p:blipFill>
        <p:spPr bwMode="auto">
          <a:xfrm>
            <a:off x="9049467" y="3430027"/>
            <a:ext cx="2814584" cy="1813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9"/>
          <p:cNvSpPr/>
          <p:nvPr/>
        </p:nvSpPr>
        <p:spPr>
          <a:xfrm>
            <a:off x="590843" y="674400"/>
            <a:ext cx="11141611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9"/>
          <p:cNvSpPr/>
          <p:nvPr/>
        </p:nvSpPr>
        <p:spPr>
          <a:xfrm>
            <a:off x="478301" y="212735"/>
            <a:ext cx="7710396" cy="1384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0405" y="212735"/>
            <a:ext cx="483457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Thursday:</a:t>
            </a:r>
          </a:p>
          <a:p>
            <a:pPr algn="ctr"/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Let’s get ‘crafty’!</a:t>
            </a:r>
          </a:p>
          <a:p>
            <a:pPr algn="ctr"/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Choose any of the following to have a go at making 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4976" y="997565"/>
            <a:ext cx="2963313" cy="57594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6603" y="2796887"/>
            <a:ext cx="2162175" cy="3914775"/>
          </a:xfrm>
          <a:prstGeom prst="rect">
            <a:avLst/>
          </a:prstGeom>
        </p:spPr>
      </p:pic>
      <p:pic>
        <p:nvPicPr>
          <p:cNvPr id="3074" name="Picture 2" descr="41 Craft Ideas Especially for Boys | FeltMagne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7685" y="4754275"/>
            <a:ext cx="2274315" cy="1810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un crafts for boys | The Craft Train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6444" y="0"/>
            <a:ext cx="4079875" cy="407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02238" y="4279745"/>
            <a:ext cx="1697453" cy="254617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CC2E5"/>
        </a:solidFill>
        <a:effectLst/>
      </p:bgPr>
    </p:bg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2510" y="0"/>
            <a:ext cx="634365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Friday:</a:t>
            </a:r>
          </a:p>
          <a:p>
            <a:pPr algn="ctr"/>
            <a:r>
              <a:rPr lang="en-GB" sz="32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Make a stress ball</a:t>
            </a:r>
          </a:p>
          <a:p>
            <a:pPr algn="ctr"/>
            <a:endParaRPr lang="en-GB" sz="3200" b="1" u="sng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This seems easy to make and will be ideal if you start to feel frustrated and need to give it a good squeeze! </a:t>
            </a:r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0462" y="178227"/>
            <a:ext cx="4176714" cy="647300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370</Words>
  <Application>Microsoft Office PowerPoint</Application>
  <PresentationFormat>Widescreen</PresentationFormat>
  <Paragraphs>71</Paragraphs>
  <Slides>13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Comic Sans MS</vt:lpstr>
      <vt:lpstr>Times New Roman</vt:lpstr>
      <vt:lpstr>Wingdings</vt:lpstr>
      <vt:lpstr>Office Theme</vt:lpstr>
      <vt:lpstr>Reception’s  Daily challenges Week 6 &amp; 7 </vt:lpstr>
      <vt:lpstr>Week 6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Week 7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Reception’s  Daily challenges Week 3 &amp; 4 </dc:title>
  <dc:creator>Knight R</dc:creator>
  <cp:lastModifiedBy>Knight R</cp:lastModifiedBy>
  <cp:revision>8</cp:revision>
  <dcterms:created xsi:type="dcterms:W3CDTF">2020-04-13T17:49:13Z</dcterms:created>
  <dcterms:modified xsi:type="dcterms:W3CDTF">2020-05-28T19:42:30Z</dcterms:modified>
</cp:coreProperties>
</file>