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5.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 id="2147483696" r:id="rId4"/>
    <p:sldMasterId id="2147483708" r:id="rId5"/>
    <p:sldMasterId id="2147483718" r:id="rId6"/>
  </p:sldMasterIdLst>
  <p:notesMasterIdLst>
    <p:notesMasterId r:id="rId43"/>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224D62-DA69-4879-A531-D56172C91E5E}"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208566-68B6-4EAF-B20B-19D0B06B17E4}" type="slidenum">
              <a:rPr lang="en-US" smtClean="0"/>
              <a:t>‹#›</a:t>
            </a:fld>
            <a:endParaRPr lang="en-US"/>
          </a:p>
        </p:txBody>
      </p:sp>
    </p:spTree>
    <p:extLst>
      <p:ext uri="{BB962C8B-B14F-4D97-AF65-F5344CB8AC3E}">
        <p14:creationId xmlns:p14="http://schemas.microsoft.com/office/powerpoint/2010/main" val="17410303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9"/>
        <p:cNvGrpSpPr/>
        <p:nvPr/>
      </p:nvGrpSpPr>
      <p:grpSpPr>
        <a:xfrm>
          <a:off x="0" y="0"/>
          <a:ext cx="0" cy="0"/>
          <a:chOff x="0" y="0"/>
          <a:chExt cx="0" cy="0"/>
        </a:xfrm>
      </p:grpSpPr>
      <p:sp>
        <p:nvSpPr>
          <p:cNvPr id="890" name="Google Shape;89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1" name="Google Shape;891;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02091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5"/>
        <p:cNvGrpSpPr/>
        <p:nvPr/>
      </p:nvGrpSpPr>
      <p:grpSpPr>
        <a:xfrm>
          <a:off x="0" y="0"/>
          <a:ext cx="0" cy="0"/>
          <a:chOff x="0" y="0"/>
          <a:chExt cx="0" cy="0"/>
        </a:xfrm>
      </p:grpSpPr>
      <p:sp>
        <p:nvSpPr>
          <p:cNvPr id="896" name="Google Shape;89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7" name="Google Shape;89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823134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3"/>
        <p:cNvGrpSpPr/>
        <p:nvPr/>
      </p:nvGrpSpPr>
      <p:grpSpPr>
        <a:xfrm>
          <a:off x="0" y="0"/>
          <a:ext cx="0" cy="0"/>
          <a:chOff x="0" y="0"/>
          <a:chExt cx="0" cy="0"/>
        </a:xfrm>
      </p:grpSpPr>
      <p:sp>
        <p:nvSpPr>
          <p:cNvPr id="914" name="Google Shape;914;g8831999f02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5" name="Google Shape;915;g8831999f02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307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8"/>
        <p:cNvGrpSpPr/>
        <p:nvPr/>
      </p:nvGrpSpPr>
      <p:grpSpPr>
        <a:xfrm>
          <a:off x="0" y="0"/>
          <a:ext cx="0" cy="0"/>
          <a:chOff x="0" y="0"/>
          <a:chExt cx="0" cy="0"/>
        </a:xfrm>
      </p:grpSpPr>
      <p:sp>
        <p:nvSpPr>
          <p:cNvPr id="919" name="Google Shape;919;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0" name="Google Shape;920;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34745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g88f8e5acc1_1_11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8" name="Google Shape;928;g88f8e5acc1_1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585048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1"/>
        <p:cNvGrpSpPr/>
        <p:nvPr/>
      </p:nvGrpSpPr>
      <p:grpSpPr>
        <a:xfrm>
          <a:off x="0" y="0"/>
          <a:ext cx="0" cy="0"/>
          <a:chOff x="0" y="0"/>
          <a:chExt cx="0" cy="0"/>
        </a:xfrm>
      </p:grpSpPr>
      <p:sp>
        <p:nvSpPr>
          <p:cNvPr id="932" name="Google Shape;932;g88f8e5acc1_1_13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3" name="Google Shape;933;g88f8e5acc1_1_1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83136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6"/>
        <p:cNvGrpSpPr/>
        <p:nvPr/>
      </p:nvGrpSpPr>
      <p:grpSpPr>
        <a:xfrm>
          <a:off x="0" y="0"/>
          <a:ext cx="0" cy="0"/>
          <a:chOff x="0" y="0"/>
          <a:chExt cx="0" cy="0"/>
        </a:xfrm>
      </p:grpSpPr>
      <p:sp>
        <p:nvSpPr>
          <p:cNvPr id="937" name="Google Shape;937;g88f8e5acc1_1_136: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38" name="Google Shape;938;g88f8e5acc1_1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16620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5"/>
        <p:cNvGrpSpPr/>
        <p:nvPr/>
      </p:nvGrpSpPr>
      <p:grpSpPr>
        <a:xfrm>
          <a:off x="0" y="0"/>
          <a:ext cx="0" cy="0"/>
          <a:chOff x="0" y="0"/>
          <a:chExt cx="0" cy="0"/>
        </a:xfrm>
      </p:grpSpPr>
      <p:sp>
        <p:nvSpPr>
          <p:cNvPr id="946" name="Google Shape;946;g88f8e5acc1_1_12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7" name="Google Shape;947;g88f8e5acc1_1_1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934187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g88f8e5acc1_1_14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2" name="Google Shape;952;g88f8e5acc1_1_1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924071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6"/>
        <p:cNvGrpSpPr/>
        <p:nvPr/>
      </p:nvGrpSpPr>
      <p:grpSpPr>
        <a:xfrm>
          <a:off x="0" y="0"/>
          <a:ext cx="0" cy="0"/>
          <a:chOff x="0" y="0"/>
          <a:chExt cx="0" cy="0"/>
        </a:xfrm>
      </p:grpSpPr>
      <p:sp>
        <p:nvSpPr>
          <p:cNvPr id="957" name="Google Shape;957;g88f8e5acc1_1_1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58" name="Google Shape;958;g88f8e5acc1_1_1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872510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1"/>
        <p:cNvGrpSpPr/>
        <p:nvPr/>
      </p:nvGrpSpPr>
      <p:grpSpPr>
        <a:xfrm>
          <a:off x="0" y="0"/>
          <a:ext cx="0" cy="0"/>
          <a:chOff x="0" y="0"/>
          <a:chExt cx="0" cy="0"/>
        </a:xfrm>
      </p:grpSpPr>
      <p:sp>
        <p:nvSpPr>
          <p:cNvPr id="962" name="Google Shape;962;g88f8e5acc1_1_15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63" name="Google Shape;963;g88f8e5acc1_1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716893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7"/>
        <p:cNvGrpSpPr/>
        <p:nvPr/>
      </p:nvGrpSpPr>
      <p:grpSpPr>
        <a:xfrm>
          <a:off x="0" y="0"/>
          <a:ext cx="0" cy="0"/>
          <a:chOff x="0" y="0"/>
          <a:chExt cx="0" cy="0"/>
        </a:xfrm>
      </p:grpSpPr>
      <p:sp>
        <p:nvSpPr>
          <p:cNvPr id="968" name="Google Shape;96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9" name="Google Shape;96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84041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4"/>
        <p:cNvGrpSpPr/>
        <p:nvPr/>
      </p:nvGrpSpPr>
      <p:grpSpPr>
        <a:xfrm>
          <a:off x="0" y="0"/>
          <a:ext cx="0" cy="0"/>
          <a:chOff x="0" y="0"/>
          <a:chExt cx="0" cy="0"/>
        </a:xfrm>
      </p:grpSpPr>
      <p:sp>
        <p:nvSpPr>
          <p:cNvPr id="975" name="Google Shape;975;g898b2ab81b_0_4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6" name="Google Shape;976;g898b2ab81b_0_4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96594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3"/>
        <p:cNvGrpSpPr/>
        <p:nvPr/>
      </p:nvGrpSpPr>
      <p:grpSpPr>
        <a:xfrm>
          <a:off x="0" y="0"/>
          <a:ext cx="0" cy="0"/>
          <a:chOff x="0" y="0"/>
          <a:chExt cx="0" cy="0"/>
        </a:xfrm>
      </p:grpSpPr>
      <p:sp>
        <p:nvSpPr>
          <p:cNvPr id="984" name="Google Shape;984;g898b2ab81b_0_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5" name="Google Shape;985;g898b2ab81b_0_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29466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0"/>
        <p:cNvGrpSpPr/>
        <p:nvPr/>
      </p:nvGrpSpPr>
      <p:grpSpPr>
        <a:xfrm>
          <a:off x="0" y="0"/>
          <a:ext cx="0" cy="0"/>
          <a:chOff x="0" y="0"/>
          <a:chExt cx="0" cy="0"/>
        </a:xfrm>
      </p:grpSpPr>
      <p:sp>
        <p:nvSpPr>
          <p:cNvPr id="991" name="Google Shape;991;g898b2ab81b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2" name="Google Shape;992;g898b2ab81b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88238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6"/>
        <p:cNvGrpSpPr/>
        <p:nvPr/>
      </p:nvGrpSpPr>
      <p:grpSpPr>
        <a:xfrm>
          <a:off x="0" y="0"/>
          <a:ext cx="0" cy="0"/>
          <a:chOff x="0" y="0"/>
          <a:chExt cx="0" cy="0"/>
        </a:xfrm>
      </p:grpSpPr>
      <p:sp>
        <p:nvSpPr>
          <p:cNvPr id="997" name="Google Shape;997;g898b2ab81b_0_4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8" name="Google Shape;998;g898b2ab81b_0_4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7489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1"/>
        <p:cNvGrpSpPr/>
        <p:nvPr/>
      </p:nvGrpSpPr>
      <p:grpSpPr>
        <a:xfrm>
          <a:off x="0" y="0"/>
          <a:ext cx="0" cy="0"/>
          <a:chOff x="0" y="0"/>
          <a:chExt cx="0" cy="0"/>
        </a:xfrm>
      </p:grpSpPr>
      <p:sp>
        <p:nvSpPr>
          <p:cNvPr id="1002" name="Google Shape;1002;g898b2ab81b_0_4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3" name="Google Shape;1003;g898b2ab81b_0_4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341162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g898b2ab846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9" name="Google Shape;1009;g898b2ab846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49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3"/>
        <p:cNvGrpSpPr/>
        <p:nvPr/>
      </p:nvGrpSpPr>
      <p:grpSpPr>
        <a:xfrm>
          <a:off x="0" y="0"/>
          <a:ext cx="0" cy="0"/>
          <a:chOff x="0" y="0"/>
          <a:chExt cx="0" cy="0"/>
        </a:xfrm>
      </p:grpSpPr>
      <p:sp>
        <p:nvSpPr>
          <p:cNvPr id="1014" name="Google Shape;1014;g898b2ab81b_0_4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5" name="Google Shape;1015;g898b2ab81b_0_4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53613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9"/>
        <p:cNvGrpSpPr/>
        <p:nvPr/>
      </p:nvGrpSpPr>
      <p:grpSpPr>
        <a:xfrm>
          <a:off x="0" y="0"/>
          <a:ext cx="0" cy="0"/>
          <a:chOff x="0" y="0"/>
          <a:chExt cx="0" cy="0"/>
        </a:xfrm>
      </p:grpSpPr>
      <p:sp>
        <p:nvSpPr>
          <p:cNvPr id="1020" name="Google Shape;1020;g898b2ab81b_0_4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1" name="Google Shape;1021;g898b2ab81b_0_4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2794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5"/>
        <p:cNvGrpSpPr/>
        <p:nvPr/>
      </p:nvGrpSpPr>
      <p:grpSpPr>
        <a:xfrm>
          <a:off x="0" y="0"/>
          <a:ext cx="0" cy="0"/>
          <a:chOff x="0" y="0"/>
          <a:chExt cx="0" cy="0"/>
        </a:xfrm>
      </p:grpSpPr>
      <p:sp>
        <p:nvSpPr>
          <p:cNvPr id="1026" name="Google Shape;1026;g897093a373_0_2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7" name="Google Shape;1027;g897093a373_0_2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497563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2"/>
        <p:cNvGrpSpPr/>
        <p:nvPr/>
      </p:nvGrpSpPr>
      <p:grpSpPr>
        <a:xfrm>
          <a:off x="0" y="0"/>
          <a:ext cx="0" cy="0"/>
          <a:chOff x="0" y="0"/>
          <a:chExt cx="0" cy="0"/>
        </a:xfrm>
      </p:grpSpPr>
      <p:sp>
        <p:nvSpPr>
          <p:cNvPr id="1033" name="Google Shape;1033;g897093a373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4" name="Google Shape;1034;g897093a373_0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930994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8"/>
        <p:cNvGrpSpPr/>
        <p:nvPr/>
      </p:nvGrpSpPr>
      <p:grpSpPr>
        <a:xfrm>
          <a:off x="0" y="0"/>
          <a:ext cx="0" cy="0"/>
          <a:chOff x="0" y="0"/>
          <a:chExt cx="0" cy="0"/>
        </a:xfrm>
      </p:grpSpPr>
      <p:sp>
        <p:nvSpPr>
          <p:cNvPr id="1039" name="Google Shape;1039;g897093a373_0_2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0" name="Google Shape;1040;g897093a373_0_2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223598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4"/>
        <p:cNvGrpSpPr/>
        <p:nvPr/>
      </p:nvGrpSpPr>
      <p:grpSpPr>
        <a:xfrm>
          <a:off x="0" y="0"/>
          <a:ext cx="0" cy="0"/>
          <a:chOff x="0" y="0"/>
          <a:chExt cx="0" cy="0"/>
        </a:xfrm>
      </p:grpSpPr>
      <p:sp>
        <p:nvSpPr>
          <p:cNvPr id="1045" name="Google Shape;104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6" name="Google Shape;1046;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081377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1"/>
        <p:cNvGrpSpPr/>
        <p:nvPr/>
      </p:nvGrpSpPr>
      <p:grpSpPr>
        <a:xfrm>
          <a:off x="0" y="0"/>
          <a:ext cx="0" cy="0"/>
          <a:chOff x="0" y="0"/>
          <a:chExt cx="0" cy="0"/>
        </a:xfrm>
      </p:grpSpPr>
      <p:sp>
        <p:nvSpPr>
          <p:cNvPr id="1052" name="Google Shape;1052;g89a496a34a_0_48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3" name="Google Shape;1053;g89a496a34a_0_48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7432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5"/>
        <p:cNvGrpSpPr/>
        <p:nvPr/>
      </p:nvGrpSpPr>
      <p:grpSpPr>
        <a:xfrm>
          <a:off x="0" y="0"/>
          <a:ext cx="0" cy="0"/>
          <a:chOff x="0" y="0"/>
          <a:chExt cx="0" cy="0"/>
        </a:xfrm>
      </p:grpSpPr>
      <p:sp>
        <p:nvSpPr>
          <p:cNvPr id="1056" name="Google Shape;1056;g89a496a34a_0_486: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7" name="Google Shape;1057;g89a496a34a_0_4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65510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1"/>
        <p:cNvGrpSpPr/>
        <p:nvPr/>
      </p:nvGrpSpPr>
      <p:grpSpPr>
        <a:xfrm>
          <a:off x="0" y="0"/>
          <a:ext cx="0" cy="0"/>
          <a:chOff x="0" y="0"/>
          <a:chExt cx="0" cy="0"/>
        </a:xfrm>
      </p:grpSpPr>
      <p:sp>
        <p:nvSpPr>
          <p:cNvPr id="1072" name="Google Shape;1072;g89a496a34a_0_5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3" name="Google Shape;1073;g89a496a34a_0_501: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4" name="Google Shape;1074;g89a496a34a_0_501: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27</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2638071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0"/>
        <p:cNvGrpSpPr/>
        <p:nvPr/>
      </p:nvGrpSpPr>
      <p:grpSpPr>
        <a:xfrm>
          <a:off x="0" y="0"/>
          <a:ext cx="0" cy="0"/>
          <a:chOff x="0" y="0"/>
          <a:chExt cx="0" cy="0"/>
        </a:xfrm>
      </p:grpSpPr>
      <p:sp>
        <p:nvSpPr>
          <p:cNvPr id="1081" name="Google Shape;1081;g89a496a34a_0_5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2" name="Google Shape;1082;g89a496a34a_0_50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3" name="Google Shape;1083;g89a496a34a_0_509: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28</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0128374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6"/>
        <p:cNvGrpSpPr/>
        <p:nvPr/>
      </p:nvGrpSpPr>
      <p:grpSpPr>
        <a:xfrm>
          <a:off x="0" y="0"/>
          <a:ext cx="0" cy="0"/>
          <a:chOff x="0" y="0"/>
          <a:chExt cx="0" cy="0"/>
        </a:xfrm>
      </p:grpSpPr>
      <p:sp>
        <p:nvSpPr>
          <p:cNvPr id="1087" name="Google Shape;1087;g899b4505b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8" name="Google Shape;1088;g899b4505b2_0_0: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9" name="Google Shape;1089;g899b4505b2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29</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1326278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2"/>
        <p:cNvGrpSpPr/>
        <p:nvPr/>
      </p:nvGrpSpPr>
      <p:grpSpPr>
        <a:xfrm>
          <a:off x="0" y="0"/>
          <a:ext cx="0" cy="0"/>
          <a:chOff x="0" y="0"/>
          <a:chExt cx="0" cy="0"/>
        </a:xfrm>
      </p:grpSpPr>
      <p:sp>
        <p:nvSpPr>
          <p:cNvPr id="1093" name="Google Shape;1093;g899b4505b2_0_35: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4" name="Google Shape;1094;g899b4505b2_0_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15722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3"/>
        <p:cNvGrpSpPr/>
        <p:nvPr/>
      </p:nvGrpSpPr>
      <p:grpSpPr>
        <a:xfrm>
          <a:off x="0" y="0"/>
          <a:ext cx="0" cy="0"/>
          <a:chOff x="0" y="0"/>
          <a:chExt cx="0" cy="0"/>
        </a:xfrm>
      </p:grpSpPr>
      <p:sp>
        <p:nvSpPr>
          <p:cNvPr id="1104" name="Google Shape;1104;g89a496a34a_0_601: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5" name="Google Shape;1105;g89a496a34a_0_6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651490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8"/>
        <p:cNvGrpSpPr/>
        <p:nvPr/>
      </p:nvGrpSpPr>
      <p:grpSpPr>
        <a:xfrm>
          <a:off x="0" y="0"/>
          <a:ext cx="0" cy="0"/>
          <a:chOff x="0" y="0"/>
          <a:chExt cx="0" cy="0"/>
        </a:xfrm>
      </p:grpSpPr>
      <p:sp>
        <p:nvSpPr>
          <p:cNvPr id="1109" name="Google Shape;1109;g89a496a34a_0_605: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0" name="Google Shape;1110;g89a496a34a_0_60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88606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3"/>
        <p:cNvGrpSpPr/>
        <p:nvPr/>
      </p:nvGrpSpPr>
      <p:grpSpPr>
        <a:xfrm>
          <a:off x="0" y="0"/>
          <a:ext cx="0" cy="0"/>
          <a:chOff x="0" y="0"/>
          <a:chExt cx="0" cy="0"/>
        </a:xfrm>
      </p:grpSpPr>
      <p:sp>
        <p:nvSpPr>
          <p:cNvPr id="1114" name="Google Shape;1114;g89a496a34a_0_609: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5" name="Google Shape;1115;g89a496a34a_0_60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86582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8"/>
        <p:cNvGrpSpPr/>
        <p:nvPr/>
      </p:nvGrpSpPr>
      <p:grpSpPr>
        <a:xfrm>
          <a:off x="0" y="0"/>
          <a:ext cx="0" cy="0"/>
          <a:chOff x="0" y="0"/>
          <a:chExt cx="0" cy="0"/>
        </a:xfrm>
      </p:grpSpPr>
      <p:sp>
        <p:nvSpPr>
          <p:cNvPr id="1119" name="Google Shape;1119;g89a496a34a_0_613: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0" name="Google Shape;1120;g89a496a34a_0_6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548064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3"/>
        <p:cNvGrpSpPr/>
        <p:nvPr/>
      </p:nvGrpSpPr>
      <p:grpSpPr>
        <a:xfrm>
          <a:off x="0" y="0"/>
          <a:ext cx="0" cy="0"/>
          <a:chOff x="0" y="0"/>
          <a:chExt cx="0" cy="0"/>
        </a:xfrm>
      </p:grpSpPr>
      <p:sp>
        <p:nvSpPr>
          <p:cNvPr id="1124" name="Google Shape;1124;g89a496a34a_0_617:notes"/>
          <p:cNvSpPr txBox="1">
            <a:spLocks noGrp="1"/>
          </p:cNvSpPr>
          <p:nvPr>
            <p:ph type="body" idx="1"/>
          </p:nvPr>
        </p:nvSpPr>
        <p:spPr>
          <a:xfrm>
            <a:off x="685800" y="4400550"/>
            <a:ext cx="5486400" cy="3600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5" name="Google Shape;1125;g89a496a34a_0_6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40001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8"/>
        <p:cNvGrpSpPr/>
        <p:nvPr/>
      </p:nvGrpSpPr>
      <p:grpSpPr>
        <a:xfrm>
          <a:off x="0" y="0"/>
          <a:ext cx="0" cy="0"/>
          <a:chOff x="0" y="0"/>
          <a:chExt cx="0" cy="0"/>
        </a:xfrm>
      </p:grpSpPr>
      <p:sp>
        <p:nvSpPr>
          <p:cNvPr id="1129" name="Google Shape;112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0" name="Google Shape;113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384435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98953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9297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80666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79031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98629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396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68808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783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359580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837067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01078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313424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873155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1480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060979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996343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523970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83638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065661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6281971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0"/>
        <p:cNvGrpSpPr/>
        <p:nvPr/>
      </p:nvGrpSpPr>
      <p:grpSpPr>
        <a:xfrm>
          <a:off x="0" y="0"/>
          <a:ext cx="0" cy="0"/>
          <a:chOff x="0" y="0"/>
          <a:chExt cx="0" cy="0"/>
        </a:xfrm>
      </p:grpSpPr>
      <p:sp>
        <p:nvSpPr>
          <p:cNvPr id="101" name="Google Shape;101;p25"/>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02" name="Google Shape;102;p25"/>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03" name="Google Shape;103;p2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392161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04"/>
        <p:cNvGrpSpPr/>
        <p:nvPr/>
      </p:nvGrpSpPr>
      <p:grpSpPr>
        <a:xfrm>
          <a:off x="0" y="0"/>
          <a:ext cx="0" cy="0"/>
          <a:chOff x="0" y="0"/>
          <a:chExt cx="0" cy="0"/>
        </a:xfrm>
      </p:grpSpPr>
      <p:sp>
        <p:nvSpPr>
          <p:cNvPr id="105" name="Google Shape;105;p46"/>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106" name="Google Shape;106;p4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9458488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07"/>
        <p:cNvGrpSpPr/>
        <p:nvPr/>
      </p:nvGrpSpPr>
      <p:grpSpPr>
        <a:xfrm>
          <a:off x="0" y="0"/>
          <a:ext cx="0" cy="0"/>
          <a:chOff x="0" y="0"/>
          <a:chExt cx="0" cy="0"/>
        </a:xfrm>
      </p:grpSpPr>
      <p:sp>
        <p:nvSpPr>
          <p:cNvPr id="108" name="Google Shape;108;p4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09" name="Google Shape;109;p4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10" name="Google Shape;110;p4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421126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11"/>
        <p:cNvGrpSpPr/>
        <p:nvPr/>
      </p:nvGrpSpPr>
      <p:grpSpPr>
        <a:xfrm>
          <a:off x="0" y="0"/>
          <a:ext cx="0" cy="0"/>
          <a:chOff x="0" y="0"/>
          <a:chExt cx="0" cy="0"/>
        </a:xfrm>
      </p:grpSpPr>
      <p:sp>
        <p:nvSpPr>
          <p:cNvPr id="112" name="Google Shape;112;p4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3" name="Google Shape;113;p48"/>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4" name="Google Shape;114;p48"/>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15" name="Google Shape;115;p4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78113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16"/>
        <p:cNvGrpSpPr/>
        <p:nvPr/>
      </p:nvGrpSpPr>
      <p:grpSpPr>
        <a:xfrm>
          <a:off x="0" y="0"/>
          <a:ext cx="0" cy="0"/>
          <a:chOff x="0" y="0"/>
          <a:chExt cx="0" cy="0"/>
        </a:xfrm>
      </p:grpSpPr>
      <p:sp>
        <p:nvSpPr>
          <p:cNvPr id="117" name="Google Shape;117;p4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18" name="Google Shape;118;p4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838814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19"/>
        <p:cNvGrpSpPr/>
        <p:nvPr/>
      </p:nvGrpSpPr>
      <p:grpSpPr>
        <a:xfrm>
          <a:off x="0" y="0"/>
          <a:ext cx="0" cy="0"/>
          <a:chOff x="0" y="0"/>
          <a:chExt cx="0" cy="0"/>
        </a:xfrm>
      </p:grpSpPr>
      <p:sp>
        <p:nvSpPr>
          <p:cNvPr id="120" name="Google Shape;120;p50"/>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21" name="Google Shape;121;p50"/>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122" name="Google Shape;122;p5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037899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23"/>
        <p:cNvGrpSpPr/>
        <p:nvPr/>
      </p:nvGrpSpPr>
      <p:grpSpPr>
        <a:xfrm>
          <a:off x="0" y="0"/>
          <a:ext cx="0" cy="0"/>
          <a:chOff x="0" y="0"/>
          <a:chExt cx="0" cy="0"/>
        </a:xfrm>
      </p:grpSpPr>
      <p:sp>
        <p:nvSpPr>
          <p:cNvPr id="124" name="Google Shape;124;p51"/>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125" name="Google Shape;125;p5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953331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26"/>
        <p:cNvGrpSpPr/>
        <p:nvPr/>
      </p:nvGrpSpPr>
      <p:grpSpPr>
        <a:xfrm>
          <a:off x="0" y="0"/>
          <a:ext cx="0" cy="0"/>
          <a:chOff x="0" y="0"/>
          <a:chExt cx="0" cy="0"/>
        </a:xfrm>
      </p:grpSpPr>
      <p:sp>
        <p:nvSpPr>
          <p:cNvPr id="127" name="Google Shape;127;p52"/>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28" name="Google Shape;128;p52"/>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129" name="Google Shape;129;p52"/>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130" name="Google Shape;130;p52"/>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1" name="Google Shape;131;p5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52359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32"/>
        <p:cNvGrpSpPr/>
        <p:nvPr/>
      </p:nvGrpSpPr>
      <p:grpSpPr>
        <a:xfrm>
          <a:off x="0" y="0"/>
          <a:ext cx="0" cy="0"/>
          <a:chOff x="0" y="0"/>
          <a:chExt cx="0" cy="0"/>
        </a:xfrm>
      </p:grpSpPr>
      <p:sp>
        <p:nvSpPr>
          <p:cNvPr id="133" name="Google Shape;133;p53"/>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34" name="Google Shape;134;p5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1238310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35"/>
        <p:cNvGrpSpPr/>
        <p:nvPr/>
      </p:nvGrpSpPr>
      <p:grpSpPr>
        <a:xfrm>
          <a:off x="0" y="0"/>
          <a:ext cx="0" cy="0"/>
          <a:chOff x="0" y="0"/>
          <a:chExt cx="0" cy="0"/>
        </a:xfrm>
      </p:grpSpPr>
      <p:sp>
        <p:nvSpPr>
          <p:cNvPr id="136" name="Google Shape;136;p54"/>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137" name="Google Shape;137;p54"/>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138" name="Google Shape;138;p5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681149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5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069302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310"/>
        <p:cNvGrpSpPr/>
        <p:nvPr/>
      </p:nvGrpSpPr>
      <p:grpSpPr>
        <a:xfrm>
          <a:off x="0" y="0"/>
          <a:ext cx="0" cy="0"/>
          <a:chOff x="0" y="0"/>
          <a:chExt cx="0" cy="0"/>
        </a:xfrm>
      </p:grpSpPr>
      <p:sp>
        <p:nvSpPr>
          <p:cNvPr id="311" name="Google Shape;311;g898b2ab846_0_295"/>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6933"/>
            </a:lvl1pPr>
            <a:lvl2pPr lvl="1" algn="ctr" rtl="0">
              <a:spcBef>
                <a:spcPts val="0"/>
              </a:spcBef>
              <a:spcAft>
                <a:spcPts val="0"/>
              </a:spcAft>
              <a:buSzPts val="5200"/>
              <a:buNone/>
              <a:defRPr sz="6933"/>
            </a:lvl2pPr>
            <a:lvl3pPr lvl="2" algn="ctr" rtl="0">
              <a:spcBef>
                <a:spcPts val="0"/>
              </a:spcBef>
              <a:spcAft>
                <a:spcPts val="0"/>
              </a:spcAft>
              <a:buSzPts val="5200"/>
              <a:buNone/>
              <a:defRPr sz="6933"/>
            </a:lvl3pPr>
            <a:lvl4pPr lvl="3" algn="ctr" rtl="0">
              <a:spcBef>
                <a:spcPts val="0"/>
              </a:spcBef>
              <a:spcAft>
                <a:spcPts val="0"/>
              </a:spcAft>
              <a:buSzPts val="5200"/>
              <a:buNone/>
              <a:defRPr sz="6933"/>
            </a:lvl4pPr>
            <a:lvl5pPr lvl="4" algn="ctr" rtl="0">
              <a:spcBef>
                <a:spcPts val="0"/>
              </a:spcBef>
              <a:spcAft>
                <a:spcPts val="0"/>
              </a:spcAft>
              <a:buSzPts val="5200"/>
              <a:buNone/>
              <a:defRPr sz="6933"/>
            </a:lvl5pPr>
            <a:lvl6pPr lvl="5" algn="ctr" rtl="0">
              <a:spcBef>
                <a:spcPts val="0"/>
              </a:spcBef>
              <a:spcAft>
                <a:spcPts val="0"/>
              </a:spcAft>
              <a:buSzPts val="5200"/>
              <a:buNone/>
              <a:defRPr sz="6933"/>
            </a:lvl6pPr>
            <a:lvl7pPr lvl="6" algn="ctr" rtl="0">
              <a:spcBef>
                <a:spcPts val="0"/>
              </a:spcBef>
              <a:spcAft>
                <a:spcPts val="0"/>
              </a:spcAft>
              <a:buSzPts val="5200"/>
              <a:buNone/>
              <a:defRPr sz="6933"/>
            </a:lvl7pPr>
            <a:lvl8pPr lvl="7" algn="ctr" rtl="0">
              <a:spcBef>
                <a:spcPts val="0"/>
              </a:spcBef>
              <a:spcAft>
                <a:spcPts val="0"/>
              </a:spcAft>
              <a:buSzPts val="5200"/>
              <a:buNone/>
              <a:defRPr sz="6933"/>
            </a:lvl8pPr>
            <a:lvl9pPr lvl="8" algn="ctr" rtl="0">
              <a:spcBef>
                <a:spcPts val="0"/>
              </a:spcBef>
              <a:spcAft>
                <a:spcPts val="0"/>
              </a:spcAft>
              <a:buSzPts val="5200"/>
              <a:buNone/>
              <a:defRPr sz="6933"/>
            </a:lvl9pPr>
          </a:lstStyle>
          <a:p>
            <a:endParaRPr/>
          </a:p>
        </p:txBody>
      </p:sp>
      <p:sp>
        <p:nvSpPr>
          <p:cNvPr id="312" name="Google Shape;312;g898b2ab846_0_295"/>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3733"/>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313" name="Google Shape;313;g898b2ab846_0_29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123089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314"/>
        <p:cNvGrpSpPr/>
        <p:nvPr/>
      </p:nvGrpSpPr>
      <p:grpSpPr>
        <a:xfrm>
          <a:off x="0" y="0"/>
          <a:ext cx="0" cy="0"/>
          <a:chOff x="0" y="0"/>
          <a:chExt cx="0" cy="0"/>
        </a:xfrm>
      </p:grpSpPr>
      <p:sp>
        <p:nvSpPr>
          <p:cNvPr id="315" name="Google Shape;315;g898b2ab846_0_299"/>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316" name="Google Shape;316;g898b2ab846_0_29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2239475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317"/>
        <p:cNvGrpSpPr/>
        <p:nvPr/>
      </p:nvGrpSpPr>
      <p:grpSpPr>
        <a:xfrm>
          <a:off x="0" y="0"/>
          <a:ext cx="0" cy="0"/>
          <a:chOff x="0" y="0"/>
          <a:chExt cx="0" cy="0"/>
        </a:xfrm>
      </p:grpSpPr>
      <p:sp>
        <p:nvSpPr>
          <p:cNvPr id="318" name="Google Shape;318;g898b2ab846_0_302"/>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9" name="Google Shape;319;g898b2ab846_0_302"/>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20" name="Google Shape;320;g898b2ab846_0_30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333574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21"/>
        <p:cNvGrpSpPr/>
        <p:nvPr/>
      </p:nvGrpSpPr>
      <p:grpSpPr>
        <a:xfrm>
          <a:off x="0" y="0"/>
          <a:ext cx="0" cy="0"/>
          <a:chOff x="0" y="0"/>
          <a:chExt cx="0" cy="0"/>
        </a:xfrm>
      </p:grpSpPr>
      <p:sp>
        <p:nvSpPr>
          <p:cNvPr id="322" name="Google Shape;322;g898b2ab846_0_30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3" name="Google Shape;323;g898b2ab846_0_306"/>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4" name="Google Shape;324;g898b2ab846_0_306"/>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rtl="0">
              <a:spcBef>
                <a:spcPts val="0"/>
              </a:spcBef>
              <a:spcAft>
                <a:spcPts val="0"/>
              </a:spcAft>
              <a:buSzPts val="1400"/>
              <a:buChar char="●"/>
              <a:defRPr sz="1867"/>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25" name="Google Shape;325;g898b2ab846_0_30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397968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26"/>
        <p:cNvGrpSpPr/>
        <p:nvPr/>
      </p:nvGrpSpPr>
      <p:grpSpPr>
        <a:xfrm>
          <a:off x="0" y="0"/>
          <a:ext cx="0" cy="0"/>
          <a:chOff x="0" y="0"/>
          <a:chExt cx="0" cy="0"/>
        </a:xfrm>
      </p:grpSpPr>
      <p:sp>
        <p:nvSpPr>
          <p:cNvPr id="327" name="Google Shape;327;g898b2ab846_0_311"/>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8" name="Google Shape;328;g898b2ab846_0_3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458499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29"/>
        <p:cNvGrpSpPr/>
        <p:nvPr/>
      </p:nvGrpSpPr>
      <p:grpSpPr>
        <a:xfrm>
          <a:off x="0" y="0"/>
          <a:ext cx="0" cy="0"/>
          <a:chOff x="0" y="0"/>
          <a:chExt cx="0" cy="0"/>
        </a:xfrm>
      </p:grpSpPr>
      <p:sp>
        <p:nvSpPr>
          <p:cNvPr id="330" name="Google Shape;330;g898b2ab846_0_314"/>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3200"/>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
        <p:nvSpPr>
          <p:cNvPr id="331" name="Google Shape;331;g898b2ab846_0_314"/>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SzPts val="1200"/>
              <a:buChar char="●"/>
              <a:defRPr sz="1600"/>
            </a:lvl1pPr>
            <a:lvl2pPr marL="1219170" lvl="1" indent="-406390" rtl="0">
              <a:spcBef>
                <a:spcPts val="2133"/>
              </a:spcBef>
              <a:spcAft>
                <a:spcPts val="0"/>
              </a:spcAft>
              <a:buSzPts val="1200"/>
              <a:buChar char="○"/>
              <a:defRPr sz="1600"/>
            </a:lvl2pPr>
            <a:lvl3pPr marL="1828754" lvl="2" indent="-406390" rtl="0">
              <a:spcBef>
                <a:spcPts val="2133"/>
              </a:spcBef>
              <a:spcAft>
                <a:spcPts val="0"/>
              </a:spcAft>
              <a:buSzPts val="1200"/>
              <a:buChar char="■"/>
              <a:defRPr sz="1600"/>
            </a:lvl3pPr>
            <a:lvl4pPr marL="2438339" lvl="3" indent="-406390" rtl="0">
              <a:spcBef>
                <a:spcPts val="2133"/>
              </a:spcBef>
              <a:spcAft>
                <a:spcPts val="0"/>
              </a:spcAft>
              <a:buSzPts val="1200"/>
              <a:buChar char="●"/>
              <a:defRPr sz="1600"/>
            </a:lvl4pPr>
            <a:lvl5pPr marL="3047924" lvl="4" indent="-406390" rtl="0">
              <a:spcBef>
                <a:spcPts val="2133"/>
              </a:spcBef>
              <a:spcAft>
                <a:spcPts val="0"/>
              </a:spcAft>
              <a:buSzPts val="1200"/>
              <a:buChar char="○"/>
              <a:defRPr sz="1600"/>
            </a:lvl5pPr>
            <a:lvl6pPr marL="3657509" lvl="5" indent="-406390" rtl="0">
              <a:spcBef>
                <a:spcPts val="2133"/>
              </a:spcBef>
              <a:spcAft>
                <a:spcPts val="0"/>
              </a:spcAft>
              <a:buSzPts val="1200"/>
              <a:buChar char="■"/>
              <a:defRPr sz="1600"/>
            </a:lvl6pPr>
            <a:lvl7pPr marL="4267093" lvl="6" indent="-406390" rtl="0">
              <a:spcBef>
                <a:spcPts val="2133"/>
              </a:spcBef>
              <a:spcAft>
                <a:spcPts val="0"/>
              </a:spcAft>
              <a:buSzPts val="1200"/>
              <a:buChar char="●"/>
              <a:defRPr sz="1600"/>
            </a:lvl7pPr>
            <a:lvl8pPr marL="4876678" lvl="7" indent="-406390" rtl="0">
              <a:spcBef>
                <a:spcPts val="2133"/>
              </a:spcBef>
              <a:spcAft>
                <a:spcPts val="0"/>
              </a:spcAft>
              <a:buSzPts val="1200"/>
              <a:buChar char="○"/>
              <a:defRPr sz="1600"/>
            </a:lvl8pPr>
            <a:lvl9pPr marL="5486263" lvl="8" indent="-406390" rtl="0">
              <a:spcBef>
                <a:spcPts val="2133"/>
              </a:spcBef>
              <a:spcAft>
                <a:spcPts val="2133"/>
              </a:spcAft>
              <a:buSzPts val="1200"/>
              <a:buChar char="■"/>
              <a:defRPr sz="1600"/>
            </a:lvl9pPr>
          </a:lstStyle>
          <a:p>
            <a:endParaRPr/>
          </a:p>
        </p:txBody>
      </p:sp>
      <p:sp>
        <p:nvSpPr>
          <p:cNvPr id="332" name="Google Shape;332;g898b2ab846_0_31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58095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33"/>
        <p:cNvGrpSpPr/>
        <p:nvPr/>
      </p:nvGrpSpPr>
      <p:grpSpPr>
        <a:xfrm>
          <a:off x="0" y="0"/>
          <a:ext cx="0" cy="0"/>
          <a:chOff x="0" y="0"/>
          <a:chExt cx="0" cy="0"/>
        </a:xfrm>
      </p:grpSpPr>
      <p:sp>
        <p:nvSpPr>
          <p:cNvPr id="334" name="Google Shape;334;g898b2ab846_0_31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335" name="Google Shape;335;g898b2ab846_0_31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83688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36"/>
        <p:cNvGrpSpPr/>
        <p:nvPr/>
      </p:nvGrpSpPr>
      <p:grpSpPr>
        <a:xfrm>
          <a:off x="0" y="0"/>
          <a:ext cx="0" cy="0"/>
          <a:chOff x="0" y="0"/>
          <a:chExt cx="0" cy="0"/>
        </a:xfrm>
      </p:grpSpPr>
      <p:sp>
        <p:nvSpPr>
          <p:cNvPr id="337" name="Google Shape;337;g898b2ab846_0_32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38" name="Google Shape;338;g898b2ab846_0_321"/>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56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339" name="Google Shape;339;g898b2ab846_0_321"/>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8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340" name="Google Shape;340;g898b2ab846_0_321"/>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341" name="Google Shape;341;g898b2ab846_0_32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46135948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42"/>
        <p:cNvGrpSpPr/>
        <p:nvPr/>
      </p:nvGrpSpPr>
      <p:grpSpPr>
        <a:xfrm>
          <a:off x="0" y="0"/>
          <a:ext cx="0" cy="0"/>
          <a:chOff x="0" y="0"/>
          <a:chExt cx="0" cy="0"/>
        </a:xfrm>
      </p:grpSpPr>
      <p:sp>
        <p:nvSpPr>
          <p:cNvPr id="343" name="Google Shape;343;g898b2ab846_0_327"/>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800"/>
              <a:buNone/>
              <a:defRPr/>
            </a:lvl1pPr>
          </a:lstStyle>
          <a:p>
            <a:endParaRPr/>
          </a:p>
        </p:txBody>
      </p:sp>
      <p:sp>
        <p:nvSpPr>
          <p:cNvPr id="344" name="Google Shape;344;g898b2ab846_0_32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533489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45"/>
        <p:cNvGrpSpPr/>
        <p:nvPr/>
      </p:nvGrpSpPr>
      <p:grpSpPr>
        <a:xfrm>
          <a:off x="0" y="0"/>
          <a:ext cx="0" cy="0"/>
          <a:chOff x="0" y="0"/>
          <a:chExt cx="0" cy="0"/>
        </a:xfrm>
      </p:grpSpPr>
      <p:sp>
        <p:nvSpPr>
          <p:cNvPr id="346" name="Google Shape;346;g898b2ab846_0_330"/>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6000"/>
            </a:lvl1pPr>
            <a:lvl2pPr lvl="1" algn="ctr" rtl="0">
              <a:spcBef>
                <a:spcPts val="0"/>
              </a:spcBef>
              <a:spcAft>
                <a:spcPts val="0"/>
              </a:spcAft>
              <a:buSzPts val="12000"/>
              <a:buNone/>
              <a:defRPr sz="16000"/>
            </a:lvl2pPr>
            <a:lvl3pPr lvl="2" algn="ctr" rtl="0">
              <a:spcBef>
                <a:spcPts val="0"/>
              </a:spcBef>
              <a:spcAft>
                <a:spcPts val="0"/>
              </a:spcAft>
              <a:buSzPts val="12000"/>
              <a:buNone/>
              <a:defRPr sz="16000"/>
            </a:lvl3pPr>
            <a:lvl4pPr lvl="3" algn="ctr" rtl="0">
              <a:spcBef>
                <a:spcPts val="0"/>
              </a:spcBef>
              <a:spcAft>
                <a:spcPts val="0"/>
              </a:spcAft>
              <a:buSzPts val="12000"/>
              <a:buNone/>
              <a:defRPr sz="16000"/>
            </a:lvl4pPr>
            <a:lvl5pPr lvl="4" algn="ctr" rtl="0">
              <a:spcBef>
                <a:spcPts val="0"/>
              </a:spcBef>
              <a:spcAft>
                <a:spcPts val="0"/>
              </a:spcAft>
              <a:buSzPts val="12000"/>
              <a:buNone/>
              <a:defRPr sz="16000"/>
            </a:lvl5pPr>
            <a:lvl6pPr lvl="5" algn="ctr" rtl="0">
              <a:spcBef>
                <a:spcPts val="0"/>
              </a:spcBef>
              <a:spcAft>
                <a:spcPts val="0"/>
              </a:spcAft>
              <a:buSzPts val="12000"/>
              <a:buNone/>
              <a:defRPr sz="16000"/>
            </a:lvl6pPr>
            <a:lvl7pPr lvl="6" algn="ctr" rtl="0">
              <a:spcBef>
                <a:spcPts val="0"/>
              </a:spcBef>
              <a:spcAft>
                <a:spcPts val="0"/>
              </a:spcAft>
              <a:buSzPts val="12000"/>
              <a:buNone/>
              <a:defRPr sz="16000"/>
            </a:lvl7pPr>
            <a:lvl8pPr lvl="7" algn="ctr" rtl="0">
              <a:spcBef>
                <a:spcPts val="0"/>
              </a:spcBef>
              <a:spcAft>
                <a:spcPts val="0"/>
              </a:spcAft>
              <a:buSzPts val="12000"/>
              <a:buNone/>
              <a:defRPr sz="16000"/>
            </a:lvl8pPr>
            <a:lvl9pPr lvl="8" algn="ctr" rtl="0">
              <a:spcBef>
                <a:spcPts val="0"/>
              </a:spcBef>
              <a:spcAft>
                <a:spcPts val="0"/>
              </a:spcAft>
              <a:buSzPts val="12000"/>
              <a:buNone/>
              <a:defRPr sz="16000"/>
            </a:lvl9pPr>
          </a:lstStyle>
          <a:p>
            <a:r>
              <a:t>xx%</a:t>
            </a:r>
          </a:p>
        </p:txBody>
      </p:sp>
      <p:sp>
        <p:nvSpPr>
          <p:cNvPr id="347" name="Google Shape;347;g898b2ab846_0_330"/>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rtl="0">
              <a:spcBef>
                <a:spcPts val="0"/>
              </a:spcBef>
              <a:spcAft>
                <a:spcPts val="0"/>
              </a:spcAft>
              <a:buSzPts val="1800"/>
              <a:buChar char="●"/>
              <a:defRPr/>
            </a:lvl1pPr>
            <a:lvl2pPr marL="1219170" lvl="1" indent="-423323" algn="ctr" rtl="0">
              <a:spcBef>
                <a:spcPts val="2133"/>
              </a:spcBef>
              <a:spcAft>
                <a:spcPts val="0"/>
              </a:spcAft>
              <a:buSzPts val="1400"/>
              <a:buChar char="○"/>
              <a:defRPr/>
            </a:lvl2pPr>
            <a:lvl3pPr marL="1828754" lvl="2" indent="-423323" algn="ctr" rtl="0">
              <a:spcBef>
                <a:spcPts val="2133"/>
              </a:spcBef>
              <a:spcAft>
                <a:spcPts val="0"/>
              </a:spcAft>
              <a:buSzPts val="1400"/>
              <a:buChar char="■"/>
              <a:defRPr/>
            </a:lvl3pPr>
            <a:lvl4pPr marL="2438339" lvl="3" indent="-423323" algn="ctr" rtl="0">
              <a:spcBef>
                <a:spcPts val="2133"/>
              </a:spcBef>
              <a:spcAft>
                <a:spcPts val="0"/>
              </a:spcAft>
              <a:buSzPts val="1400"/>
              <a:buChar char="●"/>
              <a:defRPr/>
            </a:lvl4pPr>
            <a:lvl5pPr marL="3047924" lvl="4" indent="-423323" algn="ctr" rtl="0">
              <a:spcBef>
                <a:spcPts val="2133"/>
              </a:spcBef>
              <a:spcAft>
                <a:spcPts val="0"/>
              </a:spcAft>
              <a:buSzPts val="1400"/>
              <a:buChar char="○"/>
              <a:defRPr/>
            </a:lvl5pPr>
            <a:lvl6pPr marL="3657509" lvl="5" indent="-423323" algn="ctr" rtl="0">
              <a:spcBef>
                <a:spcPts val="2133"/>
              </a:spcBef>
              <a:spcAft>
                <a:spcPts val="0"/>
              </a:spcAft>
              <a:buSzPts val="1400"/>
              <a:buChar char="■"/>
              <a:defRPr/>
            </a:lvl6pPr>
            <a:lvl7pPr marL="4267093" lvl="6" indent="-423323" algn="ctr" rtl="0">
              <a:spcBef>
                <a:spcPts val="2133"/>
              </a:spcBef>
              <a:spcAft>
                <a:spcPts val="0"/>
              </a:spcAft>
              <a:buSzPts val="1400"/>
              <a:buChar char="●"/>
              <a:defRPr/>
            </a:lvl7pPr>
            <a:lvl8pPr marL="4876678" lvl="7" indent="-423323" algn="ctr" rtl="0">
              <a:spcBef>
                <a:spcPts val="2133"/>
              </a:spcBef>
              <a:spcAft>
                <a:spcPts val="0"/>
              </a:spcAft>
              <a:buSzPts val="1400"/>
              <a:buChar char="○"/>
              <a:defRPr/>
            </a:lvl8pPr>
            <a:lvl9pPr marL="5486263" lvl="8" indent="-423323" algn="ctr" rtl="0">
              <a:spcBef>
                <a:spcPts val="2133"/>
              </a:spcBef>
              <a:spcAft>
                <a:spcPts val="2133"/>
              </a:spcAft>
              <a:buSzPts val="1400"/>
              <a:buChar char="■"/>
              <a:defRPr/>
            </a:lvl9pPr>
          </a:lstStyle>
          <a:p>
            <a:endParaRPr/>
          </a:p>
        </p:txBody>
      </p:sp>
      <p:sp>
        <p:nvSpPr>
          <p:cNvPr id="348" name="Google Shape;348;g898b2ab846_0_33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057164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49"/>
        <p:cNvGrpSpPr/>
        <p:nvPr/>
      </p:nvGrpSpPr>
      <p:grpSpPr>
        <a:xfrm>
          <a:off x="0" y="0"/>
          <a:ext cx="0" cy="0"/>
          <a:chOff x="0" y="0"/>
          <a:chExt cx="0" cy="0"/>
        </a:xfrm>
      </p:grpSpPr>
      <p:sp>
        <p:nvSpPr>
          <p:cNvPr id="350" name="Google Shape;350;g898b2ab846_0_33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574159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79"/>
        <p:cNvGrpSpPr/>
        <p:nvPr/>
      </p:nvGrpSpPr>
      <p:grpSpPr>
        <a:xfrm>
          <a:off x="0" y="0"/>
          <a:ext cx="0" cy="0"/>
          <a:chOff x="0" y="0"/>
          <a:chExt cx="0" cy="0"/>
        </a:xfrm>
      </p:grpSpPr>
      <p:sp>
        <p:nvSpPr>
          <p:cNvPr id="280" name="Google Shape;280;g898b2ab81b_0_489"/>
          <p:cNvSpPr txBox="1">
            <a:spLocks noGrp="1"/>
          </p:cNvSpPr>
          <p:nvPr>
            <p:ph type="ctrTitle"/>
          </p:nvPr>
        </p:nvSpPr>
        <p:spPr>
          <a:xfrm>
            <a:off x="973667" y="1905000"/>
            <a:ext cx="10242400" cy="1523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5400"/>
              <a:buFont typeface="Calibri"/>
              <a:buNone/>
              <a:defRPr sz="7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1" name="Google Shape;281;g898b2ab81b_0_489"/>
          <p:cNvSpPr txBox="1">
            <a:spLocks noGrp="1"/>
          </p:cNvSpPr>
          <p:nvPr>
            <p:ph type="subTitle" idx="1"/>
          </p:nvPr>
        </p:nvSpPr>
        <p:spPr>
          <a:xfrm>
            <a:off x="973665" y="4344988"/>
            <a:ext cx="10242400" cy="461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chemeClr val="lt1"/>
              </a:buClr>
              <a:buSzPts val="3200"/>
              <a:buFont typeface="Calibri"/>
              <a:buNone/>
              <a:defRPr>
                <a:solidFill>
                  <a:schemeClr val="lt1"/>
                </a:solidFill>
              </a:defRPr>
            </a:lvl1pPr>
            <a:lvl2pPr lvl="1" algn="ctr" rtl="0">
              <a:lnSpc>
                <a:spcPct val="90000"/>
              </a:lnSpc>
              <a:spcBef>
                <a:spcPts val="747"/>
              </a:spcBef>
              <a:spcAft>
                <a:spcPts val="0"/>
              </a:spcAft>
              <a:buClr>
                <a:schemeClr val="lt1"/>
              </a:buClr>
              <a:buSzPts val="2800"/>
              <a:buFont typeface="Calibri"/>
              <a:buNone/>
              <a:defRPr>
                <a:solidFill>
                  <a:schemeClr val="lt1"/>
                </a:solidFill>
              </a:defRPr>
            </a:lvl2pPr>
            <a:lvl3pPr lvl="2" algn="ctr" rtl="0">
              <a:lnSpc>
                <a:spcPct val="90000"/>
              </a:lnSpc>
              <a:spcBef>
                <a:spcPts val="640"/>
              </a:spcBef>
              <a:spcAft>
                <a:spcPts val="0"/>
              </a:spcAft>
              <a:buClr>
                <a:schemeClr val="lt1"/>
              </a:buClr>
              <a:buSzPts val="2400"/>
              <a:buFont typeface="Calibri"/>
              <a:buNone/>
              <a:defRPr>
                <a:solidFill>
                  <a:schemeClr val="lt1"/>
                </a:solidFill>
              </a:defRPr>
            </a:lvl3pPr>
            <a:lvl4pPr lvl="3" algn="ctr" rtl="0">
              <a:lnSpc>
                <a:spcPct val="90000"/>
              </a:lnSpc>
              <a:spcBef>
                <a:spcPts val="640"/>
              </a:spcBef>
              <a:spcAft>
                <a:spcPts val="0"/>
              </a:spcAft>
              <a:buClr>
                <a:schemeClr val="lt1"/>
              </a:buClr>
              <a:buSzPts val="2400"/>
              <a:buFont typeface="Calibri"/>
              <a:buNone/>
              <a:defRPr>
                <a:solidFill>
                  <a:schemeClr val="lt1"/>
                </a:solidFill>
              </a:defRPr>
            </a:lvl4pPr>
            <a:lvl5pPr lvl="4" algn="ctr" rtl="0">
              <a:lnSpc>
                <a:spcPct val="90000"/>
              </a:lnSpc>
              <a:spcBef>
                <a:spcPts val="640"/>
              </a:spcBef>
              <a:spcAft>
                <a:spcPts val="0"/>
              </a:spcAft>
              <a:buClr>
                <a:schemeClr val="lt1"/>
              </a:buClr>
              <a:buSzPts val="2400"/>
              <a:buFont typeface="Calibri"/>
              <a:buNone/>
              <a:defRPr>
                <a:solidFill>
                  <a:schemeClr val="lt1"/>
                </a:solidFill>
              </a:defRPr>
            </a:lvl5pPr>
            <a:lvl6pPr lvl="5" algn="ctr" rtl="0">
              <a:spcBef>
                <a:spcPts val="533"/>
              </a:spcBef>
              <a:spcAft>
                <a:spcPts val="0"/>
              </a:spcAft>
              <a:buClr>
                <a:schemeClr val="lt1"/>
              </a:buClr>
              <a:buSzPts val="2000"/>
              <a:buNone/>
              <a:defRPr>
                <a:solidFill>
                  <a:schemeClr val="lt1"/>
                </a:solidFill>
              </a:defRPr>
            </a:lvl6pPr>
            <a:lvl7pPr lvl="6" algn="ctr" rtl="0">
              <a:spcBef>
                <a:spcPts val="533"/>
              </a:spcBef>
              <a:spcAft>
                <a:spcPts val="0"/>
              </a:spcAft>
              <a:buClr>
                <a:schemeClr val="lt1"/>
              </a:buClr>
              <a:buSzPts val="2000"/>
              <a:buNone/>
              <a:defRPr>
                <a:solidFill>
                  <a:schemeClr val="lt1"/>
                </a:solidFill>
              </a:defRPr>
            </a:lvl7pPr>
            <a:lvl8pPr lvl="7" algn="ctr" rtl="0">
              <a:spcBef>
                <a:spcPts val="533"/>
              </a:spcBef>
              <a:spcAft>
                <a:spcPts val="0"/>
              </a:spcAft>
              <a:buClr>
                <a:schemeClr val="lt1"/>
              </a:buClr>
              <a:buSzPts val="2000"/>
              <a:buNone/>
              <a:defRPr>
                <a:solidFill>
                  <a:schemeClr val="lt1"/>
                </a:solidFill>
              </a:defRPr>
            </a:lvl8pPr>
            <a:lvl9pPr lvl="8" algn="ctr" rtl="0">
              <a:spcBef>
                <a:spcPts val="533"/>
              </a:spcBef>
              <a:spcAft>
                <a:spcPts val="0"/>
              </a:spcAft>
              <a:buClr>
                <a:schemeClr val="lt1"/>
              </a:buClr>
              <a:buSzPts val="2000"/>
              <a:buNone/>
              <a:defRPr>
                <a:solidFill>
                  <a:schemeClr val="lt1"/>
                </a:solidFill>
              </a:defRPr>
            </a:lvl9pPr>
          </a:lstStyle>
          <a:p>
            <a:endParaRPr/>
          </a:p>
        </p:txBody>
      </p:sp>
    </p:spTree>
    <p:extLst>
      <p:ext uri="{BB962C8B-B14F-4D97-AF65-F5344CB8AC3E}">
        <p14:creationId xmlns:p14="http://schemas.microsoft.com/office/powerpoint/2010/main" val="2446853650"/>
      </p:ext>
    </p:extLst>
  </p:cSld>
  <p:clrMapOvr>
    <a:masterClrMapping/>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1_Demo, Video etc. &quot;special&quot; slides">
  <p:cSld name="1_Demo, Video etc. &quot;special&quot; slides">
    <p:spTree>
      <p:nvGrpSpPr>
        <p:cNvPr id="1" name="Shape 282"/>
        <p:cNvGrpSpPr/>
        <p:nvPr/>
      </p:nvGrpSpPr>
      <p:grpSpPr>
        <a:xfrm>
          <a:off x="0" y="0"/>
          <a:ext cx="0" cy="0"/>
          <a:chOff x="0" y="0"/>
          <a:chExt cx="0" cy="0"/>
        </a:xfrm>
      </p:grpSpPr>
      <p:sp>
        <p:nvSpPr>
          <p:cNvPr id="283" name="Google Shape;283;g898b2ab81b_0_492"/>
          <p:cNvSpPr txBox="1">
            <a:spLocks noGrp="1"/>
          </p:cNvSpPr>
          <p:nvPr>
            <p:ph type="ctrTitle"/>
          </p:nvPr>
        </p:nvSpPr>
        <p:spPr>
          <a:xfrm>
            <a:off x="1825625" y="649805"/>
            <a:ext cx="9390800" cy="1523600"/>
          </a:xfrm>
          <a:prstGeom prst="rect">
            <a:avLst/>
          </a:prstGeom>
          <a:noFill/>
          <a:ln>
            <a:noFill/>
          </a:ln>
        </p:spPr>
        <p:txBody>
          <a:bodyPr spcFirstLastPara="1" wrap="square" lIns="0" tIns="0" rIns="0" bIns="0" anchor="ctr" anchorCtr="0">
            <a:noAutofit/>
          </a:bodyPr>
          <a:lstStyle>
            <a:lvl1pPr lvl="0" algn="l" rtl="0">
              <a:lnSpc>
                <a:spcPct val="90000"/>
              </a:lnSpc>
              <a:spcBef>
                <a:spcPts val="0"/>
              </a:spcBef>
              <a:spcAft>
                <a:spcPts val="0"/>
              </a:spcAft>
              <a:buClr>
                <a:srgbClr val="FFFFB9"/>
              </a:buClr>
              <a:buSzPts val="5400"/>
              <a:buFont typeface="Calibri"/>
              <a:buNone/>
              <a:defRPr sz="72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4" name="Google Shape;284;g898b2ab81b_0_492"/>
          <p:cNvSpPr txBox="1">
            <a:spLocks noGrp="1"/>
          </p:cNvSpPr>
          <p:nvPr>
            <p:ph type="subTitle" idx="1"/>
          </p:nvPr>
        </p:nvSpPr>
        <p:spPr>
          <a:xfrm>
            <a:off x="1825273" y="4344988"/>
            <a:ext cx="9390800" cy="4616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chemeClr val="lt1"/>
              </a:buClr>
              <a:buSzPts val="3200"/>
              <a:buFont typeface="Calibri"/>
              <a:buNone/>
              <a:defRPr>
                <a:solidFill>
                  <a:schemeClr val="lt1"/>
                </a:solidFill>
              </a:defRPr>
            </a:lvl1pPr>
            <a:lvl2pPr lvl="1" algn="ctr" rtl="0">
              <a:lnSpc>
                <a:spcPct val="90000"/>
              </a:lnSpc>
              <a:spcBef>
                <a:spcPts val="747"/>
              </a:spcBef>
              <a:spcAft>
                <a:spcPts val="0"/>
              </a:spcAft>
              <a:buClr>
                <a:schemeClr val="lt1"/>
              </a:buClr>
              <a:buSzPts val="2800"/>
              <a:buFont typeface="Calibri"/>
              <a:buNone/>
              <a:defRPr>
                <a:solidFill>
                  <a:schemeClr val="lt1"/>
                </a:solidFill>
              </a:defRPr>
            </a:lvl2pPr>
            <a:lvl3pPr lvl="2" algn="ctr" rtl="0">
              <a:lnSpc>
                <a:spcPct val="90000"/>
              </a:lnSpc>
              <a:spcBef>
                <a:spcPts val="640"/>
              </a:spcBef>
              <a:spcAft>
                <a:spcPts val="0"/>
              </a:spcAft>
              <a:buClr>
                <a:schemeClr val="lt1"/>
              </a:buClr>
              <a:buSzPts val="2400"/>
              <a:buFont typeface="Calibri"/>
              <a:buNone/>
              <a:defRPr>
                <a:solidFill>
                  <a:schemeClr val="lt1"/>
                </a:solidFill>
              </a:defRPr>
            </a:lvl3pPr>
            <a:lvl4pPr lvl="3" algn="ctr" rtl="0">
              <a:lnSpc>
                <a:spcPct val="90000"/>
              </a:lnSpc>
              <a:spcBef>
                <a:spcPts val="640"/>
              </a:spcBef>
              <a:spcAft>
                <a:spcPts val="0"/>
              </a:spcAft>
              <a:buClr>
                <a:schemeClr val="lt1"/>
              </a:buClr>
              <a:buSzPts val="2400"/>
              <a:buFont typeface="Calibri"/>
              <a:buNone/>
              <a:defRPr>
                <a:solidFill>
                  <a:schemeClr val="lt1"/>
                </a:solidFill>
              </a:defRPr>
            </a:lvl4pPr>
            <a:lvl5pPr lvl="4" algn="ctr" rtl="0">
              <a:lnSpc>
                <a:spcPct val="90000"/>
              </a:lnSpc>
              <a:spcBef>
                <a:spcPts val="640"/>
              </a:spcBef>
              <a:spcAft>
                <a:spcPts val="0"/>
              </a:spcAft>
              <a:buClr>
                <a:schemeClr val="lt1"/>
              </a:buClr>
              <a:buSzPts val="2400"/>
              <a:buFont typeface="Calibri"/>
              <a:buNone/>
              <a:defRPr>
                <a:solidFill>
                  <a:schemeClr val="lt1"/>
                </a:solidFill>
              </a:defRPr>
            </a:lvl5pPr>
            <a:lvl6pPr lvl="5" algn="ctr" rtl="0">
              <a:spcBef>
                <a:spcPts val="533"/>
              </a:spcBef>
              <a:spcAft>
                <a:spcPts val="0"/>
              </a:spcAft>
              <a:buClr>
                <a:schemeClr val="lt1"/>
              </a:buClr>
              <a:buSzPts val="2000"/>
              <a:buNone/>
              <a:defRPr>
                <a:solidFill>
                  <a:schemeClr val="lt1"/>
                </a:solidFill>
              </a:defRPr>
            </a:lvl6pPr>
            <a:lvl7pPr lvl="6" algn="ctr" rtl="0">
              <a:spcBef>
                <a:spcPts val="533"/>
              </a:spcBef>
              <a:spcAft>
                <a:spcPts val="0"/>
              </a:spcAft>
              <a:buClr>
                <a:schemeClr val="lt1"/>
              </a:buClr>
              <a:buSzPts val="2000"/>
              <a:buNone/>
              <a:defRPr>
                <a:solidFill>
                  <a:schemeClr val="lt1"/>
                </a:solidFill>
              </a:defRPr>
            </a:lvl7pPr>
            <a:lvl8pPr lvl="7" algn="ctr" rtl="0">
              <a:spcBef>
                <a:spcPts val="533"/>
              </a:spcBef>
              <a:spcAft>
                <a:spcPts val="0"/>
              </a:spcAft>
              <a:buClr>
                <a:schemeClr val="lt1"/>
              </a:buClr>
              <a:buSzPts val="2000"/>
              <a:buNone/>
              <a:defRPr>
                <a:solidFill>
                  <a:schemeClr val="lt1"/>
                </a:solidFill>
              </a:defRPr>
            </a:lvl8pPr>
            <a:lvl9pPr lvl="8" algn="ctr" rtl="0">
              <a:spcBef>
                <a:spcPts val="533"/>
              </a:spcBef>
              <a:spcAft>
                <a:spcPts val="0"/>
              </a:spcAft>
              <a:buClr>
                <a:schemeClr val="lt1"/>
              </a:buClr>
              <a:buSzPts val="2000"/>
              <a:buNone/>
              <a:defRPr>
                <a:solidFill>
                  <a:schemeClr val="lt1"/>
                </a:solidFill>
              </a:defRPr>
            </a:lvl9pPr>
          </a:lstStyle>
          <a:p>
            <a:endParaRPr/>
          </a:p>
        </p:txBody>
      </p:sp>
      <p:sp>
        <p:nvSpPr>
          <p:cNvPr id="285" name="Google Shape;285;g898b2ab81b_0_492"/>
          <p:cNvSpPr txBox="1">
            <a:spLocks noGrp="1"/>
          </p:cNvSpPr>
          <p:nvPr>
            <p:ph type="body" idx="2"/>
          </p:nvPr>
        </p:nvSpPr>
        <p:spPr>
          <a:xfrm>
            <a:off x="962732" y="2355851"/>
            <a:ext cx="10253600" cy="1385200"/>
          </a:xfrm>
          <a:prstGeom prst="rect">
            <a:avLst/>
          </a:prstGeom>
          <a:noFill/>
          <a:ln>
            <a:noFill/>
          </a:ln>
        </p:spPr>
        <p:txBody>
          <a:bodyPr spcFirstLastPara="1" wrap="square" lIns="0" tIns="0" rIns="0" bIns="0" anchor="t" anchorCtr="0">
            <a:noAutofit/>
          </a:bodyPr>
          <a:lstStyle>
            <a:lvl1pPr marL="609585" lvl="0" indent="-304792" algn="l" rtl="0">
              <a:lnSpc>
                <a:spcPct val="90000"/>
              </a:lnSpc>
              <a:spcBef>
                <a:spcPts val="2667"/>
              </a:spcBef>
              <a:spcAft>
                <a:spcPts val="0"/>
              </a:spcAft>
              <a:buClr>
                <a:srgbClr val="FFE9D4"/>
              </a:buClr>
              <a:buSzPts val="10000"/>
              <a:buFont typeface="Arial"/>
              <a:buNone/>
              <a:defRPr sz="13333" b="1" i="1" u="none" strike="noStrike" cap="none">
                <a:solidFill>
                  <a:srgbClr val="FFE9D4"/>
                </a:solidFill>
                <a:latin typeface="Calibri"/>
                <a:ea typeface="Calibri"/>
                <a:cs typeface="Calibri"/>
                <a:sym typeface="Calibri"/>
              </a:defRPr>
            </a:lvl1pPr>
            <a:lvl2pPr marL="1219170" lvl="1" indent="-457189" algn="l" rtl="0">
              <a:lnSpc>
                <a:spcPct val="90000"/>
              </a:lnSpc>
              <a:spcBef>
                <a:spcPts val="480"/>
              </a:spcBef>
              <a:spcAft>
                <a:spcPts val="0"/>
              </a:spcAft>
              <a:buClr>
                <a:schemeClr val="lt1"/>
              </a:buClr>
              <a:buSzPts val="1800"/>
              <a:buChar char="•"/>
              <a:defRPr/>
            </a:lvl2pPr>
            <a:lvl3pPr marL="1828754" lvl="2" indent="-457189" algn="l" rtl="0">
              <a:lnSpc>
                <a:spcPct val="90000"/>
              </a:lnSpc>
              <a:spcBef>
                <a:spcPts val="480"/>
              </a:spcBef>
              <a:spcAft>
                <a:spcPts val="0"/>
              </a:spcAft>
              <a:buClr>
                <a:schemeClr val="lt1"/>
              </a:buClr>
              <a:buSzPts val="1800"/>
              <a:buChar char="•"/>
              <a:defRPr/>
            </a:lvl3pPr>
            <a:lvl4pPr marL="2438339" lvl="3" indent="-457189" algn="l" rtl="0">
              <a:lnSpc>
                <a:spcPct val="90000"/>
              </a:lnSpc>
              <a:spcBef>
                <a:spcPts val="480"/>
              </a:spcBef>
              <a:spcAft>
                <a:spcPts val="0"/>
              </a:spcAft>
              <a:buClr>
                <a:schemeClr val="lt1"/>
              </a:buClr>
              <a:buSzPts val="1800"/>
              <a:buChar char="•"/>
              <a:defRPr/>
            </a:lvl4pPr>
            <a:lvl5pPr marL="3047924" lvl="4" indent="-457189" algn="l" rtl="0">
              <a:lnSpc>
                <a:spcPct val="90000"/>
              </a:lnSpc>
              <a:spcBef>
                <a:spcPts val="480"/>
              </a:spcBef>
              <a:spcAft>
                <a:spcPts val="0"/>
              </a:spcAft>
              <a:buClr>
                <a:schemeClr val="lt1"/>
              </a:buClr>
              <a:buSzPts val="1800"/>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149744196"/>
      </p:ext>
    </p:extLst>
  </p:cSld>
  <p:clrMapOvr>
    <a:masterClrMapping/>
  </p:clrMapOvr>
  <p:transition>
    <p:fade/>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86"/>
        <p:cNvGrpSpPr/>
        <p:nvPr/>
      </p:nvGrpSpPr>
      <p:grpSpPr>
        <a:xfrm>
          <a:off x="0" y="0"/>
          <a:ext cx="0" cy="0"/>
          <a:chOff x="0" y="0"/>
          <a:chExt cx="0" cy="0"/>
        </a:xfrm>
      </p:grpSpPr>
      <p:sp>
        <p:nvSpPr>
          <p:cNvPr id="287" name="Google Shape;287;g898b2ab81b_0_49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88" name="Google Shape;288;g898b2ab81b_0_496"/>
          <p:cNvSpPr txBox="1">
            <a:spLocks noGrp="1"/>
          </p:cNvSpPr>
          <p:nvPr>
            <p:ph type="body" idx="1"/>
          </p:nvPr>
        </p:nvSpPr>
        <p:spPr>
          <a:xfrm>
            <a:off x="508000" y="1411552"/>
            <a:ext cx="11176000" cy="2210800"/>
          </a:xfrm>
          <a:prstGeom prst="rect">
            <a:avLst/>
          </a:prstGeom>
          <a:noFill/>
          <a:ln>
            <a:noFill/>
          </a:ln>
        </p:spPr>
        <p:txBody>
          <a:bodyPr spcFirstLastPara="1" wrap="square" lIns="0" tIns="0" rIns="0" bIns="0" anchor="t" anchorCtr="0">
            <a:noAutofit/>
          </a:bodyPr>
          <a:lstStyle>
            <a:lvl1pPr marL="609585" lvl="0" indent="-575719" algn="l" rtl="0">
              <a:lnSpc>
                <a:spcPct val="90000"/>
              </a:lnSpc>
              <a:spcBef>
                <a:spcPts val="853"/>
              </a:spcBef>
              <a:spcAft>
                <a:spcPts val="0"/>
              </a:spcAft>
              <a:buClr>
                <a:schemeClr val="lt1"/>
              </a:buClr>
              <a:buSzPts val="3200"/>
              <a:buFont typeface="Calibri"/>
              <a:buChar char="•"/>
              <a:defRPr/>
            </a:lvl1pPr>
            <a:lvl2pPr marL="1219170" lvl="1" indent="-541853" algn="l" rtl="0">
              <a:lnSpc>
                <a:spcPct val="90000"/>
              </a:lnSpc>
              <a:spcBef>
                <a:spcPts val="747"/>
              </a:spcBef>
              <a:spcAft>
                <a:spcPts val="0"/>
              </a:spcAft>
              <a:buClr>
                <a:schemeClr val="lt1"/>
              </a:buClr>
              <a:buSzPts val="2800"/>
              <a:buFont typeface="Calibri"/>
              <a:buChar char="•"/>
              <a:defRPr/>
            </a:lvl2pPr>
            <a:lvl3pPr marL="1828754" lvl="2" indent="-507987" algn="l" rtl="0">
              <a:lnSpc>
                <a:spcPct val="90000"/>
              </a:lnSpc>
              <a:spcBef>
                <a:spcPts val="640"/>
              </a:spcBef>
              <a:spcAft>
                <a:spcPts val="0"/>
              </a:spcAft>
              <a:buClr>
                <a:schemeClr val="lt1"/>
              </a:buClr>
              <a:buSzPts val="2400"/>
              <a:buFont typeface="Calibri"/>
              <a:buChar char="•"/>
              <a:defRPr/>
            </a:lvl3pPr>
            <a:lvl4pPr marL="2438339" lvl="3" indent="-507987" algn="l" rtl="0">
              <a:lnSpc>
                <a:spcPct val="90000"/>
              </a:lnSpc>
              <a:spcBef>
                <a:spcPts val="640"/>
              </a:spcBef>
              <a:spcAft>
                <a:spcPts val="0"/>
              </a:spcAft>
              <a:buClr>
                <a:schemeClr val="lt1"/>
              </a:buClr>
              <a:buSzPts val="2400"/>
              <a:buFont typeface="Calibri"/>
              <a:buChar char="•"/>
              <a:defRPr/>
            </a:lvl4pPr>
            <a:lvl5pPr marL="3047924" lvl="4" indent="-507987" algn="l" rtl="0">
              <a:lnSpc>
                <a:spcPct val="90000"/>
              </a:lnSpc>
              <a:spcBef>
                <a:spcPts val="640"/>
              </a:spcBef>
              <a:spcAft>
                <a:spcPts val="0"/>
              </a:spcAft>
              <a:buClr>
                <a:schemeClr val="lt1"/>
              </a:buClr>
              <a:buSzPts val="2400"/>
              <a:buFont typeface="Calibri"/>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3293640990"/>
      </p:ext>
    </p:extLst>
  </p:cSld>
  <p:clrMapOvr>
    <a:masterClrMapping/>
  </p:clrMapOvr>
  <p:transition>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89"/>
        <p:cNvGrpSpPr/>
        <p:nvPr/>
      </p:nvGrpSpPr>
      <p:grpSpPr>
        <a:xfrm>
          <a:off x="0" y="0"/>
          <a:ext cx="0" cy="0"/>
          <a:chOff x="0" y="0"/>
          <a:chExt cx="0" cy="0"/>
        </a:xfrm>
      </p:grpSpPr>
      <p:sp>
        <p:nvSpPr>
          <p:cNvPr id="290" name="Google Shape;290;g898b2ab81b_0_499"/>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1" name="Google Shape;291;g898b2ab81b_0_499"/>
          <p:cNvSpPr txBox="1">
            <a:spLocks noGrp="1"/>
          </p:cNvSpPr>
          <p:nvPr>
            <p:ph type="body" idx="1"/>
          </p:nvPr>
        </p:nvSpPr>
        <p:spPr>
          <a:xfrm>
            <a:off x="508000" y="1412875"/>
            <a:ext cx="11176000" cy="2210800"/>
          </a:xfrm>
          <a:prstGeom prst="rect">
            <a:avLst/>
          </a:prstGeom>
          <a:noFill/>
          <a:ln>
            <a:noFill/>
          </a:ln>
        </p:spPr>
        <p:txBody>
          <a:bodyPr spcFirstLastPara="1" wrap="square" lIns="0" tIns="0" rIns="0" bIns="0" anchor="t" anchorCtr="0">
            <a:noAutofit/>
          </a:bodyPr>
          <a:lstStyle>
            <a:lvl1pPr marL="609585" lvl="0" indent="-575719" algn="l" rtl="0">
              <a:lnSpc>
                <a:spcPct val="90000"/>
              </a:lnSpc>
              <a:spcBef>
                <a:spcPts val="853"/>
              </a:spcBef>
              <a:spcAft>
                <a:spcPts val="0"/>
              </a:spcAft>
              <a:buClr>
                <a:schemeClr val="lt1"/>
              </a:buClr>
              <a:buSzPts val="3200"/>
              <a:buFont typeface="Calibri"/>
              <a:buChar char="•"/>
              <a:defRPr/>
            </a:lvl1pPr>
            <a:lvl2pPr marL="1219170" lvl="1" indent="-541853" algn="l" rtl="0">
              <a:lnSpc>
                <a:spcPct val="90000"/>
              </a:lnSpc>
              <a:spcBef>
                <a:spcPts val="747"/>
              </a:spcBef>
              <a:spcAft>
                <a:spcPts val="0"/>
              </a:spcAft>
              <a:buClr>
                <a:schemeClr val="lt1"/>
              </a:buClr>
              <a:buSzPts val="2800"/>
              <a:buFont typeface="Calibri"/>
              <a:buChar char="•"/>
              <a:defRPr/>
            </a:lvl2pPr>
            <a:lvl3pPr marL="1828754" lvl="2" indent="-507987" algn="l" rtl="0">
              <a:lnSpc>
                <a:spcPct val="90000"/>
              </a:lnSpc>
              <a:spcBef>
                <a:spcPts val="640"/>
              </a:spcBef>
              <a:spcAft>
                <a:spcPts val="0"/>
              </a:spcAft>
              <a:buClr>
                <a:schemeClr val="lt1"/>
              </a:buClr>
              <a:buSzPts val="2400"/>
              <a:buFont typeface="Calibri"/>
              <a:buChar char="•"/>
              <a:defRPr/>
            </a:lvl3pPr>
            <a:lvl4pPr marL="2438339" lvl="3" indent="-507987" algn="l" rtl="0">
              <a:lnSpc>
                <a:spcPct val="90000"/>
              </a:lnSpc>
              <a:spcBef>
                <a:spcPts val="640"/>
              </a:spcBef>
              <a:spcAft>
                <a:spcPts val="0"/>
              </a:spcAft>
              <a:buClr>
                <a:schemeClr val="lt1"/>
              </a:buClr>
              <a:buSzPts val="2400"/>
              <a:buFont typeface="Calibri"/>
              <a:buChar char="•"/>
              <a:defRPr/>
            </a:lvl4pPr>
            <a:lvl5pPr marL="3047924" lvl="4" indent="-507987" algn="l" rtl="0">
              <a:lnSpc>
                <a:spcPct val="90000"/>
              </a:lnSpc>
              <a:spcBef>
                <a:spcPts val="640"/>
              </a:spcBef>
              <a:spcAft>
                <a:spcPts val="0"/>
              </a:spcAft>
              <a:buClr>
                <a:schemeClr val="lt1"/>
              </a:buClr>
              <a:buSzPts val="2400"/>
              <a:buFont typeface="Calibri"/>
              <a:buChar char="•"/>
              <a:defRPr/>
            </a:lvl5pPr>
            <a:lvl6pPr marL="3657509" lvl="5" indent="-457189" algn="l" rtl="0">
              <a:spcBef>
                <a:spcPts val="480"/>
              </a:spcBef>
              <a:spcAft>
                <a:spcPts val="0"/>
              </a:spcAft>
              <a:buClr>
                <a:schemeClr val="lt1"/>
              </a:buClr>
              <a:buSzPts val="1800"/>
              <a:buChar char="•"/>
              <a:defRPr/>
            </a:lvl6pPr>
            <a:lvl7pPr marL="4267093" lvl="6" indent="-457189" algn="l" rtl="0">
              <a:spcBef>
                <a:spcPts val="480"/>
              </a:spcBef>
              <a:spcAft>
                <a:spcPts val="0"/>
              </a:spcAft>
              <a:buClr>
                <a:schemeClr val="lt1"/>
              </a:buClr>
              <a:buSzPts val="1800"/>
              <a:buChar char="•"/>
              <a:defRPr/>
            </a:lvl7pPr>
            <a:lvl8pPr marL="4876678" lvl="7" indent="-457189" algn="l" rtl="0">
              <a:spcBef>
                <a:spcPts val="480"/>
              </a:spcBef>
              <a:spcAft>
                <a:spcPts val="0"/>
              </a:spcAft>
              <a:buClr>
                <a:schemeClr val="lt1"/>
              </a:buClr>
              <a:buSzPts val="1800"/>
              <a:buChar char="•"/>
              <a:defRPr/>
            </a:lvl8pPr>
            <a:lvl9pPr marL="5486263" lvl="8" indent="-457189" algn="l" rtl="0">
              <a:spcBef>
                <a:spcPts val="480"/>
              </a:spcBef>
              <a:spcAft>
                <a:spcPts val="0"/>
              </a:spcAft>
              <a:buClr>
                <a:schemeClr val="lt1"/>
              </a:buClr>
              <a:buSzPts val="1800"/>
              <a:buChar char="•"/>
              <a:defRPr/>
            </a:lvl9pPr>
          </a:lstStyle>
          <a:p>
            <a:endParaRPr/>
          </a:p>
        </p:txBody>
      </p:sp>
    </p:spTree>
    <p:extLst>
      <p:ext uri="{BB962C8B-B14F-4D97-AF65-F5344CB8AC3E}">
        <p14:creationId xmlns:p14="http://schemas.microsoft.com/office/powerpoint/2010/main" val="4208704760"/>
      </p:ext>
    </p:extLst>
  </p:cSld>
  <p:clrMapOvr>
    <a:masterClrMapping/>
  </p:clrMapOvr>
  <p:transition>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292"/>
        <p:cNvGrpSpPr/>
        <p:nvPr/>
      </p:nvGrpSpPr>
      <p:grpSpPr>
        <a:xfrm>
          <a:off x="0" y="0"/>
          <a:ext cx="0" cy="0"/>
          <a:chOff x="0" y="0"/>
          <a:chExt cx="0" cy="0"/>
        </a:xfrm>
      </p:grpSpPr>
      <p:sp>
        <p:nvSpPr>
          <p:cNvPr id="293" name="Google Shape;293;g898b2ab81b_0_502"/>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4" name="Google Shape;294;g898b2ab81b_0_502"/>
          <p:cNvSpPr txBox="1">
            <a:spLocks noGrp="1"/>
          </p:cNvSpPr>
          <p:nvPr>
            <p:ph type="body" idx="1"/>
          </p:nvPr>
        </p:nvSpPr>
        <p:spPr>
          <a:xfrm>
            <a:off x="508000" y="1411553"/>
            <a:ext cx="5486400" cy="2129600"/>
          </a:xfrm>
          <a:prstGeom prst="rect">
            <a:avLst/>
          </a:prstGeom>
          <a:noFill/>
          <a:ln>
            <a:noFill/>
          </a:ln>
        </p:spPr>
        <p:txBody>
          <a:bodyPr spcFirstLastPara="1" wrap="square" lIns="0" tIns="0" rIns="0" bIns="0" anchor="t" anchorCtr="0">
            <a:noAutofit/>
          </a:bodyPr>
          <a:lstStyle>
            <a:lvl1pPr marL="609585" lvl="0" indent="-541853" algn="l" rtl="0">
              <a:lnSpc>
                <a:spcPct val="90000"/>
              </a:lnSpc>
              <a:spcBef>
                <a:spcPts val="747"/>
              </a:spcBef>
              <a:spcAft>
                <a:spcPts val="0"/>
              </a:spcAft>
              <a:buClr>
                <a:schemeClr val="lt1"/>
              </a:buClr>
              <a:buSzPts val="2800"/>
              <a:buFont typeface="Calibri"/>
              <a:buChar char="•"/>
              <a:defRPr sz="3733"/>
            </a:lvl1pPr>
            <a:lvl2pPr marL="1219170" lvl="1" indent="-507987" algn="l" rtl="0">
              <a:lnSpc>
                <a:spcPct val="90000"/>
              </a:lnSpc>
              <a:spcBef>
                <a:spcPts val="640"/>
              </a:spcBef>
              <a:spcAft>
                <a:spcPts val="0"/>
              </a:spcAft>
              <a:buClr>
                <a:schemeClr val="lt1"/>
              </a:buClr>
              <a:buSzPts val="2400"/>
              <a:buFont typeface="Calibri"/>
              <a:buChar char="•"/>
              <a:defRPr sz="3200"/>
            </a:lvl2pPr>
            <a:lvl3pPr marL="1828754" lvl="2" indent="-474121" algn="l" rtl="0">
              <a:lnSpc>
                <a:spcPct val="90000"/>
              </a:lnSpc>
              <a:spcBef>
                <a:spcPts val="533"/>
              </a:spcBef>
              <a:spcAft>
                <a:spcPts val="0"/>
              </a:spcAft>
              <a:buClr>
                <a:schemeClr val="lt1"/>
              </a:buClr>
              <a:buSzPts val="2000"/>
              <a:buFont typeface="Calibri"/>
              <a:buChar char="•"/>
              <a:defRPr sz="2667"/>
            </a:lvl3pPr>
            <a:lvl4pPr marL="2438339" lvl="3" indent="-457189" algn="l" rtl="0">
              <a:lnSpc>
                <a:spcPct val="90000"/>
              </a:lnSpc>
              <a:spcBef>
                <a:spcPts val="480"/>
              </a:spcBef>
              <a:spcAft>
                <a:spcPts val="0"/>
              </a:spcAft>
              <a:buClr>
                <a:schemeClr val="lt1"/>
              </a:buClr>
              <a:buSzPts val="1800"/>
              <a:buFont typeface="Calibri"/>
              <a:buChar char="•"/>
              <a:defRPr sz="2400"/>
            </a:lvl4pPr>
            <a:lvl5pPr marL="3047924" lvl="4" indent="-457189" algn="l" rtl="0">
              <a:lnSpc>
                <a:spcPct val="90000"/>
              </a:lnSpc>
              <a:spcBef>
                <a:spcPts val="480"/>
              </a:spcBef>
              <a:spcAft>
                <a:spcPts val="0"/>
              </a:spcAft>
              <a:buClr>
                <a:schemeClr val="lt1"/>
              </a:buClr>
              <a:buSzPts val="1800"/>
              <a:buFont typeface="Calibri"/>
              <a:buChar char="•"/>
              <a:defRPr sz="2400"/>
            </a:lvl5pPr>
            <a:lvl6pPr marL="3657509" lvl="5" indent="-457189" algn="l" rtl="0">
              <a:spcBef>
                <a:spcPts val="480"/>
              </a:spcBef>
              <a:spcAft>
                <a:spcPts val="0"/>
              </a:spcAft>
              <a:buClr>
                <a:schemeClr val="lt1"/>
              </a:buClr>
              <a:buSzPts val="1800"/>
              <a:buChar char="•"/>
              <a:defRPr sz="2400"/>
            </a:lvl6pPr>
            <a:lvl7pPr marL="4267093" lvl="6" indent="-457189" algn="l" rtl="0">
              <a:spcBef>
                <a:spcPts val="480"/>
              </a:spcBef>
              <a:spcAft>
                <a:spcPts val="0"/>
              </a:spcAft>
              <a:buClr>
                <a:schemeClr val="lt1"/>
              </a:buClr>
              <a:buSzPts val="1800"/>
              <a:buChar char="•"/>
              <a:defRPr sz="2400"/>
            </a:lvl7pPr>
            <a:lvl8pPr marL="4876678" lvl="7" indent="-457189" algn="l" rtl="0">
              <a:spcBef>
                <a:spcPts val="480"/>
              </a:spcBef>
              <a:spcAft>
                <a:spcPts val="0"/>
              </a:spcAft>
              <a:buClr>
                <a:schemeClr val="lt1"/>
              </a:buClr>
              <a:buSzPts val="1800"/>
              <a:buChar char="•"/>
              <a:defRPr sz="2400"/>
            </a:lvl8pPr>
            <a:lvl9pPr marL="5486263" lvl="8" indent="-457189" algn="l" rtl="0">
              <a:spcBef>
                <a:spcPts val="480"/>
              </a:spcBef>
              <a:spcAft>
                <a:spcPts val="0"/>
              </a:spcAft>
              <a:buClr>
                <a:schemeClr val="lt1"/>
              </a:buClr>
              <a:buSzPts val="1800"/>
              <a:buChar char="•"/>
              <a:defRPr sz="2400"/>
            </a:lvl9pPr>
          </a:lstStyle>
          <a:p>
            <a:endParaRPr/>
          </a:p>
        </p:txBody>
      </p:sp>
      <p:sp>
        <p:nvSpPr>
          <p:cNvPr id="295" name="Google Shape;295;g898b2ab81b_0_502"/>
          <p:cNvSpPr txBox="1">
            <a:spLocks noGrp="1"/>
          </p:cNvSpPr>
          <p:nvPr>
            <p:ph type="body" idx="2"/>
          </p:nvPr>
        </p:nvSpPr>
        <p:spPr>
          <a:xfrm>
            <a:off x="6197600" y="1411553"/>
            <a:ext cx="5486400" cy="2129600"/>
          </a:xfrm>
          <a:prstGeom prst="rect">
            <a:avLst/>
          </a:prstGeom>
          <a:noFill/>
          <a:ln>
            <a:noFill/>
          </a:ln>
        </p:spPr>
        <p:txBody>
          <a:bodyPr spcFirstLastPara="1" wrap="square" lIns="0" tIns="0" rIns="0" bIns="0" anchor="t" anchorCtr="0">
            <a:noAutofit/>
          </a:bodyPr>
          <a:lstStyle>
            <a:lvl1pPr marL="609585" lvl="0" indent="-541853" algn="l" rtl="0">
              <a:lnSpc>
                <a:spcPct val="90000"/>
              </a:lnSpc>
              <a:spcBef>
                <a:spcPts val="747"/>
              </a:spcBef>
              <a:spcAft>
                <a:spcPts val="0"/>
              </a:spcAft>
              <a:buClr>
                <a:schemeClr val="lt1"/>
              </a:buClr>
              <a:buSzPts val="2800"/>
              <a:buFont typeface="Calibri"/>
              <a:buChar char="•"/>
              <a:defRPr sz="3733"/>
            </a:lvl1pPr>
            <a:lvl2pPr marL="1219170" lvl="1" indent="-507987" algn="l" rtl="0">
              <a:lnSpc>
                <a:spcPct val="90000"/>
              </a:lnSpc>
              <a:spcBef>
                <a:spcPts val="640"/>
              </a:spcBef>
              <a:spcAft>
                <a:spcPts val="0"/>
              </a:spcAft>
              <a:buClr>
                <a:schemeClr val="lt1"/>
              </a:buClr>
              <a:buSzPts val="2400"/>
              <a:buFont typeface="Calibri"/>
              <a:buChar char="•"/>
              <a:defRPr sz="3200"/>
            </a:lvl2pPr>
            <a:lvl3pPr marL="1828754" lvl="2" indent="-474121" algn="l" rtl="0">
              <a:lnSpc>
                <a:spcPct val="90000"/>
              </a:lnSpc>
              <a:spcBef>
                <a:spcPts val="533"/>
              </a:spcBef>
              <a:spcAft>
                <a:spcPts val="0"/>
              </a:spcAft>
              <a:buClr>
                <a:schemeClr val="lt1"/>
              </a:buClr>
              <a:buSzPts val="2000"/>
              <a:buFont typeface="Calibri"/>
              <a:buChar char="•"/>
              <a:defRPr sz="2667"/>
            </a:lvl3pPr>
            <a:lvl4pPr marL="2438339" lvl="3" indent="-457189" algn="l" rtl="0">
              <a:lnSpc>
                <a:spcPct val="90000"/>
              </a:lnSpc>
              <a:spcBef>
                <a:spcPts val="480"/>
              </a:spcBef>
              <a:spcAft>
                <a:spcPts val="0"/>
              </a:spcAft>
              <a:buClr>
                <a:schemeClr val="lt1"/>
              </a:buClr>
              <a:buSzPts val="1800"/>
              <a:buFont typeface="Calibri"/>
              <a:buChar char="•"/>
              <a:defRPr sz="2400"/>
            </a:lvl4pPr>
            <a:lvl5pPr marL="3047924" lvl="4" indent="-457189" algn="l" rtl="0">
              <a:lnSpc>
                <a:spcPct val="90000"/>
              </a:lnSpc>
              <a:spcBef>
                <a:spcPts val="480"/>
              </a:spcBef>
              <a:spcAft>
                <a:spcPts val="0"/>
              </a:spcAft>
              <a:buClr>
                <a:schemeClr val="lt1"/>
              </a:buClr>
              <a:buSzPts val="1800"/>
              <a:buFont typeface="Calibri"/>
              <a:buChar char="•"/>
              <a:defRPr sz="2400"/>
            </a:lvl5pPr>
            <a:lvl6pPr marL="3657509" lvl="5" indent="-457189" algn="l" rtl="0">
              <a:spcBef>
                <a:spcPts val="480"/>
              </a:spcBef>
              <a:spcAft>
                <a:spcPts val="0"/>
              </a:spcAft>
              <a:buClr>
                <a:schemeClr val="lt1"/>
              </a:buClr>
              <a:buSzPts val="1800"/>
              <a:buChar char="•"/>
              <a:defRPr sz="2400"/>
            </a:lvl6pPr>
            <a:lvl7pPr marL="4267093" lvl="6" indent="-457189" algn="l" rtl="0">
              <a:spcBef>
                <a:spcPts val="480"/>
              </a:spcBef>
              <a:spcAft>
                <a:spcPts val="0"/>
              </a:spcAft>
              <a:buClr>
                <a:schemeClr val="lt1"/>
              </a:buClr>
              <a:buSzPts val="1800"/>
              <a:buChar char="•"/>
              <a:defRPr sz="2400"/>
            </a:lvl7pPr>
            <a:lvl8pPr marL="4876678" lvl="7" indent="-457189" algn="l" rtl="0">
              <a:spcBef>
                <a:spcPts val="480"/>
              </a:spcBef>
              <a:spcAft>
                <a:spcPts val="0"/>
              </a:spcAft>
              <a:buClr>
                <a:schemeClr val="lt1"/>
              </a:buClr>
              <a:buSzPts val="1800"/>
              <a:buChar char="•"/>
              <a:defRPr sz="2400"/>
            </a:lvl8pPr>
            <a:lvl9pPr marL="5486263" lvl="8" indent="-457189" algn="l" rtl="0">
              <a:spcBef>
                <a:spcPts val="480"/>
              </a:spcBef>
              <a:spcAft>
                <a:spcPts val="0"/>
              </a:spcAft>
              <a:buClr>
                <a:schemeClr val="lt1"/>
              </a:buClr>
              <a:buSzPts val="1800"/>
              <a:buChar char="•"/>
              <a:defRPr sz="2400"/>
            </a:lvl9pPr>
          </a:lstStyle>
          <a:p>
            <a:endParaRPr/>
          </a:p>
        </p:txBody>
      </p:sp>
    </p:spTree>
    <p:extLst>
      <p:ext uri="{BB962C8B-B14F-4D97-AF65-F5344CB8AC3E}">
        <p14:creationId xmlns:p14="http://schemas.microsoft.com/office/powerpoint/2010/main" val="166244420"/>
      </p:ext>
    </p:extLst>
  </p:cSld>
  <p:clrMapOvr>
    <a:masterClrMapping/>
  </p:clrMapOvr>
  <p:transition>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296"/>
        <p:cNvGrpSpPr/>
        <p:nvPr/>
      </p:nvGrpSpPr>
      <p:grpSpPr>
        <a:xfrm>
          <a:off x="0" y="0"/>
          <a:ext cx="0" cy="0"/>
          <a:chOff x="0" y="0"/>
          <a:chExt cx="0" cy="0"/>
        </a:xfrm>
      </p:grpSpPr>
      <p:sp>
        <p:nvSpPr>
          <p:cNvPr id="297" name="Google Shape;297;g898b2ab81b_0_50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4800"/>
              <a:buFont typeface="Calibri"/>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
        <p:nvSpPr>
          <p:cNvPr id="298" name="Google Shape;298;g898b2ab81b_0_506"/>
          <p:cNvSpPr txBox="1">
            <a:spLocks noGrp="1"/>
          </p:cNvSpPr>
          <p:nvPr>
            <p:ph type="body" idx="1"/>
          </p:nvPr>
        </p:nvSpPr>
        <p:spPr>
          <a:xfrm>
            <a:off x="508000" y="1411553"/>
            <a:ext cx="5486400" cy="692400"/>
          </a:xfrm>
          <a:prstGeom prst="rect">
            <a:avLst/>
          </a:prstGeom>
          <a:noFill/>
          <a:ln>
            <a:noFill/>
          </a:ln>
        </p:spPr>
        <p:txBody>
          <a:bodyPr spcFirstLastPara="1" wrap="square" lIns="0" tIns="0" rIns="0" bIns="0" anchor="b" anchorCtr="0">
            <a:noAutofit/>
          </a:bodyPr>
          <a:lstStyle>
            <a:lvl1pPr marL="609585" lvl="0" indent="-304792" algn="l" rtl="0">
              <a:lnSpc>
                <a:spcPct val="90000"/>
              </a:lnSpc>
              <a:spcBef>
                <a:spcPts val="0"/>
              </a:spcBef>
              <a:spcAft>
                <a:spcPts val="0"/>
              </a:spcAft>
              <a:buClr>
                <a:schemeClr val="lt1"/>
              </a:buClr>
              <a:buSzPts val="2500"/>
              <a:buFont typeface="Calibri"/>
              <a:buNone/>
              <a:defRPr sz="3333" b="1"/>
            </a:lvl1pPr>
            <a:lvl2pPr marL="1219170" lvl="1" indent="-304792" algn="l" rtl="0">
              <a:lnSpc>
                <a:spcPct val="90000"/>
              </a:lnSpc>
              <a:spcBef>
                <a:spcPts val="533"/>
              </a:spcBef>
              <a:spcAft>
                <a:spcPts val="0"/>
              </a:spcAft>
              <a:buClr>
                <a:schemeClr val="lt1"/>
              </a:buClr>
              <a:buSzPts val="2000"/>
              <a:buFont typeface="Calibri"/>
              <a:buNone/>
              <a:defRPr sz="2667" b="1"/>
            </a:lvl2pPr>
            <a:lvl3pPr marL="1828754" lvl="2" indent="-304792" algn="l" rtl="0">
              <a:lnSpc>
                <a:spcPct val="90000"/>
              </a:lnSpc>
              <a:spcBef>
                <a:spcPts val="480"/>
              </a:spcBef>
              <a:spcAft>
                <a:spcPts val="0"/>
              </a:spcAft>
              <a:buClr>
                <a:schemeClr val="lt1"/>
              </a:buClr>
              <a:buSzPts val="1800"/>
              <a:buFont typeface="Calibri"/>
              <a:buNone/>
              <a:defRPr sz="2400" b="1"/>
            </a:lvl3pPr>
            <a:lvl4pPr marL="2438339" lvl="3" indent="-304792" algn="l" rtl="0">
              <a:lnSpc>
                <a:spcPct val="90000"/>
              </a:lnSpc>
              <a:spcBef>
                <a:spcPts val="427"/>
              </a:spcBef>
              <a:spcAft>
                <a:spcPts val="0"/>
              </a:spcAft>
              <a:buClr>
                <a:schemeClr val="lt1"/>
              </a:buClr>
              <a:buSzPts val="1600"/>
              <a:buFont typeface="Calibri"/>
              <a:buNone/>
              <a:defRPr sz="2133" b="1"/>
            </a:lvl4pPr>
            <a:lvl5pPr marL="3047924" lvl="4" indent="-304792" algn="l" rtl="0">
              <a:lnSpc>
                <a:spcPct val="90000"/>
              </a:lnSpc>
              <a:spcBef>
                <a:spcPts val="427"/>
              </a:spcBef>
              <a:spcAft>
                <a:spcPts val="0"/>
              </a:spcAft>
              <a:buClr>
                <a:schemeClr val="lt1"/>
              </a:buClr>
              <a:buSzPts val="1600"/>
              <a:buFont typeface="Calibri"/>
              <a:buNone/>
              <a:defRPr sz="2133" b="1"/>
            </a:lvl5pPr>
            <a:lvl6pPr marL="3657509" lvl="5" indent="-304792" algn="l" rtl="0">
              <a:spcBef>
                <a:spcPts val="427"/>
              </a:spcBef>
              <a:spcAft>
                <a:spcPts val="0"/>
              </a:spcAft>
              <a:buClr>
                <a:schemeClr val="lt1"/>
              </a:buClr>
              <a:buSzPts val="1600"/>
              <a:buNone/>
              <a:defRPr sz="2133" b="1"/>
            </a:lvl6pPr>
            <a:lvl7pPr marL="4267093" lvl="6" indent="-304792" algn="l" rtl="0">
              <a:spcBef>
                <a:spcPts val="427"/>
              </a:spcBef>
              <a:spcAft>
                <a:spcPts val="0"/>
              </a:spcAft>
              <a:buClr>
                <a:schemeClr val="lt1"/>
              </a:buClr>
              <a:buSzPts val="1600"/>
              <a:buNone/>
              <a:defRPr sz="2133" b="1"/>
            </a:lvl7pPr>
            <a:lvl8pPr marL="4876678" lvl="7" indent="-304792" algn="l" rtl="0">
              <a:spcBef>
                <a:spcPts val="427"/>
              </a:spcBef>
              <a:spcAft>
                <a:spcPts val="0"/>
              </a:spcAft>
              <a:buClr>
                <a:schemeClr val="lt1"/>
              </a:buClr>
              <a:buSzPts val="1600"/>
              <a:buNone/>
              <a:defRPr sz="2133" b="1"/>
            </a:lvl8pPr>
            <a:lvl9pPr marL="5486263" lvl="8" indent="-304792" algn="l" rtl="0">
              <a:spcBef>
                <a:spcPts val="427"/>
              </a:spcBef>
              <a:spcAft>
                <a:spcPts val="0"/>
              </a:spcAft>
              <a:buClr>
                <a:schemeClr val="lt1"/>
              </a:buClr>
              <a:buSzPts val="1600"/>
              <a:buNone/>
              <a:defRPr sz="2133" b="1"/>
            </a:lvl9pPr>
          </a:lstStyle>
          <a:p>
            <a:endParaRPr/>
          </a:p>
        </p:txBody>
      </p:sp>
      <p:sp>
        <p:nvSpPr>
          <p:cNvPr id="299" name="Google Shape;299;g898b2ab81b_0_506"/>
          <p:cNvSpPr txBox="1">
            <a:spLocks noGrp="1"/>
          </p:cNvSpPr>
          <p:nvPr>
            <p:ph type="body" idx="2"/>
          </p:nvPr>
        </p:nvSpPr>
        <p:spPr>
          <a:xfrm>
            <a:off x="507999" y="2174875"/>
            <a:ext cx="5486400" cy="1537200"/>
          </a:xfrm>
          <a:prstGeom prst="rect">
            <a:avLst/>
          </a:prstGeom>
          <a:noFill/>
          <a:ln>
            <a:noFill/>
          </a:ln>
        </p:spPr>
        <p:txBody>
          <a:bodyPr spcFirstLastPara="1" wrap="square" lIns="0" tIns="0" rIns="0" bIns="0" anchor="t" anchorCtr="0">
            <a:noAutofit/>
          </a:bodyPr>
          <a:lstStyle>
            <a:lvl1pPr marL="609585" lvl="0" indent="-499521" algn="l" rtl="0">
              <a:lnSpc>
                <a:spcPct val="90000"/>
              </a:lnSpc>
              <a:spcBef>
                <a:spcPts val="613"/>
              </a:spcBef>
              <a:spcAft>
                <a:spcPts val="0"/>
              </a:spcAft>
              <a:buClr>
                <a:schemeClr val="lt1"/>
              </a:buClr>
              <a:buSzPts val="2300"/>
              <a:buFont typeface="Calibri"/>
              <a:buChar char="•"/>
              <a:defRPr sz="3067"/>
            </a:lvl1pPr>
            <a:lvl2pPr marL="1219170" lvl="1" indent="-474121" algn="l" rtl="0">
              <a:lnSpc>
                <a:spcPct val="90000"/>
              </a:lnSpc>
              <a:spcBef>
                <a:spcPts val="533"/>
              </a:spcBef>
              <a:spcAft>
                <a:spcPts val="0"/>
              </a:spcAft>
              <a:buClr>
                <a:schemeClr val="lt1"/>
              </a:buClr>
              <a:buSzPts val="2000"/>
              <a:buFont typeface="Calibri"/>
              <a:buChar char="•"/>
              <a:defRPr sz="2667"/>
            </a:lvl2pPr>
            <a:lvl3pPr marL="1828754" lvl="2" indent="-457189" algn="l" rtl="0">
              <a:lnSpc>
                <a:spcPct val="90000"/>
              </a:lnSpc>
              <a:spcBef>
                <a:spcPts val="480"/>
              </a:spcBef>
              <a:spcAft>
                <a:spcPts val="0"/>
              </a:spcAft>
              <a:buClr>
                <a:schemeClr val="lt1"/>
              </a:buClr>
              <a:buSzPts val="1800"/>
              <a:buFont typeface="Calibri"/>
              <a:buChar char="•"/>
              <a:defRPr sz="2400"/>
            </a:lvl3pPr>
            <a:lvl4pPr marL="2438339" lvl="3" indent="-448722" algn="l" rtl="0">
              <a:lnSpc>
                <a:spcPct val="90000"/>
              </a:lnSpc>
              <a:spcBef>
                <a:spcPts val="453"/>
              </a:spcBef>
              <a:spcAft>
                <a:spcPts val="0"/>
              </a:spcAft>
              <a:buClr>
                <a:schemeClr val="lt1"/>
              </a:buClr>
              <a:buSzPts val="1700"/>
              <a:buFont typeface="Calibri"/>
              <a:buChar char="•"/>
              <a:defRPr sz="2267"/>
            </a:lvl4pPr>
            <a:lvl5pPr marL="3047924" lvl="4" indent="-448722" algn="l" rtl="0">
              <a:lnSpc>
                <a:spcPct val="90000"/>
              </a:lnSpc>
              <a:spcBef>
                <a:spcPts val="453"/>
              </a:spcBef>
              <a:spcAft>
                <a:spcPts val="0"/>
              </a:spcAft>
              <a:buClr>
                <a:schemeClr val="lt1"/>
              </a:buClr>
              <a:buSzPts val="1700"/>
              <a:buFont typeface="Calibri"/>
              <a:buChar char="•"/>
              <a:defRPr sz="2267"/>
            </a:lvl5pPr>
            <a:lvl6pPr marL="3657509" lvl="5" indent="-440256" algn="l" rtl="0">
              <a:spcBef>
                <a:spcPts val="427"/>
              </a:spcBef>
              <a:spcAft>
                <a:spcPts val="0"/>
              </a:spcAft>
              <a:buClr>
                <a:schemeClr val="lt1"/>
              </a:buClr>
              <a:buSzPts val="1600"/>
              <a:buChar char="•"/>
              <a:defRPr sz="2133"/>
            </a:lvl6pPr>
            <a:lvl7pPr marL="4267093" lvl="6" indent="-440256" algn="l" rtl="0">
              <a:spcBef>
                <a:spcPts val="427"/>
              </a:spcBef>
              <a:spcAft>
                <a:spcPts val="0"/>
              </a:spcAft>
              <a:buClr>
                <a:schemeClr val="lt1"/>
              </a:buClr>
              <a:buSzPts val="1600"/>
              <a:buChar char="•"/>
              <a:defRPr sz="2133"/>
            </a:lvl7pPr>
            <a:lvl8pPr marL="4876678" lvl="7" indent="-440256" algn="l" rtl="0">
              <a:spcBef>
                <a:spcPts val="427"/>
              </a:spcBef>
              <a:spcAft>
                <a:spcPts val="0"/>
              </a:spcAft>
              <a:buClr>
                <a:schemeClr val="lt1"/>
              </a:buClr>
              <a:buSzPts val="1600"/>
              <a:buChar char="•"/>
              <a:defRPr sz="2133"/>
            </a:lvl8pPr>
            <a:lvl9pPr marL="5486263" lvl="8" indent="-440256" algn="l" rtl="0">
              <a:spcBef>
                <a:spcPts val="427"/>
              </a:spcBef>
              <a:spcAft>
                <a:spcPts val="0"/>
              </a:spcAft>
              <a:buClr>
                <a:schemeClr val="lt1"/>
              </a:buClr>
              <a:buSzPts val="1600"/>
              <a:buChar char="•"/>
              <a:defRPr sz="2133"/>
            </a:lvl9pPr>
          </a:lstStyle>
          <a:p>
            <a:endParaRPr/>
          </a:p>
        </p:txBody>
      </p:sp>
      <p:sp>
        <p:nvSpPr>
          <p:cNvPr id="300" name="Google Shape;300;g898b2ab81b_0_506"/>
          <p:cNvSpPr txBox="1">
            <a:spLocks noGrp="1"/>
          </p:cNvSpPr>
          <p:nvPr>
            <p:ph type="body" idx="3"/>
          </p:nvPr>
        </p:nvSpPr>
        <p:spPr>
          <a:xfrm>
            <a:off x="6194641" y="1411553"/>
            <a:ext cx="5489200" cy="692400"/>
          </a:xfrm>
          <a:prstGeom prst="rect">
            <a:avLst/>
          </a:prstGeom>
          <a:noFill/>
          <a:ln>
            <a:noFill/>
          </a:ln>
        </p:spPr>
        <p:txBody>
          <a:bodyPr spcFirstLastPara="1" wrap="square" lIns="0" tIns="0" rIns="0" bIns="0" anchor="b" anchorCtr="0">
            <a:noAutofit/>
          </a:bodyPr>
          <a:lstStyle>
            <a:lvl1pPr marL="609585" lvl="0" indent="-304792" algn="l" rtl="0">
              <a:lnSpc>
                <a:spcPct val="90000"/>
              </a:lnSpc>
              <a:spcBef>
                <a:spcPts val="0"/>
              </a:spcBef>
              <a:spcAft>
                <a:spcPts val="0"/>
              </a:spcAft>
              <a:buClr>
                <a:schemeClr val="lt1"/>
              </a:buClr>
              <a:buSzPts val="2500"/>
              <a:buFont typeface="Calibri"/>
              <a:buNone/>
              <a:defRPr sz="3333" b="1"/>
            </a:lvl1pPr>
            <a:lvl2pPr marL="1219170" lvl="1" indent="-304792" algn="l" rtl="0">
              <a:lnSpc>
                <a:spcPct val="90000"/>
              </a:lnSpc>
              <a:spcBef>
                <a:spcPts val="533"/>
              </a:spcBef>
              <a:spcAft>
                <a:spcPts val="0"/>
              </a:spcAft>
              <a:buClr>
                <a:schemeClr val="lt1"/>
              </a:buClr>
              <a:buSzPts val="2000"/>
              <a:buFont typeface="Calibri"/>
              <a:buNone/>
              <a:defRPr sz="2667" b="1"/>
            </a:lvl2pPr>
            <a:lvl3pPr marL="1828754" lvl="2" indent="-304792" algn="l" rtl="0">
              <a:lnSpc>
                <a:spcPct val="90000"/>
              </a:lnSpc>
              <a:spcBef>
                <a:spcPts val="480"/>
              </a:spcBef>
              <a:spcAft>
                <a:spcPts val="0"/>
              </a:spcAft>
              <a:buClr>
                <a:schemeClr val="lt1"/>
              </a:buClr>
              <a:buSzPts val="1800"/>
              <a:buFont typeface="Calibri"/>
              <a:buNone/>
              <a:defRPr sz="2400" b="1"/>
            </a:lvl3pPr>
            <a:lvl4pPr marL="2438339" lvl="3" indent="-304792" algn="l" rtl="0">
              <a:lnSpc>
                <a:spcPct val="90000"/>
              </a:lnSpc>
              <a:spcBef>
                <a:spcPts val="427"/>
              </a:spcBef>
              <a:spcAft>
                <a:spcPts val="0"/>
              </a:spcAft>
              <a:buClr>
                <a:schemeClr val="lt1"/>
              </a:buClr>
              <a:buSzPts val="1600"/>
              <a:buFont typeface="Calibri"/>
              <a:buNone/>
              <a:defRPr sz="2133" b="1"/>
            </a:lvl4pPr>
            <a:lvl5pPr marL="3047924" lvl="4" indent="-304792" algn="l" rtl="0">
              <a:lnSpc>
                <a:spcPct val="90000"/>
              </a:lnSpc>
              <a:spcBef>
                <a:spcPts val="427"/>
              </a:spcBef>
              <a:spcAft>
                <a:spcPts val="0"/>
              </a:spcAft>
              <a:buClr>
                <a:schemeClr val="lt1"/>
              </a:buClr>
              <a:buSzPts val="1600"/>
              <a:buFont typeface="Calibri"/>
              <a:buNone/>
              <a:defRPr sz="2133" b="1"/>
            </a:lvl5pPr>
            <a:lvl6pPr marL="3657509" lvl="5" indent="-304792" algn="l" rtl="0">
              <a:spcBef>
                <a:spcPts val="427"/>
              </a:spcBef>
              <a:spcAft>
                <a:spcPts val="0"/>
              </a:spcAft>
              <a:buClr>
                <a:schemeClr val="lt1"/>
              </a:buClr>
              <a:buSzPts val="1600"/>
              <a:buNone/>
              <a:defRPr sz="2133" b="1"/>
            </a:lvl6pPr>
            <a:lvl7pPr marL="4267093" lvl="6" indent="-304792" algn="l" rtl="0">
              <a:spcBef>
                <a:spcPts val="427"/>
              </a:spcBef>
              <a:spcAft>
                <a:spcPts val="0"/>
              </a:spcAft>
              <a:buClr>
                <a:schemeClr val="lt1"/>
              </a:buClr>
              <a:buSzPts val="1600"/>
              <a:buNone/>
              <a:defRPr sz="2133" b="1"/>
            </a:lvl7pPr>
            <a:lvl8pPr marL="4876678" lvl="7" indent="-304792" algn="l" rtl="0">
              <a:spcBef>
                <a:spcPts val="427"/>
              </a:spcBef>
              <a:spcAft>
                <a:spcPts val="0"/>
              </a:spcAft>
              <a:buClr>
                <a:schemeClr val="lt1"/>
              </a:buClr>
              <a:buSzPts val="1600"/>
              <a:buNone/>
              <a:defRPr sz="2133" b="1"/>
            </a:lvl8pPr>
            <a:lvl9pPr marL="5486263" lvl="8" indent="-304792" algn="l" rtl="0">
              <a:spcBef>
                <a:spcPts val="427"/>
              </a:spcBef>
              <a:spcAft>
                <a:spcPts val="0"/>
              </a:spcAft>
              <a:buClr>
                <a:schemeClr val="lt1"/>
              </a:buClr>
              <a:buSzPts val="1600"/>
              <a:buNone/>
              <a:defRPr sz="2133" b="1"/>
            </a:lvl9pPr>
          </a:lstStyle>
          <a:p>
            <a:endParaRPr/>
          </a:p>
        </p:txBody>
      </p:sp>
      <p:sp>
        <p:nvSpPr>
          <p:cNvPr id="301" name="Google Shape;301;g898b2ab81b_0_506"/>
          <p:cNvSpPr txBox="1">
            <a:spLocks noGrp="1"/>
          </p:cNvSpPr>
          <p:nvPr>
            <p:ph type="body" idx="4"/>
          </p:nvPr>
        </p:nvSpPr>
        <p:spPr>
          <a:xfrm>
            <a:off x="6193368" y="2174875"/>
            <a:ext cx="5490800" cy="1537200"/>
          </a:xfrm>
          <a:prstGeom prst="rect">
            <a:avLst/>
          </a:prstGeom>
          <a:noFill/>
          <a:ln>
            <a:noFill/>
          </a:ln>
        </p:spPr>
        <p:txBody>
          <a:bodyPr spcFirstLastPara="1" wrap="square" lIns="0" tIns="0" rIns="0" bIns="0" anchor="t" anchorCtr="0">
            <a:noAutofit/>
          </a:bodyPr>
          <a:lstStyle>
            <a:lvl1pPr marL="609585" lvl="0" indent="-499521" algn="l" rtl="0">
              <a:lnSpc>
                <a:spcPct val="90000"/>
              </a:lnSpc>
              <a:spcBef>
                <a:spcPts val="613"/>
              </a:spcBef>
              <a:spcAft>
                <a:spcPts val="0"/>
              </a:spcAft>
              <a:buClr>
                <a:schemeClr val="lt1"/>
              </a:buClr>
              <a:buSzPts val="2300"/>
              <a:buFont typeface="Calibri"/>
              <a:buChar char="•"/>
              <a:defRPr sz="3067"/>
            </a:lvl1pPr>
            <a:lvl2pPr marL="1219170" lvl="1" indent="-474121" algn="l" rtl="0">
              <a:lnSpc>
                <a:spcPct val="90000"/>
              </a:lnSpc>
              <a:spcBef>
                <a:spcPts val="533"/>
              </a:spcBef>
              <a:spcAft>
                <a:spcPts val="0"/>
              </a:spcAft>
              <a:buClr>
                <a:schemeClr val="lt1"/>
              </a:buClr>
              <a:buSzPts val="2000"/>
              <a:buFont typeface="Calibri"/>
              <a:buChar char="•"/>
              <a:defRPr sz="2667"/>
            </a:lvl2pPr>
            <a:lvl3pPr marL="1828754" lvl="2" indent="-457189" algn="l" rtl="0">
              <a:lnSpc>
                <a:spcPct val="90000"/>
              </a:lnSpc>
              <a:spcBef>
                <a:spcPts val="480"/>
              </a:spcBef>
              <a:spcAft>
                <a:spcPts val="0"/>
              </a:spcAft>
              <a:buClr>
                <a:schemeClr val="lt1"/>
              </a:buClr>
              <a:buSzPts val="1800"/>
              <a:buFont typeface="Calibri"/>
              <a:buChar char="•"/>
              <a:defRPr sz="2400"/>
            </a:lvl3pPr>
            <a:lvl4pPr marL="2438339" lvl="3" indent="-448722" algn="l" rtl="0">
              <a:lnSpc>
                <a:spcPct val="90000"/>
              </a:lnSpc>
              <a:spcBef>
                <a:spcPts val="453"/>
              </a:spcBef>
              <a:spcAft>
                <a:spcPts val="0"/>
              </a:spcAft>
              <a:buClr>
                <a:schemeClr val="lt1"/>
              </a:buClr>
              <a:buSzPts val="1700"/>
              <a:buFont typeface="Calibri"/>
              <a:buChar char="•"/>
              <a:defRPr sz="2267"/>
            </a:lvl4pPr>
            <a:lvl5pPr marL="3047924" lvl="4" indent="-448722" algn="l" rtl="0">
              <a:lnSpc>
                <a:spcPct val="90000"/>
              </a:lnSpc>
              <a:spcBef>
                <a:spcPts val="453"/>
              </a:spcBef>
              <a:spcAft>
                <a:spcPts val="0"/>
              </a:spcAft>
              <a:buClr>
                <a:schemeClr val="lt1"/>
              </a:buClr>
              <a:buSzPts val="1700"/>
              <a:buFont typeface="Calibri"/>
              <a:buChar char="•"/>
              <a:defRPr sz="2267"/>
            </a:lvl5pPr>
            <a:lvl6pPr marL="3657509" lvl="5" indent="-440256" algn="l" rtl="0">
              <a:spcBef>
                <a:spcPts val="427"/>
              </a:spcBef>
              <a:spcAft>
                <a:spcPts val="0"/>
              </a:spcAft>
              <a:buClr>
                <a:schemeClr val="lt1"/>
              </a:buClr>
              <a:buSzPts val="1600"/>
              <a:buChar char="•"/>
              <a:defRPr sz="2133"/>
            </a:lvl6pPr>
            <a:lvl7pPr marL="4267093" lvl="6" indent="-440256" algn="l" rtl="0">
              <a:spcBef>
                <a:spcPts val="427"/>
              </a:spcBef>
              <a:spcAft>
                <a:spcPts val="0"/>
              </a:spcAft>
              <a:buClr>
                <a:schemeClr val="lt1"/>
              </a:buClr>
              <a:buSzPts val="1600"/>
              <a:buChar char="•"/>
              <a:defRPr sz="2133"/>
            </a:lvl7pPr>
            <a:lvl8pPr marL="4876678" lvl="7" indent="-440256" algn="l" rtl="0">
              <a:spcBef>
                <a:spcPts val="427"/>
              </a:spcBef>
              <a:spcAft>
                <a:spcPts val="0"/>
              </a:spcAft>
              <a:buClr>
                <a:schemeClr val="lt1"/>
              </a:buClr>
              <a:buSzPts val="1600"/>
              <a:buChar char="•"/>
              <a:defRPr sz="2133"/>
            </a:lvl8pPr>
            <a:lvl9pPr marL="5486263" lvl="8" indent="-440256" algn="l" rtl="0">
              <a:spcBef>
                <a:spcPts val="427"/>
              </a:spcBef>
              <a:spcAft>
                <a:spcPts val="0"/>
              </a:spcAft>
              <a:buClr>
                <a:schemeClr val="lt1"/>
              </a:buClr>
              <a:buSzPts val="1600"/>
              <a:buChar char="•"/>
              <a:defRPr sz="2133"/>
            </a:lvl9pPr>
          </a:lstStyle>
          <a:p>
            <a:endParaRPr/>
          </a:p>
        </p:txBody>
      </p:sp>
    </p:spTree>
    <p:extLst>
      <p:ext uri="{BB962C8B-B14F-4D97-AF65-F5344CB8AC3E}">
        <p14:creationId xmlns:p14="http://schemas.microsoft.com/office/powerpoint/2010/main" val="4188526414"/>
      </p:ext>
    </p:extLst>
  </p:cSld>
  <p:clrMapOvr>
    <a:masterClrMapping/>
  </p:clrMapOvr>
  <p:transition>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02"/>
        <p:cNvGrpSpPr/>
        <p:nvPr/>
      </p:nvGrpSpPr>
      <p:grpSpPr>
        <a:xfrm>
          <a:off x="0" y="0"/>
          <a:ext cx="0" cy="0"/>
          <a:chOff x="0" y="0"/>
          <a:chExt cx="0" cy="0"/>
        </a:xfrm>
      </p:grpSpPr>
      <p:sp>
        <p:nvSpPr>
          <p:cNvPr id="303" name="Google Shape;303;g898b2ab81b_0_512"/>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lvl="0" algn="l" rtl="0">
              <a:lnSpc>
                <a:spcPct val="90000"/>
              </a:lnSpc>
              <a:spcBef>
                <a:spcPts val="0"/>
              </a:spcBef>
              <a:spcAft>
                <a:spcPts val="0"/>
              </a:spcAft>
              <a:buClr>
                <a:srgbClr val="FFFFB9"/>
              </a:buClr>
              <a:buSzPts val="18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901429870"/>
      </p:ext>
    </p:extLst>
  </p:cSld>
  <p:clrMapOvr>
    <a:masterClrMapping/>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04"/>
        <p:cNvGrpSpPr/>
        <p:nvPr/>
      </p:nvGrpSpPr>
      <p:grpSpPr>
        <a:xfrm>
          <a:off x="0" y="0"/>
          <a:ext cx="0" cy="0"/>
          <a:chOff x="0" y="0"/>
          <a:chExt cx="0" cy="0"/>
        </a:xfrm>
      </p:grpSpPr>
    </p:spTree>
    <p:extLst>
      <p:ext uri="{BB962C8B-B14F-4D97-AF65-F5344CB8AC3E}">
        <p14:creationId xmlns:p14="http://schemas.microsoft.com/office/powerpoint/2010/main" val="2292376274"/>
      </p:ext>
    </p:extLst>
  </p:cSld>
  <p:clrMapOvr>
    <a:masterClrMapping/>
  </p:clrMapOvr>
  <p:transition>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WALKIN - Prints in GRAYSCALE">
  <p:cSld name="WALKIN - Prints in GRAYSCALE">
    <p:spTree>
      <p:nvGrpSpPr>
        <p:cNvPr id="1" name="Shape 305"/>
        <p:cNvGrpSpPr/>
        <p:nvPr/>
      </p:nvGrpSpPr>
      <p:grpSpPr>
        <a:xfrm>
          <a:off x="0" y="0"/>
          <a:ext cx="0" cy="0"/>
          <a:chOff x="0" y="0"/>
          <a:chExt cx="0" cy="0"/>
        </a:xfrm>
      </p:grpSpPr>
    </p:spTree>
    <p:extLst>
      <p:ext uri="{BB962C8B-B14F-4D97-AF65-F5344CB8AC3E}">
        <p14:creationId xmlns:p14="http://schemas.microsoft.com/office/powerpoint/2010/main" val="2478263215"/>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Slide">
  <p:cSld name="Title Slide">
    <p:bg>
      <p:bgPr>
        <a:blipFill>
          <a:blip r:embed="rId2">
            <a:alphaModFix/>
          </a:blip>
          <a:stretch>
            <a:fillRect/>
          </a:stretch>
        </a:blipFill>
        <a:effectLst/>
      </p:bgPr>
    </p:bg>
    <p:spTree>
      <p:nvGrpSpPr>
        <p:cNvPr id="1" name="Shape 384"/>
        <p:cNvGrpSpPr/>
        <p:nvPr/>
      </p:nvGrpSpPr>
      <p:grpSpPr>
        <a:xfrm>
          <a:off x="0" y="0"/>
          <a:ext cx="0" cy="0"/>
          <a:chOff x="0" y="0"/>
          <a:chExt cx="0" cy="0"/>
        </a:xfrm>
      </p:grpSpPr>
      <p:pic>
        <p:nvPicPr>
          <p:cNvPr id="385" name="Google Shape;385;g89a496a34a_0_533"/>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244982560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Blank Slide">
  <p:cSld name="Blank Slide">
    <p:spTree>
      <p:nvGrpSpPr>
        <p:cNvPr id="1" name="Shape 386"/>
        <p:cNvGrpSpPr/>
        <p:nvPr/>
      </p:nvGrpSpPr>
      <p:grpSpPr>
        <a:xfrm>
          <a:off x="0" y="0"/>
          <a:ext cx="0" cy="0"/>
          <a:chOff x="0" y="0"/>
          <a:chExt cx="0" cy="0"/>
        </a:xfrm>
      </p:grpSpPr>
      <p:sp>
        <p:nvSpPr>
          <p:cNvPr id="387" name="Google Shape;387;g89a496a34a_0_535"/>
          <p:cNvSpPr/>
          <p:nvPr/>
        </p:nvSpPr>
        <p:spPr>
          <a:xfrm>
            <a:off x="609599"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b="0" i="0" u="none" strike="noStrike" cap="none">
                <a:solidFill>
                  <a:schemeClr val="lt1"/>
                </a:solidFill>
                <a:latin typeface="Arial"/>
                <a:ea typeface="Arial"/>
                <a:cs typeface="Arial"/>
                <a:sym typeface="Arial"/>
              </a:rPr>
              <a:t> </a:t>
            </a:r>
            <a:endParaRPr sz="2400"/>
          </a:p>
        </p:txBody>
      </p:sp>
    </p:spTree>
    <p:extLst>
      <p:ext uri="{BB962C8B-B14F-4D97-AF65-F5344CB8AC3E}">
        <p14:creationId xmlns:p14="http://schemas.microsoft.com/office/powerpoint/2010/main" val="38767177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Slide with Box">
  <p:cSld name="Title Slide with Box">
    <p:spTree>
      <p:nvGrpSpPr>
        <p:cNvPr id="1" name="Shape 388"/>
        <p:cNvGrpSpPr/>
        <p:nvPr/>
      </p:nvGrpSpPr>
      <p:grpSpPr>
        <a:xfrm>
          <a:off x="0" y="0"/>
          <a:ext cx="0" cy="0"/>
          <a:chOff x="0" y="0"/>
          <a:chExt cx="0" cy="0"/>
        </a:xfrm>
      </p:grpSpPr>
      <p:sp>
        <p:nvSpPr>
          <p:cNvPr id="389" name="Google Shape;389;g89a496a34a_0_537"/>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pic>
        <p:nvPicPr>
          <p:cNvPr id="390" name="Google Shape;390;g89a496a34a_0_537"/>
          <p:cNvPicPr preferRelativeResize="0"/>
          <p:nvPr/>
        </p:nvPicPr>
        <p:blipFill rotWithShape="1">
          <a:blip r:embed="rId2">
            <a:alphaModFix/>
          </a:blip>
          <a:srcRect/>
          <a:stretch/>
        </p:blipFill>
        <p:spPr>
          <a:xfrm>
            <a:off x="10763330" y="5734211"/>
            <a:ext cx="576495" cy="580719"/>
          </a:xfrm>
          <a:prstGeom prst="rect">
            <a:avLst/>
          </a:prstGeom>
          <a:noFill/>
          <a:ln>
            <a:noFill/>
          </a:ln>
        </p:spPr>
      </p:pic>
    </p:spTree>
    <p:extLst>
      <p:ext uri="{BB962C8B-B14F-4D97-AF65-F5344CB8AC3E}">
        <p14:creationId xmlns:p14="http://schemas.microsoft.com/office/powerpoint/2010/main" val="135084117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91"/>
        <p:cNvGrpSpPr/>
        <p:nvPr/>
      </p:nvGrpSpPr>
      <p:grpSpPr>
        <a:xfrm>
          <a:off x="0" y="0"/>
          <a:ext cx="0" cy="0"/>
          <a:chOff x="0" y="0"/>
          <a:chExt cx="0" cy="0"/>
        </a:xfrm>
      </p:grpSpPr>
      <p:sp>
        <p:nvSpPr>
          <p:cNvPr id="392" name="Google Shape;392;g89a496a34a_0_540"/>
          <p:cNvSpPr/>
          <p:nvPr/>
        </p:nvSpPr>
        <p:spPr>
          <a:xfrm>
            <a:off x="609597" y="438151"/>
            <a:ext cx="10960000" cy="5958000"/>
          </a:xfrm>
          <a:prstGeom prst="roundRect">
            <a:avLst>
              <a:gd name="adj" fmla="val 2649"/>
            </a:avLst>
          </a:prstGeom>
          <a:solidFill>
            <a:schemeClr val="lt1"/>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93" name="Google Shape;393;g89a496a34a_0_540"/>
          <p:cNvSpPr>
            <a:spLocks noGrp="1"/>
          </p:cNvSpPr>
          <p:nvPr>
            <p:ph type="title"/>
          </p:nvPr>
        </p:nvSpPr>
        <p:spPr>
          <a:xfrm>
            <a:off x="609597" y="478895"/>
            <a:ext cx="10960000" cy="994000"/>
          </a:xfrm>
          <a:prstGeom prst="roundRect">
            <a:avLst>
              <a:gd name="adj" fmla="val 9641"/>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Clr>
                <a:srgbClr val="1C1C1C"/>
              </a:buClr>
              <a:buSzPts val="4000"/>
              <a:buFont typeface="Arial"/>
              <a:buNone/>
              <a:defRPr b="1">
                <a:latin typeface="Arial"/>
                <a:ea typeface="Arial"/>
                <a:cs typeface="Arial"/>
                <a:sym typeface="Arial"/>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a:endParaRPr/>
          </a:p>
        </p:txBody>
      </p:sp>
    </p:spTree>
    <p:extLst>
      <p:ext uri="{BB962C8B-B14F-4D97-AF65-F5344CB8AC3E}">
        <p14:creationId xmlns:p14="http://schemas.microsoft.com/office/powerpoint/2010/main" val="333268937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394"/>
        <p:cNvGrpSpPr/>
        <p:nvPr/>
      </p:nvGrpSpPr>
      <p:grpSpPr>
        <a:xfrm>
          <a:off x="0" y="0"/>
          <a:ext cx="0" cy="0"/>
          <a:chOff x="0" y="0"/>
          <a:chExt cx="0" cy="0"/>
        </a:xfrm>
      </p:grpSpPr>
      <p:sp>
        <p:nvSpPr>
          <p:cNvPr id="395" name="Google Shape;395;g89a496a34a_0_543"/>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96" name="Google Shape;396;g89a496a34a_0_543"/>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397" name="Google Shape;397;g89a496a34a_0_543"/>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398" name="Google Shape;398;g89a496a34a_0_543"/>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399" name="Google Shape;399;g89a496a34a_0_543"/>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400" name="Google Shape;400;g89a496a34a_0_543"/>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spTree>
    <p:extLst>
      <p:ext uri="{BB962C8B-B14F-4D97-AF65-F5344CB8AC3E}">
        <p14:creationId xmlns:p14="http://schemas.microsoft.com/office/powerpoint/2010/main" val="24413929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1_Aims Slide">
  <p:cSld name="1_Aims Slide">
    <p:spTree>
      <p:nvGrpSpPr>
        <p:cNvPr id="1" name="Shape 401"/>
        <p:cNvGrpSpPr/>
        <p:nvPr/>
      </p:nvGrpSpPr>
      <p:grpSpPr>
        <a:xfrm>
          <a:off x="0" y="0"/>
          <a:ext cx="0" cy="0"/>
          <a:chOff x="0" y="0"/>
          <a:chExt cx="0" cy="0"/>
        </a:xfrm>
      </p:grpSpPr>
      <p:sp>
        <p:nvSpPr>
          <p:cNvPr id="402" name="Google Shape;402;g89a496a34a_0_550"/>
          <p:cNvSpPr/>
          <p:nvPr/>
        </p:nvSpPr>
        <p:spPr>
          <a:xfrm>
            <a:off x="670985" y="2930433"/>
            <a:ext cx="10850000" cy="34148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03" name="Google Shape;403;g89a496a34a_0_550"/>
          <p:cNvSpPr/>
          <p:nvPr/>
        </p:nvSpPr>
        <p:spPr>
          <a:xfrm>
            <a:off x="670985" y="512763"/>
            <a:ext cx="10850000" cy="2193200"/>
          </a:xfrm>
          <a:prstGeom prst="roundRect">
            <a:avLst>
              <a:gd name="adj" fmla="val 6409"/>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spcBef>
                <a:spcPts val="0"/>
              </a:spcBef>
              <a:spcAft>
                <a:spcPts val="0"/>
              </a:spcAft>
              <a:buNone/>
            </a:pPr>
            <a:r>
              <a:rPr lang="en-GB" sz="1800">
                <a:solidFill>
                  <a:schemeClr val="lt1"/>
                </a:solidFill>
                <a:latin typeface="Arial"/>
                <a:ea typeface="Arial"/>
                <a:cs typeface="Arial"/>
                <a:sym typeface="Arial"/>
              </a:rPr>
              <a:t> </a:t>
            </a:r>
            <a:endParaRPr sz="2400"/>
          </a:p>
        </p:txBody>
      </p:sp>
      <p:sp>
        <p:nvSpPr>
          <p:cNvPr id="404" name="Google Shape;404;g89a496a34a_0_550"/>
          <p:cNvSpPr txBox="1"/>
          <p:nvPr/>
        </p:nvSpPr>
        <p:spPr>
          <a:xfrm>
            <a:off x="838200" y="30712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Success Criteria</a:t>
            </a:r>
            <a:endParaRPr sz="2400"/>
          </a:p>
        </p:txBody>
      </p:sp>
      <p:sp>
        <p:nvSpPr>
          <p:cNvPr id="405" name="Google Shape;405;g89a496a34a_0_550"/>
          <p:cNvSpPr txBox="1"/>
          <p:nvPr/>
        </p:nvSpPr>
        <p:spPr>
          <a:xfrm>
            <a:off x="838197" y="734785"/>
            <a:ext cx="10515600" cy="540000"/>
          </a:xfrm>
          <a:prstGeom prst="rect">
            <a:avLst/>
          </a:prstGeom>
          <a:noFill/>
          <a:ln>
            <a:noFill/>
          </a:ln>
        </p:spPr>
        <p:txBody>
          <a:bodyPr spcFirstLastPara="1" wrap="square" lIns="0" tIns="0" rIns="0" bIns="0" anchor="ctr" anchorCtr="1">
            <a:noAutofit/>
          </a:bodyPr>
          <a:lstStyle/>
          <a:p>
            <a:pPr marL="0" marR="0" lvl="0" indent="0" algn="l" rtl="0">
              <a:lnSpc>
                <a:spcPct val="90000"/>
              </a:lnSpc>
              <a:spcBef>
                <a:spcPts val="0"/>
              </a:spcBef>
              <a:spcAft>
                <a:spcPts val="0"/>
              </a:spcAft>
              <a:buClr>
                <a:schemeClr val="dk1"/>
              </a:buClr>
              <a:buSzPts val="3600"/>
              <a:buFont typeface="Arial"/>
              <a:buNone/>
            </a:pPr>
            <a:r>
              <a:rPr lang="en-GB" sz="4800" b="1">
                <a:solidFill>
                  <a:schemeClr val="dk1"/>
                </a:solidFill>
                <a:latin typeface="Arial"/>
                <a:ea typeface="Arial"/>
                <a:cs typeface="Arial"/>
                <a:sym typeface="Arial"/>
              </a:rPr>
              <a:t>Aim</a:t>
            </a:r>
            <a:endParaRPr sz="2400"/>
          </a:p>
        </p:txBody>
      </p:sp>
      <p:sp>
        <p:nvSpPr>
          <p:cNvPr id="406" name="Google Shape;406;g89a496a34a_0_550"/>
          <p:cNvSpPr>
            <a:spLocks noGrp="1"/>
          </p:cNvSpPr>
          <p:nvPr>
            <p:ph type="body" idx="1"/>
          </p:nvPr>
        </p:nvSpPr>
        <p:spPr>
          <a:xfrm>
            <a:off x="838200" y="1127760"/>
            <a:ext cx="10515600" cy="1409600"/>
          </a:xfrm>
          <a:prstGeom prst="roundRect">
            <a:avLst>
              <a:gd name="adj" fmla="val 2585"/>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220">
                <a:latin typeface="Arial"/>
                <a:ea typeface="Arial"/>
                <a:cs typeface="Arial"/>
                <a:sym typeface="Arial"/>
              </a:defRPr>
            </a:lvl1pPr>
            <a:lvl2pPr marL="1219170" lvl="1" indent="-440256" algn="l" rtl="0">
              <a:lnSpc>
                <a:spcPct val="90000"/>
              </a:lnSpc>
              <a:spcBef>
                <a:spcPts val="667"/>
              </a:spcBef>
              <a:spcAft>
                <a:spcPts val="0"/>
              </a:spcAft>
              <a:buClr>
                <a:srgbClr val="1C1C1C"/>
              </a:buClr>
              <a:buSzPts val="1600"/>
              <a:buChar char="•"/>
              <a:defRPr sz="1973"/>
            </a:lvl2pPr>
            <a:lvl3pPr marL="1828754" lvl="2" indent="-457189" algn="l" rtl="0">
              <a:lnSpc>
                <a:spcPct val="90000"/>
              </a:lnSpc>
              <a:spcBef>
                <a:spcPts val="667"/>
              </a:spcBef>
              <a:spcAft>
                <a:spcPts val="0"/>
              </a:spcAft>
              <a:buClr>
                <a:srgbClr val="1C1C1C"/>
              </a:buClr>
              <a:buSzPts val="1800"/>
              <a:buChar char="•"/>
              <a:defRPr/>
            </a:lvl3pPr>
            <a:lvl4pPr marL="2438339" lvl="3" indent="-457189" algn="l" rtl="0">
              <a:lnSpc>
                <a:spcPct val="90000"/>
              </a:lnSpc>
              <a:spcBef>
                <a:spcPts val="667"/>
              </a:spcBef>
              <a:spcAft>
                <a:spcPts val="0"/>
              </a:spcAft>
              <a:buClr>
                <a:srgbClr val="1C1C1C"/>
              </a:buClr>
              <a:buSzPts val="1800"/>
              <a:buChar char="•"/>
              <a:defRPr/>
            </a:lvl4pPr>
            <a:lvl5pPr marL="3047924" lvl="4" indent="-457189" algn="l" rtl="0">
              <a:lnSpc>
                <a:spcPct val="90000"/>
              </a:lnSpc>
              <a:spcBef>
                <a:spcPts val="667"/>
              </a:spcBef>
              <a:spcAft>
                <a:spcPts val="0"/>
              </a:spcAft>
              <a:buClr>
                <a:srgbClr val="1C1C1C"/>
              </a:buClr>
              <a:buSzPts val="1800"/>
              <a:buChar cha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
        <p:nvSpPr>
          <p:cNvPr id="407" name="Google Shape;407;g89a496a34a_0_550"/>
          <p:cNvSpPr txBox="1"/>
          <p:nvPr/>
        </p:nvSpPr>
        <p:spPr>
          <a:xfrm>
            <a:off x="838200" y="3466803"/>
            <a:ext cx="10515600" cy="1409600"/>
          </a:xfrm>
          <a:prstGeom prst="rect">
            <a:avLst/>
          </a:prstGeom>
          <a:noFill/>
          <a:ln>
            <a:noFill/>
          </a:ln>
        </p:spPr>
        <p:txBody>
          <a:bodyPr spcFirstLastPara="1" wrap="square" lIns="240000" tIns="336000" rIns="336000" bIns="240000" anchor="t" anchorCtr="0">
            <a:noAutofit/>
          </a:bodyPr>
          <a:lstStyle/>
          <a:p>
            <a:pPr marL="304792" marR="0" lvl="0" indent="-304792" algn="l" rtl="0">
              <a:lnSpc>
                <a:spcPct val="90000"/>
              </a:lnSpc>
              <a:spcBef>
                <a:spcPts val="0"/>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1 Lorem ipsum dolor sit amet, consectetur adipiscing elit.</a:t>
            </a:r>
            <a:endParaRPr sz="2400"/>
          </a:p>
          <a:p>
            <a:pPr marL="304792" marR="0" lvl="0" indent="-304792" algn="l" rtl="0">
              <a:lnSpc>
                <a:spcPct val="90000"/>
              </a:lnSpc>
              <a:spcBef>
                <a:spcPts val="1333"/>
              </a:spcBef>
              <a:spcAft>
                <a:spcPts val="0"/>
              </a:spcAft>
              <a:buClr>
                <a:srgbClr val="1C1C1C"/>
              </a:buClr>
              <a:buSzPts val="1800"/>
              <a:buFont typeface="Arial"/>
              <a:buChar char="•"/>
            </a:pPr>
            <a:r>
              <a:rPr lang="en-GB" sz="2400">
                <a:solidFill>
                  <a:srgbClr val="1C1C1C"/>
                </a:solidFill>
                <a:latin typeface="Arial"/>
                <a:ea typeface="Arial"/>
                <a:cs typeface="Arial"/>
                <a:sym typeface="Arial"/>
              </a:rPr>
              <a:t>Statement 2</a:t>
            </a:r>
            <a:endParaRPr sz="2400"/>
          </a:p>
          <a:p>
            <a:pPr marL="914377" marR="0" lvl="1" indent="-304792" algn="l" rtl="0">
              <a:lnSpc>
                <a:spcPct val="90000"/>
              </a:lnSpc>
              <a:spcBef>
                <a:spcPts val="667"/>
              </a:spcBef>
              <a:spcAft>
                <a:spcPts val="0"/>
              </a:spcAft>
              <a:buClr>
                <a:srgbClr val="1C1C1C"/>
              </a:buClr>
              <a:buSzPts val="1600"/>
              <a:buFont typeface="Arial"/>
              <a:buChar char="•"/>
            </a:pPr>
            <a:r>
              <a:rPr lang="en-GB" sz="2133" b="0" i="0" u="none" strike="noStrike" cap="none">
                <a:solidFill>
                  <a:srgbClr val="1C1C1C"/>
                </a:solidFill>
                <a:latin typeface="Arial"/>
                <a:ea typeface="Arial"/>
                <a:cs typeface="Arial"/>
                <a:sym typeface="Arial"/>
              </a:rPr>
              <a:t>Sub statement</a:t>
            </a:r>
            <a:endParaRPr sz="2400"/>
          </a:p>
        </p:txBody>
      </p:sp>
      <p:pic>
        <p:nvPicPr>
          <p:cNvPr id="408" name="Google Shape;408;g89a496a34a_0_550"/>
          <p:cNvPicPr preferRelativeResize="0"/>
          <p:nvPr/>
        </p:nvPicPr>
        <p:blipFill rotWithShape="1">
          <a:blip r:embed="rId2">
            <a:alphaModFix/>
          </a:blip>
          <a:srcRect/>
          <a:stretch/>
        </p:blipFill>
        <p:spPr>
          <a:xfrm>
            <a:off x="10224000" y="612000"/>
            <a:ext cx="864000" cy="864000"/>
          </a:xfrm>
          <a:prstGeom prst="rect">
            <a:avLst/>
          </a:prstGeom>
          <a:noFill/>
          <a:ln>
            <a:noFill/>
          </a:ln>
        </p:spPr>
      </p:pic>
    </p:spTree>
    <p:extLst>
      <p:ext uri="{BB962C8B-B14F-4D97-AF65-F5344CB8AC3E}">
        <p14:creationId xmlns:p14="http://schemas.microsoft.com/office/powerpoint/2010/main" val="5890304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End Slide">
  <p:cSld name="End Slide">
    <p:bg>
      <p:bgPr>
        <a:blipFill>
          <a:blip r:embed="rId2">
            <a:alphaModFix/>
          </a:blip>
          <a:stretch>
            <a:fillRect/>
          </a:stretch>
        </a:blipFill>
        <a:effectLst/>
      </p:bgPr>
    </p:bg>
    <p:spTree>
      <p:nvGrpSpPr>
        <p:cNvPr id="1" name="Shape 409"/>
        <p:cNvGrpSpPr/>
        <p:nvPr/>
      </p:nvGrpSpPr>
      <p:grpSpPr>
        <a:xfrm>
          <a:off x="0" y="0"/>
          <a:ext cx="0" cy="0"/>
          <a:chOff x="0" y="0"/>
          <a:chExt cx="0" cy="0"/>
        </a:xfrm>
      </p:grpSpPr>
      <p:pic>
        <p:nvPicPr>
          <p:cNvPr id="410" name="Google Shape;410;g89a496a34a_0_558"/>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553263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theme" Target="../theme/theme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0.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image" Target="../media/image3.jpg"/><Relationship Id="rId5" Type="http://schemas.openxmlformats.org/officeDocument/2006/relationships/slideLayout" Target="../slideLayouts/slideLayout47.xml"/><Relationship Id="rId10" Type="http://schemas.openxmlformats.org/officeDocument/2006/relationships/theme" Target="../theme/theme5.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54.xml"/><Relationship Id="rId7" Type="http://schemas.openxmlformats.org/officeDocument/2006/relationships/slideLayout" Target="../slideLayouts/slideLayout58.xml"/><Relationship Id="rId2" Type="http://schemas.openxmlformats.org/officeDocument/2006/relationships/slideLayout" Target="../slideLayouts/slideLayout53.xml"/><Relationship Id="rId1" Type="http://schemas.openxmlformats.org/officeDocument/2006/relationships/slideLayout" Target="../slideLayouts/slideLayout52.xml"/><Relationship Id="rId6" Type="http://schemas.openxmlformats.org/officeDocument/2006/relationships/slideLayout" Target="../slideLayouts/slideLayout57.xml"/><Relationship Id="rId5" Type="http://schemas.openxmlformats.org/officeDocument/2006/relationships/slideLayout" Target="../slideLayouts/slideLayout56.xml"/><Relationship Id="rId4" Type="http://schemas.openxmlformats.org/officeDocument/2006/relationships/slideLayout" Target="../slideLayouts/slideLayout55.xml"/><Relationship Id="rId9" Type="http://schemas.openxmlformats.org/officeDocument/2006/relationships/image" Target="../media/image4.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90268378"/>
      </p:ext>
    </p:extLst>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207245640"/>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98" name="Google Shape;98;p1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99" name="Google Shape;99;p1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060377102"/>
      </p:ext>
    </p:extLst>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06"/>
        <p:cNvGrpSpPr/>
        <p:nvPr/>
      </p:nvGrpSpPr>
      <p:grpSpPr>
        <a:xfrm>
          <a:off x="0" y="0"/>
          <a:ext cx="0" cy="0"/>
          <a:chOff x="0" y="0"/>
          <a:chExt cx="0" cy="0"/>
        </a:xfrm>
      </p:grpSpPr>
      <p:sp>
        <p:nvSpPr>
          <p:cNvPr id="307" name="Google Shape;307;g898b2ab846_0_29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308" name="Google Shape;308;g898b2ab846_0_29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309" name="Google Shape;309;g898b2ab846_0_2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dk2"/>
                </a:solidFill>
              </a:defRPr>
            </a:lvl1pPr>
            <a:lvl2pPr lvl="1" algn="r" rtl="0">
              <a:buNone/>
              <a:defRPr sz="1333">
                <a:solidFill>
                  <a:schemeClr val="dk2"/>
                </a:solidFill>
              </a:defRPr>
            </a:lvl2pPr>
            <a:lvl3pPr lvl="2" algn="r" rtl="0">
              <a:buNone/>
              <a:defRPr sz="1333">
                <a:solidFill>
                  <a:schemeClr val="dk2"/>
                </a:solidFill>
              </a:defRPr>
            </a:lvl3pPr>
            <a:lvl4pPr lvl="3" algn="r" rtl="0">
              <a:buNone/>
              <a:defRPr sz="1333">
                <a:solidFill>
                  <a:schemeClr val="dk2"/>
                </a:solidFill>
              </a:defRPr>
            </a:lvl4pPr>
            <a:lvl5pPr lvl="4" algn="r" rtl="0">
              <a:buNone/>
              <a:defRPr sz="1333">
                <a:solidFill>
                  <a:schemeClr val="dk2"/>
                </a:solidFill>
              </a:defRPr>
            </a:lvl5pPr>
            <a:lvl6pPr lvl="5" algn="r" rtl="0">
              <a:buNone/>
              <a:defRPr sz="1333">
                <a:solidFill>
                  <a:schemeClr val="dk2"/>
                </a:solidFill>
              </a:defRPr>
            </a:lvl6pPr>
            <a:lvl7pPr lvl="6" algn="r" rtl="0">
              <a:buNone/>
              <a:defRPr sz="1333">
                <a:solidFill>
                  <a:schemeClr val="dk2"/>
                </a:solidFill>
              </a:defRPr>
            </a:lvl7pPr>
            <a:lvl8pPr lvl="7" algn="r" rtl="0">
              <a:buNone/>
              <a:defRPr sz="1333">
                <a:solidFill>
                  <a:schemeClr val="dk2"/>
                </a:solidFill>
              </a:defRPr>
            </a:lvl8pPr>
            <a:lvl9pPr lvl="8" algn="r" rtl="0">
              <a:buNone/>
              <a:defRPr sz="1333">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7609922"/>
      </p:ext>
    </p:extLst>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11">
            <a:alphaModFix/>
          </a:blip>
          <a:stretch>
            <a:fillRect/>
          </a:stretch>
        </a:blipFill>
        <a:effectLst/>
      </p:bgPr>
    </p:bg>
    <p:spTree>
      <p:nvGrpSpPr>
        <p:cNvPr id="1" name="Shape 276"/>
        <p:cNvGrpSpPr/>
        <p:nvPr/>
      </p:nvGrpSpPr>
      <p:grpSpPr>
        <a:xfrm>
          <a:off x="0" y="0"/>
          <a:ext cx="0" cy="0"/>
          <a:chOff x="0" y="0"/>
          <a:chExt cx="0" cy="0"/>
        </a:xfrm>
      </p:grpSpPr>
      <p:sp>
        <p:nvSpPr>
          <p:cNvPr id="277" name="Google Shape;277;g898b2ab81b_0_486"/>
          <p:cNvSpPr txBox="1">
            <a:spLocks noGrp="1"/>
          </p:cNvSpPr>
          <p:nvPr>
            <p:ph type="title"/>
          </p:nvPr>
        </p:nvSpPr>
        <p:spPr>
          <a:xfrm>
            <a:off x="508000" y="230188"/>
            <a:ext cx="11176000" cy="664800"/>
          </a:xfrm>
          <a:prstGeom prst="rect">
            <a:avLst/>
          </a:prstGeom>
          <a:noFill/>
          <a:ln>
            <a:noFill/>
          </a:ln>
        </p:spPr>
        <p:txBody>
          <a:bodyPr spcFirstLastPara="1" wrap="square" lIns="0" tIns="0" rIns="0" bIns="0" anchor="t" anchorCtr="0">
            <a:noAutofit/>
          </a:bodyPr>
          <a:lstStyle>
            <a:lvl1pPr marR="0" lvl="0" algn="l" rtl="0">
              <a:lnSpc>
                <a:spcPct val="90000"/>
              </a:lnSpc>
              <a:spcBef>
                <a:spcPts val="0"/>
              </a:spcBef>
              <a:spcAft>
                <a:spcPts val="0"/>
              </a:spcAft>
              <a:buClr>
                <a:srgbClr val="FFFFB9"/>
              </a:buClr>
              <a:buSzPts val="4800"/>
              <a:buFont typeface="Calibri"/>
              <a:buNone/>
              <a:defRPr sz="4800" b="0" i="0" u="none" strike="noStrike" cap="none">
                <a:solidFill>
                  <a:srgbClr val="FFFFB9"/>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278" name="Google Shape;278;g898b2ab81b_0_486"/>
          <p:cNvSpPr txBox="1">
            <a:spLocks noGrp="1"/>
          </p:cNvSpPr>
          <p:nvPr>
            <p:ph type="body" idx="1"/>
          </p:nvPr>
        </p:nvSpPr>
        <p:spPr>
          <a:xfrm>
            <a:off x="508000" y="1412875"/>
            <a:ext cx="11176000" cy="2136000"/>
          </a:xfrm>
          <a:prstGeom prst="rect">
            <a:avLst/>
          </a:prstGeom>
          <a:noFill/>
          <a:ln>
            <a:noFill/>
          </a:ln>
        </p:spPr>
        <p:txBody>
          <a:bodyPr spcFirstLastPara="1" wrap="square" lIns="0" tIns="0" rIns="0" bIns="0" anchor="t" anchorCtr="0">
            <a:noAutofit/>
          </a:bodyPr>
          <a:lstStyle>
            <a:lvl1pPr marL="457200" marR="0" lvl="0" indent="-431800" algn="l" rtl="0">
              <a:lnSpc>
                <a:spcPct val="90000"/>
              </a:lnSpc>
              <a:spcBef>
                <a:spcPts val="640"/>
              </a:spcBef>
              <a:spcAft>
                <a:spcPts val="0"/>
              </a:spcAft>
              <a:buClr>
                <a:schemeClr val="lt1"/>
              </a:buClr>
              <a:buSzPts val="3200"/>
              <a:buFont typeface="Calibri"/>
              <a:buChar char="•"/>
              <a:defRPr sz="3200" b="0" i="0" u="none" strike="noStrike" cap="none">
                <a:solidFill>
                  <a:schemeClr val="lt1"/>
                </a:solidFill>
                <a:latin typeface="Calibri"/>
                <a:ea typeface="Calibri"/>
                <a:cs typeface="Calibri"/>
                <a:sym typeface="Calibri"/>
              </a:defRPr>
            </a:lvl1pPr>
            <a:lvl2pPr marL="914400" marR="0" lvl="1" indent="-406400" algn="l" rtl="0">
              <a:lnSpc>
                <a:spcPct val="90000"/>
              </a:lnSpc>
              <a:spcBef>
                <a:spcPts val="560"/>
              </a:spcBef>
              <a:spcAft>
                <a:spcPts val="0"/>
              </a:spcAft>
              <a:buClr>
                <a:schemeClr val="lt1"/>
              </a:buClr>
              <a:buSzPts val="2800"/>
              <a:buFont typeface="Calibri"/>
              <a:buChar char="•"/>
              <a:defRPr sz="2800" b="0" i="0" u="none" strike="noStrike" cap="none">
                <a:solidFill>
                  <a:schemeClr val="lt1"/>
                </a:solidFill>
                <a:latin typeface="Calibri"/>
                <a:ea typeface="Calibri"/>
                <a:cs typeface="Calibri"/>
                <a:sym typeface="Calibri"/>
              </a:defRPr>
            </a:lvl2pPr>
            <a:lvl3pPr marL="1371600" marR="0" lvl="2"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3pPr>
            <a:lvl4pPr marL="1828800" marR="0" lvl="3"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4pPr>
            <a:lvl5pPr marL="2286000" marR="0" lvl="4" indent="-381000" algn="l" rtl="0">
              <a:lnSpc>
                <a:spcPct val="90000"/>
              </a:lnSpc>
              <a:spcBef>
                <a:spcPts val="480"/>
              </a:spcBef>
              <a:spcAft>
                <a:spcPts val="0"/>
              </a:spcAft>
              <a:buClr>
                <a:schemeClr val="lt1"/>
              </a:buClr>
              <a:buSzPts val="2400"/>
              <a:buFont typeface="Calibri"/>
              <a:buChar char="•"/>
              <a:defRPr sz="2400" b="0" i="0" u="none" strike="noStrike" cap="none">
                <a:solidFill>
                  <a:schemeClr val="lt1"/>
                </a:solidFill>
                <a:latin typeface="Calibri"/>
                <a:ea typeface="Calibri"/>
                <a:cs typeface="Calibri"/>
                <a:sym typeface="Calibri"/>
              </a:defRPr>
            </a:lvl5pPr>
            <a:lvl6pPr marL="2743200" marR="0" lvl="5"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6pPr>
            <a:lvl7pPr marL="3200400" marR="0" lvl="6"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7pPr>
            <a:lvl8pPr marL="3657600" marR="0" lvl="7"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8pPr>
            <a:lvl9pPr marL="4114800" marR="0" lvl="8" indent="-355600" algn="l" rtl="0">
              <a:spcBef>
                <a:spcPts val="4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2389842733"/>
      </p:ext>
    </p:extLst>
  </p:cSld>
  <p:clrMap bg1="lt1" tx1="dk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Lst>
  <p:transition>
    <p:fade/>
  </p:transition>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a:blip r:embed="rId9">
            <a:alphaModFix/>
          </a:blip>
          <a:stretch>
            <a:fillRect/>
          </a:stretch>
        </a:blipFill>
        <a:effectLst/>
      </p:bgPr>
    </p:bg>
    <p:spTree>
      <p:nvGrpSpPr>
        <p:cNvPr id="1" name="Shape 381"/>
        <p:cNvGrpSpPr/>
        <p:nvPr/>
      </p:nvGrpSpPr>
      <p:grpSpPr>
        <a:xfrm>
          <a:off x="0" y="0"/>
          <a:ext cx="0" cy="0"/>
          <a:chOff x="0" y="0"/>
          <a:chExt cx="0" cy="0"/>
        </a:xfrm>
      </p:grpSpPr>
      <p:sp>
        <p:nvSpPr>
          <p:cNvPr id="382" name="Google Shape;382;g89a496a34a_0_530"/>
          <p:cNvSpPr>
            <a:spLocks noGrp="1"/>
          </p:cNvSpPr>
          <p:nvPr>
            <p:ph type="title"/>
          </p:nvPr>
        </p:nvSpPr>
        <p:spPr>
          <a:xfrm>
            <a:off x="652993" y="695325"/>
            <a:ext cx="10886000" cy="1150800"/>
          </a:xfrm>
          <a:prstGeom prst="roundRect">
            <a:avLst>
              <a:gd name="adj" fmla="val 9641"/>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Clr>
                <a:srgbClr val="1C1C1C"/>
              </a:buClr>
              <a:buSzPts val="4000"/>
              <a:buFont typeface="Arial"/>
              <a:buNone/>
              <a:defRPr sz="4000" b="1" i="0" u="none" strike="noStrike" cap="none">
                <a:solidFill>
                  <a:srgbClr val="1C1C1C"/>
                </a:solidFill>
                <a:latin typeface="Arial"/>
                <a:ea typeface="Arial"/>
                <a:cs typeface="Arial"/>
                <a:sym typeface="Arial"/>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383" name="Google Shape;383;g89a496a34a_0_530"/>
          <p:cNvSpPr>
            <a:spLocks noGrp="1"/>
          </p:cNvSpPr>
          <p:nvPr>
            <p:ph type="body" idx="1"/>
          </p:nvPr>
        </p:nvSpPr>
        <p:spPr>
          <a:xfrm>
            <a:off x="652993" y="1957385"/>
            <a:ext cx="10886000" cy="4387600"/>
          </a:xfrm>
          <a:prstGeom prst="roundRect">
            <a:avLst>
              <a:gd name="adj" fmla="val 2585"/>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Arial"/>
                <a:ea typeface="Arial"/>
                <a:cs typeface="Arial"/>
                <a:sym typeface="Arial"/>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Arial"/>
                <a:ea typeface="Arial"/>
                <a:cs typeface="Arial"/>
                <a:sym typeface="Arial"/>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Tree>
    <p:extLst>
      <p:ext uri="{BB962C8B-B14F-4D97-AF65-F5344CB8AC3E}">
        <p14:creationId xmlns:p14="http://schemas.microsoft.com/office/powerpoint/2010/main" val="1454031260"/>
      </p:ext>
    </p:extLst>
  </p:cSld>
  <p:clrMap bg1="lt1" tx1="dk1" bg2="dk2" tx2="lt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1.xml"/><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32.xml"/><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53.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53.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53.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9.xml"/><Relationship Id="rId1" Type="http://schemas.openxmlformats.org/officeDocument/2006/relationships/slideLayout" Target="../slideLayouts/slideLayout53.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0.xml"/><Relationship Id="rId1" Type="http://schemas.openxmlformats.org/officeDocument/2006/relationships/slideLayout" Target="../slideLayouts/slideLayout53.xml"/></Relationships>
</file>

<file path=ppt/slides/_rels/slide3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53.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2.xml"/><Relationship Id="rId1" Type="http://schemas.openxmlformats.org/officeDocument/2006/relationships/slideLayout" Target="../slideLayouts/slideLayout53.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53.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53.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53.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92"/>
        <p:cNvGrpSpPr/>
        <p:nvPr/>
      </p:nvGrpSpPr>
      <p:grpSpPr>
        <a:xfrm>
          <a:off x="0" y="0"/>
          <a:ext cx="0" cy="0"/>
          <a:chOff x="0" y="0"/>
          <a:chExt cx="0" cy="0"/>
        </a:xfrm>
      </p:grpSpPr>
      <p:sp>
        <p:nvSpPr>
          <p:cNvPr id="893" name="Google Shape;893;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23rd June</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894" name="Google Shape;894;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15349398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8"/>
        <p:cNvGrpSpPr/>
        <p:nvPr/>
      </p:nvGrpSpPr>
      <p:grpSpPr>
        <a:xfrm>
          <a:off x="0" y="0"/>
          <a:ext cx="0" cy="0"/>
          <a:chOff x="0" y="0"/>
          <a:chExt cx="0" cy="0"/>
        </a:xfrm>
      </p:grpSpPr>
      <p:sp>
        <p:nvSpPr>
          <p:cNvPr id="899" name="Google Shape;899;p3"/>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900" name="Google Shape;900;p3"/>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40256" defTabSz="1219170">
              <a:buClr>
                <a:srgbClr val="000000"/>
              </a:buClr>
              <a:buSzPts val="1600"/>
              <a:buFont typeface="Arial"/>
              <a:buAutoNum type="arabicPeriod"/>
            </a:pPr>
            <a:r>
              <a:rPr lang="en-GB" sz="2133" kern="0">
                <a:solidFill>
                  <a:srgbClr val="000000"/>
                </a:solidFill>
                <a:latin typeface="Arial"/>
                <a:ea typeface="Arial"/>
                <a:cs typeface="Arial"/>
                <a:sym typeface="Arial"/>
              </a:rPr>
              <a:t>How many eights in 56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2. Write a calculation statement for this part-whole model: </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3. 426 + 259</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4. 34 x 3</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5. 17cm 5 mm =	           .	       cm	 </a:t>
            </a:r>
            <a:endParaRPr sz="2133" kern="0">
              <a:solidFill>
                <a:srgbClr val="000000"/>
              </a:solidFill>
              <a:latin typeface="Arial"/>
              <a:ea typeface="Arial"/>
              <a:cs typeface="Arial"/>
              <a:sym typeface="Arial"/>
            </a:endParaRPr>
          </a:p>
          <a:p>
            <a:pPr marL="1219170" defTabSz="1219170">
              <a:buClr>
                <a:srgbClr val="000000"/>
              </a:buClr>
              <a:buSzPts val="1600"/>
            </a:pPr>
            <a:endParaRPr sz="2133" kern="0">
              <a:solidFill>
                <a:srgbClr val="000000"/>
              </a:solidFill>
              <a:latin typeface="Arial"/>
              <a:ea typeface="Arial"/>
              <a:cs typeface="Arial"/>
              <a:sym typeface="Arial"/>
            </a:endParaRPr>
          </a:p>
          <a:p>
            <a:pPr marL="169329" defTabSz="1219170">
              <a:buClr>
                <a:srgbClr val="000000"/>
              </a:buClr>
              <a:buSzPts val="1600"/>
            </a:pPr>
            <a:r>
              <a:rPr lang="en-GB" sz="2133" kern="0">
                <a:solidFill>
                  <a:srgbClr val="000000"/>
                </a:solidFill>
                <a:latin typeface="Arial"/>
                <a:ea typeface="Arial"/>
                <a:cs typeface="Arial"/>
                <a:sym typeface="Arial"/>
              </a:rPr>
              <a:t>6. How many right angles in this shape?</a:t>
            </a:r>
            <a:endParaRPr sz="2133" kern="0">
              <a:solidFill>
                <a:srgbClr val="000000"/>
              </a:solidFill>
              <a:latin typeface="Arial"/>
              <a:ea typeface="Arial"/>
              <a:cs typeface="Arial"/>
              <a:sym typeface="Arial"/>
            </a:endParaRPr>
          </a:p>
          <a:p>
            <a:pPr defTabSz="1219170">
              <a:buClr>
                <a:srgbClr val="000000"/>
              </a:buClr>
              <a:buSzPts val="1600"/>
            </a:pPr>
            <a:endParaRPr sz="2133" kern="0">
              <a:solidFill>
                <a:srgbClr val="000000"/>
              </a:solidFill>
              <a:latin typeface="Arial"/>
              <a:ea typeface="Arial"/>
              <a:cs typeface="Arial"/>
              <a:sym typeface="Arial"/>
            </a:endParaRPr>
          </a:p>
        </p:txBody>
      </p:sp>
      <p:sp>
        <p:nvSpPr>
          <p:cNvPr id="901" name="Google Shape;901;p3"/>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23.06.20</a:t>
            </a:r>
            <a:endParaRPr sz="2400" b="1" u="sng" kern="0">
              <a:solidFill>
                <a:srgbClr val="000000"/>
              </a:solidFill>
              <a:latin typeface="Arial"/>
              <a:ea typeface="Arial"/>
              <a:cs typeface="Arial"/>
              <a:sym typeface="Arial"/>
            </a:endParaRPr>
          </a:p>
        </p:txBody>
      </p:sp>
      <p:sp>
        <p:nvSpPr>
          <p:cNvPr id="902" name="Google Shape;902;p3"/>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I face North then make a ¾ clockwise turn. What direction am I now facing?</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What will the time be in</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half an hour?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Dad gives me £1.50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pocket money each week.</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How much money will I</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have after a year?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 What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questions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can you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write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about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this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bar chart?</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a:p>
            <a:pPr marL="609585" defTabSz="1219170">
              <a:buClr>
                <a:srgbClr val="000000"/>
              </a:buClr>
              <a:buSzPts val="1400"/>
            </a:pPr>
            <a:endParaRPr sz="1867" kern="0">
              <a:solidFill>
                <a:srgbClr val="000000"/>
              </a:solidFill>
              <a:latin typeface="Arial"/>
              <a:ea typeface="Arial"/>
              <a:cs typeface="Arial"/>
              <a:sym typeface="Arial"/>
            </a:endParaRPr>
          </a:p>
        </p:txBody>
      </p:sp>
      <p:sp>
        <p:nvSpPr>
          <p:cNvPr id="903" name="Google Shape;903;p3"/>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75</a:t>
            </a:r>
            <a:endParaRPr sz="1067" kern="0">
              <a:solidFill>
                <a:srgbClr val="000000"/>
              </a:solidFill>
              <a:latin typeface="Arial"/>
              <a:ea typeface="Arial"/>
              <a:cs typeface="Arial"/>
              <a:sym typeface="Arial"/>
            </a:endParaRPr>
          </a:p>
        </p:txBody>
      </p:sp>
      <p:sp>
        <p:nvSpPr>
          <p:cNvPr id="904" name="Google Shape;904;p3"/>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57</a:t>
            </a:r>
            <a:endParaRPr sz="1067" kern="0">
              <a:solidFill>
                <a:srgbClr val="000000"/>
              </a:solidFill>
              <a:latin typeface="Arial"/>
              <a:ea typeface="Arial"/>
              <a:cs typeface="Arial"/>
              <a:sym typeface="Arial"/>
            </a:endParaRPr>
          </a:p>
        </p:txBody>
      </p:sp>
      <p:sp>
        <p:nvSpPr>
          <p:cNvPr id="905" name="Google Shape;905;p3"/>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cxnSp>
        <p:nvCxnSpPr>
          <p:cNvPr id="906" name="Google Shape;906;p3"/>
          <p:cNvCxnSpPr>
            <a:stCxn id="903" idx="7"/>
            <a:endCxn id="904"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907" name="Google Shape;907;p3"/>
          <p:cNvCxnSpPr>
            <a:stCxn id="903" idx="5"/>
            <a:endCxn id="905"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sp>
        <p:nvSpPr>
          <p:cNvPr id="908" name="Google Shape;908;p3"/>
          <p:cNvSpPr/>
          <p:nvPr/>
        </p:nvSpPr>
        <p:spPr>
          <a:xfrm>
            <a:off x="2636033" y="3854500"/>
            <a:ext cx="757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909" name="Google Shape;909;p3"/>
          <p:cNvSpPr/>
          <p:nvPr/>
        </p:nvSpPr>
        <p:spPr>
          <a:xfrm>
            <a:off x="3716900" y="3867067"/>
            <a:ext cx="429200" cy="390400"/>
          </a:xfrm>
          <a:prstGeom prst="rect">
            <a:avLst/>
          </a:prstGeom>
          <a:solidFill>
            <a:schemeClr val="lt2"/>
          </a:solidFill>
          <a:ln w="9525"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910" name="Google Shape;910;p3"/>
          <p:cNvPicPr preferRelativeResize="0"/>
          <p:nvPr/>
        </p:nvPicPr>
        <p:blipFill rotWithShape="1">
          <a:blip r:embed="rId3">
            <a:alphaModFix/>
          </a:blip>
          <a:srcRect/>
          <a:stretch/>
        </p:blipFill>
        <p:spPr>
          <a:xfrm>
            <a:off x="2714900" y="4855848"/>
            <a:ext cx="2819400" cy="1806019"/>
          </a:xfrm>
          <a:prstGeom prst="rect">
            <a:avLst/>
          </a:prstGeom>
          <a:noFill/>
          <a:ln>
            <a:noFill/>
          </a:ln>
        </p:spPr>
      </p:pic>
      <p:pic>
        <p:nvPicPr>
          <p:cNvPr id="911" name="Google Shape;911;p3"/>
          <p:cNvPicPr preferRelativeResize="0"/>
          <p:nvPr/>
        </p:nvPicPr>
        <p:blipFill rotWithShape="1">
          <a:blip r:embed="rId4">
            <a:alphaModFix/>
          </a:blip>
          <a:srcRect/>
          <a:stretch/>
        </p:blipFill>
        <p:spPr>
          <a:xfrm>
            <a:off x="9901468" y="1335601"/>
            <a:ext cx="1806033" cy="1806033"/>
          </a:xfrm>
          <a:prstGeom prst="rect">
            <a:avLst/>
          </a:prstGeom>
          <a:noFill/>
          <a:ln>
            <a:noFill/>
          </a:ln>
        </p:spPr>
      </p:pic>
      <p:pic>
        <p:nvPicPr>
          <p:cNvPr id="912" name="Google Shape;912;p3"/>
          <p:cNvPicPr preferRelativeResize="0"/>
          <p:nvPr/>
        </p:nvPicPr>
        <p:blipFill rotWithShape="1">
          <a:blip r:embed="rId5">
            <a:alphaModFix/>
          </a:blip>
          <a:srcRect/>
          <a:stretch/>
        </p:blipFill>
        <p:spPr>
          <a:xfrm>
            <a:off x="7889034" y="3443500"/>
            <a:ext cx="4120433" cy="2927667"/>
          </a:xfrm>
          <a:prstGeom prst="rect">
            <a:avLst/>
          </a:prstGeom>
          <a:noFill/>
          <a:ln>
            <a:noFill/>
          </a:ln>
        </p:spPr>
      </p:pic>
    </p:spTree>
    <p:extLst>
      <p:ext uri="{BB962C8B-B14F-4D97-AF65-F5344CB8AC3E}">
        <p14:creationId xmlns:p14="http://schemas.microsoft.com/office/powerpoint/2010/main" val="19333583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16"/>
        <p:cNvGrpSpPr/>
        <p:nvPr/>
      </p:nvGrpSpPr>
      <p:grpSpPr>
        <a:xfrm>
          <a:off x="0" y="0"/>
          <a:ext cx="0" cy="0"/>
          <a:chOff x="0" y="0"/>
          <a:chExt cx="0" cy="0"/>
        </a:xfrm>
      </p:grpSpPr>
      <p:sp>
        <p:nvSpPr>
          <p:cNvPr id="917" name="Google Shape;917;g8831999f02_0_6"/>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7</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57+18=75   75-57=18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685</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102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17.5</a:t>
            </a:r>
            <a:endParaRPr sz="2000" kern="0">
              <a:solidFill>
                <a:srgbClr val="000000"/>
              </a:solidFill>
              <a:latin typeface="Arial"/>
              <a:cs typeface="Arial"/>
              <a:sym typeface="Arial"/>
            </a:endParaRPr>
          </a:p>
          <a:p>
            <a:pPr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4</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West</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20 past 5/ 5.20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 Various answers. For example: Which is fruit is most popular? </a:t>
            </a:r>
            <a:endParaRPr sz="2000" kern="0">
              <a:solidFill>
                <a:srgbClr val="000000"/>
              </a:solidFill>
              <a:latin typeface="Arial"/>
              <a:cs typeface="Arial"/>
              <a:sym typeface="Arial"/>
            </a:endParaRPr>
          </a:p>
          <a:p>
            <a:pPr marL="609585" defTabSz="1219170">
              <a:buClr>
                <a:srgbClr val="000000"/>
              </a:buClr>
            </a:pPr>
            <a:r>
              <a:rPr lang="en-GB" sz="2000" kern="0">
                <a:solidFill>
                  <a:srgbClr val="000000"/>
                </a:solidFill>
                <a:latin typeface="Arial"/>
                <a:cs typeface="Arial"/>
                <a:sym typeface="Arial"/>
              </a:rPr>
              <a:t> How many people prefer Kiwifruit yo Bananas?</a:t>
            </a:r>
            <a:endParaRPr sz="2000"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352145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1"/>
        <p:cNvGrpSpPr/>
        <p:nvPr/>
      </p:nvGrpSpPr>
      <p:grpSpPr>
        <a:xfrm>
          <a:off x="0" y="0"/>
          <a:ext cx="0" cy="0"/>
          <a:chOff x="0" y="0"/>
          <a:chExt cx="0" cy="0"/>
        </a:xfrm>
      </p:grpSpPr>
      <p:sp>
        <p:nvSpPr>
          <p:cNvPr id="922" name="Google Shape;922;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923" name="Google Shape;923;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924" name="Google Shape;924;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925" name="Google Shape;925;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1466049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29"/>
        <p:cNvGrpSpPr/>
        <p:nvPr/>
      </p:nvGrpSpPr>
      <p:grpSpPr>
        <a:xfrm>
          <a:off x="0" y="0"/>
          <a:ext cx="0" cy="0"/>
          <a:chOff x="0" y="0"/>
          <a:chExt cx="0" cy="0"/>
        </a:xfrm>
      </p:grpSpPr>
      <p:sp>
        <p:nvSpPr>
          <p:cNvPr id="930" name="Google Shape;930;g88f8e5acc1_1_118"/>
          <p:cNvSpPr txBox="1"/>
          <p:nvPr/>
        </p:nvSpPr>
        <p:spPr>
          <a:xfrm>
            <a:off x="1543200" y="2627600"/>
            <a:ext cx="9105600" cy="1602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133" u="sng" kern="0">
                <a:solidFill>
                  <a:srgbClr val="000000"/>
                </a:solidFill>
                <a:latin typeface="Arial"/>
                <a:cs typeface="Arial"/>
                <a:sym typeface="Arial"/>
              </a:rPr>
              <a:t>WALT: measure capacity accurately</a:t>
            </a:r>
            <a:endParaRPr sz="4133" u="sng" kern="0">
              <a:solidFill>
                <a:srgbClr val="000000"/>
              </a:solidFill>
              <a:latin typeface="Arial"/>
              <a:cs typeface="Arial"/>
              <a:sym typeface="Arial"/>
            </a:endParaRPr>
          </a:p>
        </p:txBody>
      </p:sp>
    </p:spTree>
    <p:extLst>
      <p:ext uri="{BB962C8B-B14F-4D97-AF65-F5344CB8AC3E}">
        <p14:creationId xmlns:p14="http://schemas.microsoft.com/office/powerpoint/2010/main" val="1062304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4"/>
        <p:cNvGrpSpPr/>
        <p:nvPr/>
      </p:nvGrpSpPr>
      <p:grpSpPr>
        <a:xfrm>
          <a:off x="0" y="0"/>
          <a:ext cx="0" cy="0"/>
          <a:chOff x="0" y="0"/>
          <a:chExt cx="0" cy="0"/>
        </a:xfrm>
      </p:grpSpPr>
      <p:pic>
        <p:nvPicPr>
          <p:cNvPr id="935" name="Google Shape;935;g88f8e5acc1_1_131"/>
          <p:cNvPicPr preferRelativeResize="0"/>
          <p:nvPr/>
        </p:nvPicPr>
        <p:blipFill>
          <a:blip r:embed="rId3">
            <a:alphaModFix/>
          </a:blip>
          <a:stretch>
            <a:fillRect/>
          </a:stretch>
        </p:blipFill>
        <p:spPr>
          <a:xfrm>
            <a:off x="87534" y="87534"/>
            <a:ext cx="11950367" cy="5993767"/>
          </a:xfrm>
          <a:prstGeom prst="rect">
            <a:avLst/>
          </a:prstGeom>
          <a:noFill/>
          <a:ln>
            <a:noFill/>
          </a:ln>
        </p:spPr>
      </p:pic>
    </p:spTree>
    <p:extLst>
      <p:ext uri="{BB962C8B-B14F-4D97-AF65-F5344CB8AC3E}">
        <p14:creationId xmlns:p14="http://schemas.microsoft.com/office/powerpoint/2010/main" val="427046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39"/>
        <p:cNvGrpSpPr/>
        <p:nvPr/>
      </p:nvGrpSpPr>
      <p:grpSpPr>
        <a:xfrm>
          <a:off x="0" y="0"/>
          <a:ext cx="0" cy="0"/>
          <a:chOff x="0" y="0"/>
          <a:chExt cx="0" cy="0"/>
        </a:xfrm>
      </p:grpSpPr>
      <p:pic>
        <p:nvPicPr>
          <p:cNvPr id="940" name="Google Shape;940;g88f8e5acc1_1_136"/>
          <p:cNvPicPr preferRelativeResize="0"/>
          <p:nvPr/>
        </p:nvPicPr>
        <p:blipFill>
          <a:blip r:embed="rId3">
            <a:alphaModFix/>
          </a:blip>
          <a:stretch>
            <a:fillRect/>
          </a:stretch>
        </p:blipFill>
        <p:spPr>
          <a:xfrm>
            <a:off x="87534" y="87534"/>
            <a:ext cx="11950367" cy="5993767"/>
          </a:xfrm>
          <a:prstGeom prst="rect">
            <a:avLst/>
          </a:prstGeom>
          <a:noFill/>
          <a:ln>
            <a:noFill/>
          </a:ln>
        </p:spPr>
      </p:pic>
      <p:sp>
        <p:nvSpPr>
          <p:cNvPr id="941" name="Google Shape;941;g88f8e5acc1_1_136"/>
          <p:cNvSpPr txBox="1"/>
          <p:nvPr/>
        </p:nvSpPr>
        <p:spPr>
          <a:xfrm>
            <a:off x="6692733" y="1586400"/>
            <a:ext cx="991600" cy="3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1L</a:t>
            </a:r>
            <a:endParaRPr sz="2533" kern="0">
              <a:solidFill>
                <a:srgbClr val="000000"/>
              </a:solidFill>
              <a:latin typeface="Arial"/>
              <a:cs typeface="Arial"/>
              <a:sym typeface="Arial"/>
            </a:endParaRPr>
          </a:p>
        </p:txBody>
      </p:sp>
      <p:sp>
        <p:nvSpPr>
          <p:cNvPr id="942" name="Google Shape;942;g88f8e5acc1_1_136"/>
          <p:cNvSpPr txBox="1"/>
          <p:nvPr/>
        </p:nvSpPr>
        <p:spPr>
          <a:xfrm>
            <a:off x="8664167" y="1586400"/>
            <a:ext cx="991600" cy="3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300</a:t>
            </a:r>
            <a:endParaRPr sz="2533" kern="0">
              <a:solidFill>
                <a:srgbClr val="000000"/>
              </a:solidFill>
              <a:latin typeface="Arial"/>
              <a:cs typeface="Arial"/>
              <a:sym typeface="Arial"/>
            </a:endParaRPr>
          </a:p>
        </p:txBody>
      </p:sp>
      <p:sp>
        <p:nvSpPr>
          <p:cNvPr id="943" name="Google Shape;943;g88f8e5acc1_1_136"/>
          <p:cNvSpPr txBox="1"/>
          <p:nvPr/>
        </p:nvSpPr>
        <p:spPr>
          <a:xfrm>
            <a:off x="7908867" y="5187067"/>
            <a:ext cx="991600" cy="3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1L</a:t>
            </a:r>
            <a:endParaRPr sz="2533" kern="0">
              <a:solidFill>
                <a:srgbClr val="000000"/>
              </a:solidFill>
              <a:latin typeface="Arial"/>
              <a:cs typeface="Arial"/>
              <a:sym typeface="Arial"/>
            </a:endParaRPr>
          </a:p>
        </p:txBody>
      </p:sp>
      <p:sp>
        <p:nvSpPr>
          <p:cNvPr id="944" name="Google Shape;944;g88f8e5acc1_1_136"/>
          <p:cNvSpPr txBox="1"/>
          <p:nvPr/>
        </p:nvSpPr>
        <p:spPr>
          <a:xfrm>
            <a:off x="9962900" y="5187067"/>
            <a:ext cx="991600" cy="38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533" kern="0">
                <a:solidFill>
                  <a:srgbClr val="000000"/>
                </a:solidFill>
                <a:latin typeface="Arial"/>
                <a:cs typeface="Arial"/>
                <a:sym typeface="Arial"/>
              </a:rPr>
              <a:t>600</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5407734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48"/>
        <p:cNvGrpSpPr/>
        <p:nvPr/>
      </p:nvGrpSpPr>
      <p:grpSpPr>
        <a:xfrm>
          <a:off x="0" y="0"/>
          <a:ext cx="0" cy="0"/>
          <a:chOff x="0" y="0"/>
          <a:chExt cx="0" cy="0"/>
        </a:xfrm>
      </p:grpSpPr>
      <p:pic>
        <p:nvPicPr>
          <p:cNvPr id="949" name="Google Shape;949;g88f8e5acc1_1_128"/>
          <p:cNvPicPr preferRelativeResize="0"/>
          <p:nvPr/>
        </p:nvPicPr>
        <p:blipFill>
          <a:blip r:embed="rId3">
            <a:alphaModFix/>
          </a:blip>
          <a:stretch>
            <a:fillRect/>
          </a:stretch>
        </p:blipFill>
        <p:spPr>
          <a:xfrm>
            <a:off x="203201" y="203200"/>
            <a:ext cx="11785601" cy="3977949"/>
          </a:xfrm>
          <a:prstGeom prst="rect">
            <a:avLst/>
          </a:prstGeom>
          <a:noFill/>
          <a:ln>
            <a:noFill/>
          </a:ln>
        </p:spPr>
      </p:pic>
    </p:spTree>
    <p:extLst>
      <p:ext uri="{BB962C8B-B14F-4D97-AF65-F5344CB8AC3E}">
        <p14:creationId xmlns:p14="http://schemas.microsoft.com/office/powerpoint/2010/main" val="1929912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3"/>
        <p:cNvGrpSpPr/>
        <p:nvPr/>
      </p:nvGrpSpPr>
      <p:grpSpPr>
        <a:xfrm>
          <a:off x="0" y="0"/>
          <a:ext cx="0" cy="0"/>
          <a:chOff x="0" y="0"/>
          <a:chExt cx="0" cy="0"/>
        </a:xfrm>
      </p:grpSpPr>
      <p:pic>
        <p:nvPicPr>
          <p:cNvPr id="954" name="Google Shape;954;g88f8e5acc1_1_148"/>
          <p:cNvPicPr preferRelativeResize="0"/>
          <p:nvPr/>
        </p:nvPicPr>
        <p:blipFill>
          <a:blip r:embed="rId3">
            <a:alphaModFix/>
          </a:blip>
          <a:stretch>
            <a:fillRect/>
          </a:stretch>
        </p:blipFill>
        <p:spPr>
          <a:xfrm>
            <a:off x="203201" y="203200"/>
            <a:ext cx="11785601" cy="3977949"/>
          </a:xfrm>
          <a:prstGeom prst="rect">
            <a:avLst/>
          </a:prstGeom>
          <a:noFill/>
          <a:ln>
            <a:noFill/>
          </a:ln>
        </p:spPr>
      </p:pic>
      <p:sp>
        <p:nvSpPr>
          <p:cNvPr id="955" name="Google Shape;955;g88f8e5acc1_1_148"/>
          <p:cNvSpPr txBox="1"/>
          <p:nvPr/>
        </p:nvSpPr>
        <p:spPr>
          <a:xfrm>
            <a:off x="1090667" y="4891500"/>
            <a:ext cx="5899600" cy="1718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067" kern="0">
                <a:solidFill>
                  <a:srgbClr val="000000"/>
                </a:solidFill>
                <a:latin typeface="Arial"/>
                <a:cs typeface="Arial"/>
                <a:sym typeface="Arial"/>
              </a:rPr>
              <a:t>3L and 750ml</a:t>
            </a:r>
            <a:endParaRPr sz="3067" kern="0">
              <a:solidFill>
                <a:srgbClr val="000000"/>
              </a:solidFill>
              <a:latin typeface="Arial"/>
              <a:cs typeface="Arial"/>
              <a:sym typeface="Arial"/>
            </a:endParaRPr>
          </a:p>
          <a:p>
            <a:pPr defTabSz="1219170">
              <a:buClr>
                <a:srgbClr val="000000"/>
              </a:buClr>
            </a:pPr>
            <a:endParaRPr sz="3067" kern="0">
              <a:solidFill>
                <a:srgbClr val="000000"/>
              </a:solidFill>
              <a:latin typeface="Arial"/>
              <a:cs typeface="Arial"/>
              <a:sym typeface="Arial"/>
            </a:endParaRPr>
          </a:p>
          <a:p>
            <a:pPr defTabSz="1219170">
              <a:buClr>
                <a:srgbClr val="000000"/>
              </a:buClr>
            </a:pPr>
            <a:r>
              <a:rPr lang="en-GB" sz="3067" kern="0">
                <a:solidFill>
                  <a:srgbClr val="000000"/>
                </a:solidFill>
                <a:latin typeface="Arial"/>
                <a:cs typeface="Arial"/>
                <a:sym typeface="Arial"/>
              </a:rPr>
              <a:t>3.75L</a:t>
            </a:r>
            <a:endParaRPr sz="3067" kern="0">
              <a:solidFill>
                <a:srgbClr val="000000"/>
              </a:solidFill>
              <a:latin typeface="Arial"/>
              <a:cs typeface="Arial"/>
              <a:sym typeface="Arial"/>
            </a:endParaRPr>
          </a:p>
        </p:txBody>
      </p:sp>
    </p:spTree>
    <p:extLst>
      <p:ext uri="{BB962C8B-B14F-4D97-AF65-F5344CB8AC3E}">
        <p14:creationId xmlns:p14="http://schemas.microsoft.com/office/powerpoint/2010/main" val="18104528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59"/>
        <p:cNvGrpSpPr/>
        <p:nvPr/>
      </p:nvGrpSpPr>
      <p:grpSpPr>
        <a:xfrm>
          <a:off x="0" y="0"/>
          <a:ext cx="0" cy="0"/>
          <a:chOff x="0" y="0"/>
          <a:chExt cx="0" cy="0"/>
        </a:xfrm>
      </p:grpSpPr>
      <p:pic>
        <p:nvPicPr>
          <p:cNvPr id="960" name="Google Shape;960;g88f8e5acc1_1_125"/>
          <p:cNvPicPr preferRelativeResize="0"/>
          <p:nvPr/>
        </p:nvPicPr>
        <p:blipFill>
          <a:blip r:embed="rId3">
            <a:alphaModFix/>
          </a:blip>
          <a:stretch>
            <a:fillRect/>
          </a:stretch>
        </p:blipFill>
        <p:spPr>
          <a:xfrm>
            <a:off x="120567" y="104034"/>
            <a:ext cx="4721333" cy="6614532"/>
          </a:xfrm>
          <a:prstGeom prst="rect">
            <a:avLst/>
          </a:prstGeom>
          <a:noFill/>
          <a:ln>
            <a:noFill/>
          </a:ln>
        </p:spPr>
      </p:pic>
    </p:spTree>
    <p:extLst>
      <p:ext uri="{BB962C8B-B14F-4D97-AF65-F5344CB8AC3E}">
        <p14:creationId xmlns:p14="http://schemas.microsoft.com/office/powerpoint/2010/main" val="3172706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64"/>
        <p:cNvGrpSpPr/>
        <p:nvPr/>
      </p:nvGrpSpPr>
      <p:grpSpPr>
        <a:xfrm>
          <a:off x="0" y="0"/>
          <a:ext cx="0" cy="0"/>
          <a:chOff x="0" y="0"/>
          <a:chExt cx="0" cy="0"/>
        </a:xfrm>
      </p:grpSpPr>
      <p:pic>
        <p:nvPicPr>
          <p:cNvPr id="965" name="Google Shape;965;g88f8e5acc1_1_154"/>
          <p:cNvPicPr preferRelativeResize="0"/>
          <p:nvPr/>
        </p:nvPicPr>
        <p:blipFill>
          <a:blip r:embed="rId3">
            <a:alphaModFix/>
          </a:blip>
          <a:stretch>
            <a:fillRect/>
          </a:stretch>
        </p:blipFill>
        <p:spPr>
          <a:xfrm>
            <a:off x="120567" y="104034"/>
            <a:ext cx="4721333" cy="6614532"/>
          </a:xfrm>
          <a:prstGeom prst="rect">
            <a:avLst/>
          </a:prstGeom>
          <a:noFill/>
          <a:ln>
            <a:noFill/>
          </a:ln>
        </p:spPr>
      </p:pic>
      <p:sp>
        <p:nvSpPr>
          <p:cNvPr id="966" name="Google Shape;966;g88f8e5acc1_1_154"/>
          <p:cNvSpPr txBox="1"/>
          <p:nvPr/>
        </p:nvSpPr>
        <p:spPr>
          <a:xfrm>
            <a:off x="6544033" y="842800"/>
            <a:ext cx="4721200" cy="391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Alex is right because there are two jugs that each have 1L in and the third jug has 300ml in. </a:t>
            </a:r>
            <a:endParaRPr sz="3200" kern="0">
              <a:solidFill>
                <a:srgbClr val="000000"/>
              </a:solidFill>
              <a:latin typeface="Arial"/>
              <a:cs typeface="Arial"/>
              <a:sym typeface="Arial"/>
            </a:endParaRPr>
          </a:p>
          <a:p>
            <a:pPr algn="ctr" defTabSz="1219170">
              <a:buClr>
                <a:srgbClr val="000000"/>
              </a:buClr>
            </a:pPr>
            <a:endParaRPr sz="3200" kern="0">
              <a:solidFill>
                <a:srgbClr val="000000"/>
              </a:solidFill>
              <a:latin typeface="Arial"/>
              <a:cs typeface="Arial"/>
              <a:sym typeface="Arial"/>
            </a:endParaRPr>
          </a:p>
          <a:p>
            <a:pPr algn="ctr" defTabSz="1219170">
              <a:buClr>
                <a:srgbClr val="000000"/>
              </a:buClr>
            </a:pPr>
            <a:r>
              <a:rPr lang="en-GB" sz="3200" kern="0">
                <a:solidFill>
                  <a:srgbClr val="000000"/>
                </a:solidFill>
                <a:latin typeface="Arial"/>
                <a:cs typeface="Arial"/>
                <a:sym typeface="Arial"/>
              </a:rPr>
              <a:t>Together, the total volume of liquid is 2300ml or 2L and 300ml.</a:t>
            </a:r>
            <a:endParaRPr sz="3200"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38247864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970"/>
        <p:cNvGrpSpPr/>
        <p:nvPr/>
      </p:nvGrpSpPr>
      <p:grpSpPr>
        <a:xfrm>
          <a:off x="0" y="0"/>
          <a:ext cx="0" cy="0"/>
          <a:chOff x="0" y="0"/>
          <a:chExt cx="0" cy="0"/>
        </a:xfrm>
      </p:grpSpPr>
      <p:sp>
        <p:nvSpPr>
          <p:cNvPr id="971" name="Google Shape;971;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972" name="Google Shape;972;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973" name="Google Shape;973;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49262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77"/>
        <p:cNvGrpSpPr/>
        <p:nvPr/>
      </p:nvGrpSpPr>
      <p:grpSpPr>
        <a:xfrm>
          <a:off x="0" y="0"/>
          <a:ext cx="0" cy="0"/>
          <a:chOff x="0" y="0"/>
          <a:chExt cx="0" cy="0"/>
        </a:xfrm>
      </p:grpSpPr>
      <p:sp>
        <p:nvSpPr>
          <p:cNvPr id="978" name="Google Shape;978;g898b2ab81b_0_403"/>
          <p:cNvSpPr txBox="1"/>
          <p:nvPr/>
        </p:nvSpPr>
        <p:spPr>
          <a:xfrm>
            <a:off x="243833" y="278667"/>
            <a:ext cx="11652000" cy="419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u="sng" kern="0">
                <a:solidFill>
                  <a:srgbClr val="000000"/>
                </a:solidFill>
                <a:latin typeface="Arial"/>
                <a:cs typeface="Arial"/>
                <a:sym typeface="Arial"/>
              </a:rPr>
              <a:t>WALT: retrieve information from a text and consider word choices for description.</a:t>
            </a:r>
            <a:endParaRPr sz="2667" b="1" u="sng" kern="0">
              <a:solidFill>
                <a:srgbClr val="000000"/>
              </a:solidFill>
              <a:latin typeface="Arial"/>
              <a:cs typeface="Arial"/>
              <a:sym typeface="Arial"/>
            </a:endParaRPr>
          </a:p>
          <a:p>
            <a:pPr defTabSz="1219170">
              <a:buClr>
                <a:srgbClr val="000000"/>
              </a:buClr>
            </a:pPr>
            <a:endParaRPr sz="1867" b="1" u="sng"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Reread the poem from yesterday. (On the next slide or go back and read yesterday’s slides with the pictures if you need to.)</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When you are reading, think about how the author describes what is in the box and how he uses his five senses to talk about them.</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endParaRPr sz="1867" b="1" u="sng" kern="0">
              <a:solidFill>
                <a:srgbClr val="000000"/>
              </a:solidFill>
              <a:latin typeface="Arial"/>
              <a:cs typeface="Arial"/>
              <a:sym typeface="Arial"/>
            </a:endParaRPr>
          </a:p>
        </p:txBody>
      </p:sp>
      <p:pic>
        <p:nvPicPr>
          <p:cNvPr id="979" name="Google Shape;979;g898b2ab81b_0_403"/>
          <p:cNvPicPr preferRelativeResize="0"/>
          <p:nvPr/>
        </p:nvPicPr>
        <p:blipFill>
          <a:blip r:embed="rId3">
            <a:alphaModFix/>
          </a:blip>
          <a:stretch>
            <a:fillRect/>
          </a:stretch>
        </p:blipFill>
        <p:spPr>
          <a:xfrm>
            <a:off x="1303301" y="3104191"/>
            <a:ext cx="4981201" cy="3451276"/>
          </a:xfrm>
          <a:prstGeom prst="rect">
            <a:avLst/>
          </a:prstGeom>
          <a:noFill/>
          <a:ln>
            <a:noFill/>
          </a:ln>
        </p:spPr>
      </p:pic>
      <p:sp>
        <p:nvSpPr>
          <p:cNvPr id="980" name="Google Shape;980;g898b2ab81b_0_403"/>
          <p:cNvSpPr/>
          <p:nvPr/>
        </p:nvSpPr>
        <p:spPr>
          <a:xfrm>
            <a:off x="6740433" y="3204767"/>
            <a:ext cx="4720000" cy="3361600"/>
          </a:xfrm>
          <a:prstGeom prst="rect">
            <a:avLst/>
          </a:prstGeom>
          <a:solidFill>
            <a:srgbClr val="FFF2CC"/>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981" name="Google Shape;981;g898b2ab81b_0_403"/>
          <p:cNvPicPr preferRelativeResize="0"/>
          <p:nvPr/>
        </p:nvPicPr>
        <p:blipFill>
          <a:blip r:embed="rId4">
            <a:alphaModFix/>
          </a:blip>
          <a:stretch>
            <a:fillRect/>
          </a:stretch>
        </p:blipFill>
        <p:spPr>
          <a:xfrm>
            <a:off x="8292233" y="4136199"/>
            <a:ext cx="2140633" cy="2185700"/>
          </a:xfrm>
          <a:prstGeom prst="rect">
            <a:avLst/>
          </a:prstGeom>
          <a:noFill/>
          <a:ln>
            <a:noFill/>
          </a:ln>
        </p:spPr>
      </p:pic>
      <p:sp>
        <p:nvSpPr>
          <p:cNvPr id="982" name="Google Shape;982;g898b2ab81b_0_403"/>
          <p:cNvSpPr txBox="1"/>
          <p:nvPr/>
        </p:nvSpPr>
        <p:spPr>
          <a:xfrm>
            <a:off x="6853633" y="3344100"/>
            <a:ext cx="4493600" cy="905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He also describes unusual, strange and magical things.</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480266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86"/>
        <p:cNvGrpSpPr/>
        <p:nvPr/>
      </p:nvGrpSpPr>
      <p:grpSpPr>
        <a:xfrm>
          <a:off x="0" y="0"/>
          <a:ext cx="0" cy="0"/>
          <a:chOff x="0" y="0"/>
          <a:chExt cx="0" cy="0"/>
        </a:xfrm>
      </p:grpSpPr>
      <p:sp>
        <p:nvSpPr>
          <p:cNvPr id="987" name="Google Shape;987;g898b2ab81b_0_411"/>
          <p:cNvSpPr txBox="1">
            <a:spLocks noGrp="1"/>
          </p:cNvSpPr>
          <p:nvPr>
            <p:ph type="subTitle" idx="1"/>
          </p:nvPr>
        </p:nvSpPr>
        <p:spPr>
          <a:xfrm>
            <a:off x="555921" y="1700808"/>
            <a:ext cx="10242400" cy="461600"/>
          </a:xfrm>
          <a:prstGeom prst="rect">
            <a:avLst/>
          </a:prstGeom>
          <a:noFill/>
          <a:ln>
            <a:noFill/>
          </a:ln>
        </p:spPr>
        <p:txBody>
          <a:bodyPr spcFirstLastPara="1" wrap="square" lIns="0" tIns="0" rIns="0" bIns="0" anchor="t" anchorCtr="0">
            <a:noAutofit/>
          </a:bodyPr>
          <a:lstStyle/>
          <a:p>
            <a:pPr marL="0" indent="0"/>
            <a:endParaRPr/>
          </a:p>
          <a:p>
            <a:pPr marL="0" indent="0"/>
            <a:endParaRPr/>
          </a:p>
          <a:p>
            <a:pPr marL="0" indent="0"/>
            <a:endParaRPr/>
          </a:p>
        </p:txBody>
      </p:sp>
      <p:sp>
        <p:nvSpPr>
          <p:cNvPr id="988" name="Google Shape;988;g898b2ab81b_0_411"/>
          <p:cNvSpPr txBox="1"/>
          <p:nvPr/>
        </p:nvSpPr>
        <p:spPr>
          <a:xfrm>
            <a:off x="349172" y="165779"/>
            <a:ext cx="5319200" cy="5632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267" kern="0">
                <a:solidFill>
                  <a:srgbClr val="FFFFFF"/>
                </a:solidFill>
                <a:latin typeface="Calibri"/>
                <a:ea typeface="Calibri"/>
                <a:cs typeface="Calibri"/>
                <a:sym typeface="Calibri"/>
              </a:rPr>
              <a:t>I will put in the box</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The swish of a silk sari on a summer night,</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Fire from the nostrils of a Chinese dragon, </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The tip of a tongue touching a tooth.</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A snowman with a rumbling belly,</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A sip of the bluest water from Lake Lucerne,</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A leaping spark from an electric fish.</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Three violet wishes spoken in Gujarati, </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The last joke of an ancient uncle,</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And the first smile of a baby.</a:t>
            </a:r>
            <a:endParaRPr sz="1867" kern="0">
              <a:solidFill>
                <a:srgbClr val="000000"/>
              </a:solidFill>
              <a:latin typeface="Arial"/>
              <a:cs typeface="Arial"/>
              <a:sym typeface="Arial"/>
            </a:endParaRPr>
          </a:p>
          <a:p>
            <a:pPr defTabSz="1219170">
              <a:buClr>
                <a:srgbClr val="000000"/>
              </a:buClr>
            </a:pPr>
            <a:endParaRPr sz="2400" kern="0">
              <a:solidFill>
                <a:srgbClr val="FFFFFF"/>
              </a:solidFill>
              <a:latin typeface="Calibri"/>
              <a:ea typeface="Calibri"/>
              <a:cs typeface="Calibri"/>
              <a:sym typeface="Calibri"/>
            </a:endParaRPr>
          </a:p>
          <a:p>
            <a:pPr defTabSz="1219170">
              <a:buClr>
                <a:srgbClr val="000000"/>
              </a:buClr>
            </a:pPr>
            <a:endParaRPr sz="2400" kern="0">
              <a:solidFill>
                <a:srgbClr val="FFFFFF"/>
              </a:solidFill>
              <a:latin typeface="Calibri"/>
              <a:ea typeface="Calibri"/>
              <a:cs typeface="Calibri"/>
              <a:sym typeface="Calibri"/>
            </a:endParaRPr>
          </a:p>
          <a:p>
            <a:pPr defTabSz="1219170">
              <a:buClr>
                <a:srgbClr val="000000"/>
              </a:buClr>
            </a:pPr>
            <a:endParaRPr sz="2400" kern="0">
              <a:solidFill>
                <a:srgbClr val="FFFFFF"/>
              </a:solidFill>
              <a:latin typeface="Calibri"/>
              <a:ea typeface="Calibri"/>
              <a:cs typeface="Calibri"/>
              <a:sym typeface="Calibri"/>
            </a:endParaRPr>
          </a:p>
        </p:txBody>
      </p:sp>
      <p:sp>
        <p:nvSpPr>
          <p:cNvPr id="989" name="Google Shape;989;g898b2ab81b_0_411"/>
          <p:cNvSpPr txBox="1"/>
          <p:nvPr/>
        </p:nvSpPr>
        <p:spPr>
          <a:xfrm>
            <a:off x="6200955" y="165779"/>
            <a:ext cx="5634400" cy="5370400"/>
          </a:xfrm>
          <a:prstGeom prst="rect">
            <a:avLst/>
          </a:prstGeom>
          <a:noFill/>
          <a:ln>
            <a:noFill/>
          </a:ln>
        </p:spPr>
        <p:txBody>
          <a:bodyPr spcFirstLastPara="1" wrap="square" lIns="121900" tIns="60933" rIns="121900" bIns="60933" anchor="t" anchorCtr="0">
            <a:noAutofit/>
          </a:bodyPr>
          <a:lstStyle/>
          <a:p>
            <a:pPr defTabSz="1219170">
              <a:buClr>
                <a:srgbClr val="000000"/>
              </a:buClr>
            </a:pPr>
            <a:r>
              <a:rPr lang="en-GB" sz="2267" kern="0">
                <a:solidFill>
                  <a:srgbClr val="FFFFFF"/>
                </a:solidFill>
                <a:latin typeface="Calibri"/>
                <a:ea typeface="Calibri"/>
                <a:cs typeface="Calibri"/>
                <a:sym typeface="Calibri"/>
              </a:rPr>
              <a:t>I will put into the box</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A fifth season and a black sun, </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A cowboy on a broomstick,</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And a witch on a white horse.</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My box is fashioned from ice and gold and steel,</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With stars on the lid and secrets in the corners.</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Its hinges are the toe joints of dinosaurs</a:t>
            </a:r>
            <a:endParaRPr sz="1867" kern="0">
              <a:solidFill>
                <a:srgbClr val="000000"/>
              </a:solidFill>
              <a:latin typeface="Arial"/>
              <a:cs typeface="Arial"/>
              <a:sym typeface="Arial"/>
            </a:endParaRPr>
          </a:p>
          <a:p>
            <a:pPr defTabSz="1219170">
              <a:buClr>
                <a:srgbClr val="000000"/>
              </a:buClr>
            </a:pPr>
            <a:endParaRPr sz="2267" kern="0">
              <a:solidFill>
                <a:srgbClr val="FFFFFF"/>
              </a:solidFill>
              <a:latin typeface="Calibri"/>
              <a:ea typeface="Calibri"/>
              <a:cs typeface="Calibri"/>
              <a:sym typeface="Calibri"/>
            </a:endParaRPr>
          </a:p>
          <a:p>
            <a:pPr defTabSz="1219170">
              <a:buClr>
                <a:srgbClr val="000000"/>
              </a:buClr>
            </a:pPr>
            <a:r>
              <a:rPr lang="en-GB" sz="2267" kern="0">
                <a:solidFill>
                  <a:srgbClr val="FFFFFF"/>
                </a:solidFill>
                <a:latin typeface="Calibri"/>
                <a:ea typeface="Calibri"/>
                <a:cs typeface="Calibri"/>
                <a:sym typeface="Calibri"/>
              </a:rPr>
              <a:t>I shall surf in my box</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On the great high-rolling breakers of the wild Atlantic, </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Then wash ashore on a yellow beach</a:t>
            </a:r>
            <a:endParaRPr sz="1867" kern="0">
              <a:solidFill>
                <a:srgbClr val="000000"/>
              </a:solidFill>
              <a:latin typeface="Arial"/>
              <a:cs typeface="Arial"/>
              <a:sym typeface="Arial"/>
            </a:endParaRPr>
          </a:p>
          <a:p>
            <a:pPr defTabSz="1219170">
              <a:buClr>
                <a:srgbClr val="000000"/>
              </a:buClr>
            </a:pPr>
            <a:r>
              <a:rPr lang="en-GB" sz="2267" kern="0">
                <a:solidFill>
                  <a:srgbClr val="FFFFFF"/>
                </a:solidFill>
                <a:latin typeface="Calibri"/>
                <a:ea typeface="Calibri"/>
                <a:cs typeface="Calibri"/>
                <a:sym typeface="Calibri"/>
              </a:rPr>
              <a:t>The colour of the sun.  </a:t>
            </a:r>
            <a:endParaRPr sz="1867" kern="0">
              <a:solidFill>
                <a:srgbClr val="000000"/>
              </a:solidFill>
              <a:latin typeface="Arial"/>
              <a:cs typeface="Arial"/>
              <a:sym typeface="Arial"/>
            </a:endParaRPr>
          </a:p>
          <a:p>
            <a:pPr defTabSz="1219170">
              <a:buClr>
                <a:srgbClr val="000000"/>
              </a:buClr>
            </a:pPr>
            <a:endParaRPr sz="2400" kern="0">
              <a:solidFill>
                <a:srgbClr val="FFFFFF"/>
              </a:solidFill>
              <a:latin typeface="Calibri"/>
              <a:ea typeface="Calibri"/>
              <a:cs typeface="Calibri"/>
              <a:sym typeface="Calibri"/>
            </a:endParaRPr>
          </a:p>
          <a:p>
            <a:pPr defTabSz="1219170">
              <a:buClr>
                <a:srgbClr val="000000"/>
              </a:buClr>
            </a:pPr>
            <a:r>
              <a:rPr lang="en-GB" sz="1867" kern="0">
                <a:solidFill>
                  <a:srgbClr val="FFFFFF"/>
                </a:solidFill>
                <a:latin typeface="Calibri"/>
                <a:ea typeface="Calibri"/>
                <a:cs typeface="Calibri"/>
                <a:sym typeface="Calibri"/>
              </a:rPr>
              <a:t>‘The Magic Box’ – Kit Wright</a:t>
            </a:r>
            <a:endParaRPr sz="1333" kern="0">
              <a:solidFill>
                <a:srgbClr val="000000"/>
              </a:solidFill>
              <a:latin typeface="Arial"/>
              <a:cs typeface="Arial"/>
              <a:sym typeface="Arial"/>
            </a:endParaRPr>
          </a:p>
          <a:p>
            <a:pPr defTabSz="1219170">
              <a:buClr>
                <a:srgbClr val="000000"/>
              </a:buClr>
            </a:pPr>
            <a:endParaRPr sz="2400" kern="0">
              <a:solidFill>
                <a:srgbClr val="FFFFFF"/>
              </a:solidFill>
              <a:latin typeface="Calibri"/>
              <a:ea typeface="Calibri"/>
              <a:cs typeface="Calibri"/>
              <a:sym typeface="Calibri"/>
            </a:endParaRPr>
          </a:p>
        </p:txBody>
      </p:sp>
    </p:spTree>
    <p:extLst>
      <p:ext uri="{BB962C8B-B14F-4D97-AF65-F5344CB8AC3E}">
        <p14:creationId xmlns:p14="http://schemas.microsoft.com/office/powerpoint/2010/main" val="383375137"/>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993"/>
        <p:cNvGrpSpPr/>
        <p:nvPr/>
      </p:nvGrpSpPr>
      <p:grpSpPr>
        <a:xfrm>
          <a:off x="0" y="0"/>
          <a:ext cx="0" cy="0"/>
          <a:chOff x="0" y="0"/>
          <a:chExt cx="0" cy="0"/>
        </a:xfrm>
      </p:grpSpPr>
      <p:graphicFrame>
        <p:nvGraphicFramePr>
          <p:cNvPr id="994" name="Google Shape;994;g898b2ab81b_0_417"/>
          <p:cNvGraphicFramePr/>
          <p:nvPr/>
        </p:nvGraphicFramePr>
        <p:xfrm>
          <a:off x="416600" y="1992300"/>
          <a:ext cx="11358800" cy="2873400"/>
        </p:xfrm>
        <a:graphic>
          <a:graphicData uri="http://schemas.openxmlformats.org/drawingml/2006/table">
            <a:tbl>
              <a:tblPr>
                <a:noFill/>
              </a:tblPr>
              <a:tblGrid>
                <a:gridCol w="1893133">
                  <a:extLst>
                    <a:ext uri="{9D8B030D-6E8A-4147-A177-3AD203B41FA5}">
                      <a16:colId xmlns:a16="http://schemas.microsoft.com/office/drawing/2014/main" val="20000"/>
                    </a:ext>
                  </a:extLst>
                </a:gridCol>
                <a:gridCol w="1893133">
                  <a:extLst>
                    <a:ext uri="{9D8B030D-6E8A-4147-A177-3AD203B41FA5}">
                      <a16:colId xmlns:a16="http://schemas.microsoft.com/office/drawing/2014/main" val="20001"/>
                    </a:ext>
                  </a:extLst>
                </a:gridCol>
                <a:gridCol w="1893133">
                  <a:extLst>
                    <a:ext uri="{9D8B030D-6E8A-4147-A177-3AD203B41FA5}">
                      <a16:colId xmlns:a16="http://schemas.microsoft.com/office/drawing/2014/main" val="20002"/>
                    </a:ext>
                  </a:extLst>
                </a:gridCol>
                <a:gridCol w="1893133">
                  <a:extLst>
                    <a:ext uri="{9D8B030D-6E8A-4147-A177-3AD203B41FA5}">
                      <a16:colId xmlns:a16="http://schemas.microsoft.com/office/drawing/2014/main" val="20003"/>
                    </a:ext>
                  </a:extLst>
                </a:gridCol>
                <a:gridCol w="1893133">
                  <a:extLst>
                    <a:ext uri="{9D8B030D-6E8A-4147-A177-3AD203B41FA5}">
                      <a16:colId xmlns:a16="http://schemas.microsoft.com/office/drawing/2014/main" val="20004"/>
                    </a:ext>
                  </a:extLst>
                </a:gridCol>
                <a:gridCol w="1893133">
                  <a:extLst>
                    <a:ext uri="{9D8B030D-6E8A-4147-A177-3AD203B41FA5}">
                      <a16:colId xmlns:a16="http://schemas.microsoft.com/office/drawing/2014/main" val="20005"/>
                    </a:ext>
                  </a:extLst>
                </a:gridCol>
              </a:tblGrid>
              <a:tr h="966433">
                <a:tc>
                  <a:txBody>
                    <a:bodyPr/>
                    <a:lstStyle/>
                    <a:p>
                      <a:pPr marL="0" lvl="0" indent="0" algn="l" rtl="0">
                        <a:spcBef>
                          <a:spcPts val="0"/>
                        </a:spcBef>
                        <a:spcAft>
                          <a:spcPts val="0"/>
                        </a:spcAft>
                        <a:buNone/>
                      </a:pPr>
                      <a:r>
                        <a:rPr lang="en-GB" sz="2500"/>
                        <a:t>Sight</a:t>
                      </a:r>
                      <a:endParaRPr sz="2500"/>
                    </a:p>
                  </a:txBody>
                  <a:tcPr marL="121900" marR="121900" marT="121900" marB="121900"/>
                </a:tc>
                <a:tc>
                  <a:txBody>
                    <a:bodyPr/>
                    <a:lstStyle/>
                    <a:p>
                      <a:pPr marL="0" lvl="0" indent="0" algn="l" rtl="0">
                        <a:spcBef>
                          <a:spcPts val="0"/>
                        </a:spcBef>
                        <a:spcAft>
                          <a:spcPts val="0"/>
                        </a:spcAft>
                        <a:buNone/>
                      </a:pPr>
                      <a:r>
                        <a:rPr lang="en-GB" sz="2500"/>
                        <a:t>Sound</a:t>
                      </a:r>
                      <a:endParaRPr sz="2500"/>
                    </a:p>
                  </a:txBody>
                  <a:tcPr marL="121900" marR="121900" marT="121900" marB="121900"/>
                </a:tc>
                <a:tc>
                  <a:txBody>
                    <a:bodyPr/>
                    <a:lstStyle/>
                    <a:p>
                      <a:pPr marL="0" lvl="0" indent="0" algn="l" rtl="0">
                        <a:spcBef>
                          <a:spcPts val="0"/>
                        </a:spcBef>
                        <a:spcAft>
                          <a:spcPts val="0"/>
                        </a:spcAft>
                        <a:buNone/>
                      </a:pPr>
                      <a:r>
                        <a:rPr lang="en-GB" sz="2500"/>
                        <a:t>Smell </a:t>
                      </a:r>
                      <a:endParaRPr sz="2500"/>
                    </a:p>
                  </a:txBody>
                  <a:tcPr marL="121900" marR="121900" marT="121900" marB="121900"/>
                </a:tc>
                <a:tc>
                  <a:txBody>
                    <a:bodyPr/>
                    <a:lstStyle/>
                    <a:p>
                      <a:pPr marL="0" lvl="0" indent="0" algn="l" rtl="0">
                        <a:spcBef>
                          <a:spcPts val="0"/>
                        </a:spcBef>
                        <a:spcAft>
                          <a:spcPts val="0"/>
                        </a:spcAft>
                        <a:buNone/>
                      </a:pPr>
                      <a:r>
                        <a:rPr lang="en-GB" sz="2500"/>
                        <a:t>Taste </a:t>
                      </a:r>
                      <a:endParaRPr sz="2500"/>
                    </a:p>
                  </a:txBody>
                  <a:tcPr marL="121900" marR="121900" marT="121900" marB="121900"/>
                </a:tc>
                <a:tc>
                  <a:txBody>
                    <a:bodyPr/>
                    <a:lstStyle/>
                    <a:p>
                      <a:pPr marL="0" lvl="0" indent="0" algn="l" rtl="0">
                        <a:spcBef>
                          <a:spcPts val="0"/>
                        </a:spcBef>
                        <a:spcAft>
                          <a:spcPts val="0"/>
                        </a:spcAft>
                        <a:buNone/>
                      </a:pPr>
                      <a:r>
                        <a:rPr lang="en-GB" sz="2500"/>
                        <a:t>Touch</a:t>
                      </a:r>
                      <a:endParaRPr sz="2500"/>
                    </a:p>
                  </a:txBody>
                  <a:tcPr marL="121900" marR="121900" marT="121900" marB="121900"/>
                </a:tc>
                <a:tc>
                  <a:txBody>
                    <a:bodyPr/>
                    <a:lstStyle/>
                    <a:p>
                      <a:pPr marL="0" lvl="0" indent="0" algn="l" rtl="0">
                        <a:spcBef>
                          <a:spcPts val="0"/>
                        </a:spcBef>
                        <a:spcAft>
                          <a:spcPts val="0"/>
                        </a:spcAft>
                        <a:buNone/>
                      </a:pPr>
                      <a:r>
                        <a:rPr lang="en-GB" sz="1700"/>
                        <a:t>Unusual/magical</a:t>
                      </a:r>
                      <a:endParaRPr sz="1700"/>
                    </a:p>
                  </a:txBody>
                  <a:tcPr marL="121900" marR="121900" marT="121900" marB="121900"/>
                </a:tc>
                <a:extLst>
                  <a:ext uri="{0D108BD9-81ED-4DB2-BD59-A6C34878D82A}">
                    <a16:rowId xmlns:a16="http://schemas.microsoft.com/office/drawing/2014/main" val="10000"/>
                  </a:ext>
                </a:extLst>
              </a:tr>
              <a:tr h="1906967">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1700"/>
                    </a:p>
                  </a:txBody>
                  <a:tcPr marL="121900" marR="121900" marT="121900" marB="121900"/>
                </a:tc>
                <a:extLst>
                  <a:ext uri="{0D108BD9-81ED-4DB2-BD59-A6C34878D82A}">
                    <a16:rowId xmlns:a16="http://schemas.microsoft.com/office/drawing/2014/main" val="10001"/>
                  </a:ext>
                </a:extLst>
              </a:tr>
            </a:tbl>
          </a:graphicData>
        </a:graphic>
      </p:graphicFrame>
      <p:sp>
        <p:nvSpPr>
          <p:cNvPr id="995" name="Google Shape;995;g898b2ab81b_0_417"/>
          <p:cNvSpPr txBox="1"/>
          <p:nvPr/>
        </p:nvSpPr>
        <p:spPr>
          <a:xfrm>
            <a:off x="383167" y="104500"/>
            <a:ext cx="11286400" cy="108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What does the author see, hear, smell, taste or touch? What unusual things does he describe?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Draw a table like this one and fill it in using the poem to help you.</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974597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999"/>
        <p:cNvGrpSpPr/>
        <p:nvPr/>
      </p:nvGrpSpPr>
      <p:grpSpPr>
        <a:xfrm>
          <a:off x="0" y="0"/>
          <a:ext cx="0" cy="0"/>
          <a:chOff x="0" y="0"/>
          <a:chExt cx="0" cy="0"/>
        </a:xfrm>
      </p:grpSpPr>
      <p:graphicFrame>
        <p:nvGraphicFramePr>
          <p:cNvPr id="1000" name="Google Shape;1000;g898b2ab81b_0_422"/>
          <p:cNvGraphicFramePr/>
          <p:nvPr/>
        </p:nvGraphicFramePr>
        <p:xfrm>
          <a:off x="416600" y="529534"/>
          <a:ext cx="11358800" cy="5885293"/>
        </p:xfrm>
        <a:graphic>
          <a:graphicData uri="http://schemas.openxmlformats.org/drawingml/2006/table">
            <a:tbl>
              <a:tblPr>
                <a:noFill/>
              </a:tblPr>
              <a:tblGrid>
                <a:gridCol w="1893133">
                  <a:extLst>
                    <a:ext uri="{9D8B030D-6E8A-4147-A177-3AD203B41FA5}">
                      <a16:colId xmlns:a16="http://schemas.microsoft.com/office/drawing/2014/main" val="20000"/>
                    </a:ext>
                  </a:extLst>
                </a:gridCol>
                <a:gridCol w="1893133">
                  <a:extLst>
                    <a:ext uri="{9D8B030D-6E8A-4147-A177-3AD203B41FA5}">
                      <a16:colId xmlns:a16="http://schemas.microsoft.com/office/drawing/2014/main" val="20001"/>
                    </a:ext>
                  </a:extLst>
                </a:gridCol>
                <a:gridCol w="1893133">
                  <a:extLst>
                    <a:ext uri="{9D8B030D-6E8A-4147-A177-3AD203B41FA5}">
                      <a16:colId xmlns:a16="http://schemas.microsoft.com/office/drawing/2014/main" val="20002"/>
                    </a:ext>
                  </a:extLst>
                </a:gridCol>
                <a:gridCol w="1893133">
                  <a:extLst>
                    <a:ext uri="{9D8B030D-6E8A-4147-A177-3AD203B41FA5}">
                      <a16:colId xmlns:a16="http://schemas.microsoft.com/office/drawing/2014/main" val="20003"/>
                    </a:ext>
                  </a:extLst>
                </a:gridCol>
                <a:gridCol w="1893133">
                  <a:extLst>
                    <a:ext uri="{9D8B030D-6E8A-4147-A177-3AD203B41FA5}">
                      <a16:colId xmlns:a16="http://schemas.microsoft.com/office/drawing/2014/main" val="20004"/>
                    </a:ext>
                  </a:extLst>
                </a:gridCol>
                <a:gridCol w="1893133">
                  <a:extLst>
                    <a:ext uri="{9D8B030D-6E8A-4147-A177-3AD203B41FA5}">
                      <a16:colId xmlns:a16="http://schemas.microsoft.com/office/drawing/2014/main" val="20005"/>
                    </a:ext>
                  </a:extLst>
                </a:gridCol>
              </a:tblGrid>
              <a:tr h="805333">
                <a:tc>
                  <a:txBody>
                    <a:bodyPr/>
                    <a:lstStyle/>
                    <a:p>
                      <a:pPr marL="0" lvl="0" indent="0" algn="l" rtl="0">
                        <a:spcBef>
                          <a:spcPts val="0"/>
                        </a:spcBef>
                        <a:spcAft>
                          <a:spcPts val="0"/>
                        </a:spcAft>
                        <a:buNone/>
                      </a:pPr>
                      <a:r>
                        <a:rPr lang="en-GB" sz="2500"/>
                        <a:t>Sight</a:t>
                      </a:r>
                      <a:endParaRPr sz="2500"/>
                    </a:p>
                  </a:txBody>
                  <a:tcPr marL="121900" marR="121900" marT="121900" marB="121900"/>
                </a:tc>
                <a:tc>
                  <a:txBody>
                    <a:bodyPr/>
                    <a:lstStyle/>
                    <a:p>
                      <a:pPr marL="0" lvl="0" indent="0" algn="l" rtl="0">
                        <a:spcBef>
                          <a:spcPts val="0"/>
                        </a:spcBef>
                        <a:spcAft>
                          <a:spcPts val="0"/>
                        </a:spcAft>
                        <a:buNone/>
                      </a:pPr>
                      <a:r>
                        <a:rPr lang="en-GB" sz="2500"/>
                        <a:t>Sound</a:t>
                      </a:r>
                      <a:endParaRPr sz="2500"/>
                    </a:p>
                  </a:txBody>
                  <a:tcPr marL="121900" marR="121900" marT="121900" marB="121900"/>
                </a:tc>
                <a:tc>
                  <a:txBody>
                    <a:bodyPr/>
                    <a:lstStyle/>
                    <a:p>
                      <a:pPr marL="0" lvl="0" indent="0" algn="l" rtl="0">
                        <a:spcBef>
                          <a:spcPts val="0"/>
                        </a:spcBef>
                        <a:spcAft>
                          <a:spcPts val="0"/>
                        </a:spcAft>
                        <a:buNone/>
                      </a:pPr>
                      <a:r>
                        <a:rPr lang="en-GB" sz="2500"/>
                        <a:t>Smell </a:t>
                      </a:r>
                      <a:endParaRPr sz="2500"/>
                    </a:p>
                  </a:txBody>
                  <a:tcPr marL="121900" marR="121900" marT="121900" marB="121900"/>
                </a:tc>
                <a:tc>
                  <a:txBody>
                    <a:bodyPr/>
                    <a:lstStyle/>
                    <a:p>
                      <a:pPr marL="0" lvl="0" indent="0" algn="l" rtl="0">
                        <a:spcBef>
                          <a:spcPts val="0"/>
                        </a:spcBef>
                        <a:spcAft>
                          <a:spcPts val="0"/>
                        </a:spcAft>
                        <a:buNone/>
                      </a:pPr>
                      <a:r>
                        <a:rPr lang="en-GB" sz="2500"/>
                        <a:t>Taste </a:t>
                      </a:r>
                      <a:endParaRPr sz="2500"/>
                    </a:p>
                  </a:txBody>
                  <a:tcPr marL="121900" marR="121900" marT="121900" marB="121900"/>
                </a:tc>
                <a:tc>
                  <a:txBody>
                    <a:bodyPr/>
                    <a:lstStyle/>
                    <a:p>
                      <a:pPr marL="0" lvl="0" indent="0" algn="l" rtl="0">
                        <a:spcBef>
                          <a:spcPts val="0"/>
                        </a:spcBef>
                        <a:spcAft>
                          <a:spcPts val="0"/>
                        </a:spcAft>
                        <a:buNone/>
                      </a:pPr>
                      <a:r>
                        <a:rPr lang="en-GB" sz="2500"/>
                        <a:t>Touch</a:t>
                      </a:r>
                      <a:endParaRPr sz="2500"/>
                    </a:p>
                  </a:txBody>
                  <a:tcPr marL="121900" marR="121900" marT="121900" marB="121900"/>
                </a:tc>
                <a:tc>
                  <a:txBody>
                    <a:bodyPr/>
                    <a:lstStyle/>
                    <a:p>
                      <a:pPr marL="0" lvl="0" indent="0" algn="l" rtl="0">
                        <a:spcBef>
                          <a:spcPts val="0"/>
                        </a:spcBef>
                        <a:spcAft>
                          <a:spcPts val="0"/>
                        </a:spcAft>
                        <a:buNone/>
                      </a:pPr>
                      <a:r>
                        <a:rPr lang="en-GB" sz="1700"/>
                        <a:t>Unusual/magical</a:t>
                      </a:r>
                      <a:endParaRPr sz="1700"/>
                    </a:p>
                  </a:txBody>
                  <a:tcPr marL="121900" marR="121900" marT="121900" marB="121900"/>
                </a:tc>
                <a:extLst>
                  <a:ext uri="{0D108BD9-81ED-4DB2-BD59-A6C34878D82A}">
                    <a16:rowId xmlns:a16="http://schemas.microsoft.com/office/drawing/2014/main" val="10000"/>
                  </a:ext>
                </a:extLst>
              </a:tr>
              <a:tr h="7072844">
                <a:tc>
                  <a:txBody>
                    <a:bodyPr/>
                    <a:lstStyle/>
                    <a:p>
                      <a:pPr marL="0" lvl="0" indent="0" algn="l" rtl="0">
                        <a:spcBef>
                          <a:spcPts val="0"/>
                        </a:spcBef>
                        <a:spcAft>
                          <a:spcPts val="0"/>
                        </a:spcAft>
                        <a:buNone/>
                      </a:pPr>
                      <a:r>
                        <a:rPr lang="en-GB" sz="2500">
                          <a:solidFill>
                            <a:srgbClr val="FF0000"/>
                          </a:solidFill>
                        </a:rPr>
                        <a:t>swish of a sari</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leaping spark</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smile of baby</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yellow beach</a:t>
                      </a:r>
                      <a:endParaRPr sz="2500">
                        <a:solidFill>
                          <a:srgbClr val="FF0000"/>
                        </a:solidFill>
                      </a:endParaRPr>
                    </a:p>
                    <a:p>
                      <a:pPr marL="0" lvl="0" indent="0" algn="l" rtl="0">
                        <a:spcBef>
                          <a:spcPts val="0"/>
                        </a:spcBef>
                        <a:spcAft>
                          <a:spcPts val="0"/>
                        </a:spcAft>
                        <a:buNone/>
                      </a:pP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rumbling belly</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Gujarati language</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uncles Joke</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sip of water</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tip of tongue touching tooth</a:t>
                      </a:r>
                      <a:endParaRPr sz="2500">
                        <a:solidFill>
                          <a:srgbClr val="FF0000"/>
                        </a:solidFill>
                      </a:endParaRPr>
                    </a:p>
                  </a:txBody>
                  <a:tcPr marL="121900" marR="121900" marT="121900" marB="121900"/>
                </a:tc>
                <a:tc>
                  <a:txBody>
                    <a:bodyPr/>
                    <a:lstStyle/>
                    <a:p>
                      <a:pPr marL="0" lvl="0" indent="0" algn="l" rtl="0">
                        <a:spcBef>
                          <a:spcPts val="0"/>
                        </a:spcBef>
                        <a:spcAft>
                          <a:spcPts val="0"/>
                        </a:spcAft>
                        <a:buNone/>
                      </a:pPr>
                      <a:r>
                        <a:rPr lang="en-GB" sz="2500">
                          <a:solidFill>
                            <a:srgbClr val="FF0000"/>
                          </a:solidFill>
                        </a:rPr>
                        <a:t>Chinese dragon</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electric fish</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violet wishes</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fifth season</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black sun</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cowboy on broomstick</a:t>
                      </a:r>
                      <a:endParaRPr sz="2500">
                        <a:solidFill>
                          <a:srgbClr val="FF0000"/>
                        </a:solidFill>
                      </a:endParaRPr>
                    </a:p>
                    <a:p>
                      <a:pPr marL="0" lvl="0" indent="0" algn="l" rtl="0">
                        <a:spcBef>
                          <a:spcPts val="0"/>
                        </a:spcBef>
                        <a:spcAft>
                          <a:spcPts val="0"/>
                        </a:spcAft>
                        <a:buNone/>
                      </a:pPr>
                      <a:endParaRPr sz="2500">
                        <a:solidFill>
                          <a:srgbClr val="FF0000"/>
                        </a:solidFill>
                      </a:endParaRPr>
                    </a:p>
                    <a:p>
                      <a:pPr marL="0" lvl="0" indent="0" algn="l" rtl="0">
                        <a:spcBef>
                          <a:spcPts val="0"/>
                        </a:spcBef>
                        <a:spcAft>
                          <a:spcPts val="0"/>
                        </a:spcAft>
                        <a:buNone/>
                      </a:pPr>
                      <a:r>
                        <a:rPr lang="en-GB" sz="2500">
                          <a:solidFill>
                            <a:srgbClr val="FF0000"/>
                          </a:solidFill>
                        </a:rPr>
                        <a:t>witch on a whitehorse</a:t>
                      </a:r>
                      <a:endParaRPr sz="2500">
                        <a:solidFill>
                          <a:srgbClr val="FF0000"/>
                        </a:solidFill>
                      </a:endParaRPr>
                    </a:p>
                    <a:p>
                      <a:pPr marL="0" lvl="0" indent="0" algn="l" rtl="0">
                        <a:spcBef>
                          <a:spcPts val="0"/>
                        </a:spcBef>
                        <a:spcAft>
                          <a:spcPts val="0"/>
                        </a:spcAft>
                        <a:buNone/>
                      </a:pPr>
                      <a:endParaRPr sz="2500">
                        <a:solidFill>
                          <a:srgbClr val="FF0000"/>
                        </a:solidFill>
                      </a:endParaRPr>
                    </a:p>
                  </a:txBody>
                  <a:tcPr marL="121900" marR="121900" marT="121900" marB="12190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171394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004"/>
        <p:cNvGrpSpPr/>
        <p:nvPr/>
      </p:nvGrpSpPr>
      <p:grpSpPr>
        <a:xfrm>
          <a:off x="0" y="0"/>
          <a:ext cx="0" cy="0"/>
          <a:chOff x="0" y="0"/>
          <a:chExt cx="0" cy="0"/>
        </a:xfrm>
      </p:grpSpPr>
      <p:pic>
        <p:nvPicPr>
          <p:cNvPr id="1005" name="Google Shape;1005;g898b2ab81b_0_426"/>
          <p:cNvPicPr preferRelativeResize="0"/>
          <p:nvPr/>
        </p:nvPicPr>
        <p:blipFill>
          <a:blip r:embed="rId3">
            <a:alphaModFix/>
          </a:blip>
          <a:stretch>
            <a:fillRect/>
          </a:stretch>
        </p:blipFill>
        <p:spPr>
          <a:xfrm>
            <a:off x="2746407" y="568967"/>
            <a:ext cx="6911260" cy="2531200"/>
          </a:xfrm>
          <a:prstGeom prst="rect">
            <a:avLst/>
          </a:prstGeom>
          <a:noFill/>
          <a:ln>
            <a:noFill/>
          </a:ln>
        </p:spPr>
      </p:pic>
      <p:sp>
        <p:nvSpPr>
          <p:cNvPr id="1006" name="Google Shape;1006;g898b2ab81b_0_426"/>
          <p:cNvSpPr txBox="1"/>
          <p:nvPr/>
        </p:nvSpPr>
        <p:spPr>
          <a:xfrm>
            <a:off x="888267" y="3429000"/>
            <a:ext cx="10241200" cy="26844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This is what the poet Kit Wright imagined his box to look like.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Imagine that you have your own magic box. What would it look like?</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it be made from? Which materials?</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be on the lid and in the corners?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the hinges be made from?</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Draw a picture of your special magic box.</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61886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010"/>
        <p:cNvGrpSpPr/>
        <p:nvPr/>
      </p:nvGrpSpPr>
      <p:grpSpPr>
        <a:xfrm>
          <a:off x="0" y="0"/>
          <a:ext cx="0" cy="0"/>
          <a:chOff x="0" y="0"/>
          <a:chExt cx="0" cy="0"/>
        </a:xfrm>
      </p:grpSpPr>
      <p:sp>
        <p:nvSpPr>
          <p:cNvPr id="1011" name="Google Shape;1011;g898b2ab846_0_50"/>
          <p:cNvSpPr txBox="1"/>
          <p:nvPr/>
        </p:nvSpPr>
        <p:spPr>
          <a:xfrm>
            <a:off x="888267" y="3429000"/>
            <a:ext cx="10241200" cy="26844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This is what the poet Kit Wright imagined he would do in his box..</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Imagine that you are in your own magic box. What would you do in it? Write down your ideas.</a:t>
            </a:r>
            <a:endParaRPr sz="1867"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you need instead of a surfboard?</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the place be like? </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What would happen to you?</a:t>
            </a:r>
            <a:endParaRPr sz="1867" kern="0">
              <a:solidFill>
                <a:srgbClr val="000000"/>
              </a:solidFill>
              <a:latin typeface="Arial"/>
              <a:cs typeface="Arial"/>
              <a:sym typeface="Arial"/>
            </a:endParaRPr>
          </a:p>
          <a:p>
            <a:pPr defTabSz="1219170">
              <a:buClr>
                <a:srgbClr val="000000"/>
              </a:buClr>
            </a:pPr>
            <a:r>
              <a:rPr lang="en-GB" sz="1867" kern="0">
                <a:solidFill>
                  <a:srgbClr val="000000"/>
                </a:solidFill>
                <a:latin typeface="Arial"/>
                <a:cs typeface="Arial"/>
                <a:sym typeface="Arial"/>
              </a:rPr>
              <a:t>Would you use a colour word for description?</a:t>
            </a:r>
            <a:endParaRPr sz="1867" kern="0">
              <a:solidFill>
                <a:srgbClr val="000000"/>
              </a:solidFill>
              <a:latin typeface="Arial"/>
              <a:cs typeface="Arial"/>
              <a:sym typeface="Arial"/>
            </a:endParaRPr>
          </a:p>
        </p:txBody>
      </p:sp>
      <p:pic>
        <p:nvPicPr>
          <p:cNvPr id="1012" name="Google Shape;1012;g898b2ab846_0_50"/>
          <p:cNvPicPr preferRelativeResize="0"/>
          <p:nvPr/>
        </p:nvPicPr>
        <p:blipFill>
          <a:blip r:embed="rId3">
            <a:alphaModFix/>
          </a:blip>
          <a:stretch>
            <a:fillRect/>
          </a:stretch>
        </p:blipFill>
        <p:spPr>
          <a:xfrm>
            <a:off x="2467167" y="302367"/>
            <a:ext cx="8489100" cy="2805100"/>
          </a:xfrm>
          <a:prstGeom prst="rect">
            <a:avLst/>
          </a:prstGeom>
          <a:noFill/>
          <a:ln>
            <a:noFill/>
          </a:ln>
        </p:spPr>
      </p:pic>
    </p:spTree>
    <p:extLst>
      <p:ext uri="{BB962C8B-B14F-4D97-AF65-F5344CB8AC3E}">
        <p14:creationId xmlns:p14="http://schemas.microsoft.com/office/powerpoint/2010/main" val="4041779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016"/>
        <p:cNvGrpSpPr/>
        <p:nvPr/>
      </p:nvGrpSpPr>
      <p:grpSpPr>
        <a:xfrm>
          <a:off x="0" y="0"/>
          <a:ext cx="0" cy="0"/>
          <a:chOff x="0" y="0"/>
          <a:chExt cx="0" cy="0"/>
        </a:xfrm>
      </p:grpSpPr>
      <p:sp>
        <p:nvSpPr>
          <p:cNvPr id="1017" name="Google Shape;1017;g898b2ab81b_0_431"/>
          <p:cNvSpPr txBox="1">
            <a:spLocks noGrp="1"/>
          </p:cNvSpPr>
          <p:nvPr>
            <p:ph type="ctrTitle"/>
          </p:nvPr>
        </p:nvSpPr>
        <p:spPr>
          <a:xfrm>
            <a:off x="1240967" y="185255"/>
            <a:ext cx="9409200" cy="948000"/>
          </a:xfrm>
          <a:prstGeom prst="rect">
            <a:avLst/>
          </a:prstGeom>
          <a:noFill/>
          <a:ln>
            <a:noFill/>
          </a:ln>
        </p:spPr>
        <p:txBody>
          <a:bodyPr spcFirstLastPara="1" wrap="square" lIns="0" tIns="0" rIns="0" bIns="0" anchor="t" anchorCtr="0">
            <a:noAutofit/>
          </a:bodyPr>
          <a:lstStyle/>
          <a:p>
            <a:r>
              <a:rPr lang="en-GB">
                <a:latin typeface="Dancing Script"/>
                <a:ea typeface="Dancing Script"/>
                <a:cs typeface="Dancing Script"/>
                <a:sym typeface="Dancing Script"/>
              </a:rPr>
              <a:t>Now it’s your turn</a:t>
            </a:r>
            <a:endParaRPr>
              <a:latin typeface="Dancing Script"/>
              <a:ea typeface="Dancing Script"/>
              <a:cs typeface="Dancing Script"/>
              <a:sym typeface="Dancing Script"/>
            </a:endParaRPr>
          </a:p>
        </p:txBody>
      </p:sp>
      <p:sp>
        <p:nvSpPr>
          <p:cNvPr id="1018" name="Google Shape;1018;g898b2ab81b_0_431"/>
          <p:cNvSpPr txBox="1">
            <a:spLocks noGrp="1"/>
          </p:cNvSpPr>
          <p:nvPr>
            <p:ph type="subTitle" idx="1"/>
          </p:nvPr>
        </p:nvSpPr>
        <p:spPr>
          <a:xfrm>
            <a:off x="824357" y="1322324"/>
            <a:ext cx="10242400" cy="461600"/>
          </a:xfrm>
          <a:prstGeom prst="rect">
            <a:avLst/>
          </a:prstGeom>
          <a:noFill/>
          <a:ln>
            <a:noFill/>
          </a:ln>
        </p:spPr>
        <p:txBody>
          <a:bodyPr spcFirstLastPara="1" wrap="square" lIns="0" tIns="0" rIns="0" bIns="0" anchor="t" anchorCtr="0">
            <a:noAutofit/>
          </a:bodyPr>
          <a:lstStyle/>
          <a:p>
            <a:pPr marL="0" indent="0">
              <a:buSzPts val="3000"/>
            </a:pPr>
            <a:r>
              <a:rPr lang="en-GB" sz="4000"/>
              <a:t>Close your eyes and imagine opening your own magic box.</a:t>
            </a:r>
            <a:endParaRPr/>
          </a:p>
          <a:p>
            <a:pPr marL="609585" indent="-609585">
              <a:buSzPts val="3000"/>
              <a:buFont typeface="Calibri"/>
              <a:buChar char="-"/>
            </a:pPr>
            <a:r>
              <a:rPr lang="en-GB" sz="4000"/>
              <a:t>What thoughts/feelings/emotions/objects will you put in it?</a:t>
            </a:r>
            <a:endParaRPr/>
          </a:p>
          <a:p>
            <a:pPr marL="609585" indent="-355591">
              <a:buSzPts val="3000"/>
            </a:pPr>
            <a:endParaRPr sz="4000"/>
          </a:p>
          <a:p>
            <a:pPr marL="0" indent="0">
              <a:buSzPts val="3000"/>
            </a:pPr>
            <a:r>
              <a:rPr lang="en-GB" sz="4000"/>
              <a:t>Think carefully about things that are important to you…</a:t>
            </a:r>
            <a:endParaRPr/>
          </a:p>
          <a:p>
            <a:pPr marL="0" indent="0">
              <a:buSzPts val="3000"/>
            </a:pPr>
            <a:r>
              <a:rPr lang="en-GB" sz="4000"/>
              <a:t>Sounds, feelings, places, tastes, thoughts,  beautiful things, smells</a:t>
            </a:r>
            <a:endParaRPr sz="4000"/>
          </a:p>
          <a:p>
            <a:pPr marL="609585" indent="-338658"/>
            <a:endParaRPr/>
          </a:p>
          <a:p>
            <a:pPr marL="609585" indent="-338658"/>
            <a:endParaRPr/>
          </a:p>
        </p:txBody>
      </p:sp>
    </p:spTree>
    <p:extLst>
      <p:ext uri="{BB962C8B-B14F-4D97-AF65-F5344CB8AC3E}">
        <p14:creationId xmlns:p14="http://schemas.microsoft.com/office/powerpoint/2010/main" val="140760076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1022"/>
        <p:cNvGrpSpPr/>
        <p:nvPr/>
      </p:nvGrpSpPr>
      <p:grpSpPr>
        <a:xfrm>
          <a:off x="0" y="0"/>
          <a:ext cx="0" cy="0"/>
          <a:chOff x="0" y="0"/>
          <a:chExt cx="0" cy="0"/>
        </a:xfrm>
      </p:grpSpPr>
      <p:graphicFrame>
        <p:nvGraphicFramePr>
          <p:cNvPr id="1023" name="Google Shape;1023;g898b2ab81b_0_436"/>
          <p:cNvGraphicFramePr/>
          <p:nvPr/>
        </p:nvGraphicFramePr>
        <p:xfrm>
          <a:off x="346967" y="1308500"/>
          <a:ext cx="11358800" cy="2873400"/>
        </p:xfrm>
        <a:graphic>
          <a:graphicData uri="http://schemas.openxmlformats.org/drawingml/2006/table">
            <a:tbl>
              <a:tblPr>
                <a:noFill/>
              </a:tblPr>
              <a:tblGrid>
                <a:gridCol w="1893133">
                  <a:extLst>
                    <a:ext uri="{9D8B030D-6E8A-4147-A177-3AD203B41FA5}">
                      <a16:colId xmlns:a16="http://schemas.microsoft.com/office/drawing/2014/main" val="20000"/>
                    </a:ext>
                  </a:extLst>
                </a:gridCol>
                <a:gridCol w="1893133">
                  <a:extLst>
                    <a:ext uri="{9D8B030D-6E8A-4147-A177-3AD203B41FA5}">
                      <a16:colId xmlns:a16="http://schemas.microsoft.com/office/drawing/2014/main" val="20001"/>
                    </a:ext>
                  </a:extLst>
                </a:gridCol>
                <a:gridCol w="1893133">
                  <a:extLst>
                    <a:ext uri="{9D8B030D-6E8A-4147-A177-3AD203B41FA5}">
                      <a16:colId xmlns:a16="http://schemas.microsoft.com/office/drawing/2014/main" val="20002"/>
                    </a:ext>
                  </a:extLst>
                </a:gridCol>
                <a:gridCol w="1893133">
                  <a:extLst>
                    <a:ext uri="{9D8B030D-6E8A-4147-A177-3AD203B41FA5}">
                      <a16:colId xmlns:a16="http://schemas.microsoft.com/office/drawing/2014/main" val="20003"/>
                    </a:ext>
                  </a:extLst>
                </a:gridCol>
                <a:gridCol w="1893133">
                  <a:extLst>
                    <a:ext uri="{9D8B030D-6E8A-4147-A177-3AD203B41FA5}">
                      <a16:colId xmlns:a16="http://schemas.microsoft.com/office/drawing/2014/main" val="20004"/>
                    </a:ext>
                  </a:extLst>
                </a:gridCol>
                <a:gridCol w="1893133">
                  <a:extLst>
                    <a:ext uri="{9D8B030D-6E8A-4147-A177-3AD203B41FA5}">
                      <a16:colId xmlns:a16="http://schemas.microsoft.com/office/drawing/2014/main" val="20005"/>
                    </a:ext>
                  </a:extLst>
                </a:gridCol>
              </a:tblGrid>
              <a:tr h="966433">
                <a:tc>
                  <a:txBody>
                    <a:bodyPr/>
                    <a:lstStyle/>
                    <a:p>
                      <a:pPr marL="0" lvl="0" indent="0" algn="l" rtl="0">
                        <a:spcBef>
                          <a:spcPts val="0"/>
                        </a:spcBef>
                        <a:spcAft>
                          <a:spcPts val="0"/>
                        </a:spcAft>
                        <a:buNone/>
                      </a:pPr>
                      <a:r>
                        <a:rPr lang="en-GB" sz="2500"/>
                        <a:t>Sight</a:t>
                      </a:r>
                      <a:endParaRPr sz="2500"/>
                    </a:p>
                  </a:txBody>
                  <a:tcPr marL="121900" marR="121900" marT="121900" marB="121900"/>
                </a:tc>
                <a:tc>
                  <a:txBody>
                    <a:bodyPr/>
                    <a:lstStyle/>
                    <a:p>
                      <a:pPr marL="0" lvl="0" indent="0" algn="l" rtl="0">
                        <a:spcBef>
                          <a:spcPts val="0"/>
                        </a:spcBef>
                        <a:spcAft>
                          <a:spcPts val="0"/>
                        </a:spcAft>
                        <a:buNone/>
                      </a:pPr>
                      <a:r>
                        <a:rPr lang="en-GB" sz="2500"/>
                        <a:t>Sound</a:t>
                      </a:r>
                      <a:endParaRPr sz="2500"/>
                    </a:p>
                  </a:txBody>
                  <a:tcPr marL="121900" marR="121900" marT="121900" marB="121900"/>
                </a:tc>
                <a:tc>
                  <a:txBody>
                    <a:bodyPr/>
                    <a:lstStyle/>
                    <a:p>
                      <a:pPr marL="0" lvl="0" indent="0" algn="l" rtl="0">
                        <a:spcBef>
                          <a:spcPts val="0"/>
                        </a:spcBef>
                        <a:spcAft>
                          <a:spcPts val="0"/>
                        </a:spcAft>
                        <a:buNone/>
                      </a:pPr>
                      <a:r>
                        <a:rPr lang="en-GB" sz="2500"/>
                        <a:t>Smell </a:t>
                      </a:r>
                      <a:endParaRPr sz="2500"/>
                    </a:p>
                  </a:txBody>
                  <a:tcPr marL="121900" marR="121900" marT="121900" marB="121900"/>
                </a:tc>
                <a:tc>
                  <a:txBody>
                    <a:bodyPr/>
                    <a:lstStyle/>
                    <a:p>
                      <a:pPr marL="0" lvl="0" indent="0" algn="l" rtl="0">
                        <a:spcBef>
                          <a:spcPts val="0"/>
                        </a:spcBef>
                        <a:spcAft>
                          <a:spcPts val="0"/>
                        </a:spcAft>
                        <a:buNone/>
                      </a:pPr>
                      <a:r>
                        <a:rPr lang="en-GB" sz="2500"/>
                        <a:t>Taste </a:t>
                      </a:r>
                      <a:endParaRPr sz="2500"/>
                    </a:p>
                  </a:txBody>
                  <a:tcPr marL="121900" marR="121900" marT="121900" marB="121900"/>
                </a:tc>
                <a:tc>
                  <a:txBody>
                    <a:bodyPr/>
                    <a:lstStyle/>
                    <a:p>
                      <a:pPr marL="0" lvl="0" indent="0" algn="l" rtl="0">
                        <a:spcBef>
                          <a:spcPts val="0"/>
                        </a:spcBef>
                        <a:spcAft>
                          <a:spcPts val="0"/>
                        </a:spcAft>
                        <a:buNone/>
                      </a:pPr>
                      <a:r>
                        <a:rPr lang="en-GB" sz="2500"/>
                        <a:t>Touch</a:t>
                      </a:r>
                      <a:endParaRPr sz="2500"/>
                    </a:p>
                  </a:txBody>
                  <a:tcPr marL="121900" marR="121900" marT="121900" marB="121900"/>
                </a:tc>
                <a:tc>
                  <a:txBody>
                    <a:bodyPr/>
                    <a:lstStyle/>
                    <a:p>
                      <a:pPr marL="0" lvl="0" indent="0" algn="l" rtl="0">
                        <a:spcBef>
                          <a:spcPts val="0"/>
                        </a:spcBef>
                        <a:spcAft>
                          <a:spcPts val="0"/>
                        </a:spcAft>
                        <a:buNone/>
                      </a:pPr>
                      <a:r>
                        <a:rPr lang="en-GB" sz="1700"/>
                        <a:t>Unusual/magical</a:t>
                      </a:r>
                      <a:endParaRPr sz="1700"/>
                    </a:p>
                  </a:txBody>
                  <a:tcPr marL="121900" marR="121900" marT="121900" marB="121900"/>
                </a:tc>
                <a:extLst>
                  <a:ext uri="{0D108BD9-81ED-4DB2-BD59-A6C34878D82A}">
                    <a16:rowId xmlns:a16="http://schemas.microsoft.com/office/drawing/2014/main" val="10000"/>
                  </a:ext>
                </a:extLst>
              </a:tr>
              <a:tr h="1906967">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1700"/>
                    </a:p>
                  </a:txBody>
                  <a:tcPr marL="121900" marR="121900" marT="121900" marB="121900"/>
                </a:tc>
                <a:extLst>
                  <a:ext uri="{0D108BD9-81ED-4DB2-BD59-A6C34878D82A}">
                    <a16:rowId xmlns:a16="http://schemas.microsoft.com/office/drawing/2014/main" val="10001"/>
                  </a:ext>
                </a:extLst>
              </a:tr>
            </a:tbl>
          </a:graphicData>
        </a:graphic>
      </p:graphicFrame>
      <p:sp>
        <p:nvSpPr>
          <p:cNvPr id="1024" name="Google Shape;1024;g898b2ab81b_0_436"/>
          <p:cNvSpPr txBox="1"/>
          <p:nvPr/>
        </p:nvSpPr>
        <p:spPr>
          <a:xfrm>
            <a:off x="383167" y="104500"/>
            <a:ext cx="11286400" cy="64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Now draw a table and put your own ideas into it. You will be using your ideas tomorrow.</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6279294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28"/>
        <p:cNvGrpSpPr/>
        <p:nvPr/>
      </p:nvGrpSpPr>
      <p:grpSpPr>
        <a:xfrm>
          <a:off x="0" y="0"/>
          <a:ext cx="0" cy="0"/>
          <a:chOff x="0" y="0"/>
          <a:chExt cx="0" cy="0"/>
        </a:xfrm>
      </p:grpSpPr>
      <p:pic>
        <p:nvPicPr>
          <p:cNvPr id="1029" name="Google Shape;1029;g897093a373_0_236"/>
          <p:cNvPicPr preferRelativeResize="0"/>
          <p:nvPr/>
        </p:nvPicPr>
        <p:blipFill>
          <a:blip r:embed="rId3">
            <a:alphaModFix/>
          </a:blip>
          <a:stretch>
            <a:fillRect/>
          </a:stretch>
        </p:blipFill>
        <p:spPr>
          <a:xfrm>
            <a:off x="251267" y="284168"/>
            <a:ext cx="1756133" cy="1760633"/>
          </a:xfrm>
          <a:prstGeom prst="rect">
            <a:avLst/>
          </a:prstGeom>
          <a:noFill/>
          <a:ln>
            <a:noFill/>
          </a:ln>
        </p:spPr>
      </p:pic>
      <p:sp>
        <p:nvSpPr>
          <p:cNvPr id="1030" name="Google Shape;1030;g897093a373_0_236"/>
          <p:cNvSpPr txBox="1"/>
          <p:nvPr/>
        </p:nvSpPr>
        <p:spPr>
          <a:xfrm>
            <a:off x="2232333" y="421700"/>
            <a:ext cx="8763600" cy="10568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733" kern="0">
                <a:solidFill>
                  <a:srgbClr val="000000"/>
                </a:solidFill>
                <a:latin typeface="Arial"/>
                <a:cs typeface="Arial"/>
                <a:sym typeface="Arial"/>
              </a:rPr>
              <a:t>15 minute Spelling Activity</a:t>
            </a:r>
            <a:endParaRPr sz="3733" kern="0">
              <a:solidFill>
                <a:srgbClr val="000000"/>
              </a:solidFill>
              <a:latin typeface="Arial"/>
              <a:cs typeface="Arial"/>
              <a:sym typeface="Arial"/>
            </a:endParaRPr>
          </a:p>
        </p:txBody>
      </p:sp>
      <p:sp>
        <p:nvSpPr>
          <p:cNvPr id="1031" name="Google Shape;1031;g897093a373_0_236"/>
          <p:cNvSpPr txBox="1"/>
          <p:nvPr/>
        </p:nvSpPr>
        <p:spPr>
          <a:xfrm>
            <a:off x="320000" y="2044800"/>
            <a:ext cx="11552000" cy="3929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200" kern="0">
                <a:solidFill>
                  <a:srgbClr val="000000"/>
                </a:solidFill>
                <a:latin typeface="Comic Sans MS"/>
                <a:ea typeface="Comic Sans MS"/>
                <a:cs typeface="Comic Sans MS"/>
                <a:sym typeface="Comic Sans MS"/>
              </a:rPr>
              <a:t>Revision of the suffixes ed, ing, s, es, ness, ful, less and ly</a:t>
            </a:r>
            <a:endParaRPr sz="3200" kern="0">
              <a:solidFill>
                <a:srgbClr val="000000"/>
              </a:solidFill>
              <a:latin typeface="Comic Sans MS"/>
              <a:ea typeface="Comic Sans MS"/>
              <a:cs typeface="Comic Sans MS"/>
              <a:sym typeface="Comic Sans MS"/>
            </a:endParaRPr>
          </a:p>
          <a:p>
            <a:pPr defTabSz="1219170">
              <a:buClr>
                <a:srgbClr val="000000"/>
              </a:buClr>
            </a:pPr>
            <a:endParaRPr sz="32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Remember that a short vowel sound a, e, i, o, u before the consonant means you must double the consonant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root word ends in e, you must drop the e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r>
              <a:rPr lang="en-GB" sz="2400" kern="0">
                <a:solidFill>
                  <a:srgbClr val="000000"/>
                </a:solidFill>
                <a:latin typeface="Comic Sans MS"/>
                <a:ea typeface="Comic Sans MS"/>
                <a:cs typeface="Comic Sans MS"/>
                <a:sym typeface="Comic Sans MS"/>
              </a:rPr>
              <a:t>If the word ends in y you may need to drop the y and change it to an i before adding the suffix.</a:t>
            </a: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a:p>
            <a:pPr defTabSz="1219170">
              <a:buClr>
                <a:srgbClr val="000000"/>
              </a:buClr>
            </a:pPr>
            <a:endParaRPr sz="2400"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2003492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035"/>
        <p:cNvGrpSpPr/>
        <p:nvPr/>
      </p:nvGrpSpPr>
      <p:grpSpPr>
        <a:xfrm>
          <a:off x="0" y="0"/>
          <a:ext cx="0" cy="0"/>
          <a:chOff x="0" y="0"/>
          <a:chExt cx="0" cy="0"/>
        </a:xfrm>
      </p:grpSpPr>
      <p:sp>
        <p:nvSpPr>
          <p:cNvPr id="1036" name="Google Shape;1036;g897093a373_0_242"/>
          <p:cNvSpPr txBox="1"/>
          <p:nvPr/>
        </p:nvSpPr>
        <p:spPr>
          <a:xfrm>
            <a:off x="0" y="0"/>
            <a:ext cx="12070000" cy="142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and try adding the suffixes. How many words can you make?</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200" kern="0">
              <a:solidFill>
                <a:srgbClr val="000000"/>
              </a:solidFill>
              <a:latin typeface="Arial"/>
              <a:cs typeface="Arial"/>
              <a:sym typeface="Arial"/>
            </a:endParaRPr>
          </a:p>
        </p:txBody>
      </p:sp>
      <p:graphicFrame>
        <p:nvGraphicFramePr>
          <p:cNvPr id="1037" name="Google Shape;1037;g897093a373_0_242"/>
          <p:cNvGraphicFramePr/>
          <p:nvPr/>
        </p:nvGraphicFramePr>
        <p:xfrm>
          <a:off x="1026167" y="1868733"/>
          <a:ext cx="9652067" cy="3332400"/>
        </p:xfrm>
        <a:graphic>
          <a:graphicData uri="http://schemas.openxmlformats.org/drawingml/2006/table">
            <a:tbl>
              <a:tblPr>
                <a:noFill/>
              </a:tblPr>
              <a:tblGrid>
                <a:gridCol w="1378867">
                  <a:extLst>
                    <a:ext uri="{9D8B030D-6E8A-4147-A177-3AD203B41FA5}">
                      <a16:colId xmlns:a16="http://schemas.microsoft.com/office/drawing/2014/main" val="20000"/>
                    </a:ext>
                  </a:extLst>
                </a:gridCol>
                <a:gridCol w="1378867">
                  <a:extLst>
                    <a:ext uri="{9D8B030D-6E8A-4147-A177-3AD203B41FA5}">
                      <a16:colId xmlns:a16="http://schemas.microsoft.com/office/drawing/2014/main" val="20001"/>
                    </a:ext>
                  </a:extLst>
                </a:gridCol>
                <a:gridCol w="1378867">
                  <a:extLst>
                    <a:ext uri="{9D8B030D-6E8A-4147-A177-3AD203B41FA5}">
                      <a16:colId xmlns:a16="http://schemas.microsoft.com/office/drawing/2014/main" val="20002"/>
                    </a:ext>
                  </a:extLst>
                </a:gridCol>
                <a:gridCol w="1378867">
                  <a:extLst>
                    <a:ext uri="{9D8B030D-6E8A-4147-A177-3AD203B41FA5}">
                      <a16:colId xmlns:a16="http://schemas.microsoft.com/office/drawing/2014/main" val="20003"/>
                    </a:ext>
                  </a:extLst>
                </a:gridCol>
                <a:gridCol w="1378867">
                  <a:extLst>
                    <a:ext uri="{9D8B030D-6E8A-4147-A177-3AD203B41FA5}">
                      <a16:colId xmlns:a16="http://schemas.microsoft.com/office/drawing/2014/main" val="20004"/>
                    </a:ext>
                  </a:extLst>
                </a:gridCol>
                <a:gridCol w="1378867">
                  <a:extLst>
                    <a:ext uri="{9D8B030D-6E8A-4147-A177-3AD203B41FA5}">
                      <a16:colId xmlns:a16="http://schemas.microsoft.com/office/drawing/2014/main" val="20005"/>
                    </a:ext>
                  </a:extLst>
                </a:gridCol>
                <a:gridCol w="1378867">
                  <a:extLst>
                    <a:ext uri="{9D8B030D-6E8A-4147-A177-3AD203B41FA5}">
                      <a16:colId xmlns:a16="http://schemas.microsoft.com/office/drawing/2014/main" val="20006"/>
                    </a:ext>
                  </a:extLst>
                </a:gridCol>
              </a:tblGrid>
              <a:tr h="623192">
                <a:tc>
                  <a:txBody>
                    <a:bodyPr/>
                    <a:lstStyle/>
                    <a:p>
                      <a:pPr marL="0" lvl="0" indent="0" algn="l" rtl="0">
                        <a:spcBef>
                          <a:spcPts val="0"/>
                        </a:spcBef>
                        <a:spcAft>
                          <a:spcPts val="0"/>
                        </a:spcAft>
                        <a:buNone/>
                      </a:pPr>
                      <a:r>
                        <a:rPr lang="en-GB" sz="2500"/>
                        <a:t>hope</a:t>
                      </a:r>
                      <a:endParaRPr sz="2500"/>
                    </a:p>
                  </a:txBody>
                  <a:tcPr marL="121900" marR="121900" marT="121900" marB="121900"/>
                </a:tc>
                <a:tc>
                  <a:txBody>
                    <a:bodyPr/>
                    <a:lstStyle/>
                    <a:p>
                      <a:pPr marL="0" lvl="0" indent="0" algn="l" rtl="0">
                        <a:spcBef>
                          <a:spcPts val="0"/>
                        </a:spcBef>
                        <a:spcAft>
                          <a:spcPts val="0"/>
                        </a:spcAft>
                        <a:buNone/>
                      </a:pPr>
                      <a:r>
                        <a:rPr lang="en-GB" sz="2500"/>
                        <a:t>care</a:t>
                      </a:r>
                      <a:endParaRPr sz="2500"/>
                    </a:p>
                  </a:txBody>
                  <a:tcPr marL="121900" marR="121900" marT="121900" marB="121900"/>
                </a:tc>
                <a:tc>
                  <a:txBody>
                    <a:bodyPr/>
                    <a:lstStyle/>
                    <a:p>
                      <a:pPr marL="0" lvl="0" indent="0" algn="l" rtl="0">
                        <a:spcBef>
                          <a:spcPts val="0"/>
                        </a:spcBef>
                        <a:spcAft>
                          <a:spcPts val="0"/>
                        </a:spcAft>
                        <a:buNone/>
                      </a:pPr>
                      <a:r>
                        <a:rPr lang="en-GB" sz="2500"/>
                        <a:t>like</a:t>
                      </a:r>
                      <a:endParaRPr sz="2500"/>
                    </a:p>
                  </a:txBody>
                  <a:tcPr marL="121900" marR="121900" marT="121900" marB="121900"/>
                </a:tc>
                <a:tc>
                  <a:txBody>
                    <a:bodyPr/>
                    <a:lstStyle/>
                    <a:p>
                      <a:pPr marL="0" lvl="0" indent="0" algn="l" rtl="0">
                        <a:spcBef>
                          <a:spcPts val="0"/>
                        </a:spcBef>
                        <a:spcAft>
                          <a:spcPts val="0"/>
                        </a:spcAft>
                        <a:buNone/>
                      </a:pPr>
                      <a:r>
                        <a:rPr lang="en-GB" sz="2500"/>
                        <a:t>chat</a:t>
                      </a:r>
                      <a:endParaRPr sz="2500"/>
                    </a:p>
                  </a:txBody>
                  <a:tcPr marL="121900" marR="121900" marT="121900" marB="121900"/>
                </a:tc>
                <a:tc>
                  <a:txBody>
                    <a:bodyPr/>
                    <a:lstStyle/>
                    <a:p>
                      <a:pPr marL="0" lvl="0" indent="0" algn="l" rtl="0">
                        <a:spcBef>
                          <a:spcPts val="0"/>
                        </a:spcBef>
                        <a:spcAft>
                          <a:spcPts val="0"/>
                        </a:spcAft>
                        <a:buNone/>
                      </a:pPr>
                      <a:r>
                        <a:rPr lang="en-GB" sz="2500"/>
                        <a:t>rub</a:t>
                      </a:r>
                      <a:endParaRPr sz="2500"/>
                    </a:p>
                  </a:txBody>
                  <a:tcPr marL="121900" marR="121900" marT="121900" marB="121900"/>
                </a:tc>
                <a:tc>
                  <a:txBody>
                    <a:bodyPr/>
                    <a:lstStyle/>
                    <a:p>
                      <a:pPr marL="0" lvl="0" indent="0" algn="l" rtl="0">
                        <a:spcBef>
                          <a:spcPts val="0"/>
                        </a:spcBef>
                        <a:spcAft>
                          <a:spcPts val="0"/>
                        </a:spcAft>
                        <a:buNone/>
                      </a:pPr>
                      <a:r>
                        <a:rPr lang="en-GB" sz="2500"/>
                        <a:t>hug</a:t>
                      </a:r>
                      <a:endParaRPr sz="2500"/>
                    </a:p>
                  </a:txBody>
                  <a:tcPr marL="121900" marR="121900" marT="121900" marB="121900"/>
                </a:tc>
                <a:tc>
                  <a:txBody>
                    <a:bodyPr/>
                    <a:lstStyle/>
                    <a:p>
                      <a:pPr marL="0" lvl="0" indent="0" algn="l" rtl="0">
                        <a:spcBef>
                          <a:spcPts val="0"/>
                        </a:spcBef>
                        <a:spcAft>
                          <a:spcPts val="0"/>
                        </a:spcAft>
                        <a:buNone/>
                      </a:pPr>
                      <a:r>
                        <a:rPr lang="en-GB" sz="2500"/>
                        <a:t>plan</a:t>
                      </a:r>
                      <a:endParaRPr sz="2500"/>
                    </a:p>
                  </a:txBody>
                  <a:tcPr marL="121900" marR="121900" marT="121900" marB="121900"/>
                </a:tc>
                <a:extLst>
                  <a:ext uri="{0D108BD9-81ED-4DB2-BD59-A6C34878D82A}">
                    <a16:rowId xmlns:a16="http://schemas.microsoft.com/office/drawing/2014/main" val="10000"/>
                  </a:ext>
                </a:extLst>
              </a:tr>
              <a:tr h="3658323">
                <a:tc>
                  <a:txBody>
                    <a:bodyPr/>
                    <a:lstStyle/>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tc>
                  <a:txBody>
                    <a:bodyPr/>
                    <a:lstStyle/>
                    <a:p>
                      <a:pPr marL="0" lvl="0" indent="0" algn="l" rtl="0">
                        <a:spcBef>
                          <a:spcPts val="0"/>
                        </a:spcBef>
                        <a:spcAft>
                          <a:spcPts val="0"/>
                        </a:spcAft>
                        <a:buNone/>
                      </a:pPr>
                      <a:endParaRPr sz="2500"/>
                    </a:p>
                  </a:txBody>
                  <a:tcPr marL="121900" marR="121900" marT="121900" marB="12190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2794713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041"/>
        <p:cNvGrpSpPr/>
        <p:nvPr/>
      </p:nvGrpSpPr>
      <p:grpSpPr>
        <a:xfrm>
          <a:off x="0" y="0"/>
          <a:ext cx="0" cy="0"/>
          <a:chOff x="0" y="0"/>
          <a:chExt cx="0" cy="0"/>
        </a:xfrm>
      </p:grpSpPr>
      <p:sp>
        <p:nvSpPr>
          <p:cNvPr id="1042" name="Google Shape;1042;g897093a373_0_247"/>
          <p:cNvSpPr txBox="1"/>
          <p:nvPr/>
        </p:nvSpPr>
        <p:spPr>
          <a:xfrm>
            <a:off x="0" y="0"/>
            <a:ext cx="12070000" cy="142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Take the root word and try adding the suffixes. How many words can you make?</a:t>
            </a:r>
            <a:endParaRPr sz="2267" kern="0">
              <a:solidFill>
                <a:srgbClr val="000000"/>
              </a:solidFill>
              <a:latin typeface="Arial"/>
              <a:cs typeface="Arial"/>
              <a:sym typeface="Arial"/>
            </a:endParaRPr>
          </a:p>
          <a:p>
            <a:pPr defTabSz="1219170">
              <a:buClr>
                <a:srgbClr val="000000"/>
              </a:buClr>
            </a:pPr>
            <a:endParaRPr sz="2267" kern="0">
              <a:solidFill>
                <a:srgbClr val="000000"/>
              </a:solidFill>
              <a:latin typeface="Arial"/>
              <a:cs typeface="Arial"/>
              <a:sym typeface="Arial"/>
            </a:endParaRPr>
          </a:p>
          <a:p>
            <a:pPr defTabSz="1219170">
              <a:buClr>
                <a:srgbClr val="000000"/>
              </a:buClr>
            </a:pPr>
            <a:r>
              <a:rPr lang="en-GB" sz="3200" kern="0">
                <a:solidFill>
                  <a:srgbClr val="000000"/>
                </a:solidFill>
                <a:latin typeface="Comic Sans MS"/>
                <a:ea typeface="Comic Sans MS"/>
                <a:cs typeface="Comic Sans MS"/>
                <a:sym typeface="Comic Sans MS"/>
              </a:rPr>
              <a:t>ed, ing, s, es, ness, ful, less and ly</a:t>
            </a:r>
            <a:endParaRPr sz="1200" kern="0">
              <a:solidFill>
                <a:srgbClr val="000000"/>
              </a:solidFill>
              <a:latin typeface="Arial"/>
              <a:cs typeface="Arial"/>
              <a:sym typeface="Arial"/>
            </a:endParaRPr>
          </a:p>
        </p:txBody>
      </p:sp>
      <p:graphicFrame>
        <p:nvGraphicFramePr>
          <p:cNvPr id="1043" name="Google Shape;1043;g897093a373_0_247"/>
          <p:cNvGraphicFramePr/>
          <p:nvPr/>
        </p:nvGraphicFramePr>
        <p:xfrm>
          <a:off x="120368" y="1868733"/>
          <a:ext cx="11541833" cy="3149520"/>
        </p:xfrm>
        <a:graphic>
          <a:graphicData uri="http://schemas.openxmlformats.org/drawingml/2006/table">
            <a:tbl>
              <a:tblPr>
                <a:noFill/>
              </a:tblPr>
              <a:tblGrid>
                <a:gridCol w="1648833">
                  <a:extLst>
                    <a:ext uri="{9D8B030D-6E8A-4147-A177-3AD203B41FA5}">
                      <a16:colId xmlns:a16="http://schemas.microsoft.com/office/drawing/2014/main" val="20000"/>
                    </a:ext>
                  </a:extLst>
                </a:gridCol>
                <a:gridCol w="1648833">
                  <a:extLst>
                    <a:ext uri="{9D8B030D-6E8A-4147-A177-3AD203B41FA5}">
                      <a16:colId xmlns:a16="http://schemas.microsoft.com/office/drawing/2014/main" val="20001"/>
                    </a:ext>
                  </a:extLst>
                </a:gridCol>
                <a:gridCol w="1648833">
                  <a:extLst>
                    <a:ext uri="{9D8B030D-6E8A-4147-A177-3AD203B41FA5}">
                      <a16:colId xmlns:a16="http://schemas.microsoft.com/office/drawing/2014/main" val="20002"/>
                    </a:ext>
                  </a:extLst>
                </a:gridCol>
                <a:gridCol w="1648833">
                  <a:extLst>
                    <a:ext uri="{9D8B030D-6E8A-4147-A177-3AD203B41FA5}">
                      <a16:colId xmlns:a16="http://schemas.microsoft.com/office/drawing/2014/main" val="20003"/>
                    </a:ext>
                  </a:extLst>
                </a:gridCol>
                <a:gridCol w="1648833">
                  <a:extLst>
                    <a:ext uri="{9D8B030D-6E8A-4147-A177-3AD203B41FA5}">
                      <a16:colId xmlns:a16="http://schemas.microsoft.com/office/drawing/2014/main" val="20004"/>
                    </a:ext>
                  </a:extLst>
                </a:gridCol>
                <a:gridCol w="1648833">
                  <a:extLst>
                    <a:ext uri="{9D8B030D-6E8A-4147-A177-3AD203B41FA5}">
                      <a16:colId xmlns:a16="http://schemas.microsoft.com/office/drawing/2014/main" val="20005"/>
                    </a:ext>
                  </a:extLst>
                </a:gridCol>
                <a:gridCol w="1648833">
                  <a:extLst>
                    <a:ext uri="{9D8B030D-6E8A-4147-A177-3AD203B41FA5}">
                      <a16:colId xmlns:a16="http://schemas.microsoft.com/office/drawing/2014/main" val="20006"/>
                    </a:ext>
                  </a:extLst>
                </a:gridCol>
              </a:tblGrid>
              <a:tr h="623192">
                <a:tc>
                  <a:txBody>
                    <a:bodyPr/>
                    <a:lstStyle/>
                    <a:p>
                      <a:pPr marL="0" lvl="0" indent="0" algn="l" rtl="0">
                        <a:spcBef>
                          <a:spcPts val="0"/>
                        </a:spcBef>
                        <a:spcAft>
                          <a:spcPts val="0"/>
                        </a:spcAft>
                        <a:buNone/>
                      </a:pPr>
                      <a:r>
                        <a:rPr lang="en-GB" sz="2500"/>
                        <a:t>hope</a:t>
                      </a:r>
                      <a:endParaRPr sz="2500"/>
                    </a:p>
                  </a:txBody>
                  <a:tcPr marL="121900" marR="121900" marT="121900" marB="121900"/>
                </a:tc>
                <a:tc>
                  <a:txBody>
                    <a:bodyPr/>
                    <a:lstStyle/>
                    <a:p>
                      <a:pPr marL="0" lvl="0" indent="0" algn="l" rtl="0">
                        <a:spcBef>
                          <a:spcPts val="0"/>
                        </a:spcBef>
                        <a:spcAft>
                          <a:spcPts val="0"/>
                        </a:spcAft>
                        <a:buNone/>
                      </a:pPr>
                      <a:r>
                        <a:rPr lang="en-GB" sz="2500"/>
                        <a:t>care</a:t>
                      </a:r>
                      <a:endParaRPr sz="2500"/>
                    </a:p>
                  </a:txBody>
                  <a:tcPr marL="121900" marR="121900" marT="121900" marB="121900"/>
                </a:tc>
                <a:tc>
                  <a:txBody>
                    <a:bodyPr/>
                    <a:lstStyle/>
                    <a:p>
                      <a:pPr marL="0" lvl="0" indent="0" algn="l" rtl="0">
                        <a:spcBef>
                          <a:spcPts val="0"/>
                        </a:spcBef>
                        <a:spcAft>
                          <a:spcPts val="0"/>
                        </a:spcAft>
                        <a:buNone/>
                      </a:pPr>
                      <a:r>
                        <a:rPr lang="en-GB" sz="2500"/>
                        <a:t>like</a:t>
                      </a:r>
                      <a:endParaRPr sz="2500"/>
                    </a:p>
                  </a:txBody>
                  <a:tcPr marL="121900" marR="121900" marT="121900" marB="121900"/>
                </a:tc>
                <a:tc>
                  <a:txBody>
                    <a:bodyPr/>
                    <a:lstStyle/>
                    <a:p>
                      <a:pPr marL="0" lvl="0" indent="0" algn="l" rtl="0">
                        <a:spcBef>
                          <a:spcPts val="0"/>
                        </a:spcBef>
                        <a:spcAft>
                          <a:spcPts val="0"/>
                        </a:spcAft>
                        <a:buNone/>
                      </a:pPr>
                      <a:r>
                        <a:rPr lang="en-GB" sz="2500"/>
                        <a:t>chat</a:t>
                      </a:r>
                      <a:endParaRPr sz="2500"/>
                    </a:p>
                  </a:txBody>
                  <a:tcPr marL="121900" marR="121900" marT="121900" marB="121900"/>
                </a:tc>
                <a:tc>
                  <a:txBody>
                    <a:bodyPr/>
                    <a:lstStyle/>
                    <a:p>
                      <a:pPr marL="0" lvl="0" indent="0" algn="l" rtl="0">
                        <a:spcBef>
                          <a:spcPts val="0"/>
                        </a:spcBef>
                        <a:spcAft>
                          <a:spcPts val="0"/>
                        </a:spcAft>
                        <a:buNone/>
                      </a:pPr>
                      <a:r>
                        <a:rPr lang="en-GB" sz="2500"/>
                        <a:t>rub</a:t>
                      </a:r>
                      <a:endParaRPr sz="2500"/>
                    </a:p>
                  </a:txBody>
                  <a:tcPr marL="121900" marR="121900" marT="121900" marB="121900"/>
                </a:tc>
                <a:tc>
                  <a:txBody>
                    <a:bodyPr/>
                    <a:lstStyle/>
                    <a:p>
                      <a:pPr marL="0" lvl="0" indent="0" algn="l" rtl="0">
                        <a:spcBef>
                          <a:spcPts val="0"/>
                        </a:spcBef>
                        <a:spcAft>
                          <a:spcPts val="0"/>
                        </a:spcAft>
                        <a:buNone/>
                      </a:pPr>
                      <a:r>
                        <a:rPr lang="en-GB" sz="2500"/>
                        <a:t>hug</a:t>
                      </a:r>
                      <a:endParaRPr sz="2500"/>
                    </a:p>
                  </a:txBody>
                  <a:tcPr marL="121900" marR="121900" marT="121900" marB="121900"/>
                </a:tc>
                <a:tc>
                  <a:txBody>
                    <a:bodyPr/>
                    <a:lstStyle/>
                    <a:p>
                      <a:pPr marL="0" lvl="0" indent="0" algn="l" rtl="0">
                        <a:spcBef>
                          <a:spcPts val="0"/>
                        </a:spcBef>
                        <a:spcAft>
                          <a:spcPts val="0"/>
                        </a:spcAft>
                        <a:buNone/>
                      </a:pPr>
                      <a:r>
                        <a:rPr lang="en-GB" sz="2500"/>
                        <a:t>plan</a:t>
                      </a:r>
                      <a:endParaRPr sz="2500"/>
                    </a:p>
                  </a:txBody>
                  <a:tcPr marL="121900" marR="121900" marT="121900" marB="121900"/>
                </a:tc>
                <a:extLst>
                  <a:ext uri="{0D108BD9-81ED-4DB2-BD59-A6C34878D82A}">
                    <a16:rowId xmlns:a16="http://schemas.microsoft.com/office/drawing/2014/main" val="10000"/>
                  </a:ext>
                </a:extLst>
              </a:tr>
              <a:tr h="2621240">
                <a:tc>
                  <a:txBody>
                    <a:bodyPr/>
                    <a:lstStyle/>
                    <a:p>
                      <a:pPr marL="0" lvl="0" indent="0" algn="l" rtl="0">
                        <a:spcBef>
                          <a:spcPts val="0"/>
                        </a:spcBef>
                        <a:spcAft>
                          <a:spcPts val="0"/>
                        </a:spcAft>
                        <a:buNone/>
                      </a:pPr>
                      <a:r>
                        <a:rPr lang="en-GB" sz="1700">
                          <a:solidFill>
                            <a:srgbClr val="FF0000"/>
                          </a:solidFill>
                        </a:rPr>
                        <a:t>hoped</a:t>
                      </a:r>
                      <a:endParaRPr sz="1700">
                        <a:solidFill>
                          <a:srgbClr val="FF0000"/>
                        </a:solidFill>
                      </a:endParaRPr>
                    </a:p>
                    <a:p>
                      <a:pPr marL="0" lvl="0" indent="0" algn="l" rtl="0">
                        <a:spcBef>
                          <a:spcPts val="0"/>
                        </a:spcBef>
                        <a:spcAft>
                          <a:spcPts val="0"/>
                        </a:spcAft>
                        <a:buNone/>
                      </a:pPr>
                      <a:r>
                        <a:rPr lang="en-GB" sz="1700">
                          <a:solidFill>
                            <a:srgbClr val="FF0000"/>
                          </a:solidFill>
                        </a:rPr>
                        <a:t>hoping</a:t>
                      </a:r>
                      <a:endParaRPr sz="1700">
                        <a:solidFill>
                          <a:srgbClr val="FF0000"/>
                        </a:solidFill>
                      </a:endParaRPr>
                    </a:p>
                    <a:p>
                      <a:pPr marL="0" lvl="0" indent="0" algn="l" rtl="0">
                        <a:spcBef>
                          <a:spcPts val="0"/>
                        </a:spcBef>
                        <a:spcAft>
                          <a:spcPts val="0"/>
                        </a:spcAft>
                        <a:buNone/>
                      </a:pPr>
                      <a:r>
                        <a:rPr lang="en-GB" sz="1700">
                          <a:solidFill>
                            <a:srgbClr val="FF0000"/>
                          </a:solidFill>
                        </a:rPr>
                        <a:t>hopes</a:t>
                      </a:r>
                      <a:endParaRPr sz="1700">
                        <a:solidFill>
                          <a:srgbClr val="FF0000"/>
                        </a:solidFill>
                      </a:endParaRPr>
                    </a:p>
                    <a:p>
                      <a:pPr marL="0" lvl="0" indent="0" algn="l" rtl="0">
                        <a:spcBef>
                          <a:spcPts val="0"/>
                        </a:spcBef>
                        <a:spcAft>
                          <a:spcPts val="0"/>
                        </a:spcAft>
                        <a:buNone/>
                      </a:pPr>
                      <a:r>
                        <a:rPr lang="en-GB" sz="1700">
                          <a:solidFill>
                            <a:srgbClr val="FF0000"/>
                          </a:solidFill>
                        </a:rPr>
                        <a:t>hopeful</a:t>
                      </a:r>
                      <a:endParaRPr sz="1700">
                        <a:solidFill>
                          <a:srgbClr val="FF0000"/>
                        </a:solidFill>
                      </a:endParaRPr>
                    </a:p>
                    <a:p>
                      <a:pPr marL="0" lvl="0" indent="0" algn="l" rtl="0">
                        <a:spcBef>
                          <a:spcPts val="0"/>
                        </a:spcBef>
                        <a:spcAft>
                          <a:spcPts val="0"/>
                        </a:spcAft>
                        <a:buNone/>
                      </a:pPr>
                      <a:r>
                        <a:rPr lang="en-GB" sz="1700">
                          <a:solidFill>
                            <a:srgbClr val="FF0000"/>
                          </a:solidFill>
                        </a:rPr>
                        <a:t>hopeless</a:t>
                      </a:r>
                      <a:endParaRPr sz="1700">
                        <a:solidFill>
                          <a:srgbClr val="FF0000"/>
                        </a:solidFill>
                      </a:endParaRPr>
                    </a:p>
                    <a:p>
                      <a:pPr marL="0" lvl="0" indent="0" algn="l" rtl="0">
                        <a:spcBef>
                          <a:spcPts val="0"/>
                        </a:spcBef>
                        <a:spcAft>
                          <a:spcPts val="0"/>
                        </a:spcAft>
                        <a:buNone/>
                      </a:pPr>
                      <a:r>
                        <a:rPr lang="en-GB" sz="1700">
                          <a:solidFill>
                            <a:srgbClr val="FF0000"/>
                          </a:solidFill>
                        </a:rPr>
                        <a:t>hopefulness</a:t>
                      </a:r>
                      <a:endParaRPr sz="1700">
                        <a:solidFill>
                          <a:srgbClr val="FF0000"/>
                        </a:solidFill>
                      </a:endParaRPr>
                    </a:p>
                    <a:p>
                      <a:pPr marL="0" lvl="0" indent="0" algn="l" rtl="0">
                        <a:spcBef>
                          <a:spcPts val="0"/>
                        </a:spcBef>
                        <a:spcAft>
                          <a:spcPts val="0"/>
                        </a:spcAft>
                        <a:buNone/>
                      </a:pPr>
                      <a:r>
                        <a:rPr lang="en-GB" sz="1700">
                          <a:solidFill>
                            <a:srgbClr val="FF0000"/>
                          </a:solidFill>
                        </a:rPr>
                        <a:t>hopelessness</a:t>
                      </a:r>
                      <a:endParaRPr sz="1700">
                        <a:solidFill>
                          <a:srgbClr val="FF0000"/>
                        </a:solidFill>
                      </a:endParaRPr>
                    </a:p>
                    <a:p>
                      <a:pPr marL="0" lvl="0" indent="0" algn="l" rtl="0">
                        <a:spcBef>
                          <a:spcPts val="0"/>
                        </a:spcBef>
                        <a:spcAft>
                          <a:spcPts val="0"/>
                        </a:spcAft>
                        <a:buNone/>
                      </a:pPr>
                      <a:r>
                        <a:rPr lang="en-GB" sz="1700">
                          <a:solidFill>
                            <a:srgbClr val="FF0000"/>
                          </a:solidFill>
                        </a:rPr>
                        <a:t>hopefully</a:t>
                      </a:r>
                      <a:endParaRPr sz="1700">
                        <a:solidFill>
                          <a:srgbClr val="FF0000"/>
                        </a:solidFill>
                      </a:endParaRPr>
                    </a:p>
                    <a:p>
                      <a:pPr marL="0" lvl="0" indent="0" algn="l" rtl="0">
                        <a:spcBef>
                          <a:spcPts val="0"/>
                        </a:spcBef>
                        <a:spcAft>
                          <a:spcPts val="0"/>
                        </a:spcAft>
                        <a:buNone/>
                      </a:pP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cared</a:t>
                      </a:r>
                      <a:endParaRPr sz="1700">
                        <a:solidFill>
                          <a:srgbClr val="FF0000"/>
                        </a:solidFill>
                      </a:endParaRPr>
                    </a:p>
                    <a:p>
                      <a:pPr marL="0" lvl="0" indent="0" algn="l" rtl="0">
                        <a:spcBef>
                          <a:spcPts val="0"/>
                        </a:spcBef>
                        <a:spcAft>
                          <a:spcPts val="0"/>
                        </a:spcAft>
                        <a:buNone/>
                      </a:pPr>
                      <a:r>
                        <a:rPr lang="en-GB" sz="1700">
                          <a:solidFill>
                            <a:srgbClr val="FF0000"/>
                          </a:solidFill>
                        </a:rPr>
                        <a:t>caring</a:t>
                      </a:r>
                      <a:endParaRPr sz="1700">
                        <a:solidFill>
                          <a:srgbClr val="FF0000"/>
                        </a:solidFill>
                      </a:endParaRPr>
                    </a:p>
                    <a:p>
                      <a:pPr marL="0" lvl="0" indent="0" algn="l" rtl="0">
                        <a:spcBef>
                          <a:spcPts val="0"/>
                        </a:spcBef>
                        <a:spcAft>
                          <a:spcPts val="0"/>
                        </a:spcAft>
                        <a:buNone/>
                      </a:pPr>
                      <a:r>
                        <a:rPr lang="en-GB" sz="1700">
                          <a:solidFill>
                            <a:srgbClr val="FF0000"/>
                          </a:solidFill>
                        </a:rPr>
                        <a:t>cares</a:t>
                      </a:r>
                      <a:endParaRPr sz="1700">
                        <a:solidFill>
                          <a:srgbClr val="FF0000"/>
                        </a:solidFill>
                      </a:endParaRPr>
                    </a:p>
                    <a:p>
                      <a:pPr marL="0" lvl="0" indent="0" algn="l" rtl="0">
                        <a:spcBef>
                          <a:spcPts val="0"/>
                        </a:spcBef>
                        <a:spcAft>
                          <a:spcPts val="0"/>
                        </a:spcAft>
                        <a:buNone/>
                      </a:pPr>
                      <a:r>
                        <a:rPr lang="en-GB" sz="1700">
                          <a:solidFill>
                            <a:srgbClr val="FF0000"/>
                          </a:solidFill>
                        </a:rPr>
                        <a:t>careful</a:t>
                      </a:r>
                      <a:endParaRPr sz="1700">
                        <a:solidFill>
                          <a:srgbClr val="FF0000"/>
                        </a:solidFill>
                      </a:endParaRPr>
                    </a:p>
                    <a:p>
                      <a:pPr marL="0" lvl="0" indent="0" algn="l" rtl="0">
                        <a:spcBef>
                          <a:spcPts val="0"/>
                        </a:spcBef>
                        <a:spcAft>
                          <a:spcPts val="0"/>
                        </a:spcAft>
                        <a:buNone/>
                      </a:pPr>
                      <a:r>
                        <a:rPr lang="en-GB" sz="1700">
                          <a:solidFill>
                            <a:srgbClr val="FF0000"/>
                          </a:solidFill>
                        </a:rPr>
                        <a:t>careless</a:t>
                      </a:r>
                      <a:endParaRPr sz="1700">
                        <a:solidFill>
                          <a:srgbClr val="FF0000"/>
                        </a:solidFill>
                      </a:endParaRPr>
                    </a:p>
                    <a:p>
                      <a:pPr marL="0" lvl="0" indent="0" algn="l" rtl="0">
                        <a:spcBef>
                          <a:spcPts val="0"/>
                        </a:spcBef>
                        <a:spcAft>
                          <a:spcPts val="0"/>
                        </a:spcAft>
                        <a:buNone/>
                      </a:pPr>
                      <a:r>
                        <a:rPr lang="en-GB" sz="1700">
                          <a:solidFill>
                            <a:srgbClr val="FF0000"/>
                          </a:solidFill>
                        </a:rPr>
                        <a:t>carefulness</a:t>
                      </a:r>
                      <a:endParaRPr sz="1700">
                        <a:solidFill>
                          <a:srgbClr val="FF0000"/>
                        </a:solidFill>
                      </a:endParaRPr>
                    </a:p>
                    <a:p>
                      <a:pPr marL="0" lvl="0" indent="0" algn="l" rtl="0">
                        <a:spcBef>
                          <a:spcPts val="0"/>
                        </a:spcBef>
                        <a:spcAft>
                          <a:spcPts val="0"/>
                        </a:spcAft>
                        <a:buNone/>
                      </a:pPr>
                      <a:r>
                        <a:rPr lang="en-GB" sz="1700">
                          <a:solidFill>
                            <a:srgbClr val="FF0000"/>
                          </a:solidFill>
                        </a:rPr>
                        <a:t>carelessness</a:t>
                      </a:r>
                      <a:endParaRPr sz="1700">
                        <a:solidFill>
                          <a:srgbClr val="FF0000"/>
                        </a:solidFill>
                      </a:endParaRPr>
                    </a:p>
                    <a:p>
                      <a:pPr marL="0" lvl="0" indent="0" algn="l" rtl="0">
                        <a:spcBef>
                          <a:spcPts val="0"/>
                        </a:spcBef>
                        <a:spcAft>
                          <a:spcPts val="0"/>
                        </a:spcAft>
                        <a:buNone/>
                      </a:pPr>
                      <a:r>
                        <a:rPr lang="en-GB" sz="1700">
                          <a:solidFill>
                            <a:srgbClr val="FF0000"/>
                          </a:solidFill>
                        </a:rPr>
                        <a:t>carefully</a:t>
                      </a: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liked</a:t>
                      </a:r>
                      <a:endParaRPr sz="1700">
                        <a:solidFill>
                          <a:srgbClr val="FF0000"/>
                        </a:solidFill>
                      </a:endParaRPr>
                    </a:p>
                    <a:p>
                      <a:pPr marL="0" lvl="0" indent="0" algn="l" rtl="0">
                        <a:spcBef>
                          <a:spcPts val="0"/>
                        </a:spcBef>
                        <a:spcAft>
                          <a:spcPts val="0"/>
                        </a:spcAft>
                        <a:buNone/>
                      </a:pPr>
                      <a:r>
                        <a:rPr lang="en-GB" sz="1700">
                          <a:solidFill>
                            <a:srgbClr val="FF0000"/>
                          </a:solidFill>
                        </a:rPr>
                        <a:t>liking</a:t>
                      </a:r>
                      <a:endParaRPr sz="1700">
                        <a:solidFill>
                          <a:srgbClr val="FF0000"/>
                        </a:solidFill>
                      </a:endParaRPr>
                    </a:p>
                    <a:p>
                      <a:pPr marL="0" lvl="0" indent="0" algn="l" rtl="0">
                        <a:spcBef>
                          <a:spcPts val="0"/>
                        </a:spcBef>
                        <a:spcAft>
                          <a:spcPts val="0"/>
                        </a:spcAft>
                        <a:buNone/>
                      </a:pPr>
                      <a:r>
                        <a:rPr lang="en-GB" sz="1700">
                          <a:solidFill>
                            <a:srgbClr val="FF0000"/>
                          </a:solidFill>
                        </a:rPr>
                        <a:t>likes</a:t>
                      </a:r>
                      <a:endParaRPr sz="1700">
                        <a:solidFill>
                          <a:srgbClr val="FF0000"/>
                        </a:solidFill>
                      </a:endParaRPr>
                    </a:p>
                    <a:p>
                      <a:pPr marL="0" lvl="0" indent="0" algn="l" rtl="0">
                        <a:spcBef>
                          <a:spcPts val="0"/>
                        </a:spcBef>
                        <a:spcAft>
                          <a:spcPts val="0"/>
                        </a:spcAft>
                        <a:buNone/>
                      </a:pPr>
                      <a:r>
                        <a:rPr lang="en-GB" sz="1700">
                          <a:solidFill>
                            <a:srgbClr val="FF0000"/>
                          </a:solidFill>
                        </a:rPr>
                        <a:t>likeness</a:t>
                      </a:r>
                      <a:endParaRPr sz="1700">
                        <a:solidFill>
                          <a:srgbClr val="FF0000"/>
                        </a:solidFill>
                      </a:endParaRPr>
                    </a:p>
                    <a:p>
                      <a:pPr marL="0" lvl="0" indent="0" algn="l" rtl="0">
                        <a:spcBef>
                          <a:spcPts val="0"/>
                        </a:spcBef>
                        <a:spcAft>
                          <a:spcPts val="0"/>
                        </a:spcAft>
                        <a:buNone/>
                      </a:pPr>
                      <a:r>
                        <a:rPr lang="en-GB" sz="1700">
                          <a:solidFill>
                            <a:srgbClr val="FF0000"/>
                          </a:solidFill>
                        </a:rPr>
                        <a:t>likely</a:t>
                      </a:r>
                      <a:endParaRPr sz="1700">
                        <a:solidFill>
                          <a:srgbClr val="FF0000"/>
                        </a:solidFill>
                      </a:endParaRPr>
                    </a:p>
                    <a:p>
                      <a:pPr marL="0" lvl="0" indent="0" algn="l" rtl="0">
                        <a:spcBef>
                          <a:spcPts val="0"/>
                        </a:spcBef>
                        <a:spcAft>
                          <a:spcPts val="0"/>
                        </a:spcAft>
                        <a:buNone/>
                      </a:pP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chatted</a:t>
                      </a:r>
                      <a:endParaRPr sz="1700">
                        <a:solidFill>
                          <a:srgbClr val="FF0000"/>
                        </a:solidFill>
                      </a:endParaRPr>
                    </a:p>
                    <a:p>
                      <a:pPr marL="0" lvl="0" indent="0" algn="l" rtl="0">
                        <a:spcBef>
                          <a:spcPts val="0"/>
                        </a:spcBef>
                        <a:spcAft>
                          <a:spcPts val="0"/>
                        </a:spcAft>
                        <a:buNone/>
                      </a:pPr>
                      <a:r>
                        <a:rPr lang="en-GB" sz="1700">
                          <a:solidFill>
                            <a:srgbClr val="FF0000"/>
                          </a:solidFill>
                        </a:rPr>
                        <a:t>chatting</a:t>
                      </a:r>
                      <a:endParaRPr sz="1700">
                        <a:solidFill>
                          <a:srgbClr val="FF0000"/>
                        </a:solidFill>
                      </a:endParaRPr>
                    </a:p>
                    <a:p>
                      <a:pPr marL="0" lvl="0" indent="0" algn="l" rtl="0">
                        <a:spcBef>
                          <a:spcPts val="0"/>
                        </a:spcBef>
                        <a:spcAft>
                          <a:spcPts val="0"/>
                        </a:spcAft>
                        <a:buNone/>
                      </a:pPr>
                      <a:r>
                        <a:rPr lang="en-GB" sz="1700">
                          <a:solidFill>
                            <a:srgbClr val="FF0000"/>
                          </a:solidFill>
                        </a:rPr>
                        <a:t>chats</a:t>
                      </a:r>
                      <a:endParaRPr sz="1700">
                        <a:solidFill>
                          <a:srgbClr val="FF0000"/>
                        </a:solidFill>
                      </a:endParaRPr>
                    </a:p>
                    <a:p>
                      <a:pPr marL="0" lvl="0" indent="0" algn="l" rtl="0">
                        <a:spcBef>
                          <a:spcPts val="0"/>
                        </a:spcBef>
                        <a:spcAft>
                          <a:spcPts val="0"/>
                        </a:spcAft>
                        <a:buNone/>
                      </a:pPr>
                      <a:r>
                        <a:rPr lang="en-GB" sz="1700">
                          <a:solidFill>
                            <a:srgbClr val="FF0000"/>
                          </a:solidFill>
                        </a:rPr>
                        <a:t>chattily</a:t>
                      </a:r>
                      <a:endParaRPr sz="1700">
                        <a:solidFill>
                          <a:srgbClr val="FF0000"/>
                        </a:solidFill>
                      </a:endParaRPr>
                    </a:p>
                    <a:p>
                      <a:pPr marL="0" lvl="0" indent="0" algn="l" rtl="0">
                        <a:spcBef>
                          <a:spcPts val="0"/>
                        </a:spcBef>
                        <a:spcAft>
                          <a:spcPts val="0"/>
                        </a:spcAft>
                        <a:buNone/>
                      </a:pPr>
                      <a:r>
                        <a:rPr lang="en-GB" sz="1700">
                          <a:solidFill>
                            <a:srgbClr val="FF0000"/>
                          </a:solidFill>
                        </a:rPr>
                        <a:t>chatless</a:t>
                      </a: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rubbed</a:t>
                      </a:r>
                      <a:endParaRPr sz="1700">
                        <a:solidFill>
                          <a:srgbClr val="FF0000"/>
                        </a:solidFill>
                      </a:endParaRPr>
                    </a:p>
                    <a:p>
                      <a:pPr marL="0" lvl="0" indent="0" algn="l" rtl="0">
                        <a:spcBef>
                          <a:spcPts val="0"/>
                        </a:spcBef>
                        <a:spcAft>
                          <a:spcPts val="0"/>
                        </a:spcAft>
                        <a:buNone/>
                      </a:pPr>
                      <a:r>
                        <a:rPr lang="en-GB" sz="1700">
                          <a:solidFill>
                            <a:srgbClr val="FF0000"/>
                          </a:solidFill>
                        </a:rPr>
                        <a:t>rubbing</a:t>
                      </a:r>
                      <a:endParaRPr sz="1700">
                        <a:solidFill>
                          <a:srgbClr val="FF0000"/>
                        </a:solidFill>
                      </a:endParaRPr>
                    </a:p>
                    <a:p>
                      <a:pPr marL="0" lvl="0" indent="0" algn="l" rtl="0">
                        <a:spcBef>
                          <a:spcPts val="0"/>
                        </a:spcBef>
                        <a:spcAft>
                          <a:spcPts val="0"/>
                        </a:spcAft>
                        <a:buNone/>
                      </a:pPr>
                      <a:r>
                        <a:rPr lang="en-GB" sz="1700">
                          <a:solidFill>
                            <a:srgbClr val="FF0000"/>
                          </a:solidFill>
                        </a:rPr>
                        <a:t>rubs</a:t>
                      </a:r>
                      <a:endParaRPr sz="1700">
                        <a:solidFill>
                          <a:srgbClr val="FF0000"/>
                        </a:solidFill>
                      </a:endParaRPr>
                    </a:p>
                    <a:p>
                      <a:pPr marL="0" lvl="0" indent="0" algn="l" rtl="0">
                        <a:spcBef>
                          <a:spcPts val="0"/>
                        </a:spcBef>
                        <a:spcAft>
                          <a:spcPts val="0"/>
                        </a:spcAft>
                        <a:buNone/>
                      </a:pP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hugged</a:t>
                      </a:r>
                      <a:endParaRPr sz="1700">
                        <a:solidFill>
                          <a:srgbClr val="FF0000"/>
                        </a:solidFill>
                      </a:endParaRPr>
                    </a:p>
                    <a:p>
                      <a:pPr marL="0" lvl="0" indent="0" algn="l" rtl="0">
                        <a:spcBef>
                          <a:spcPts val="0"/>
                        </a:spcBef>
                        <a:spcAft>
                          <a:spcPts val="0"/>
                        </a:spcAft>
                        <a:buNone/>
                      </a:pPr>
                      <a:r>
                        <a:rPr lang="en-GB" sz="1700">
                          <a:solidFill>
                            <a:srgbClr val="FF0000"/>
                          </a:solidFill>
                        </a:rPr>
                        <a:t>hugging</a:t>
                      </a:r>
                      <a:endParaRPr sz="1700">
                        <a:solidFill>
                          <a:srgbClr val="FF0000"/>
                        </a:solidFill>
                      </a:endParaRPr>
                    </a:p>
                    <a:p>
                      <a:pPr marL="0" lvl="0" indent="0" algn="l" rtl="0">
                        <a:spcBef>
                          <a:spcPts val="0"/>
                        </a:spcBef>
                        <a:spcAft>
                          <a:spcPts val="0"/>
                        </a:spcAft>
                        <a:buNone/>
                      </a:pPr>
                      <a:r>
                        <a:rPr lang="en-GB" sz="1700">
                          <a:solidFill>
                            <a:srgbClr val="FF0000"/>
                          </a:solidFill>
                        </a:rPr>
                        <a:t>hugs</a:t>
                      </a:r>
                      <a:endParaRPr sz="1700">
                        <a:solidFill>
                          <a:srgbClr val="FF0000"/>
                        </a:solidFill>
                      </a:endParaRPr>
                    </a:p>
                    <a:p>
                      <a:pPr marL="0" lvl="0" indent="0" algn="l" rtl="0">
                        <a:spcBef>
                          <a:spcPts val="0"/>
                        </a:spcBef>
                        <a:spcAft>
                          <a:spcPts val="0"/>
                        </a:spcAft>
                        <a:buNone/>
                      </a:pPr>
                      <a:endParaRPr sz="1700">
                        <a:solidFill>
                          <a:srgbClr val="FF0000"/>
                        </a:solidFill>
                      </a:endParaRPr>
                    </a:p>
                  </a:txBody>
                  <a:tcPr marL="121900" marR="121900" marT="121900" marB="121900"/>
                </a:tc>
                <a:tc>
                  <a:txBody>
                    <a:bodyPr/>
                    <a:lstStyle/>
                    <a:p>
                      <a:pPr marL="0" lvl="0" indent="0" algn="l" rtl="0">
                        <a:spcBef>
                          <a:spcPts val="0"/>
                        </a:spcBef>
                        <a:spcAft>
                          <a:spcPts val="0"/>
                        </a:spcAft>
                        <a:buNone/>
                      </a:pPr>
                      <a:r>
                        <a:rPr lang="en-GB" sz="1700">
                          <a:solidFill>
                            <a:srgbClr val="FF0000"/>
                          </a:solidFill>
                        </a:rPr>
                        <a:t>planned</a:t>
                      </a:r>
                      <a:endParaRPr sz="1700">
                        <a:solidFill>
                          <a:srgbClr val="FF0000"/>
                        </a:solidFill>
                      </a:endParaRPr>
                    </a:p>
                    <a:p>
                      <a:pPr marL="0" lvl="0" indent="0" algn="l" rtl="0">
                        <a:spcBef>
                          <a:spcPts val="0"/>
                        </a:spcBef>
                        <a:spcAft>
                          <a:spcPts val="0"/>
                        </a:spcAft>
                        <a:buNone/>
                      </a:pPr>
                      <a:r>
                        <a:rPr lang="en-GB" sz="1700">
                          <a:solidFill>
                            <a:srgbClr val="FF0000"/>
                          </a:solidFill>
                        </a:rPr>
                        <a:t>planning</a:t>
                      </a:r>
                      <a:endParaRPr sz="1700">
                        <a:solidFill>
                          <a:srgbClr val="FF0000"/>
                        </a:solidFill>
                      </a:endParaRPr>
                    </a:p>
                    <a:p>
                      <a:pPr marL="0" lvl="0" indent="0" algn="l" rtl="0">
                        <a:spcBef>
                          <a:spcPts val="0"/>
                        </a:spcBef>
                        <a:spcAft>
                          <a:spcPts val="0"/>
                        </a:spcAft>
                        <a:buNone/>
                      </a:pPr>
                      <a:r>
                        <a:rPr lang="en-GB" sz="1700">
                          <a:solidFill>
                            <a:srgbClr val="FF0000"/>
                          </a:solidFill>
                        </a:rPr>
                        <a:t>plans</a:t>
                      </a:r>
                      <a:endParaRPr sz="1700">
                        <a:solidFill>
                          <a:srgbClr val="FF0000"/>
                        </a:solidFill>
                      </a:endParaRPr>
                    </a:p>
                    <a:p>
                      <a:pPr marL="0" lvl="0" indent="0" algn="l" rtl="0">
                        <a:spcBef>
                          <a:spcPts val="0"/>
                        </a:spcBef>
                        <a:spcAft>
                          <a:spcPts val="0"/>
                        </a:spcAft>
                        <a:buNone/>
                      </a:pPr>
                      <a:r>
                        <a:rPr lang="en-GB" sz="1700">
                          <a:solidFill>
                            <a:srgbClr val="FF0000"/>
                          </a:solidFill>
                        </a:rPr>
                        <a:t>planless</a:t>
                      </a:r>
                      <a:endParaRPr sz="1700">
                        <a:solidFill>
                          <a:srgbClr val="FF0000"/>
                        </a:solidFill>
                      </a:endParaRPr>
                    </a:p>
                  </a:txBody>
                  <a:tcPr marL="121900" marR="121900" marT="121900" marB="12190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2993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047"/>
        <p:cNvGrpSpPr/>
        <p:nvPr/>
      </p:nvGrpSpPr>
      <p:grpSpPr>
        <a:xfrm>
          <a:off x="0" y="0"/>
          <a:ext cx="0" cy="0"/>
          <a:chOff x="0" y="0"/>
          <a:chExt cx="0" cy="0"/>
        </a:xfrm>
      </p:grpSpPr>
      <p:sp>
        <p:nvSpPr>
          <p:cNvPr id="1048" name="Google Shape;1048;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049" name="Google Shape;1049;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050" name="Google Shape;1050;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4838359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054"/>
        <p:cNvGrpSpPr/>
        <p:nvPr/>
      </p:nvGrpSpPr>
      <p:grpSpPr>
        <a:xfrm>
          <a:off x="0" y="0"/>
          <a:ext cx="0" cy="0"/>
          <a:chOff x="0" y="0"/>
          <a:chExt cx="0" cy="0"/>
        </a:xfrm>
      </p:grpSpPr>
    </p:spTree>
    <p:extLst>
      <p:ext uri="{BB962C8B-B14F-4D97-AF65-F5344CB8AC3E}">
        <p14:creationId xmlns:p14="http://schemas.microsoft.com/office/powerpoint/2010/main" val="3824732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058"/>
        <p:cNvGrpSpPr/>
        <p:nvPr/>
      </p:nvGrpSpPr>
      <p:grpSpPr>
        <a:xfrm>
          <a:off x="0" y="0"/>
          <a:ext cx="0" cy="0"/>
          <a:chOff x="0" y="0"/>
          <a:chExt cx="0" cy="0"/>
        </a:xfrm>
      </p:grpSpPr>
      <p:pic>
        <p:nvPicPr>
          <p:cNvPr id="1059" name="Google Shape;1059;g89a496a34a_0_486"/>
          <p:cNvPicPr preferRelativeResize="0"/>
          <p:nvPr/>
        </p:nvPicPr>
        <p:blipFill rotWithShape="1">
          <a:blip r:embed="rId3">
            <a:alphaModFix/>
          </a:blip>
          <a:srcRect/>
          <a:stretch/>
        </p:blipFill>
        <p:spPr>
          <a:xfrm>
            <a:off x="4597167" y="1498438"/>
            <a:ext cx="4940472" cy="4613053"/>
          </a:xfrm>
          <a:prstGeom prst="rect">
            <a:avLst/>
          </a:prstGeom>
          <a:noFill/>
          <a:ln>
            <a:noFill/>
          </a:ln>
        </p:spPr>
      </p:pic>
      <p:sp>
        <p:nvSpPr>
          <p:cNvPr id="1060" name="Google Shape;1060;g89a496a34a_0_486"/>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What Surrounds Us?</a:t>
            </a:r>
            <a:endParaRPr sz="1867" kern="0">
              <a:solidFill>
                <a:srgbClr val="000000"/>
              </a:solidFill>
              <a:latin typeface="Arial"/>
              <a:cs typeface="Arial"/>
              <a:sym typeface="Arial"/>
            </a:endParaRPr>
          </a:p>
        </p:txBody>
      </p:sp>
      <p:grpSp>
        <p:nvGrpSpPr>
          <p:cNvPr id="1061" name="Google Shape;1061;g89a496a34a_0_486"/>
          <p:cNvGrpSpPr/>
          <p:nvPr/>
        </p:nvGrpSpPr>
        <p:grpSpPr>
          <a:xfrm>
            <a:off x="1175488" y="1664084"/>
            <a:ext cx="4652011" cy="495000"/>
            <a:chOff x="881616" y="1664084"/>
            <a:chExt cx="3489008" cy="495000"/>
          </a:xfrm>
        </p:grpSpPr>
        <p:sp>
          <p:nvSpPr>
            <p:cNvPr id="1062" name="Google Shape;1062;g89a496a34a_0_486"/>
            <p:cNvSpPr/>
            <p:nvPr/>
          </p:nvSpPr>
          <p:spPr>
            <a:xfrm>
              <a:off x="1233824" y="1664084"/>
              <a:ext cx="3136800" cy="4950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Where is the UK?</a:t>
              </a:r>
              <a:endParaRPr sz="1867" kern="0">
                <a:solidFill>
                  <a:srgbClr val="000000"/>
                </a:solidFill>
                <a:latin typeface="Arial"/>
                <a:cs typeface="Arial"/>
                <a:sym typeface="Arial"/>
              </a:endParaRPr>
            </a:p>
          </p:txBody>
        </p:sp>
        <p:sp>
          <p:nvSpPr>
            <p:cNvPr id="1063" name="Google Shape;1063;g89a496a34a_0_486"/>
            <p:cNvSpPr/>
            <p:nvPr/>
          </p:nvSpPr>
          <p:spPr>
            <a:xfrm>
              <a:off x="881616" y="170548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grpSp>
        <p:nvGrpSpPr>
          <p:cNvPr id="1064" name="Google Shape;1064;g89a496a34a_0_486"/>
          <p:cNvGrpSpPr/>
          <p:nvPr/>
        </p:nvGrpSpPr>
        <p:grpSpPr>
          <a:xfrm>
            <a:off x="1178174" y="2247211"/>
            <a:ext cx="4649325" cy="495005"/>
            <a:chOff x="883630" y="2247211"/>
            <a:chExt cx="3486994" cy="495005"/>
          </a:xfrm>
        </p:grpSpPr>
        <p:sp>
          <p:nvSpPr>
            <p:cNvPr id="1065" name="Google Shape;1065;g89a496a34a_0_486"/>
            <p:cNvSpPr/>
            <p:nvPr/>
          </p:nvSpPr>
          <p:spPr>
            <a:xfrm>
              <a:off x="1233824" y="2247211"/>
              <a:ext cx="3136800" cy="4950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Can you find Austria?</a:t>
              </a:r>
              <a:endParaRPr sz="1867" kern="0">
                <a:solidFill>
                  <a:srgbClr val="000000"/>
                </a:solidFill>
                <a:latin typeface="Arial"/>
                <a:cs typeface="Arial"/>
                <a:sym typeface="Arial"/>
              </a:endParaRPr>
            </a:p>
          </p:txBody>
        </p:sp>
        <p:sp>
          <p:nvSpPr>
            <p:cNvPr id="1066" name="Google Shape;1066;g89a496a34a_0_486"/>
            <p:cNvSpPr/>
            <p:nvPr/>
          </p:nvSpPr>
          <p:spPr>
            <a:xfrm>
              <a:off x="883630" y="233001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grpSp>
        <p:nvGrpSpPr>
          <p:cNvPr id="1067" name="Google Shape;1067;g89a496a34a_0_486"/>
          <p:cNvGrpSpPr/>
          <p:nvPr/>
        </p:nvGrpSpPr>
        <p:grpSpPr>
          <a:xfrm>
            <a:off x="1180859" y="2830339"/>
            <a:ext cx="4646640" cy="772200"/>
            <a:chOff x="885644" y="2830338"/>
            <a:chExt cx="3484980" cy="772200"/>
          </a:xfrm>
        </p:grpSpPr>
        <p:sp>
          <p:nvSpPr>
            <p:cNvPr id="1068" name="Google Shape;1068;g89a496a34a_0_486"/>
            <p:cNvSpPr/>
            <p:nvPr/>
          </p:nvSpPr>
          <p:spPr>
            <a:xfrm>
              <a:off x="1233824" y="2830338"/>
              <a:ext cx="3136800" cy="7722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On the map, how is the UK different to Austria?</a:t>
              </a:r>
              <a:endParaRPr sz="1867" kern="0">
                <a:solidFill>
                  <a:srgbClr val="000000"/>
                </a:solidFill>
                <a:latin typeface="Arial"/>
                <a:cs typeface="Arial"/>
                <a:sym typeface="Arial"/>
              </a:endParaRPr>
            </a:p>
          </p:txBody>
        </p:sp>
        <p:sp>
          <p:nvSpPr>
            <p:cNvPr id="1069" name="Google Shape;1069;g89a496a34a_0_486"/>
            <p:cNvSpPr/>
            <p:nvPr/>
          </p:nvSpPr>
          <p:spPr>
            <a:xfrm>
              <a:off x="885644" y="3010239"/>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pic>
        <p:nvPicPr>
          <p:cNvPr id="1070" name="Google Shape;1070;g89a496a34a_0_486"/>
          <p:cNvPicPr preferRelativeResize="0"/>
          <p:nvPr/>
        </p:nvPicPr>
        <p:blipFill rotWithShape="1">
          <a:blip r:embed="rId4">
            <a:alphaModFix/>
          </a:blip>
          <a:srcRect/>
          <a:stretch/>
        </p:blipFill>
        <p:spPr>
          <a:xfrm>
            <a:off x="1287079" y="3761957"/>
            <a:ext cx="3900304" cy="3096044"/>
          </a:xfrm>
          <a:prstGeom prst="rect">
            <a:avLst/>
          </a:prstGeom>
          <a:noFill/>
          <a:ln>
            <a:noFill/>
          </a:ln>
        </p:spPr>
      </p:pic>
    </p:spTree>
    <p:extLst>
      <p:ext uri="{BB962C8B-B14F-4D97-AF65-F5344CB8AC3E}">
        <p14:creationId xmlns:p14="http://schemas.microsoft.com/office/powerpoint/2010/main" val="258299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61"/>
                                        </p:tgtEl>
                                        <p:attrNameLst>
                                          <p:attrName>style.visibility</p:attrName>
                                        </p:attrNameLst>
                                      </p:cBhvr>
                                      <p:to>
                                        <p:strVal val="visible"/>
                                      </p:to>
                                    </p:set>
                                    <p:animEffect transition="in" filter="fade">
                                      <p:cBhvr>
                                        <p:cTn id="7" dur="500"/>
                                        <p:tgtEl>
                                          <p:spTgt spid="10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64"/>
                                        </p:tgtEl>
                                        <p:attrNameLst>
                                          <p:attrName>style.visibility</p:attrName>
                                        </p:attrNameLst>
                                      </p:cBhvr>
                                      <p:to>
                                        <p:strVal val="visible"/>
                                      </p:to>
                                    </p:set>
                                    <p:animEffect transition="in" filter="fade">
                                      <p:cBhvr>
                                        <p:cTn id="12" dur="500"/>
                                        <p:tgtEl>
                                          <p:spTgt spid="106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67"/>
                                        </p:tgtEl>
                                        <p:attrNameLst>
                                          <p:attrName>style.visibility</p:attrName>
                                        </p:attrNameLst>
                                      </p:cBhvr>
                                      <p:to>
                                        <p:strVal val="visible"/>
                                      </p:to>
                                    </p:set>
                                    <p:animEffect transition="in" filter="fade">
                                      <p:cBhvr>
                                        <p:cTn id="17" dur="500"/>
                                        <p:tgtEl>
                                          <p:spTgt spid="1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75"/>
        <p:cNvGrpSpPr/>
        <p:nvPr/>
      </p:nvGrpSpPr>
      <p:grpSpPr>
        <a:xfrm>
          <a:off x="0" y="0"/>
          <a:ext cx="0" cy="0"/>
          <a:chOff x="0" y="0"/>
          <a:chExt cx="0" cy="0"/>
        </a:xfrm>
      </p:grpSpPr>
      <p:pic>
        <p:nvPicPr>
          <p:cNvPr id="1076" name="Google Shape;1076;g89a496a34a_0_501"/>
          <p:cNvPicPr preferRelativeResize="0"/>
          <p:nvPr/>
        </p:nvPicPr>
        <p:blipFill>
          <a:blip r:embed="rId3">
            <a:alphaModFix/>
          </a:blip>
          <a:stretch>
            <a:fillRect/>
          </a:stretch>
        </p:blipFill>
        <p:spPr>
          <a:xfrm>
            <a:off x="1007534" y="765175"/>
            <a:ext cx="7325325" cy="5073760"/>
          </a:xfrm>
          <a:prstGeom prst="rect">
            <a:avLst/>
          </a:prstGeom>
          <a:noFill/>
          <a:ln>
            <a:noFill/>
          </a:ln>
        </p:spPr>
      </p:pic>
      <p:cxnSp>
        <p:nvCxnSpPr>
          <p:cNvPr id="1077" name="Google Shape;1077;g89a496a34a_0_501"/>
          <p:cNvCxnSpPr/>
          <p:nvPr/>
        </p:nvCxnSpPr>
        <p:spPr>
          <a:xfrm>
            <a:off x="3952067" y="1674033"/>
            <a:ext cx="940800" cy="2090800"/>
          </a:xfrm>
          <a:prstGeom prst="straightConnector1">
            <a:avLst/>
          </a:prstGeom>
          <a:noFill/>
          <a:ln w="28575" cap="flat" cmpd="sng">
            <a:solidFill>
              <a:srgbClr val="FF0000"/>
            </a:solidFill>
            <a:prstDash val="solid"/>
            <a:round/>
            <a:headEnd type="none" w="med" len="med"/>
            <a:tailEnd type="triangle" w="med" len="med"/>
          </a:ln>
        </p:spPr>
      </p:cxnSp>
      <p:cxnSp>
        <p:nvCxnSpPr>
          <p:cNvPr id="1078" name="Google Shape;1078;g89a496a34a_0_501"/>
          <p:cNvCxnSpPr/>
          <p:nvPr/>
        </p:nvCxnSpPr>
        <p:spPr>
          <a:xfrm>
            <a:off x="3805700" y="2405833"/>
            <a:ext cx="2279200" cy="2111600"/>
          </a:xfrm>
          <a:prstGeom prst="straightConnector1">
            <a:avLst/>
          </a:prstGeom>
          <a:noFill/>
          <a:ln w="28575" cap="flat" cmpd="sng">
            <a:solidFill>
              <a:srgbClr val="FF0000"/>
            </a:solidFill>
            <a:prstDash val="solid"/>
            <a:round/>
            <a:headEnd type="none" w="med" len="med"/>
            <a:tailEnd type="triangle" w="med" len="med"/>
          </a:ln>
        </p:spPr>
      </p:cxnSp>
      <p:sp>
        <p:nvSpPr>
          <p:cNvPr id="1079" name="Google Shape;1079;g89a496a34a_0_501"/>
          <p:cNvSpPr txBox="1"/>
          <p:nvPr/>
        </p:nvSpPr>
        <p:spPr>
          <a:xfrm>
            <a:off x="107333" y="3429000"/>
            <a:ext cx="3150800" cy="1444000"/>
          </a:xfrm>
          <a:prstGeom prst="rect">
            <a:avLst/>
          </a:prstGeom>
          <a:solidFill>
            <a:srgbClr val="FFF2CC"/>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It is different because it is an island whereas Austria is landlocked and has no sea coast.</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10000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84"/>
        <p:cNvGrpSpPr/>
        <p:nvPr/>
      </p:nvGrpSpPr>
      <p:grpSpPr>
        <a:xfrm>
          <a:off x="0" y="0"/>
          <a:ext cx="0" cy="0"/>
          <a:chOff x="0" y="0"/>
          <a:chExt cx="0" cy="0"/>
        </a:xfrm>
      </p:grpSpPr>
      <p:pic>
        <p:nvPicPr>
          <p:cNvPr id="1085" name="Google Shape;1085;g89a496a34a_0_509"/>
          <p:cNvPicPr preferRelativeResize="0"/>
          <p:nvPr/>
        </p:nvPicPr>
        <p:blipFill>
          <a:blip r:embed="rId3">
            <a:alphaModFix/>
          </a:blip>
          <a:stretch>
            <a:fillRect/>
          </a:stretch>
        </p:blipFill>
        <p:spPr>
          <a:xfrm>
            <a:off x="1172667" y="765175"/>
            <a:ext cx="7576715" cy="5543549"/>
          </a:xfrm>
          <a:prstGeom prst="rect">
            <a:avLst/>
          </a:prstGeom>
          <a:noFill/>
          <a:ln>
            <a:noFill/>
          </a:ln>
        </p:spPr>
      </p:pic>
    </p:spTree>
    <p:extLst>
      <p:ext uri="{BB962C8B-B14F-4D97-AF65-F5344CB8AC3E}">
        <p14:creationId xmlns:p14="http://schemas.microsoft.com/office/powerpoint/2010/main" val="22783608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090"/>
        <p:cNvGrpSpPr/>
        <p:nvPr/>
      </p:nvGrpSpPr>
      <p:grpSpPr>
        <a:xfrm>
          <a:off x="0" y="0"/>
          <a:ext cx="0" cy="0"/>
          <a:chOff x="0" y="0"/>
          <a:chExt cx="0" cy="0"/>
        </a:xfrm>
      </p:grpSpPr>
      <p:pic>
        <p:nvPicPr>
          <p:cNvPr id="1091" name="Google Shape;1091;g899b4505b2_0_0"/>
          <p:cNvPicPr preferRelativeResize="0"/>
          <p:nvPr/>
        </p:nvPicPr>
        <p:blipFill>
          <a:blip r:embed="rId3">
            <a:alphaModFix/>
          </a:blip>
          <a:stretch>
            <a:fillRect/>
          </a:stretch>
        </p:blipFill>
        <p:spPr>
          <a:xfrm>
            <a:off x="768367" y="454751"/>
            <a:ext cx="7881924" cy="5622197"/>
          </a:xfrm>
          <a:prstGeom prst="rect">
            <a:avLst/>
          </a:prstGeom>
          <a:noFill/>
          <a:ln>
            <a:noFill/>
          </a:ln>
        </p:spPr>
      </p:pic>
    </p:spTree>
    <p:extLst>
      <p:ext uri="{BB962C8B-B14F-4D97-AF65-F5344CB8AC3E}">
        <p14:creationId xmlns:p14="http://schemas.microsoft.com/office/powerpoint/2010/main" val="25063990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095"/>
        <p:cNvGrpSpPr/>
        <p:nvPr/>
      </p:nvGrpSpPr>
      <p:grpSpPr>
        <a:xfrm>
          <a:off x="0" y="0"/>
          <a:ext cx="0" cy="0"/>
          <a:chOff x="0" y="0"/>
          <a:chExt cx="0" cy="0"/>
        </a:xfrm>
      </p:grpSpPr>
      <p:sp>
        <p:nvSpPr>
          <p:cNvPr id="1096" name="Google Shape;1096;g899b4505b2_0_35"/>
          <p:cNvSpPr/>
          <p:nvPr/>
        </p:nvSpPr>
        <p:spPr>
          <a:xfrm>
            <a:off x="1007533" y="765175"/>
            <a:ext cx="10176800" cy="646000"/>
          </a:xfrm>
          <a:prstGeom prst="rect">
            <a:avLst/>
          </a:prstGeom>
          <a:noFill/>
          <a:ln>
            <a:noFill/>
          </a:ln>
        </p:spPr>
        <p:txBody>
          <a:bodyPr spcFirstLastPara="1" wrap="square" lIns="121900" tIns="60933" rIns="121900" bIns="60933" anchor="t" anchorCtr="0">
            <a:noAutofit/>
          </a:bodyPr>
          <a:lstStyle/>
          <a:p>
            <a:pPr algn="ctr" defTabSz="1219170">
              <a:buClr>
                <a:srgbClr val="000000"/>
              </a:buClr>
            </a:pPr>
            <a:r>
              <a:rPr lang="en-GB" sz="4800" b="1" kern="0">
                <a:solidFill>
                  <a:srgbClr val="1C1C1C"/>
                </a:solidFill>
                <a:latin typeface="Arial"/>
                <a:ea typeface="Arial"/>
                <a:cs typeface="Arial"/>
                <a:sym typeface="Arial"/>
              </a:rPr>
              <a:t>Rivers of the UK</a:t>
            </a:r>
            <a:endParaRPr sz="1867" kern="0">
              <a:solidFill>
                <a:srgbClr val="000000"/>
              </a:solidFill>
              <a:latin typeface="Arial"/>
              <a:cs typeface="Arial"/>
              <a:sym typeface="Arial"/>
            </a:endParaRPr>
          </a:p>
        </p:txBody>
      </p:sp>
      <p:sp>
        <p:nvSpPr>
          <p:cNvPr id="1097" name="Google Shape;1097;g899b4505b2_0_35"/>
          <p:cNvSpPr/>
          <p:nvPr/>
        </p:nvSpPr>
        <p:spPr>
          <a:xfrm>
            <a:off x="1007535" y="1499525"/>
            <a:ext cx="10176800" cy="494800"/>
          </a:xfrm>
          <a:prstGeom prst="rect">
            <a:avLst/>
          </a:prstGeom>
          <a:solidFill>
            <a:srgbClr val="4DB1E3"/>
          </a:solidFill>
          <a:ln>
            <a:noFill/>
          </a:ln>
        </p:spPr>
        <p:txBody>
          <a:bodyPr spcFirstLastPara="1" wrap="square" lIns="144000" tIns="144000" rIns="144000" bIns="144000" anchor="ctr" anchorCtr="0">
            <a:noAutofit/>
          </a:bodyPr>
          <a:lstStyle/>
          <a:p>
            <a:pPr algn="ctr" defTabSz="1219170">
              <a:buClr>
                <a:srgbClr val="000000"/>
              </a:buClr>
            </a:pPr>
            <a:r>
              <a:rPr lang="en-GB" sz="2400" kern="0">
                <a:solidFill>
                  <a:srgbClr val="FFFFFF"/>
                </a:solidFill>
                <a:latin typeface="Arial"/>
                <a:ea typeface="Arial"/>
                <a:cs typeface="Arial"/>
                <a:sym typeface="Arial"/>
              </a:rPr>
              <a:t>Find out the names of the rivers labelled on your map of the UK.</a:t>
            </a:r>
            <a:endParaRPr sz="1867" kern="0">
              <a:solidFill>
                <a:srgbClr val="000000"/>
              </a:solidFill>
              <a:latin typeface="Arial"/>
              <a:cs typeface="Arial"/>
              <a:sym typeface="Arial"/>
            </a:endParaRPr>
          </a:p>
        </p:txBody>
      </p:sp>
      <p:grpSp>
        <p:nvGrpSpPr>
          <p:cNvPr id="1098" name="Google Shape;1098;g899b4505b2_0_35"/>
          <p:cNvGrpSpPr/>
          <p:nvPr/>
        </p:nvGrpSpPr>
        <p:grpSpPr>
          <a:xfrm>
            <a:off x="5792982" y="3606042"/>
            <a:ext cx="4917725" cy="495005"/>
            <a:chOff x="883630" y="2247211"/>
            <a:chExt cx="3688294" cy="495005"/>
          </a:xfrm>
        </p:grpSpPr>
        <p:sp>
          <p:nvSpPr>
            <p:cNvPr id="1099" name="Google Shape;1099;g899b4505b2_0_35"/>
            <p:cNvSpPr/>
            <p:nvPr/>
          </p:nvSpPr>
          <p:spPr>
            <a:xfrm>
              <a:off x="1233824" y="2247211"/>
              <a:ext cx="3338100" cy="495000"/>
            </a:xfrm>
            <a:prstGeom prst="rect">
              <a:avLst/>
            </a:prstGeom>
            <a:solidFill>
              <a:srgbClr val="4DB1E3"/>
            </a:solidFill>
            <a:ln w="28575" cap="flat" cmpd="sng">
              <a:solidFill>
                <a:schemeClr val="lt1"/>
              </a:solidFill>
              <a:prstDash val="solid"/>
              <a:miter lim="800000"/>
              <a:headEnd type="none" w="sm" len="sm"/>
              <a:tailEnd type="none" w="sm" len="sm"/>
            </a:ln>
          </p:spPr>
          <p:txBody>
            <a:bodyPr spcFirstLastPara="1" wrap="square" lIns="144000" tIns="144000" rIns="144000" bIns="144000" anchor="ctr" anchorCtr="0">
              <a:noAutofit/>
            </a:bodyPr>
            <a:lstStyle/>
            <a:p>
              <a:pPr defTabSz="1219170">
                <a:buClr>
                  <a:srgbClr val="000000"/>
                </a:buClr>
              </a:pPr>
              <a:r>
                <a:rPr lang="en-GB" sz="2400" kern="0">
                  <a:solidFill>
                    <a:srgbClr val="FFFFFF"/>
                  </a:solidFill>
                  <a:latin typeface="Arial"/>
                  <a:ea typeface="Arial"/>
                  <a:cs typeface="Arial"/>
                  <a:sym typeface="Arial"/>
                </a:rPr>
                <a:t>Which seas do they flow into?</a:t>
              </a:r>
              <a:endParaRPr sz="1867" kern="0">
                <a:solidFill>
                  <a:srgbClr val="000000"/>
                </a:solidFill>
                <a:latin typeface="Arial"/>
                <a:cs typeface="Arial"/>
                <a:sym typeface="Arial"/>
              </a:endParaRPr>
            </a:p>
          </p:txBody>
        </p:sp>
        <p:sp>
          <p:nvSpPr>
            <p:cNvPr id="1100" name="Google Shape;1100;g899b4505b2_0_35"/>
            <p:cNvSpPr/>
            <p:nvPr/>
          </p:nvSpPr>
          <p:spPr>
            <a:xfrm>
              <a:off x="883630" y="2330016"/>
              <a:ext cx="412200" cy="412200"/>
            </a:xfrm>
            <a:prstGeom prst="ellipse">
              <a:avLst/>
            </a:prstGeom>
            <a:solidFill>
              <a:srgbClr val="4DB1E3"/>
            </a:solidFill>
            <a:ln w="28575" cap="flat"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000000"/>
                </a:buClr>
              </a:pPr>
              <a:r>
                <a:rPr lang="en-GB" sz="2400" kern="0">
                  <a:solidFill>
                    <a:srgbClr val="FFFFFF"/>
                  </a:solidFill>
                  <a:latin typeface="Arial"/>
                  <a:ea typeface="Arial"/>
                  <a:cs typeface="Arial"/>
                  <a:sym typeface="Arial"/>
                </a:rPr>
                <a:t>?</a:t>
              </a:r>
              <a:endParaRPr sz="1867" kern="0">
                <a:solidFill>
                  <a:srgbClr val="000000"/>
                </a:solidFill>
                <a:latin typeface="Arial"/>
                <a:cs typeface="Arial"/>
                <a:sym typeface="Arial"/>
              </a:endParaRPr>
            </a:p>
          </p:txBody>
        </p:sp>
      </p:grpSp>
      <p:pic>
        <p:nvPicPr>
          <p:cNvPr id="1101" name="Google Shape;1101;g899b4505b2_0_35"/>
          <p:cNvPicPr preferRelativeResize="0"/>
          <p:nvPr/>
        </p:nvPicPr>
        <p:blipFill rotWithShape="1">
          <a:blip r:embed="rId3">
            <a:alphaModFix/>
          </a:blip>
          <a:srcRect/>
          <a:stretch/>
        </p:blipFill>
        <p:spPr>
          <a:xfrm>
            <a:off x="1159828" y="2084715"/>
            <a:ext cx="3366569" cy="4032869"/>
          </a:xfrm>
          <a:prstGeom prst="rect">
            <a:avLst/>
          </a:prstGeom>
          <a:noFill/>
          <a:ln>
            <a:noFill/>
          </a:ln>
        </p:spPr>
      </p:pic>
      <p:sp>
        <p:nvSpPr>
          <p:cNvPr id="1102" name="Google Shape;1102;g899b4505b2_0_35"/>
          <p:cNvSpPr txBox="1"/>
          <p:nvPr/>
        </p:nvSpPr>
        <p:spPr>
          <a:xfrm>
            <a:off x="5910700" y="4444797"/>
            <a:ext cx="4918000" cy="1672800"/>
          </a:xfrm>
          <a:prstGeom prst="rect">
            <a:avLst/>
          </a:prstGeom>
          <a:solidFill>
            <a:srgbClr val="FFFF00"/>
          </a:solid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Print out the map on the next slide to fill in your answers and then use the three slides after that to help you locate the river and sea names.</a:t>
            </a:r>
            <a:endParaRPr sz="2267" kern="0">
              <a:solidFill>
                <a:srgbClr val="000000"/>
              </a:solidFill>
              <a:latin typeface="Arial"/>
              <a:cs typeface="Arial"/>
              <a:sym typeface="Arial"/>
            </a:endParaRPr>
          </a:p>
        </p:txBody>
      </p:sp>
    </p:spTree>
    <p:extLst>
      <p:ext uri="{BB962C8B-B14F-4D97-AF65-F5344CB8AC3E}">
        <p14:creationId xmlns:p14="http://schemas.microsoft.com/office/powerpoint/2010/main" val="324096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98"/>
                                        </p:tgtEl>
                                        <p:attrNameLst>
                                          <p:attrName>style.visibility</p:attrName>
                                        </p:attrNameLst>
                                      </p:cBhvr>
                                      <p:to>
                                        <p:strVal val="visible"/>
                                      </p:to>
                                    </p:set>
                                    <p:animEffect transition="in" filter="fade">
                                      <p:cBhvr>
                                        <p:cTn id="7" dur="500"/>
                                        <p:tgtEl>
                                          <p:spTgt spid="1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06"/>
        <p:cNvGrpSpPr/>
        <p:nvPr/>
      </p:nvGrpSpPr>
      <p:grpSpPr>
        <a:xfrm>
          <a:off x="0" y="0"/>
          <a:ext cx="0" cy="0"/>
          <a:chOff x="0" y="0"/>
          <a:chExt cx="0" cy="0"/>
        </a:xfrm>
      </p:grpSpPr>
      <p:pic>
        <p:nvPicPr>
          <p:cNvPr id="1107" name="Google Shape;1107;g89a496a34a_0_601"/>
          <p:cNvPicPr preferRelativeResize="0"/>
          <p:nvPr/>
        </p:nvPicPr>
        <p:blipFill rotWithShape="1">
          <a:blip r:embed="rId3">
            <a:alphaModFix/>
          </a:blip>
          <a:srcRect/>
          <a:stretch/>
        </p:blipFill>
        <p:spPr>
          <a:xfrm>
            <a:off x="2514601" y="514351"/>
            <a:ext cx="5372100" cy="5829300"/>
          </a:xfrm>
          <a:prstGeom prst="rect">
            <a:avLst/>
          </a:prstGeom>
          <a:noFill/>
          <a:ln>
            <a:noFill/>
          </a:ln>
        </p:spPr>
      </p:pic>
    </p:spTree>
    <p:extLst>
      <p:ext uri="{BB962C8B-B14F-4D97-AF65-F5344CB8AC3E}">
        <p14:creationId xmlns:p14="http://schemas.microsoft.com/office/powerpoint/2010/main" val="1268088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11"/>
        <p:cNvGrpSpPr/>
        <p:nvPr/>
      </p:nvGrpSpPr>
      <p:grpSpPr>
        <a:xfrm>
          <a:off x="0" y="0"/>
          <a:ext cx="0" cy="0"/>
          <a:chOff x="0" y="0"/>
          <a:chExt cx="0" cy="0"/>
        </a:xfrm>
      </p:grpSpPr>
      <p:pic>
        <p:nvPicPr>
          <p:cNvPr id="1112" name="Google Shape;1112;g89a496a34a_0_605"/>
          <p:cNvPicPr preferRelativeResize="0"/>
          <p:nvPr/>
        </p:nvPicPr>
        <p:blipFill rotWithShape="1">
          <a:blip r:embed="rId3">
            <a:alphaModFix/>
          </a:blip>
          <a:srcRect/>
          <a:stretch/>
        </p:blipFill>
        <p:spPr>
          <a:xfrm>
            <a:off x="2882900" y="1023938"/>
            <a:ext cx="4819651" cy="4810125"/>
          </a:xfrm>
          <a:prstGeom prst="rect">
            <a:avLst/>
          </a:prstGeom>
          <a:noFill/>
          <a:ln>
            <a:noFill/>
          </a:ln>
        </p:spPr>
      </p:pic>
    </p:spTree>
    <p:extLst>
      <p:ext uri="{BB962C8B-B14F-4D97-AF65-F5344CB8AC3E}">
        <p14:creationId xmlns:p14="http://schemas.microsoft.com/office/powerpoint/2010/main" val="23984267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16"/>
        <p:cNvGrpSpPr/>
        <p:nvPr/>
      </p:nvGrpSpPr>
      <p:grpSpPr>
        <a:xfrm>
          <a:off x="0" y="0"/>
          <a:ext cx="0" cy="0"/>
          <a:chOff x="0" y="0"/>
          <a:chExt cx="0" cy="0"/>
        </a:xfrm>
      </p:grpSpPr>
      <p:pic>
        <p:nvPicPr>
          <p:cNvPr id="1117" name="Google Shape;1117;g89a496a34a_0_609"/>
          <p:cNvPicPr preferRelativeResize="0"/>
          <p:nvPr/>
        </p:nvPicPr>
        <p:blipFill rotWithShape="1">
          <a:blip r:embed="rId3">
            <a:alphaModFix/>
          </a:blip>
          <a:srcRect/>
          <a:stretch/>
        </p:blipFill>
        <p:spPr>
          <a:xfrm>
            <a:off x="2393949" y="1152526"/>
            <a:ext cx="5553075" cy="4552951"/>
          </a:xfrm>
          <a:prstGeom prst="rect">
            <a:avLst/>
          </a:prstGeom>
          <a:noFill/>
          <a:ln>
            <a:noFill/>
          </a:ln>
        </p:spPr>
      </p:pic>
    </p:spTree>
    <p:extLst>
      <p:ext uri="{BB962C8B-B14F-4D97-AF65-F5344CB8AC3E}">
        <p14:creationId xmlns:p14="http://schemas.microsoft.com/office/powerpoint/2010/main" val="4161133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21"/>
        <p:cNvGrpSpPr/>
        <p:nvPr/>
      </p:nvGrpSpPr>
      <p:grpSpPr>
        <a:xfrm>
          <a:off x="0" y="0"/>
          <a:ext cx="0" cy="0"/>
          <a:chOff x="0" y="0"/>
          <a:chExt cx="0" cy="0"/>
        </a:xfrm>
      </p:grpSpPr>
      <p:pic>
        <p:nvPicPr>
          <p:cNvPr id="1122" name="Google Shape;1122;g89a496a34a_0_613"/>
          <p:cNvPicPr preferRelativeResize="0"/>
          <p:nvPr/>
        </p:nvPicPr>
        <p:blipFill rotWithShape="1">
          <a:blip r:embed="rId3">
            <a:alphaModFix/>
          </a:blip>
          <a:srcRect/>
          <a:stretch/>
        </p:blipFill>
        <p:spPr>
          <a:xfrm>
            <a:off x="1501321" y="540340"/>
            <a:ext cx="6646411" cy="5513600"/>
          </a:xfrm>
          <a:prstGeom prst="rect">
            <a:avLst/>
          </a:prstGeom>
          <a:noFill/>
          <a:ln>
            <a:noFill/>
          </a:ln>
        </p:spPr>
      </p:pic>
    </p:spTree>
    <p:extLst>
      <p:ext uri="{BB962C8B-B14F-4D97-AF65-F5344CB8AC3E}">
        <p14:creationId xmlns:p14="http://schemas.microsoft.com/office/powerpoint/2010/main" val="37809343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126"/>
        <p:cNvGrpSpPr/>
        <p:nvPr/>
      </p:nvGrpSpPr>
      <p:grpSpPr>
        <a:xfrm>
          <a:off x="0" y="0"/>
          <a:ext cx="0" cy="0"/>
          <a:chOff x="0" y="0"/>
          <a:chExt cx="0" cy="0"/>
        </a:xfrm>
      </p:grpSpPr>
      <p:pic>
        <p:nvPicPr>
          <p:cNvPr id="1127" name="Google Shape;1127;g89a496a34a_0_617"/>
          <p:cNvPicPr preferRelativeResize="0"/>
          <p:nvPr/>
        </p:nvPicPr>
        <p:blipFill rotWithShape="1">
          <a:blip r:embed="rId3">
            <a:alphaModFix/>
          </a:blip>
          <a:srcRect/>
          <a:stretch/>
        </p:blipFill>
        <p:spPr>
          <a:xfrm>
            <a:off x="3702050" y="1214438"/>
            <a:ext cx="3590925" cy="4429125"/>
          </a:xfrm>
          <a:prstGeom prst="rect">
            <a:avLst/>
          </a:prstGeom>
          <a:noFill/>
          <a:ln>
            <a:noFill/>
          </a:ln>
        </p:spPr>
      </p:pic>
    </p:spTree>
    <p:extLst>
      <p:ext uri="{BB962C8B-B14F-4D97-AF65-F5344CB8AC3E}">
        <p14:creationId xmlns:p14="http://schemas.microsoft.com/office/powerpoint/2010/main" val="18232125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131"/>
        <p:cNvGrpSpPr/>
        <p:nvPr/>
      </p:nvGrpSpPr>
      <p:grpSpPr>
        <a:xfrm>
          <a:off x="0" y="0"/>
          <a:ext cx="0" cy="0"/>
          <a:chOff x="0" y="0"/>
          <a:chExt cx="0" cy="0"/>
        </a:xfrm>
      </p:grpSpPr>
      <p:sp>
        <p:nvSpPr>
          <p:cNvPr id="1132" name="Google Shape;1132;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1133" name="Google Shape;1133;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3387995201"/>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Brushed metal and curves - Green Blue Segoe">
  <a:themeElements>
    <a:clrScheme name="Green Template-Template">
      <a:dk1>
        <a:srgbClr val="000000"/>
      </a:dk1>
      <a:lt1>
        <a:srgbClr val="FFFFFF"/>
      </a:lt1>
      <a:dk2>
        <a:srgbClr val="1F7335"/>
      </a:dk2>
      <a:lt2>
        <a:srgbClr val="C4FF89"/>
      </a:lt2>
      <a:accent1>
        <a:srgbClr val="FFC000"/>
      </a:accent1>
      <a:accent2>
        <a:srgbClr val="3497AE"/>
      </a:accent2>
      <a:accent3>
        <a:srgbClr val="DF8045"/>
      </a:accent3>
      <a:accent4>
        <a:srgbClr val="7DCC2E"/>
      </a:accent4>
      <a:accent5>
        <a:srgbClr val="FF9929"/>
      </a:accent5>
      <a:accent6>
        <a:srgbClr val="7D3DA1"/>
      </a:accent6>
      <a:hlink>
        <a:srgbClr val="F0ED7B"/>
      </a:hlink>
      <a:folHlink>
        <a:srgbClr val="F3EB4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Twinkl Template">
      <a:dk1>
        <a:srgbClr val="1C1C1C"/>
      </a:dk1>
      <a:lt1>
        <a:srgbClr val="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1230</Words>
  <Application>Microsoft Office PowerPoint</Application>
  <PresentationFormat>Widescreen</PresentationFormat>
  <Paragraphs>294</Paragraphs>
  <Slides>36</Slides>
  <Notes>36</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36</vt:i4>
      </vt:variant>
    </vt:vector>
  </HeadingPairs>
  <TitlesOfParts>
    <vt:vector size="46" baseType="lpstr">
      <vt:lpstr>Arial</vt:lpstr>
      <vt:lpstr>Calibri</vt:lpstr>
      <vt:lpstr>Comic Sans MS</vt:lpstr>
      <vt:lpstr>Dancing Script</vt:lpstr>
      <vt:lpstr>Simple Light</vt:lpstr>
      <vt:lpstr>1_Simple Light</vt:lpstr>
      <vt:lpstr>2_Simple Light</vt:lpstr>
      <vt:lpstr>3_Simple Light</vt:lpstr>
      <vt:lpstr>1_Brushed metal and curves - Green Blue Segoe</vt:lpstr>
      <vt:lpstr>Office Theme</vt:lpstr>
      <vt:lpstr>Tuesday 23rd June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PowerPoint Presentation</vt:lpstr>
      <vt:lpstr>Now it’s your turn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2</cp:revision>
  <dcterms:created xsi:type="dcterms:W3CDTF">2020-06-19T09:10:49Z</dcterms:created>
  <dcterms:modified xsi:type="dcterms:W3CDTF">2020-06-19T09:12:55Z</dcterms:modified>
</cp:coreProperties>
</file>