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588" autoAdjust="0"/>
    <p:restoredTop sz="94660"/>
  </p:normalViewPr>
  <p:slideViewPr>
    <p:cSldViewPr snapToGrid="0">
      <p:cViewPr varScale="1">
        <p:scale>
          <a:sx n="73" d="100"/>
          <a:sy n="73" d="100"/>
        </p:scale>
        <p:origin x="79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D7768-3BAD-43F3-BFFA-20E3D8F87E25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45A0B-9B92-4B3F-B4E6-2E6EC7656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760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D7768-3BAD-43F3-BFFA-20E3D8F87E25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45A0B-9B92-4B3F-B4E6-2E6EC7656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88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D7768-3BAD-43F3-BFFA-20E3D8F87E25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45A0B-9B92-4B3F-B4E6-2E6EC7656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5367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D7768-3BAD-43F3-BFFA-20E3D8F87E25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45A0B-9B92-4B3F-B4E6-2E6EC7656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0843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D7768-3BAD-43F3-BFFA-20E3D8F87E25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45A0B-9B92-4B3F-B4E6-2E6EC7656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213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D7768-3BAD-43F3-BFFA-20E3D8F87E25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45A0B-9B92-4B3F-B4E6-2E6EC7656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9855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D7768-3BAD-43F3-BFFA-20E3D8F87E25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45A0B-9B92-4B3F-B4E6-2E6EC7656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3825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D7768-3BAD-43F3-BFFA-20E3D8F87E25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45A0B-9B92-4B3F-B4E6-2E6EC7656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14653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D7768-3BAD-43F3-BFFA-20E3D8F87E25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45A0B-9B92-4B3F-B4E6-2E6EC7656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127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D7768-3BAD-43F3-BFFA-20E3D8F87E25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45A0B-9B92-4B3F-B4E6-2E6EC7656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8273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D7768-3BAD-43F3-BFFA-20E3D8F87E25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45A0B-9B92-4B3F-B4E6-2E6EC7656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53600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FD7768-3BAD-43F3-BFFA-20E3D8F87E25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945A0B-9B92-4B3F-B4E6-2E6EC7656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5258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4469" y="286341"/>
            <a:ext cx="9144000" cy="2387600"/>
          </a:xfrm>
        </p:spPr>
        <p:txBody>
          <a:bodyPr>
            <a:normAutofit/>
          </a:bodyPr>
          <a:lstStyle/>
          <a:p>
            <a:r>
              <a:rPr lang="en-GB" sz="13800" dirty="0" smtClean="0">
                <a:latin typeface="SassoonCRInfantMedium" panose="00000500000000000000" pitchFamily="2" charset="0"/>
              </a:rPr>
              <a:t>Ten Frames</a:t>
            </a:r>
            <a:endParaRPr lang="en-GB" sz="13800" dirty="0">
              <a:latin typeface="SassoonCRInfantMedium" panose="000005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4469" y="2673941"/>
            <a:ext cx="92317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 smtClean="0">
                <a:solidFill>
                  <a:srgbClr val="FF0000"/>
                </a:solidFill>
                <a:latin typeface="SassoonCRInfantMedium" panose="00000500000000000000" pitchFamily="2" charset="0"/>
              </a:rPr>
              <a:t>Can your child recognise the number of dots on the ten frames without needing to count each one?</a:t>
            </a:r>
            <a:br>
              <a:rPr lang="en-GB" sz="2400" dirty="0" smtClean="0">
                <a:solidFill>
                  <a:srgbClr val="FF0000"/>
                </a:solidFill>
                <a:latin typeface="SassoonCRInfantMedium" panose="00000500000000000000" pitchFamily="2" charset="0"/>
              </a:rPr>
            </a:br>
            <a:r>
              <a:rPr lang="en-GB" sz="2400" dirty="0" smtClean="0">
                <a:solidFill>
                  <a:srgbClr val="FF0000"/>
                </a:solidFill>
                <a:latin typeface="SassoonCRInfantMedium" panose="00000500000000000000" pitchFamily="2" charset="0"/>
              </a:rPr>
              <a:t>(this is called subitising)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5897" y="3449004"/>
            <a:ext cx="2392882" cy="3017112"/>
          </a:xfrm>
          <a:prstGeom prst="rect">
            <a:avLst/>
          </a:prstGeom>
        </p:spPr>
      </p:pic>
      <p:sp>
        <p:nvSpPr>
          <p:cNvPr id="7" name="Oval Callout 6"/>
          <p:cNvSpPr/>
          <p:nvPr/>
        </p:nvSpPr>
        <p:spPr>
          <a:xfrm>
            <a:off x="9518469" y="3874270"/>
            <a:ext cx="2525485" cy="1638256"/>
          </a:xfrm>
          <a:prstGeom prst="wedgeEllipseCallout">
            <a:avLst>
              <a:gd name="adj1" fmla="val -54454"/>
              <a:gd name="adj2" fmla="val 56918"/>
            </a:avLst>
          </a:prstGeom>
          <a:solidFill>
            <a:schemeClr val="bg1"/>
          </a:solidFill>
          <a:ln w="381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800" dirty="0" smtClean="0">
                <a:solidFill>
                  <a:schemeClr val="bg1">
                    <a:lumMod val="65000"/>
                  </a:schemeClr>
                </a:solidFill>
                <a:latin typeface="SassoonCRInfantMedium" panose="00000500000000000000" pitchFamily="2" charset="0"/>
              </a:rPr>
              <a:t>6</a:t>
            </a:r>
            <a:endParaRPr lang="en-GB" sz="8800" dirty="0">
              <a:solidFill>
                <a:schemeClr val="bg1">
                  <a:lumMod val="65000"/>
                </a:schemeClr>
              </a:solidFill>
              <a:latin typeface="SassoonCRInfantMedium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58267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8112" y="547687"/>
            <a:ext cx="4295775" cy="576262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337" y="5162686"/>
            <a:ext cx="798875" cy="83051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336" y="3013742"/>
            <a:ext cx="798875" cy="83051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335" y="4015060"/>
            <a:ext cx="798875" cy="83051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334" y="1939270"/>
            <a:ext cx="798875" cy="83051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2543" y="759411"/>
            <a:ext cx="798875" cy="83051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4851" y="5162686"/>
            <a:ext cx="798875" cy="83051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4850" y="4082279"/>
            <a:ext cx="798875" cy="83051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4849" y="2950332"/>
            <a:ext cx="798875" cy="83051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4848" y="1830025"/>
            <a:ext cx="798875" cy="83051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7293" y="722299"/>
            <a:ext cx="798875" cy="830514"/>
          </a:xfrm>
          <a:prstGeom prst="rect">
            <a:avLst/>
          </a:prstGeom>
        </p:spPr>
      </p:pic>
      <p:sp>
        <p:nvSpPr>
          <p:cNvPr id="25" name="Right Arrow 24"/>
          <p:cNvSpPr/>
          <p:nvPr/>
        </p:nvSpPr>
        <p:spPr>
          <a:xfrm>
            <a:off x="2638697" y="5473337"/>
            <a:ext cx="1084217" cy="5198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294731" y="4319175"/>
            <a:ext cx="21187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Medium" panose="00000500000000000000" pitchFamily="2" charset="0"/>
              </a:rPr>
              <a:t>Always start counting at the bottom left corner. Count up to the top and then continue from the bottom right corner. </a:t>
            </a:r>
            <a:endParaRPr lang="en-GB" dirty="0">
              <a:latin typeface="SassoonCRInfantMedium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3591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8112" y="547687"/>
            <a:ext cx="4295775" cy="576262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337" y="5162686"/>
            <a:ext cx="798875" cy="83051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336" y="3013742"/>
            <a:ext cx="798875" cy="83051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335" y="4015060"/>
            <a:ext cx="798875" cy="83051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334" y="1939270"/>
            <a:ext cx="798875" cy="83051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2543" y="759411"/>
            <a:ext cx="798875" cy="83051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4851" y="5162686"/>
            <a:ext cx="798875" cy="83051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4850" y="4082279"/>
            <a:ext cx="798875" cy="83051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4849" y="2950332"/>
            <a:ext cx="798875" cy="83051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4848" y="1830025"/>
            <a:ext cx="798875" cy="830514"/>
          </a:xfrm>
          <a:prstGeom prst="rect">
            <a:avLst/>
          </a:prstGeom>
        </p:spPr>
      </p:pic>
      <p:sp>
        <p:nvSpPr>
          <p:cNvPr id="25" name="Right Arrow 24"/>
          <p:cNvSpPr/>
          <p:nvPr/>
        </p:nvSpPr>
        <p:spPr>
          <a:xfrm>
            <a:off x="2638697" y="5473337"/>
            <a:ext cx="1084217" cy="5198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294731" y="4319175"/>
            <a:ext cx="21187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Medium" panose="00000500000000000000" pitchFamily="2" charset="0"/>
              </a:rPr>
              <a:t>Always start counting at the bottom left corner. Count up to the top and then continue from the bottom right corner. </a:t>
            </a:r>
            <a:endParaRPr lang="en-GB" dirty="0">
              <a:latin typeface="SassoonCRInfantMedium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29641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8112" y="547687"/>
            <a:ext cx="4295775" cy="576262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337" y="5162686"/>
            <a:ext cx="798875" cy="83051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336" y="3013742"/>
            <a:ext cx="798875" cy="83051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335" y="4015060"/>
            <a:ext cx="798875" cy="83051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334" y="1939270"/>
            <a:ext cx="798875" cy="83051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2543" y="759411"/>
            <a:ext cx="798875" cy="83051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4851" y="5162686"/>
            <a:ext cx="798875" cy="83051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4850" y="4082279"/>
            <a:ext cx="798875" cy="83051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4849" y="2950332"/>
            <a:ext cx="798875" cy="830514"/>
          </a:xfrm>
          <a:prstGeom prst="rect">
            <a:avLst/>
          </a:prstGeom>
        </p:spPr>
      </p:pic>
      <p:sp>
        <p:nvSpPr>
          <p:cNvPr id="25" name="Right Arrow 24"/>
          <p:cNvSpPr/>
          <p:nvPr/>
        </p:nvSpPr>
        <p:spPr>
          <a:xfrm>
            <a:off x="2638697" y="5473337"/>
            <a:ext cx="1084217" cy="5198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294731" y="4319175"/>
            <a:ext cx="21187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Medium" panose="00000500000000000000" pitchFamily="2" charset="0"/>
              </a:rPr>
              <a:t>Always start counting at the bottom left corner. Count up to the top and then continue from the bottom right corner. </a:t>
            </a:r>
            <a:endParaRPr lang="en-GB" dirty="0">
              <a:latin typeface="SassoonCRInfantMedium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22521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8112" y="547687"/>
            <a:ext cx="4295775" cy="576262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337" y="5162686"/>
            <a:ext cx="798875" cy="83051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336" y="3013742"/>
            <a:ext cx="798875" cy="83051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335" y="4015060"/>
            <a:ext cx="798875" cy="83051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334" y="1939270"/>
            <a:ext cx="798875" cy="83051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2543" y="759411"/>
            <a:ext cx="798875" cy="83051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4851" y="5162686"/>
            <a:ext cx="798875" cy="83051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4850" y="4082279"/>
            <a:ext cx="798875" cy="830514"/>
          </a:xfrm>
          <a:prstGeom prst="rect">
            <a:avLst/>
          </a:prstGeom>
        </p:spPr>
      </p:pic>
      <p:sp>
        <p:nvSpPr>
          <p:cNvPr id="25" name="Right Arrow 24"/>
          <p:cNvSpPr/>
          <p:nvPr/>
        </p:nvSpPr>
        <p:spPr>
          <a:xfrm>
            <a:off x="2638697" y="5473337"/>
            <a:ext cx="1084217" cy="5198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294731" y="4319175"/>
            <a:ext cx="21187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Medium" panose="00000500000000000000" pitchFamily="2" charset="0"/>
              </a:rPr>
              <a:t>Always start counting at the bottom left corner. Count up to the top and then continue from the bottom right corner. </a:t>
            </a:r>
            <a:endParaRPr lang="en-GB" dirty="0">
              <a:latin typeface="SassoonCRInfantMedium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55984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8112" y="547687"/>
            <a:ext cx="4295775" cy="576262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337" y="5162686"/>
            <a:ext cx="798875" cy="83051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336" y="3013742"/>
            <a:ext cx="798875" cy="83051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335" y="4015060"/>
            <a:ext cx="798875" cy="83051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334" y="1939270"/>
            <a:ext cx="798875" cy="83051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2543" y="759411"/>
            <a:ext cx="798875" cy="83051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4851" y="5162686"/>
            <a:ext cx="798875" cy="830514"/>
          </a:xfrm>
          <a:prstGeom prst="rect">
            <a:avLst/>
          </a:prstGeom>
        </p:spPr>
      </p:pic>
      <p:sp>
        <p:nvSpPr>
          <p:cNvPr id="25" name="Right Arrow 24"/>
          <p:cNvSpPr/>
          <p:nvPr/>
        </p:nvSpPr>
        <p:spPr>
          <a:xfrm>
            <a:off x="2638697" y="5473337"/>
            <a:ext cx="1084217" cy="5198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294731" y="4319175"/>
            <a:ext cx="21187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Medium" panose="00000500000000000000" pitchFamily="2" charset="0"/>
              </a:rPr>
              <a:t>Always start counting at the bottom left corner. Count up to the top and then continue from the bottom right corner. </a:t>
            </a:r>
            <a:endParaRPr lang="en-GB" dirty="0">
              <a:latin typeface="SassoonCRInfantMedium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99671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8112" y="547687"/>
            <a:ext cx="4295775" cy="576262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337" y="5162686"/>
            <a:ext cx="798875" cy="83051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336" y="3013742"/>
            <a:ext cx="798875" cy="83051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335" y="4015060"/>
            <a:ext cx="798875" cy="83051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334" y="1939270"/>
            <a:ext cx="798875" cy="83051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2543" y="759411"/>
            <a:ext cx="798875" cy="830514"/>
          </a:xfrm>
          <a:prstGeom prst="rect">
            <a:avLst/>
          </a:prstGeom>
        </p:spPr>
      </p:pic>
      <p:sp>
        <p:nvSpPr>
          <p:cNvPr id="25" name="Right Arrow 24"/>
          <p:cNvSpPr/>
          <p:nvPr/>
        </p:nvSpPr>
        <p:spPr>
          <a:xfrm>
            <a:off x="2638697" y="5473337"/>
            <a:ext cx="1084217" cy="5198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294731" y="4319175"/>
            <a:ext cx="21187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Medium" panose="00000500000000000000" pitchFamily="2" charset="0"/>
              </a:rPr>
              <a:t>Always start counting at the bottom left corner. Count up to the top and then continue from the bottom right corner. </a:t>
            </a:r>
            <a:endParaRPr lang="en-GB" dirty="0">
              <a:latin typeface="SassoonCRInfantMedium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04930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8112" y="547687"/>
            <a:ext cx="4295775" cy="576262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337" y="5162686"/>
            <a:ext cx="798875" cy="83051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336" y="3013742"/>
            <a:ext cx="798875" cy="83051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335" y="4015060"/>
            <a:ext cx="798875" cy="83051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334" y="1939270"/>
            <a:ext cx="798875" cy="830514"/>
          </a:xfrm>
          <a:prstGeom prst="rect">
            <a:avLst/>
          </a:prstGeom>
        </p:spPr>
      </p:pic>
      <p:sp>
        <p:nvSpPr>
          <p:cNvPr id="25" name="Right Arrow 24"/>
          <p:cNvSpPr/>
          <p:nvPr/>
        </p:nvSpPr>
        <p:spPr>
          <a:xfrm>
            <a:off x="2638697" y="5473337"/>
            <a:ext cx="1084217" cy="5198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294731" y="4319175"/>
            <a:ext cx="21187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Medium" panose="00000500000000000000" pitchFamily="2" charset="0"/>
              </a:rPr>
              <a:t>Always start counting at the bottom left corner. Count up to the top and then continue from the bottom right corner. </a:t>
            </a:r>
            <a:endParaRPr lang="en-GB" dirty="0">
              <a:latin typeface="SassoonCRInfantMedium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77876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8112" y="547687"/>
            <a:ext cx="4295775" cy="576262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337" y="5162686"/>
            <a:ext cx="798875" cy="83051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336" y="3013742"/>
            <a:ext cx="798875" cy="83051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335" y="4015060"/>
            <a:ext cx="798875" cy="830514"/>
          </a:xfrm>
          <a:prstGeom prst="rect">
            <a:avLst/>
          </a:prstGeom>
        </p:spPr>
      </p:pic>
      <p:sp>
        <p:nvSpPr>
          <p:cNvPr id="25" name="Right Arrow 24"/>
          <p:cNvSpPr/>
          <p:nvPr/>
        </p:nvSpPr>
        <p:spPr>
          <a:xfrm>
            <a:off x="2638697" y="5473337"/>
            <a:ext cx="1084217" cy="5198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294731" y="4319175"/>
            <a:ext cx="21187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Medium" panose="00000500000000000000" pitchFamily="2" charset="0"/>
              </a:rPr>
              <a:t>Always start counting at the bottom left corner. Count up to the top and then continue from the bottom right corner. </a:t>
            </a:r>
            <a:endParaRPr lang="en-GB" dirty="0">
              <a:latin typeface="SassoonCRInfantMedium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28230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8112" y="547687"/>
            <a:ext cx="4295775" cy="576262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337" y="5162686"/>
            <a:ext cx="798875" cy="83051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335" y="4015060"/>
            <a:ext cx="798875" cy="830514"/>
          </a:xfrm>
          <a:prstGeom prst="rect">
            <a:avLst/>
          </a:prstGeom>
        </p:spPr>
      </p:pic>
      <p:sp>
        <p:nvSpPr>
          <p:cNvPr id="25" name="Right Arrow 24"/>
          <p:cNvSpPr/>
          <p:nvPr/>
        </p:nvSpPr>
        <p:spPr>
          <a:xfrm>
            <a:off x="2638697" y="5473337"/>
            <a:ext cx="1084217" cy="5198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294731" y="4319175"/>
            <a:ext cx="21187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Medium" panose="00000500000000000000" pitchFamily="2" charset="0"/>
              </a:rPr>
              <a:t>Always start counting at the bottom left corner. Count up to the top and then continue from the bottom right corner. </a:t>
            </a:r>
            <a:endParaRPr lang="en-GB" dirty="0">
              <a:latin typeface="SassoonCRInfantMedium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65861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8112" y="547687"/>
            <a:ext cx="4295775" cy="576262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2211" y="5162686"/>
            <a:ext cx="798875" cy="830514"/>
          </a:xfrm>
          <a:prstGeom prst="rect">
            <a:avLst/>
          </a:prstGeom>
        </p:spPr>
      </p:pic>
      <p:sp>
        <p:nvSpPr>
          <p:cNvPr id="25" name="Right Arrow 24"/>
          <p:cNvSpPr/>
          <p:nvPr/>
        </p:nvSpPr>
        <p:spPr>
          <a:xfrm>
            <a:off x="2638697" y="5473337"/>
            <a:ext cx="1084217" cy="5198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294731" y="4319175"/>
            <a:ext cx="21187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Medium" panose="00000500000000000000" pitchFamily="2" charset="0"/>
              </a:rPr>
              <a:t>Always start counting at the bottom left corner. Count up to the top and then continue from the bottom right corner. </a:t>
            </a:r>
            <a:endParaRPr lang="en-GB" dirty="0">
              <a:latin typeface="SassoonCRInfantMedium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9672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2759392" y="696000"/>
            <a:ext cx="4295775" cy="5762625"/>
            <a:chOff x="3948112" y="547687"/>
            <a:chExt cx="4295775" cy="5762625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948112" y="547687"/>
              <a:ext cx="4295775" cy="5762625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648337" y="5162686"/>
              <a:ext cx="798875" cy="830514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648336" y="3013742"/>
              <a:ext cx="798875" cy="830514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648335" y="4015060"/>
              <a:ext cx="798875" cy="830514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648334" y="1939270"/>
              <a:ext cx="798875" cy="830514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552543" y="759411"/>
              <a:ext cx="798875" cy="830514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94851" y="5162686"/>
              <a:ext cx="798875" cy="83051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94850" y="4082279"/>
              <a:ext cx="798875" cy="830514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94849" y="2950332"/>
              <a:ext cx="798875" cy="830514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94848" y="1830025"/>
              <a:ext cx="798875" cy="830514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87293" y="722299"/>
              <a:ext cx="798875" cy="830514"/>
            </a:xfrm>
            <a:prstGeom prst="rect">
              <a:avLst/>
            </a:prstGeom>
          </p:spPr>
        </p:pic>
      </p:grpSp>
      <p:sp>
        <p:nvSpPr>
          <p:cNvPr id="25" name="Right Arrow 24"/>
          <p:cNvSpPr/>
          <p:nvPr/>
        </p:nvSpPr>
        <p:spPr>
          <a:xfrm>
            <a:off x="2163259" y="5473337"/>
            <a:ext cx="397062" cy="5198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294731" y="4319175"/>
            <a:ext cx="21187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Medium" panose="00000500000000000000" pitchFamily="2" charset="0"/>
              </a:rPr>
              <a:t>Always start counting at the bottom left corner. Count up to the top and then continue from the bottom right corner. </a:t>
            </a:r>
            <a:endParaRPr lang="en-GB" dirty="0">
              <a:latin typeface="SassoonCRInfantMedium" panose="00000500000000000000" pitchFamily="2" charset="0"/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4282" y="695999"/>
            <a:ext cx="4295775" cy="576262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64507" y="5310998"/>
            <a:ext cx="798875" cy="830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9278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2759392" y="696000"/>
            <a:ext cx="4295775" cy="5762625"/>
            <a:chOff x="3948112" y="547687"/>
            <a:chExt cx="4295775" cy="5762625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948112" y="547687"/>
              <a:ext cx="4295775" cy="5762625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648337" y="5162686"/>
              <a:ext cx="798875" cy="830514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648336" y="3013742"/>
              <a:ext cx="798875" cy="830514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648335" y="4015060"/>
              <a:ext cx="798875" cy="830514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648334" y="1939270"/>
              <a:ext cx="798875" cy="830514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552543" y="759411"/>
              <a:ext cx="798875" cy="830514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94851" y="5162686"/>
              <a:ext cx="798875" cy="83051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94850" y="4082279"/>
              <a:ext cx="798875" cy="830514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94849" y="2950332"/>
              <a:ext cx="798875" cy="830514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94848" y="1830025"/>
              <a:ext cx="798875" cy="830514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87293" y="722299"/>
              <a:ext cx="798875" cy="830514"/>
            </a:xfrm>
            <a:prstGeom prst="rect">
              <a:avLst/>
            </a:prstGeom>
          </p:spPr>
        </p:pic>
      </p:grpSp>
      <p:sp>
        <p:nvSpPr>
          <p:cNvPr id="25" name="Right Arrow 24"/>
          <p:cNvSpPr/>
          <p:nvPr/>
        </p:nvSpPr>
        <p:spPr>
          <a:xfrm>
            <a:off x="2163259" y="5473337"/>
            <a:ext cx="397062" cy="5198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294731" y="4319175"/>
            <a:ext cx="21187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Medium" panose="00000500000000000000" pitchFamily="2" charset="0"/>
              </a:rPr>
              <a:t>Always start counting at the bottom left corner. Count up to the top and then continue from the bottom right corner. </a:t>
            </a:r>
            <a:endParaRPr lang="en-GB" dirty="0">
              <a:latin typeface="SassoonCRInfantMedium" panose="00000500000000000000" pitchFamily="2" charset="0"/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4282" y="695999"/>
            <a:ext cx="4295775" cy="576262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64507" y="5310998"/>
            <a:ext cx="798875" cy="83051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64506" y="4230592"/>
            <a:ext cx="798875" cy="830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314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2759392" y="696000"/>
            <a:ext cx="4295775" cy="5762625"/>
            <a:chOff x="3948112" y="547687"/>
            <a:chExt cx="4295775" cy="5762625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948112" y="547687"/>
              <a:ext cx="4295775" cy="5762625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648337" y="5162686"/>
              <a:ext cx="798875" cy="830514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648336" y="3013742"/>
              <a:ext cx="798875" cy="830514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648335" y="4015060"/>
              <a:ext cx="798875" cy="830514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648334" y="1939270"/>
              <a:ext cx="798875" cy="830514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552543" y="759411"/>
              <a:ext cx="798875" cy="830514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94851" y="5162686"/>
              <a:ext cx="798875" cy="83051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94850" y="4082279"/>
              <a:ext cx="798875" cy="830514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94849" y="2950332"/>
              <a:ext cx="798875" cy="830514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94848" y="1830025"/>
              <a:ext cx="798875" cy="830514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87293" y="722299"/>
              <a:ext cx="798875" cy="830514"/>
            </a:xfrm>
            <a:prstGeom prst="rect">
              <a:avLst/>
            </a:prstGeom>
          </p:spPr>
        </p:pic>
      </p:grpSp>
      <p:sp>
        <p:nvSpPr>
          <p:cNvPr id="25" name="Right Arrow 24"/>
          <p:cNvSpPr/>
          <p:nvPr/>
        </p:nvSpPr>
        <p:spPr>
          <a:xfrm>
            <a:off x="2163259" y="5473337"/>
            <a:ext cx="397062" cy="5198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294731" y="4319175"/>
            <a:ext cx="21187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Medium" panose="00000500000000000000" pitchFamily="2" charset="0"/>
              </a:rPr>
              <a:t>Always start counting at the bottom left corner. Count up to the top and then continue from the bottom right corner. </a:t>
            </a:r>
            <a:endParaRPr lang="en-GB" dirty="0">
              <a:latin typeface="SassoonCRInfantMedium" panose="00000500000000000000" pitchFamily="2" charset="0"/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4282" y="695999"/>
            <a:ext cx="4295775" cy="576262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64507" y="5310998"/>
            <a:ext cx="798875" cy="83051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33210" y="3098645"/>
            <a:ext cx="798875" cy="83051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33210" y="4154657"/>
            <a:ext cx="798875" cy="830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4536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2759392" y="696000"/>
            <a:ext cx="4295775" cy="5762625"/>
            <a:chOff x="3948112" y="547687"/>
            <a:chExt cx="4295775" cy="5762625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948112" y="547687"/>
              <a:ext cx="4295775" cy="5762625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648337" y="5162686"/>
              <a:ext cx="798875" cy="830514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648336" y="3013742"/>
              <a:ext cx="798875" cy="830514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648335" y="4015060"/>
              <a:ext cx="798875" cy="830514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648334" y="1939270"/>
              <a:ext cx="798875" cy="830514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552543" y="759411"/>
              <a:ext cx="798875" cy="830514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94851" y="5162686"/>
              <a:ext cx="798875" cy="83051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94850" y="4082279"/>
              <a:ext cx="798875" cy="830514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94849" y="2950332"/>
              <a:ext cx="798875" cy="830514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94848" y="1830025"/>
              <a:ext cx="798875" cy="830514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87293" y="722299"/>
              <a:ext cx="798875" cy="830514"/>
            </a:xfrm>
            <a:prstGeom prst="rect">
              <a:avLst/>
            </a:prstGeom>
          </p:spPr>
        </p:pic>
      </p:grpSp>
      <p:sp>
        <p:nvSpPr>
          <p:cNvPr id="25" name="Right Arrow 24"/>
          <p:cNvSpPr/>
          <p:nvPr/>
        </p:nvSpPr>
        <p:spPr>
          <a:xfrm>
            <a:off x="2163259" y="5473337"/>
            <a:ext cx="397062" cy="5198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294731" y="4319175"/>
            <a:ext cx="21187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Medium" panose="00000500000000000000" pitchFamily="2" charset="0"/>
              </a:rPr>
              <a:t>Always start counting at the bottom left corner. Count up to the top and then continue from the bottom right corner. </a:t>
            </a:r>
            <a:endParaRPr lang="en-GB" dirty="0">
              <a:latin typeface="SassoonCRInfantMedium" panose="00000500000000000000" pitchFamily="2" charset="0"/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4282" y="695999"/>
            <a:ext cx="4295775" cy="576262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5389" y="5329960"/>
            <a:ext cx="798875" cy="83051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5390" y="4163373"/>
            <a:ext cx="798875" cy="83051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5389" y="3098645"/>
            <a:ext cx="798875" cy="83051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5388" y="1978338"/>
            <a:ext cx="798875" cy="830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8367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2759392" y="696000"/>
            <a:ext cx="4295775" cy="5762625"/>
            <a:chOff x="3948112" y="547687"/>
            <a:chExt cx="4295775" cy="5762625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948112" y="547687"/>
              <a:ext cx="4295775" cy="5762625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648337" y="5162686"/>
              <a:ext cx="798875" cy="830514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648336" y="3013742"/>
              <a:ext cx="798875" cy="830514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648335" y="4015060"/>
              <a:ext cx="798875" cy="830514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648334" y="1939270"/>
              <a:ext cx="798875" cy="830514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552543" y="759411"/>
              <a:ext cx="798875" cy="830514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94851" y="5162686"/>
              <a:ext cx="798875" cy="83051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94850" y="4082279"/>
              <a:ext cx="798875" cy="830514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94849" y="2950332"/>
              <a:ext cx="798875" cy="830514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94848" y="1830025"/>
              <a:ext cx="798875" cy="830514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87293" y="722299"/>
              <a:ext cx="798875" cy="830514"/>
            </a:xfrm>
            <a:prstGeom prst="rect">
              <a:avLst/>
            </a:prstGeom>
          </p:spPr>
        </p:pic>
      </p:grpSp>
      <p:sp>
        <p:nvSpPr>
          <p:cNvPr id="25" name="Right Arrow 24"/>
          <p:cNvSpPr/>
          <p:nvPr/>
        </p:nvSpPr>
        <p:spPr>
          <a:xfrm>
            <a:off x="2163259" y="5473337"/>
            <a:ext cx="397062" cy="5198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294731" y="4319175"/>
            <a:ext cx="21187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CRInfantMedium" panose="00000500000000000000" pitchFamily="2" charset="0"/>
              </a:rPr>
              <a:t>Always start counting at the bottom left corner. Count up to the top and then continue from the bottom right corner. </a:t>
            </a:r>
            <a:endParaRPr lang="en-GB" dirty="0">
              <a:latin typeface="SassoonCRInfantMedium" panose="00000500000000000000" pitchFamily="2" charset="0"/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4282" y="695999"/>
            <a:ext cx="4295775" cy="576262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5389" y="5329960"/>
            <a:ext cx="798875" cy="83051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5390" y="4163373"/>
            <a:ext cx="798875" cy="83051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5389" y="3098645"/>
            <a:ext cx="798875" cy="83051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5388" y="1978338"/>
            <a:ext cx="798875" cy="83051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5388" y="930972"/>
            <a:ext cx="798875" cy="830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9711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367</Words>
  <Application>Microsoft Office PowerPoint</Application>
  <PresentationFormat>Widescreen</PresentationFormat>
  <Paragraphs>18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SassoonCRInfantMedium</vt:lpstr>
      <vt:lpstr>Office Theme</vt:lpstr>
      <vt:lpstr>Ten Frames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Ten Frames</dc:title>
  <dc:creator>Knight R</dc:creator>
  <cp:lastModifiedBy>Knight R</cp:lastModifiedBy>
  <cp:revision>3</cp:revision>
  <dcterms:created xsi:type="dcterms:W3CDTF">2020-04-23T11:31:05Z</dcterms:created>
  <dcterms:modified xsi:type="dcterms:W3CDTF">2020-04-23T11:44:37Z</dcterms:modified>
</cp:coreProperties>
</file>