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85" r:id="rId4"/>
    <p:sldMasterId id="2147483686" r:id="rId5"/>
    <p:sldMasterId id="2147483687" r:id="rId6"/>
    <p:sldMasterId id="2147483688" r:id="rId7"/>
    <p:sldMasterId id="2147483689"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Lst>
  <p:sldSz cy="5143500" cx="9144000"/>
  <p:notesSz cx="6858000" cy="9144000"/>
  <p:embeddedFontLst>
    <p:embeddedFont>
      <p:font typeface="Amatic SC"/>
      <p:regular r:id="rId35"/>
      <p:bold r:id="rId36"/>
    </p:embeddedFont>
    <p:embeddedFont>
      <p:font typeface="Source Code Pro"/>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Italic.fntdata"/><Relationship Id="rId20" Type="http://schemas.openxmlformats.org/officeDocument/2006/relationships/slide" Target="slides/slide11.xml"/><Relationship Id="rId22" Type="http://schemas.openxmlformats.org/officeDocument/2006/relationships/slide" Target="slides/slide13.xml"/><Relationship Id="rId21" Type="http://schemas.openxmlformats.org/officeDocument/2006/relationships/slide" Target="slides/slide12.xml"/><Relationship Id="rId24" Type="http://schemas.openxmlformats.org/officeDocument/2006/relationships/slide" Target="slides/slide15.xml"/><Relationship Id="rId23" Type="http://schemas.openxmlformats.org/officeDocument/2006/relationships/slide" Target="slides/slide14.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0.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font" Target="fonts/AmaticSC-regular.fntdata"/><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font" Target="fonts/SourceCodePro-regular.fntdata"/><Relationship Id="rId14" Type="http://schemas.openxmlformats.org/officeDocument/2006/relationships/slide" Target="slides/slide5.xml"/><Relationship Id="rId36" Type="http://schemas.openxmlformats.org/officeDocument/2006/relationships/font" Target="fonts/AmaticSC-bold.fntdata"/><Relationship Id="rId17" Type="http://schemas.openxmlformats.org/officeDocument/2006/relationships/slide" Target="slides/slide8.xml"/><Relationship Id="rId39" Type="http://schemas.openxmlformats.org/officeDocument/2006/relationships/font" Target="fonts/SourceCodePro-italic.fntdata"/><Relationship Id="rId16" Type="http://schemas.openxmlformats.org/officeDocument/2006/relationships/slide" Target="slides/slide7.xml"/><Relationship Id="rId38" Type="http://schemas.openxmlformats.org/officeDocument/2006/relationships/font" Target="fonts/SourceCodePro-bold.fntdata"/><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5" name="Shape 165"/>
        <p:cNvGrpSpPr/>
        <p:nvPr/>
      </p:nvGrpSpPr>
      <p:grpSpPr>
        <a:xfrm>
          <a:off x="0" y="0"/>
          <a:ext cx="0" cy="0"/>
          <a:chOff x="0" y="0"/>
          <a:chExt cx="0" cy="0"/>
        </a:xfrm>
      </p:grpSpPr>
      <p:sp>
        <p:nvSpPr>
          <p:cNvPr id="166" name="Google Shape;166;g888d06debd_0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888d06debd_0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888d06debd_0_2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g888d06debd_0_2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g888d06debd_0_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3" name="Google Shape;183;g888d06debd_0_2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888d06debd_0_229: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7" name="Google Shape;187;g888d06debd_0_2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Google Shape;197;g888d06debd_0_239: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8" name="Google Shape;198;g888d06debd_0_2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Google Shape;210;g888d06debd_0_251: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1" name="Google Shape;211;g888d06debd_0_2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g888d06debd_0_258: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9" name="Google Shape;219;g888d06debd_0_2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6" name="Shape 226"/>
        <p:cNvGrpSpPr/>
        <p:nvPr/>
      </p:nvGrpSpPr>
      <p:grpSpPr>
        <a:xfrm>
          <a:off x="0" y="0"/>
          <a:ext cx="0" cy="0"/>
          <a:chOff x="0" y="0"/>
          <a:chExt cx="0" cy="0"/>
        </a:xfrm>
      </p:grpSpPr>
      <p:sp>
        <p:nvSpPr>
          <p:cNvPr id="227" name="Google Shape;227;g888d06debd_0_266: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8" name="Google Shape;228;g888d06debd_0_2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g888d06debd_0_276: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9" name="Google Shape;239;g888d06debd_0_2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7" name="Shape 247"/>
        <p:cNvGrpSpPr/>
        <p:nvPr/>
      </p:nvGrpSpPr>
      <p:grpSpPr>
        <a:xfrm>
          <a:off x="0" y="0"/>
          <a:ext cx="0" cy="0"/>
          <a:chOff x="0" y="0"/>
          <a:chExt cx="0" cy="0"/>
        </a:xfrm>
      </p:grpSpPr>
      <p:sp>
        <p:nvSpPr>
          <p:cNvPr id="248" name="Google Shape;248;g888d06debd_0_285: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9" name="Google Shape;249;g888d06debd_0_2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g888d06debd_0_292: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7" name="Google Shape;257;g888d06debd_0_29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Google Shape;264;g888d06debd_0_299: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5" name="Google Shape;265;g888d06debd_0_29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Google Shape;272;g888d06debd_0_306: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3" name="Google Shape;273;g888d06debd_0_3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g888d06debd_0_313: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1" name="Google Shape;281;g888d06debd_0_3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g888d06debd_0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g888d06debd_0_3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7" name="Shape 297"/>
        <p:cNvGrpSpPr/>
        <p:nvPr/>
      </p:nvGrpSpPr>
      <p:grpSpPr>
        <a:xfrm>
          <a:off x="0" y="0"/>
          <a:ext cx="0" cy="0"/>
          <a:chOff x="0" y="0"/>
          <a:chExt cx="0" cy="0"/>
        </a:xfrm>
      </p:grpSpPr>
      <p:sp>
        <p:nvSpPr>
          <p:cNvPr id="298" name="Google Shape;298;g888d06debd_0_3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9" name="Google Shape;299;g888d06debd_0_3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2" name="Shape 302"/>
        <p:cNvGrpSpPr/>
        <p:nvPr/>
      </p:nvGrpSpPr>
      <p:grpSpPr>
        <a:xfrm>
          <a:off x="0" y="0"/>
          <a:ext cx="0" cy="0"/>
          <a:chOff x="0" y="0"/>
          <a:chExt cx="0" cy="0"/>
        </a:xfrm>
      </p:grpSpPr>
      <p:sp>
        <p:nvSpPr>
          <p:cNvPr id="303" name="Google Shape;303;g888d06debd_0_3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g888d06debd_0_3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7" name="Shape 307"/>
        <p:cNvGrpSpPr/>
        <p:nvPr/>
      </p:nvGrpSpPr>
      <p:grpSpPr>
        <a:xfrm>
          <a:off x="0" y="0"/>
          <a:ext cx="0" cy="0"/>
          <a:chOff x="0" y="0"/>
          <a:chExt cx="0" cy="0"/>
        </a:xfrm>
      </p:grpSpPr>
      <p:sp>
        <p:nvSpPr>
          <p:cNvPr id="308" name="Google Shape;308;g888d06debd_0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g888d06debd_0_3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g888d06debd_0_3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4" name="Google Shape;314;g888d06debd_0_3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7" name="Shape 317"/>
        <p:cNvGrpSpPr/>
        <p:nvPr/>
      </p:nvGrpSpPr>
      <p:grpSpPr>
        <a:xfrm>
          <a:off x="0" y="0"/>
          <a:ext cx="0" cy="0"/>
          <a:chOff x="0" y="0"/>
          <a:chExt cx="0" cy="0"/>
        </a:xfrm>
      </p:grpSpPr>
      <p:sp>
        <p:nvSpPr>
          <p:cNvPr id="318" name="Google Shape;318;g888d06debd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9" name="Google Shape;319;g888d06debd_0_3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2" name="Shape 322"/>
        <p:cNvGrpSpPr/>
        <p:nvPr/>
      </p:nvGrpSpPr>
      <p:grpSpPr>
        <a:xfrm>
          <a:off x="0" y="0"/>
          <a:ext cx="0" cy="0"/>
          <a:chOff x="0" y="0"/>
          <a:chExt cx="0" cy="0"/>
        </a:xfrm>
      </p:grpSpPr>
      <p:sp>
        <p:nvSpPr>
          <p:cNvPr id="323" name="Google Shape;323;g888d06debd_0_3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g888d06debd_0_3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Google Shape;328;g888d06debd_0_3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g888d06debd_0_3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6" name="Shape 336"/>
        <p:cNvGrpSpPr/>
        <p:nvPr/>
      </p:nvGrpSpPr>
      <p:grpSpPr>
        <a:xfrm>
          <a:off x="0" y="0"/>
          <a:ext cx="0" cy="0"/>
          <a:chOff x="0" y="0"/>
          <a:chExt cx="0" cy="0"/>
        </a:xfrm>
      </p:grpSpPr>
      <p:sp>
        <p:nvSpPr>
          <p:cNvPr id="337" name="Google Shape;337;g888d06debd_0_3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8" name="Google Shape;338;g888d06debd_0_3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5" name="Shape 345"/>
        <p:cNvGrpSpPr/>
        <p:nvPr/>
      </p:nvGrpSpPr>
      <p:grpSpPr>
        <a:xfrm>
          <a:off x="0" y="0"/>
          <a:ext cx="0" cy="0"/>
          <a:chOff x="0" y="0"/>
          <a:chExt cx="0" cy="0"/>
        </a:xfrm>
      </p:grpSpPr>
      <p:sp>
        <p:nvSpPr>
          <p:cNvPr id="346" name="Google Shape;346;g888d06debd_0_3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7" name="Google Shape;347;g888d06debd_0_3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Model the technique described. </a:t>
            </a:r>
            <a:endParaRPr/>
          </a:p>
          <a:p>
            <a:pPr indent="0" lvl="0" marL="0" rtl="0" algn="l">
              <a:lnSpc>
                <a:spcPct val="100000"/>
              </a:lnSpc>
              <a:spcBef>
                <a:spcPts val="0"/>
              </a:spcBef>
              <a:spcAft>
                <a:spcPts val="0"/>
              </a:spcAft>
              <a:buSzPts val="1100"/>
              <a:buNone/>
            </a:pPr>
            <a:r>
              <a:rPr lang="en-GB"/>
              <a:t>Children use this technique to create waves and then put these together into a seascape.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0" name="Shape 350"/>
        <p:cNvGrpSpPr/>
        <p:nvPr/>
      </p:nvGrpSpPr>
      <p:grpSpPr>
        <a:xfrm>
          <a:off x="0" y="0"/>
          <a:ext cx="0" cy="0"/>
          <a:chOff x="0" y="0"/>
          <a:chExt cx="0" cy="0"/>
        </a:xfrm>
      </p:grpSpPr>
      <p:sp>
        <p:nvSpPr>
          <p:cNvPr id="351" name="Google Shape;351;g888d06debd_0_5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888d06debd_0_5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60" name="Shape 60"/>
        <p:cNvGrpSpPr/>
        <p:nvPr/>
      </p:nvGrpSpPr>
      <p:grpSpPr>
        <a:xfrm>
          <a:off x="0" y="0"/>
          <a:ext cx="0" cy="0"/>
          <a:chOff x="0" y="0"/>
          <a:chExt cx="0" cy="0"/>
        </a:xfrm>
      </p:grpSpPr>
      <p:sp>
        <p:nvSpPr>
          <p:cNvPr id="61" name="Google Shape;61;p15"/>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rtl="0" algn="ctr">
              <a:lnSpc>
                <a:spcPct val="100000"/>
              </a:lnSpc>
              <a:spcBef>
                <a:spcPts val="0"/>
              </a:spcBef>
              <a:spcAft>
                <a:spcPts val="0"/>
              </a:spcAft>
              <a:buSzPts val="5200"/>
              <a:buNone/>
              <a:defRPr sz="5200"/>
            </a:lvl1pPr>
            <a:lvl2pPr lvl="1" rtl="0" algn="ctr">
              <a:lnSpc>
                <a:spcPct val="100000"/>
              </a:lnSpc>
              <a:spcBef>
                <a:spcPts val="0"/>
              </a:spcBef>
              <a:spcAft>
                <a:spcPts val="0"/>
              </a:spcAft>
              <a:buSzPts val="5200"/>
              <a:buNone/>
              <a:defRPr sz="5200"/>
            </a:lvl2pPr>
            <a:lvl3pPr lvl="2" rtl="0" algn="ctr">
              <a:lnSpc>
                <a:spcPct val="100000"/>
              </a:lnSpc>
              <a:spcBef>
                <a:spcPts val="0"/>
              </a:spcBef>
              <a:spcAft>
                <a:spcPts val="0"/>
              </a:spcAft>
              <a:buSzPts val="5200"/>
              <a:buNone/>
              <a:defRPr sz="5200"/>
            </a:lvl3pPr>
            <a:lvl4pPr lvl="3" rtl="0" algn="ctr">
              <a:lnSpc>
                <a:spcPct val="100000"/>
              </a:lnSpc>
              <a:spcBef>
                <a:spcPts val="0"/>
              </a:spcBef>
              <a:spcAft>
                <a:spcPts val="0"/>
              </a:spcAft>
              <a:buSzPts val="5200"/>
              <a:buNone/>
              <a:defRPr sz="5200"/>
            </a:lvl4pPr>
            <a:lvl5pPr lvl="4" rtl="0" algn="ctr">
              <a:lnSpc>
                <a:spcPct val="100000"/>
              </a:lnSpc>
              <a:spcBef>
                <a:spcPts val="0"/>
              </a:spcBef>
              <a:spcAft>
                <a:spcPts val="0"/>
              </a:spcAft>
              <a:buSzPts val="5200"/>
              <a:buNone/>
              <a:defRPr sz="5200"/>
            </a:lvl5pPr>
            <a:lvl6pPr lvl="5" rtl="0" algn="ctr">
              <a:lnSpc>
                <a:spcPct val="100000"/>
              </a:lnSpc>
              <a:spcBef>
                <a:spcPts val="0"/>
              </a:spcBef>
              <a:spcAft>
                <a:spcPts val="0"/>
              </a:spcAft>
              <a:buSzPts val="5200"/>
              <a:buNone/>
              <a:defRPr sz="5200"/>
            </a:lvl6pPr>
            <a:lvl7pPr lvl="6" rtl="0" algn="ctr">
              <a:lnSpc>
                <a:spcPct val="100000"/>
              </a:lnSpc>
              <a:spcBef>
                <a:spcPts val="0"/>
              </a:spcBef>
              <a:spcAft>
                <a:spcPts val="0"/>
              </a:spcAft>
              <a:buSzPts val="5200"/>
              <a:buNone/>
              <a:defRPr sz="5200"/>
            </a:lvl7pPr>
            <a:lvl8pPr lvl="7" rtl="0" algn="ctr">
              <a:lnSpc>
                <a:spcPct val="100000"/>
              </a:lnSpc>
              <a:spcBef>
                <a:spcPts val="0"/>
              </a:spcBef>
              <a:spcAft>
                <a:spcPts val="0"/>
              </a:spcAft>
              <a:buSzPts val="5200"/>
              <a:buNone/>
              <a:defRPr sz="5200"/>
            </a:lvl8pPr>
            <a:lvl9pPr lvl="8" rtl="0" algn="ctr">
              <a:lnSpc>
                <a:spcPct val="100000"/>
              </a:lnSpc>
              <a:spcBef>
                <a:spcPts val="0"/>
              </a:spcBef>
              <a:spcAft>
                <a:spcPts val="0"/>
              </a:spcAft>
              <a:buSzPts val="5200"/>
              <a:buNone/>
              <a:defRPr sz="5200"/>
            </a:lvl9pPr>
          </a:lstStyle>
          <a:p/>
        </p:txBody>
      </p:sp>
      <p:sp>
        <p:nvSpPr>
          <p:cNvPr id="62" name="Google Shape;62;p15"/>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63" name="Google Shape;63;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4" name="Shape 64"/>
        <p:cNvGrpSpPr/>
        <p:nvPr/>
      </p:nvGrpSpPr>
      <p:grpSpPr>
        <a:xfrm>
          <a:off x="0" y="0"/>
          <a:ext cx="0" cy="0"/>
          <a:chOff x="0" y="0"/>
          <a:chExt cx="0" cy="0"/>
        </a:xfrm>
      </p:grpSpPr>
      <p:sp>
        <p:nvSpPr>
          <p:cNvPr id="65" name="Google Shape;65;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2800"/>
              <a:buNone/>
              <a:defRPr/>
            </a:lvl1pPr>
            <a:lvl2pPr lvl="1" rtl="0" algn="l">
              <a:lnSpc>
                <a:spcPct val="100000"/>
              </a:lnSpc>
              <a:spcBef>
                <a:spcPts val="0"/>
              </a:spcBef>
              <a:spcAft>
                <a:spcPts val="0"/>
              </a:spcAft>
              <a:buSzPts val="2800"/>
              <a:buNone/>
              <a:defRPr/>
            </a:lvl2pPr>
            <a:lvl3pPr lvl="2" rtl="0" algn="l">
              <a:lnSpc>
                <a:spcPct val="100000"/>
              </a:lnSpc>
              <a:spcBef>
                <a:spcPts val="0"/>
              </a:spcBef>
              <a:spcAft>
                <a:spcPts val="0"/>
              </a:spcAft>
              <a:buSzPts val="2800"/>
              <a:buNone/>
              <a:defRPr/>
            </a:lvl3pPr>
            <a:lvl4pPr lvl="3" rtl="0" algn="l">
              <a:lnSpc>
                <a:spcPct val="100000"/>
              </a:lnSpc>
              <a:spcBef>
                <a:spcPts val="0"/>
              </a:spcBef>
              <a:spcAft>
                <a:spcPts val="0"/>
              </a:spcAft>
              <a:buSzPts val="2800"/>
              <a:buNone/>
              <a:defRPr/>
            </a:lvl4pPr>
            <a:lvl5pPr lvl="4" rtl="0" algn="l">
              <a:lnSpc>
                <a:spcPct val="100000"/>
              </a:lnSpc>
              <a:spcBef>
                <a:spcPts val="0"/>
              </a:spcBef>
              <a:spcAft>
                <a:spcPts val="0"/>
              </a:spcAft>
              <a:buSzPts val="2800"/>
              <a:buNone/>
              <a:defRPr/>
            </a:lvl5pPr>
            <a:lvl6pPr lvl="5" rtl="0" algn="l">
              <a:lnSpc>
                <a:spcPct val="100000"/>
              </a:lnSpc>
              <a:spcBef>
                <a:spcPts val="0"/>
              </a:spcBef>
              <a:spcAft>
                <a:spcPts val="0"/>
              </a:spcAft>
              <a:buSzPts val="2800"/>
              <a:buNone/>
              <a:defRPr/>
            </a:lvl6pPr>
            <a:lvl7pPr lvl="6" rtl="0" algn="l">
              <a:lnSpc>
                <a:spcPct val="100000"/>
              </a:lnSpc>
              <a:spcBef>
                <a:spcPts val="0"/>
              </a:spcBef>
              <a:spcAft>
                <a:spcPts val="0"/>
              </a:spcAft>
              <a:buSzPts val="2800"/>
              <a:buNone/>
              <a:defRPr/>
            </a:lvl7pPr>
            <a:lvl8pPr lvl="7" rtl="0" algn="l">
              <a:lnSpc>
                <a:spcPct val="100000"/>
              </a:lnSpc>
              <a:spcBef>
                <a:spcPts val="0"/>
              </a:spcBef>
              <a:spcAft>
                <a:spcPts val="0"/>
              </a:spcAft>
              <a:buSzPts val="2800"/>
              <a:buNone/>
              <a:defRPr/>
            </a:lvl8pPr>
            <a:lvl9pPr lvl="8" rtl="0" algn="l">
              <a:lnSpc>
                <a:spcPct val="100000"/>
              </a:lnSpc>
              <a:spcBef>
                <a:spcPts val="0"/>
              </a:spcBef>
              <a:spcAft>
                <a:spcPts val="0"/>
              </a:spcAft>
              <a:buSzPts val="2800"/>
              <a:buNone/>
              <a:defRPr/>
            </a:lvl9pPr>
          </a:lstStyle>
          <a:p/>
        </p:txBody>
      </p:sp>
      <p:sp>
        <p:nvSpPr>
          <p:cNvPr id="66" name="Google Shape;66;p1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gn="l">
              <a:lnSpc>
                <a:spcPct val="115000"/>
              </a:lnSpc>
              <a:spcBef>
                <a:spcPts val="0"/>
              </a:spcBef>
              <a:spcAft>
                <a:spcPts val="0"/>
              </a:spcAft>
              <a:buSzPts val="1800"/>
              <a:buChar char="●"/>
              <a:defRPr/>
            </a:lvl1pPr>
            <a:lvl2pPr indent="-317500" lvl="1" marL="914400" rtl="0" algn="l">
              <a:lnSpc>
                <a:spcPct val="115000"/>
              </a:lnSpc>
              <a:spcBef>
                <a:spcPts val="1600"/>
              </a:spcBef>
              <a:spcAft>
                <a:spcPts val="0"/>
              </a:spcAft>
              <a:buSzPts val="1400"/>
              <a:buChar char="○"/>
              <a:defRPr/>
            </a:lvl2pPr>
            <a:lvl3pPr indent="-317500" lvl="2" marL="1371600" rtl="0" algn="l">
              <a:lnSpc>
                <a:spcPct val="115000"/>
              </a:lnSpc>
              <a:spcBef>
                <a:spcPts val="1600"/>
              </a:spcBef>
              <a:spcAft>
                <a:spcPts val="0"/>
              </a:spcAft>
              <a:buSzPts val="1400"/>
              <a:buChar char="■"/>
              <a:defRPr/>
            </a:lvl3pPr>
            <a:lvl4pPr indent="-317500" lvl="3" marL="1828800" rtl="0" algn="l">
              <a:lnSpc>
                <a:spcPct val="115000"/>
              </a:lnSpc>
              <a:spcBef>
                <a:spcPts val="1600"/>
              </a:spcBef>
              <a:spcAft>
                <a:spcPts val="0"/>
              </a:spcAft>
              <a:buSzPts val="1400"/>
              <a:buChar char="●"/>
              <a:defRPr/>
            </a:lvl4pPr>
            <a:lvl5pPr indent="-317500" lvl="4" marL="2286000" rtl="0" algn="l">
              <a:lnSpc>
                <a:spcPct val="115000"/>
              </a:lnSpc>
              <a:spcBef>
                <a:spcPts val="1600"/>
              </a:spcBef>
              <a:spcAft>
                <a:spcPts val="0"/>
              </a:spcAft>
              <a:buSzPts val="1400"/>
              <a:buChar char="○"/>
              <a:defRPr/>
            </a:lvl5pPr>
            <a:lvl6pPr indent="-317500" lvl="5" marL="2743200" rtl="0" algn="l">
              <a:lnSpc>
                <a:spcPct val="115000"/>
              </a:lnSpc>
              <a:spcBef>
                <a:spcPts val="1600"/>
              </a:spcBef>
              <a:spcAft>
                <a:spcPts val="0"/>
              </a:spcAft>
              <a:buSzPts val="1400"/>
              <a:buChar char="■"/>
              <a:defRPr/>
            </a:lvl6pPr>
            <a:lvl7pPr indent="-317500" lvl="6" marL="3200400" rtl="0" algn="l">
              <a:lnSpc>
                <a:spcPct val="115000"/>
              </a:lnSpc>
              <a:spcBef>
                <a:spcPts val="1600"/>
              </a:spcBef>
              <a:spcAft>
                <a:spcPts val="0"/>
              </a:spcAft>
              <a:buSzPts val="1400"/>
              <a:buChar char="●"/>
              <a:defRPr/>
            </a:lvl7pPr>
            <a:lvl8pPr indent="-317500" lvl="7" marL="3657600" rtl="0" algn="l">
              <a:lnSpc>
                <a:spcPct val="115000"/>
              </a:lnSpc>
              <a:spcBef>
                <a:spcPts val="1600"/>
              </a:spcBef>
              <a:spcAft>
                <a:spcPts val="0"/>
              </a:spcAft>
              <a:buSzPts val="1400"/>
              <a:buChar char="○"/>
              <a:defRPr/>
            </a:lvl8pPr>
            <a:lvl9pPr indent="-317500" lvl="8" marL="4114800" rtl="0" algn="l">
              <a:lnSpc>
                <a:spcPct val="115000"/>
              </a:lnSpc>
              <a:spcBef>
                <a:spcPts val="1600"/>
              </a:spcBef>
              <a:spcAft>
                <a:spcPts val="1600"/>
              </a:spcAft>
              <a:buSzPts val="1400"/>
              <a:buChar char="■"/>
              <a:defRPr/>
            </a:lvl9pPr>
          </a:lstStyle>
          <a:p/>
        </p:txBody>
      </p:sp>
      <p:sp>
        <p:nvSpPr>
          <p:cNvPr id="67" name="Google Shape;67;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8" name="Shape 68"/>
        <p:cNvGrpSpPr/>
        <p:nvPr/>
      </p:nvGrpSpPr>
      <p:grpSpPr>
        <a:xfrm>
          <a:off x="0" y="0"/>
          <a:ext cx="0" cy="0"/>
          <a:chOff x="0" y="0"/>
          <a:chExt cx="0" cy="0"/>
        </a:xfrm>
      </p:grpSpPr>
      <p:sp>
        <p:nvSpPr>
          <p:cNvPr id="69" name="Google Shape;69;p17"/>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lgn="l">
              <a:lnSpc>
                <a:spcPct val="100000"/>
              </a:lnSpc>
              <a:spcBef>
                <a:spcPts val="0"/>
              </a:spcBef>
              <a:spcAft>
                <a:spcPts val="0"/>
              </a:spcAft>
              <a:buSzPts val="2800"/>
              <a:buNone/>
              <a:defRPr/>
            </a:lvl2pPr>
            <a:lvl3pPr lvl="2" rtl="0" algn="l">
              <a:lnSpc>
                <a:spcPct val="100000"/>
              </a:lnSpc>
              <a:spcBef>
                <a:spcPts val="0"/>
              </a:spcBef>
              <a:spcAft>
                <a:spcPts val="0"/>
              </a:spcAft>
              <a:buSzPts val="2800"/>
              <a:buNone/>
              <a:defRPr/>
            </a:lvl3pPr>
            <a:lvl4pPr lvl="3" rtl="0" algn="l">
              <a:lnSpc>
                <a:spcPct val="100000"/>
              </a:lnSpc>
              <a:spcBef>
                <a:spcPts val="0"/>
              </a:spcBef>
              <a:spcAft>
                <a:spcPts val="0"/>
              </a:spcAft>
              <a:buSzPts val="2800"/>
              <a:buNone/>
              <a:defRPr/>
            </a:lvl4pPr>
            <a:lvl5pPr lvl="4" rtl="0" algn="l">
              <a:lnSpc>
                <a:spcPct val="100000"/>
              </a:lnSpc>
              <a:spcBef>
                <a:spcPts val="0"/>
              </a:spcBef>
              <a:spcAft>
                <a:spcPts val="0"/>
              </a:spcAft>
              <a:buSzPts val="2800"/>
              <a:buNone/>
              <a:defRPr/>
            </a:lvl5pPr>
            <a:lvl6pPr lvl="5" rtl="0" algn="l">
              <a:lnSpc>
                <a:spcPct val="100000"/>
              </a:lnSpc>
              <a:spcBef>
                <a:spcPts val="0"/>
              </a:spcBef>
              <a:spcAft>
                <a:spcPts val="0"/>
              </a:spcAft>
              <a:buSzPts val="2800"/>
              <a:buNone/>
              <a:defRPr/>
            </a:lvl6pPr>
            <a:lvl7pPr lvl="6" rtl="0" algn="l">
              <a:lnSpc>
                <a:spcPct val="100000"/>
              </a:lnSpc>
              <a:spcBef>
                <a:spcPts val="0"/>
              </a:spcBef>
              <a:spcAft>
                <a:spcPts val="0"/>
              </a:spcAft>
              <a:buSzPts val="2800"/>
              <a:buNone/>
              <a:defRPr/>
            </a:lvl7pPr>
            <a:lvl8pPr lvl="7" rtl="0" algn="l">
              <a:lnSpc>
                <a:spcPct val="100000"/>
              </a:lnSpc>
              <a:spcBef>
                <a:spcPts val="0"/>
              </a:spcBef>
              <a:spcAft>
                <a:spcPts val="0"/>
              </a:spcAft>
              <a:buSzPts val="2800"/>
              <a:buNone/>
              <a:defRPr/>
            </a:lvl8pPr>
            <a:lvl9pPr lvl="8" rtl="0" algn="l">
              <a:lnSpc>
                <a:spcPct val="100000"/>
              </a:lnSpc>
              <a:spcBef>
                <a:spcPts val="0"/>
              </a:spcBef>
              <a:spcAft>
                <a:spcPts val="0"/>
              </a:spcAft>
              <a:buSzPts val="2800"/>
              <a:buNone/>
              <a:defRPr/>
            </a:lvl9pPr>
          </a:lstStyle>
          <a:p/>
        </p:txBody>
      </p:sp>
      <p:sp>
        <p:nvSpPr>
          <p:cNvPr id="70" name="Google Shape;70;p17"/>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71" name="Google Shape;71;p1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72" name="Google Shape;72;p1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73" name="Google Shape;73;p1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4" name="Shape 74"/>
        <p:cNvGrpSpPr/>
        <p:nvPr/>
      </p:nvGrpSpPr>
      <p:grpSpPr>
        <a:xfrm>
          <a:off x="0" y="0"/>
          <a:ext cx="0" cy="0"/>
          <a:chOff x="0" y="0"/>
          <a:chExt cx="0" cy="0"/>
        </a:xfrm>
      </p:grpSpPr>
      <p:sp>
        <p:nvSpPr>
          <p:cNvPr id="75" name="Google Shape;75;p18"/>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3600"/>
              <a:buNone/>
              <a:defRPr sz="3600"/>
            </a:lvl1pPr>
            <a:lvl2pPr lvl="1" rtl="0" algn="ctr">
              <a:lnSpc>
                <a:spcPct val="100000"/>
              </a:lnSpc>
              <a:spcBef>
                <a:spcPts val="0"/>
              </a:spcBef>
              <a:spcAft>
                <a:spcPts val="0"/>
              </a:spcAft>
              <a:buSzPts val="3600"/>
              <a:buNone/>
              <a:defRPr sz="3600"/>
            </a:lvl2pPr>
            <a:lvl3pPr lvl="2" rtl="0" algn="ctr">
              <a:lnSpc>
                <a:spcPct val="100000"/>
              </a:lnSpc>
              <a:spcBef>
                <a:spcPts val="0"/>
              </a:spcBef>
              <a:spcAft>
                <a:spcPts val="0"/>
              </a:spcAft>
              <a:buSzPts val="3600"/>
              <a:buNone/>
              <a:defRPr sz="3600"/>
            </a:lvl3pPr>
            <a:lvl4pPr lvl="3" rtl="0" algn="ctr">
              <a:lnSpc>
                <a:spcPct val="100000"/>
              </a:lnSpc>
              <a:spcBef>
                <a:spcPts val="0"/>
              </a:spcBef>
              <a:spcAft>
                <a:spcPts val="0"/>
              </a:spcAft>
              <a:buSzPts val="3600"/>
              <a:buNone/>
              <a:defRPr sz="3600"/>
            </a:lvl4pPr>
            <a:lvl5pPr lvl="4" rtl="0" algn="ctr">
              <a:lnSpc>
                <a:spcPct val="100000"/>
              </a:lnSpc>
              <a:spcBef>
                <a:spcPts val="0"/>
              </a:spcBef>
              <a:spcAft>
                <a:spcPts val="0"/>
              </a:spcAft>
              <a:buSzPts val="3600"/>
              <a:buNone/>
              <a:defRPr sz="3600"/>
            </a:lvl5pPr>
            <a:lvl6pPr lvl="5" rtl="0" algn="ctr">
              <a:lnSpc>
                <a:spcPct val="100000"/>
              </a:lnSpc>
              <a:spcBef>
                <a:spcPts val="0"/>
              </a:spcBef>
              <a:spcAft>
                <a:spcPts val="0"/>
              </a:spcAft>
              <a:buSzPts val="3600"/>
              <a:buNone/>
              <a:defRPr sz="3600"/>
            </a:lvl6pPr>
            <a:lvl7pPr lvl="6" rtl="0" algn="ctr">
              <a:lnSpc>
                <a:spcPct val="100000"/>
              </a:lnSpc>
              <a:spcBef>
                <a:spcPts val="0"/>
              </a:spcBef>
              <a:spcAft>
                <a:spcPts val="0"/>
              </a:spcAft>
              <a:buSzPts val="3600"/>
              <a:buNone/>
              <a:defRPr sz="3600"/>
            </a:lvl7pPr>
            <a:lvl8pPr lvl="7" rtl="0" algn="ctr">
              <a:lnSpc>
                <a:spcPct val="100000"/>
              </a:lnSpc>
              <a:spcBef>
                <a:spcPts val="0"/>
              </a:spcBef>
              <a:spcAft>
                <a:spcPts val="0"/>
              </a:spcAft>
              <a:buSzPts val="3600"/>
              <a:buNone/>
              <a:defRPr sz="3600"/>
            </a:lvl8pPr>
            <a:lvl9pPr lvl="8" rtl="0" algn="ctr">
              <a:lnSpc>
                <a:spcPct val="100000"/>
              </a:lnSpc>
              <a:spcBef>
                <a:spcPts val="0"/>
              </a:spcBef>
              <a:spcAft>
                <a:spcPts val="0"/>
              </a:spcAft>
              <a:buSzPts val="3600"/>
              <a:buNone/>
              <a:defRPr sz="3600"/>
            </a:lvl9pPr>
          </a:lstStyle>
          <a:p/>
        </p:txBody>
      </p:sp>
      <p:sp>
        <p:nvSpPr>
          <p:cNvPr id="76" name="Google Shape;76;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7" name="Shape 77"/>
        <p:cNvGrpSpPr/>
        <p:nvPr/>
      </p:nvGrpSpPr>
      <p:grpSpPr>
        <a:xfrm>
          <a:off x="0" y="0"/>
          <a:ext cx="0" cy="0"/>
          <a:chOff x="0" y="0"/>
          <a:chExt cx="0" cy="0"/>
        </a:xfrm>
      </p:grpSpPr>
      <p:sp>
        <p:nvSpPr>
          <p:cNvPr id="78" name="Google Shape;78;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2800"/>
              <a:buNone/>
              <a:defRPr/>
            </a:lvl1pPr>
            <a:lvl2pPr lvl="1" rtl="0" algn="l">
              <a:lnSpc>
                <a:spcPct val="100000"/>
              </a:lnSpc>
              <a:spcBef>
                <a:spcPts val="0"/>
              </a:spcBef>
              <a:spcAft>
                <a:spcPts val="0"/>
              </a:spcAft>
              <a:buSzPts val="2800"/>
              <a:buNone/>
              <a:defRPr/>
            </a:lvl2pPr>
            <a:lvl3pPr lvl="2" rtl="0" algn="l">
              <a:lnSpc>
                <a:spcPct val="100000"/>
              </a:lnSpc>
              <a:spcBef>
                <a:spcPts val="0"/>
              </a:spcBef>
              <a:spcAft>
                <a:spcPts val="0"/>
              </a:spcAft>
              <a:buSzPts val="2800"/>
              <a:buNone/>
              <a:defRPr/>
            </a:lvl3pPr>
            <a:lvl4pPr lvl="3" rtl="0" algn="l">
              <a:lnSpc>
                <a:spcPct val="100000"/>
              </a:lnSpc>
              <a:spcBef>
                <a:spcPts val="0"/>
              </a:spcBef>
              <a:spcAft>
                <a:spcPts val="0"/>
              </a:spcAft>
              <a:buSzPts val="2800"/>
              <a:buNone/>
              <a:defRPr/>
            </a:lvl4pPr>
            <a:lvl5pPr lvl="4" rtl="0" algn="l">
              <a:lnSpc>
                <a:spcPct val="100000"/>
              </a:lnSpc>
              <a:spcBef>
                <a:spcPts val="0"/>
              </a:spcBef>
              <a:spcAft>
                <a:spcPts val="0"/>
              </a:spcAft>
              <a:buSzPts val="2800"/>
              <a:buNone/>
              <a:defRPr/>
            </a:lvl5pPr>
            <a:lvl6pPr lvl="5" rtl="0" algn="l">
              <a:lnSpc>
                <a:spcPct val="100000"/>
              </a:lnSpc>
              <a:spcBef>
                <a:spcPts val="0"/>
              </a:spcBef>
              <a:spcAft>
                <a:spcPts val="0"/>
              </a:spcAft>
              <a:buSzPts val="2800"/>
              <a:buNone/>
              <a:defRPr/>
            </a:lvl6pPr>
            <a:lvl7pPr lvl="6" rtl="0" algn="l">
              <a:lnSpc>
                <a:spcPct val="100000"/>
              </a:lnSpc>
              <a:spcBef>
                <a:spcPts val="0"/>
              </a:spcBef>
              <a:spcAft>
                <a:spcPts val="0"/>
              </a:spcAft>
              <a:buSzPts val="2800"/>
              <a:buNone/>
              <a:defRPr/>
            </a:lvl7pPr>
            <a:lvl8pPr lvl="7" rtl="0" algn="l">
              <a:lnSpc>
                <a:spcPct val="100000"/>
              </a:lnSpc>
              <a:spcBef>
                <a:spcPts val="0"/>
              </a:spcBef>
              <a:spcAft>
                <a:spcPts val="0"/>
              </a:spcAft>
              <a:buSzPts val="2800"/>
              <a:buNone/>
              <a:defRPr/>
            </a:lvl8pPr>
            <a:lvl9pPr lvl="8" rtl="0" algn="l">
              <a:lnSpc>
                <a:spcPct val="100000"/>
              </a:lnSpc>
              <a:spcBef>
                <a:spcPts val="0"/>
              </a:spcBef>
              <a:spcAft>
                <a:spcPts val="0"/>
              </a:spcAft>
              <a:buSzPts val="2800"/>
              <a:buNone/>
              <a:defRPr/>
            </a:lvl9pPr>
          </a:lstStyle>
          <a:p/>
        </p:txBody>
      </p:sp>
      <p:sp>
        <p:nvSpPr>
          <p:cNvPr id="79" name="Google Shape;79;p19"/>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rtl="0" algn="l">
              <a:lnSpc>
                <a:spcPct val="115000"/>
              </a:lnSpc>
              <a:spcBef>
                <a:spcPts val="0"/>
              </a:spcBef>
              <a:spcAft>
                <a:spcPts val="0"/>
              </a:spcAft>
              <a:buSzPts val="1400"/>
              <a:buChar char="●"/>
              <a:defRPr sz="1400"/>
            </a:lvl1pPr>
            <a:lvl2pPr indent="-304800" lvl="1" marL="914400" rtl="0" algn="l">
              <a:lnSpc>
                <a:spcPct val="115000"/>
              </a:lnSpc>
              <a:spcBef>
                <a:spcPts val="1600"/>
              </a:spcBef>
              <a:spcAft>
                <a:spcPts val="0"/>
              </a:spcAft>
              <a:buSzPts val="1200"/>
              <a:buChar char="○"/>
              <a:defRPr sz="1200"/>
            </a:lvl2pPr>
            <a:lvl3pPr indent="-304800" lvl="2" marL="1371600" rtl="0" algn="l">
              <a:lnSpc>
                <a:spcPct val="115000"/>
              </a:lnSpc>
              <a:spcBef>
                <a:spcPts val="1600"/>
              </a:spcBef>
              <a:spcAft>
                <a:spcPts val="0"/>
              </a:spcAft>
              <a:buSzPts val="1200"/>
              <a:buChar char="■"/>
              <a:defRPr sz="1200"/>
            </a:lvl3pPr>
            <a:lvl4pPr indent="-304800" lvl="3" marL="1828800" rtl="0" algn="l">
              <a:lnSpc>
                <a:spcPct val="115000"/>
              </a:lnSpc>
              <a:spcBef>
                <a:spcPts val="1600"/>
              </a:spcBef>
              <a:spcAft>
                <a:spcPts val="0"/>
              </a:spcAft>
              <a:buSzPts val="1200"/>
              <a:buChar char="●"/>
              <a:defRPr sz="1200"/>
            </a:lvl4pPr>
            <a:lvl5pPr indent="-304800" lvl="4" marL="2286000" rtl="0" algn="l">
              <a:lnSpc>
                <a:spcPct val="115000"/>
              </a:lnSpc>
              <a:spcBef>
                <a:spcPts val="1600"/>
              </a:spcBef>
              <a:spcAft>
                <a:spcPts val="0"/>
              </a:spcAft>
              <a:buSzPts val="1200"/>
              <a:buChar char="○"/>
              <a:defRPr sz="1200"/>
            </a:lvl5pPr>
            <a:lvl6pPr indent="-304800" lvl="5" marL="2743200" rtl="0" algn="l">
              <a:lnSpc>
                <a:spcPct val="115000"/>
              </a:lnSpc>
              <a:spcBef>
                <a:spcPts val="1600"/>
              </a:spcBef>
              <a:spcAft>
                <a:spcPts val="0"/>
              </a:spcAft>
              <a:buSzPts val="1200"/>
              <a:buChar char="■"/>
              <a:defRPr sz="1200"/>
            </a:lvl6pPr>
            <a:lvl7pPr indent="-304800" lvl="6" marL="3200400" rtl="0" algn="l">
              <a:lnSpc>
                <a:spcPct val="115000"/>
              </a:lnSpc>
              <a:spcBef>
                <a:spcPts val="1600"/>
              </a:spcBef>
              <a:spcAft>
                <a:spcPts val="0"/>
              </a:spcAft>
              <a:buSzPts val="1200"/>
              <a:buChar char="●"/>
              <a:defRPr sz="1200"/>
            </a:lvl7pPr>
            <a:lvl8pPr indent="-304800" lvl="7" marL="3657600" rtl="0" algn="l">
              <a:lnSpc>
                <a:spcPct val="115000"/>
              </a:lnSpc>
              <a:spcBef>
                <a:spcPts val="1600"/>
              </a:spcBef>
              <a:spcAft>
                <a:spcPts val="0"/>
              </a:spcAft>
              <a:buSzPts val="1200"/>
              <a:buChar char="○"/>
              <a:defRPr sz="1200"/>
            </a:lvl8pPr>
            <a:lvl9pPr indent="-304800" lvl="8" marL="4114800" rtl="0" algn="l">
              <a:lnSpc>
                <a:spcPct val="115000"/>
              </a:lnSpc>
              <a:spcBef>
                <a:spcPts val="1600"/>
              </a:spcBef>
              <a:spcAft>
                <a:spcPts val="1600"/>
              </a:spcAft>
              <a:buSzPts val="1200"/>
              <a:buChar char="■"/>
              <a:defRPr sz="1200"/>
            </a:lvl9pPr>
          </a:lstStyle>
          <a:p/>
        </p:txBody>
      </p:sp>
      <p:sp>
        <p:nvSpPr>
          <p:cNvPr id="80" name="Google Shape;80;p19"/>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rtl="0" algn="l">
              <a:lnSpc>
                <a:spcPct val="115000"/>
              </a:lnSpc>
              <a:spcBef>
                <a:spcPts val="0"/>
              </a:spcBef>
              <a:spcAft>
                <a:spcPts val="0"/>
              </a:spcAft>
              <a:buSzPts val="1400"/>
              <a:buChar char="●"/>
              <a:defRPr sz="1400"/>
            </a:lvl1pPr>
            <a:lvl2pPr indent="-304800" lvl="1" marL="914400" rtl="0" algn="l">
              <a:lnSpc>
                <a:spcPct val="115000"/>
              </a:lnSpc>
              <a:spcBef>
                <a:spcPts val="1600"/>
              </a:spcBef>
              <a:spcAft>
                <a:spcPts val="0"/>
              </a:spcAft>
              <a:buSzPts val="1200"/>
              <a:buChar char="○"/>
              <a:defRPr sz="1200"/>
            </a:lvl2pPr>
            <a:lvl3pPr indent="-304800" lvl="2" marL="1371600" rtl="0" algn="l">
              <a:lnSpc>
                <a:spcPct val="115000"/>
              </a:lnSpc>
              <a:spcBef>
                <a:spcPts val="1600"/>
              </a:spcBef>
              <a:spcAft>
                <a:spcPts val="0"/>
              </a:spcAft>
              <a:buSzPts val="1200"/>
              <a:buChar char="■"/>
              <a:defRPr sz="1200"/>
            </a:lvl3pPr>
            <a:lvl4pPr indent="-304800" lvl="3" marL="1828800" rtl="0" algn="l">
              <a:lnSpc>
                <a:spcPct val="115000"/>
              </a:lnSpc>
              <a:spcBef>
                <a:spcPts val="1600"/>
              </a:spcBef>
              <a:spcAft>
                <a:spcPts val="0"/>
              </a:spcAft>
              <a:buSzPts val="1200"/>
              <a:buChar char="●"/>
              <a:defRPr sz="1200"/>
            </a:lvl4pPr>
            <a:lvl5pPr indent="-304800" lvl="4" marL="2286000" rtl="0" algn="l">
              <a:lnSpc>
                <a:spcPct val="115000"/>
              </a:lnSpc>
              <a:spcBef>
                <a:spcPts val="1600"/>
              </a:spcBef>
              <a:spcAft>
                <a:spcPts val="0"/>
              </a:spcAft>
              <a:buSzPts val="1200"/>
              <a:buChar char="○"/>
              <a:defRPr sz="1200"/>
            </a:lvl5pPr>
            <a:lvl6pPr indent="-304800" lvl="5" marL="2743200" rtl="0" algn="l">
              <a:lnSpc>
                <a:spcPct val="115000"/>
              </a:lnSpc>
              <a:spcBef>
                <a:spcPts val="1600"/>
              </a:spcBef>
              <a:spcAft>
                <a:spcPts val="0"/>
              </a:spcAft>
              <a:buSzPts val="1200"/>
              <a:buChar char="■"/>
              <a:defRPr sz="1200"/>
            </a:lvl6pPr>
            <a:lvl7pPr indent="-304800" lvl="6" marL="3200400" rtl="0" algn="l">
              <a:lnSpc>
                <a:spcPct val="115000"/>
              </a:lnSpc>
              <a:spcBef>
                <a:spcPts val="1600"/>
              </a:spcBef>
              <a:spcAft>
                <a:spcPts val="0"/>
              </a:spcAft>
              <a:buSzPts val="1200"/>
              <a:buChar char="●"/>
              <a:defRPr sz="1200"/>
            </a:lvl7pPr>
            <a:lvl8pPr indent="-304800" lvl="7" marL="3657600" rtl="0" algn="l">
              <a:lnSpc>
                <a:spcPct val="115000"/>
              </a:lnSpc>
              <a:spcBef>
                <a:spcPts val="1600"/>
              </a:spcBef>
              <a:spcAft>
                <a:spcPts val="0"/>
              </a:spcAft>
              <a:buSzPts val="1200"/>
              <a:buChar char="○"/>
              <a:defRPr sz="1200"/>
            </a:lvl8pPr>
            <a:lvl9pPr indent="-304800" lvl="8" marL="4114800" rtl="0" algn="l">
              <a:lnSpc>
                <a:spcPct val="115000"/>
              </a:lnSpc>
              <a:spcBef>
                <a:spcPts val="1600"/>
              </a:spcBef>
              <a:spcAft>
                <a:spcPts val="1600"/>
              </a:spcAft>
              <a:buSzPts val="1200"/>
              <a:buChar char="■"/>
              <a:defRPr sz="1200"/>
            </a:lvl9pPr>
          </a:lstStyle>
          <a:p/>
        </p:txBody>
      </p:sp>
      <p:sp>
        <p:nvSpPr>
          <p:cNvPr id="81" name="Google Shape;81;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82" name="Shape 82"/>
        <p:cNvGrpSpPr/>
        <p:nvPr/>
      </p:nvGrpSpPr>
      <p:grpSpPr>
        <a:xfrm>
          <a:off x="0" y="0"/>
          <a:ext cx="0" cy="0"/>
          <a:chOff x="0" y="0"/>
          <a:chExt cx="0" cy="0"/>
        </a:xfrm>
      </p:grpSpPr>
      <p:sp>
        <p:nvSpPr>
          <p:cNvPr id="83" name="Google Shape;83;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2800"/>
              <a:buNone/>
              <a:defRPr/>
            </a:lvl1pPr>
            <a:lvl2pPr lvl="1" rtl="0" algn="l">
              <a:lnSpc>
                <a:spcPct val="100000"/>
              </a:lnSpc>
              <a:spcBef>
                <a:spcPts val="0"/>
              </a:spcBef>
              <a:spcAft>
                <a:spcPts val="0"/>
              </a:spcAft>
              <a:buSzPts val="2800"/>
              <a:buNone/>
              <a:defRPr/>
            </a:lvl2pPr>
            <a:lvl3pPr lvl="2" rtl="0" algn="l">
              <a:lnSpc>
                <a:spcPct val="100000"/>
              </a:lnSpc>
              <a:spcBef>
                <a:spcPts val="0"/>
              </a:spcBef>
              <a:spcAft>
                <a:spcPts val="0"/>
              </a:spcAft>
              <a:buSzPts val="2800"/>
              <a:buNone/>
              <a:defRPr/>
            </a:lvl3pPr>
            <a:lvl4pPr lvl="3" rtl="0" algn="l">
              <a:lnSpc>
                <a:spcPct val="100000"/>
              </a:lnSpc>
              <a:spcBef>
                <a:spcPts val="0"/>
              </a:spcBef>
              <a:spcAft>
                <a:spcPts val="0"/>
              </a:spcAft>
              <a:buSzPts val="2800"/>
              <a:buNone/>
              <a:defRPr/>
            </a:lvl4pPr>
            <a:lvl5pPr lvl="4" rtl="0" algn="l">
              <a:lnSpc>
                <a:spcPct val="100000"/>
              </a:lnSpc>
              <a:spcBef>
                <a:spcPts val="0"/>
              </a:spcBef>
              <a:spcAft>
                <a:spcPts val="0"/>
              </a:spcAft>
              <a:buSzPts val="2800"/>
              <a:buNone/>
              <a:defRPr/>
            </a:lvl5pPr>
            <a:lvl6pPr lvl="5" rtl="0" algn="l">
              <a:lnSpc>
                <a:spcPct val="100000"/>
              </a:lnSpc>
              <a:spcBef>
                <a:spcPts val="0"/>
              </a:spcBef>
              <a:spcAft>
                <a:spcPts val="0"/>
              </a:spcAft>
              <a:buSzPts val="2800"/>
              <a:buNone/>
              <a:defRPr/>
            </a:lvl6pPr>
            <a:lvl7pPr lvl="6" rtl="0" algn="l">
              <a:lnSpc>
                <a:spcPct val="100000"/>
              </a:lnSpc>
              <a:spcBef>
                <a:spcPts val="0"/>
              </a:spcBef>
              <a:spcAft>
                <a:spcPts val="0"/>
              </a:spcAft>
              <a:buSzPts val="2800"/>
              <a:buNone/>
              <a:defRPr/>
            </a:lvl7pPr>
            <a:lvl8pPr lvl="7" rtl="0" algn="l">
              <a:lnSpc>
                <a:spcPct val="100000"/>
              </a:lnSpc>
              <a:spcBef>
                <a:spcPts val="0"/>
              </a:spcBef>
              <a:spcAft>
                <a:spcPts val="0"/>
              </a:spcAft>
              <a:buSzPts val="2800"/>
              <a:buNone/>
              <a:defRPr/>
            </a:lvl8pPr>
            <a:lvl9pPr lvl="8" rtl="0" algn="l">
              <a:lnSpc>
                <a:spcPct val="100000"/>
              </a:lnSpc>
              <a:spcBef>
                <a:spcPts val="0"/>
              </a:spcBef>
              <a:spcAft>
                <a:spcPts val="0"/>
              </a:spcAft>
              <a:buSzPts val="2800"/>
              <a:buNone/>
              <a:defRPr/>
            </a:lvl9pPr>
          </a:lstStyle>
          <a:p/>
        </p:txBody>
      </p:sp>
      <p:sp>
        <p:nvSpPr>
          <p:cNvPr id="84" name="Google Shape;8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5" name="Shape 85"/>
        <p:cNvGrpSpPr/>
        <p:nvPr/>
      </p:nvGrpSpPr>
      <p:grpSpPr>
        <a:xfrm>
          <a:off x="0" y="0"/>
          <a:ext cx="0" cy="0"/>
          <a:chOff x="0" y="0"/>
          <a:chExt cx="0" cy="0"/>
        </a:xfrm>
      </p:grpSpPr>
      <p:sp>
        <p:nvSpPr>
          <p:cNvPr id="86" name="Google Shape;86;p21"/>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rtl="0" algn="l">
              <a:lnSpc>
                <a:spcPct val="100000"/>
              </a:lnSpc>
              <a:spcBef>
                <a:spcPts val="0"/>
              </a:spcBef>
              <a:spcAft>
                <a:spcPts val="0"/>
              </a:spcAft>
              <a:buSzPts val="2400"/>
              <a:buNone/>
              <a:defRPr sz="2400"/>
            </a:lvl1pPr>
            <a:lvl2pPr lvl="1" rtl="0" algn="l">
              <a:lnSpc>
                <a:spcPct val="100000"/>
              </a:lnSpc>
              <a:spcBef>
                <a:spcPts val="0"/>
              </a:spcBef>
              <a:spcAft>
                <a:spcPts val="0"/>
              </a:spcAft>
              <a:buSzPts val="2400"/>
              <a:buNone/>
              <a:defRPr sz="2400"/>
            </a:lvl2pPr>
            <a:lvl3pPr lvl="2" rtl="0" algn="l">
              <a:lnSpc>
                <a:spcPct val="100000"/>
              </a:lnSpc>
              <a:spcBef>
                <a:spcPts val="0"/>
              </a:spcBef>
              <a:spcAft>
                <a:spcPts val="0"/>
              </a:spcAft>
              <a:buSzPts val="2400"/>
              <a:buNone/>
              <a:defRPr sz="2400"/>
            </a:lvl3pPr>
            <a:lvl4pPr lvl="3" rtl="0" algn="l">
              <a:lnSpc>
                <a:spcPct val="100000"/>
              </a:lnSpc>
              <a:spcBef>
                <a:spcPts val="0"/>
              </a:spcBef>
              <a:spcAft>
                <a:spcPts val="0"/>
              </a:spcAft>
              <a:buSzPts val="2400"/>
              <a:buNone/>
              <a:defRPr sz="2400"/>
            </a:lvl4pPr>
            <a:lvl5pPr lvl="4" rtl="0" algn="l">
              <a:lnSpc>
                <a:spcPct val="100000"/>
              </a:lnSpc>
              <a:spcBef>
                <a:spcPts val="0"/>
              </a:spcBef>
              <a:spcAft>
                <a:spcPts val="0"/>
              </a:spcAft>
              <a:buSzPts val="2400"/>
              <a:buNone/>
              <a:defRPr sz="2400"/>
            </a:lvl5pPr>
            <a:lvl6pPr lvl="5" rtl="0" algn="l">
              <a:lnSpc>
                <a:spcPct val="100000"/>
              </a:lnSpc>
              <a:spcBef>
                <a:spcPts val="0"/>
              </a:spcBef>
              <a:spcAft>
                <a:spcPts val="0"/>
              </a:spcAft>
              <a:buSzPts val="2400"/>
              <a:buNone/>
              <a:defRPr sz="2400"/>
            </a:lvl6pPr>
            <a:lvl7pPr lvl="6" rtl="0" algn="l">
              <a:lnSpc>
                <a:spcPct val="100000"/>
              </a:lnSpc>
              <a:spcBef>
                <a:spcPts val="0"/>
              </a:spcBef>
              <a:spcAft>
                <a:spcPts val="0"/>
              </a:spcAft>
              <a:buSzPts val="2400"/>
              <a:buNone/>
              <a:defRPr sz="2400"/>
            </a:lvl7pPr>
            <a:lvl8pPr lvl="7" rtl="0" algn="l">
              <a:lnSpc>
                <a:spcPct val="100000"/>
              </a:lnSpc>
              <a:spcBef>
                <a:spcPts val="0"/>
              </a:spcBef>
              <a:spcAft>
                <a:spcPts val="0"/>
              </a:spcAft>
              <a:buSzPts val="2400"/>
              <a:buNone/>
              <a:defRPr sz="2400"/>
            </a:lvl8pPr>
            <a:lvl9pPr lvl="8" rtl="0" algn="l">
              <a:lnSpc>
                <a:spcPct val="100000"/>
              </a:lnSpc>
              <a:spcBef>
                <a:spcPts val="0"/>
              </a:spcBef>
              <a:spcAft>
                <a:spcPts val="0"/>
              </a:spcAft>
              <a:buSzPts val="2400"/>
              <a:buNone/>
              <a:defRPr sz="2400"/>
            </a:lvl9pPr>
          </a:lstStyle>
          <a:p/>
        </p:txBody>
      </p:sp>
      <p:sp>
        <p:nvSpPr>
          <p:cNvPr id="87" name="Google Shape;87;p21"/>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rtl="0" algn="l">
              <a:lnSpc>
                <a:spcPct val="115000"/>
              </a:lnSpc>
              <a:spcBef>
                <a:spcPts val="0"/>
              </a:spcBef>
              <a:spcAft>
                <a:spcPts val="0"/>
              </a:spcAft>
              <a:buSzPts val="1200"/>
              <a:buChar char="●"/>
              <a:defRPr sz="1200"/>
            </a:lvl1pPr>
            <a:lvl2pPr indent="-304800" lvl="1" marL="914400" rtl="0" algn="l">
              <a:lnSpc>
                <a:spcPct val="115000"/>
              </a:lnSpc>
              <a:spcBef>
                <a:spcPts val="1600"/>
              </a:spcBef>
              <a:spcAft>
                <a:spcPts val="0"/>
              </a:spcAft>
              <a:buSzPts val="1200"/>
              <a:buChar char="○"/>
              <a:defRPr sz="1200"/>
            </a:lvl2pPr>
            <a:lvl3pPr indent="-304800" lvl="2" marL="1371600" rtl="0" algn="l">
              <a:lnSpc>
                <a:spcPct val="115000"/>
              </a:lnSpc>
              <a:spcBef>
                <a:spcPts val="1600"/>
              </a:spcBef>
              <a:spcAft>
                <a:spcPts val="0"/>
              </a:spcAft>
              <a:buSzPts val="1200"/>
              <a:buChar char="■"/>
              <a:defRPr sz="1200"/>
            </a:lvl3pPr>
            <a:lvl4pPr indent="-304800" lvl="3" marL="1828800" rtl="0" algn="l">
              <a:lnSpc>
                <a:spcPct val="115000"/>
              </a:lnSpc>
              <a:spcBef>
                <a:spcPts val="1600"/>
              </a:spcBef>
              <a:spcAft>
                <a:spcPts val="0"/>
              </a:spcAft>
              <a:buSzPts val="1200"/>
              <a:buChar char="●"/>
              <a:defRPr sz="1200"/>
            </a:lvl4pPr>
            <a:lvl5pPr indent="-304800" lvl="4" marL="2286000" rtl="0" algn="l">
              <a:lnSpc>
                <a:spcPct val="115000"/>
              </a:lnSpc>
              <a:spcBef>
                <a:spcPts val="1600"/>
              </a:spcBef>
              <a:spcAft>
                <a:spcPts val="0"/>
              </a:spcAft>
              <a:buSzPts val="1200"/>
              <a:buChar char="○"/>
              <a:defRPr sz="1200"/>
            </a:lvl5pPr>
            <a:lvl6pPr indent="-304800" lvl="5" marL="2743200" rtl="0" algn="l">
              <a:lnSpc>
                <a:spcPct val="115000"/>
              </a:lnSpc>
              <a:spcBef>
                <a:spcPts val="1600"/>
              </a:spcBef>
              <a:spcAft>
                <a:spcPts val="0"/>
              </a:spcAft>
              <a:buSzPts val="1200"/>
              <a:buChar char="■"/>
              <a:defRPr sz="1200"/>
            </a:lvl6pPr>
            <a:lvl7pPr indent="-304800" lvl="6" marL="3200400" rtl="0" algn="l">
              <a:lnSpc>
                <a:spcPct val="115000"/>
              </a:lnSpc>
              <a:spcBef>
                <a:spcPts val="1600"/>
              </a:spcBef>
              <a:spcAft>
                <a:spcPts val="0"/>
              </a:spcAft>
              <a:buSzPts val="1200"/>
              <a:buChar char="●"/>
              <a:defRPr sz="1200"/>
            </a:lvl7pPr>
            <a:lvl8pPr indent="-304800" lvl="7" marL="3657600" rtl="0" algn="l">
              <a:lnSpc>
                <a:spcPct val="115000"/>
              </a:lnSpc>
              <a:spcBef>
                <a:spcPts val="1600"/>
              </a:spcBef>
              <a:spcAft>
                <a:spcPts val="0"/>
              </a:spcAft>
              <a:buSzPts val="1200"/>
              <a:buChar char="○"/>
              <a:defRPr sz="1200"/>
            </a:lvl8pPr>
            <a:lvl9pPr indent="-304800" lvl="8" marL="4114800" rtl="0" algn="l">
              <a:lnSpc>
                <a:spcPct val="115000"/>
              </a:lnSpc>
              <a:spcBef>
                <a:spcPts val="1600"/>
              </a:spcBef>
              <a:spcAft>
                <a:spcPts val="1600"/>
              </a:spcAft>
              <a:buSzPts val="1200"/>
              <a:buChar char="■"/>
              <a:defRPr sz="1200"/>
            </a:lvl9pPr>
          </a:lstStyle>
          <a:p/>
        </p:txBody>
      </p:sp>
      <p:sp>
        <p:nvSpPr>
          <p:cNvPr id="88" name="Google Shape;88;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89" name="Shape 89"/>
        <p:cNvGrpSpPr/>
        <p:nvPr/>
      </p:nvGrpSpPr>
      <p:grpSpPr>
        <a:xfrm>
          <a:off x="0" y="0"/>
          <a:ext cx="0" cy="0"/>
          <a:chOff x="0" y="0"/>
          <a:chExt cx="0" cy="0"/>
        </a:xfrm>
      </p:grpSpPr>
      <p:sp>
        <p:nvSpPr>
          <p:cNvPr id="90" name="Google Shape;90;p22"/>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rtl="0" algn="l">
              <a:lnSpc>
                <a:spcPct val="100000"/>
              </a:lnSpc>
              <a:spcBef>
                <a:spcPts val="0"/>
              </a:spcBef>
              <a:spcAft>
                <a:spcPts val="0"/>
              </a:spcAft>
              <a:buSzPts val="4800"/>
              <a:buNone/>
              <a:defRPr sz="4800"/>
            </a:lvl1pPr>
            <a:lvl2pPr lvl="1" rtl="0" algn="l">
              <a:lnSpc>
                <a:spcPct val="100000"/>
              </a:lnSpc>
              <a:spcBef>
                <a:spcPts val="0"/>
              </a:spcBef>
              <a:spcAft>
                <a:spcPts val="0"/>
              </a:spcAft>
              <a:buSzPts val="4800"/>
              <a:buNone/>
              <a:defRPr sz="4800"/>
            </a:lvl2pPr>
            <a:lvl3pPr lvl="2" rtl="0" algn="l">
              <a:lnSpc>
                <a:spcPct val="100000"/>
              </a:lnSpc>
              <a:spcBef>
                <a:spcPts val="0"/>
              </a:spcBef>
              <a:spcAft>
                <a:spcPts val="0"/>
              </a:spcAft>
              <a:buSzPts val="4800"/>
              <a:buNone/>
              <a:defRPr sz="4800"/>
            </a:lvl3pPr>
            <a:lvl4pPr lvl="3" rtl="0" algn="l">
              <a:lnSpc>
                <a:spcPct val="100000"/>
              </a:lnSpc>
              <a:spcBef>
                <a:spcPts val="0"/>
              </a:spcBef>
              <a:spcAft>
                <a:spcPts val="0"/>
              </a:spcAft>
              <a:buSzPts val="4800"/>
              <a:buNone/>
              <a:defRPr sz="4800"/>
            </a:lvl4pPr>
            <a:lvl5pPr lvl="4" rtl="0" algn="l">
              <a:lnSpc>
                <a:spcPct val="100000"/>
              </a:lnSpc>
              <a:spcBef>
                <a:spcPts val="0"/>
              </a:spcBef>
              <a:spcAft>
                <a:spcPts val="0"/>
              </a:spcAft>
              <a:buSzPts val="4800"/>
              <a:buNone/>
              <a:defRPr sz="4800"/>
            </a:lvl5pPr>
            <a:lvl6pPr lvl="5" rtl="0" algn="l">
              <a:lnSpc>
                <a:spcPct val="100000"/>
              </a:lnSpc>
              <a:spcBef>
                <a:spcPts val="0"/>
              </a:spcBef>
              <a:spcAft>
                <a:spcPts val="0"/>
              </a:spcAft>
              <a:buSzPts val="4800"/>
              <a:buNone/>
              <a:defRPr sz="4800"/>
            </a:lvl6pPr>
            <a:lvl7pPr lvl="6" rtl="0" algn="l">
              <a:lnSpc>
                <a:spcPct val="100000"/>
              </a:lnSpc>
              <a:spcBef>
                <a:spcPts val="0"/>
              </a:spcBef>
              <a:spcAft>
                <a:spcPts val="0"/>
              </a:spcAft>
              <a:buSzPts val="4800"/>
              <a:buNone/>
              <a:defRPr sz="4800"/>
            </a:lvl7pPr>
            <a:lvl8pPr lvl="7" rtl="0" algn="l">
              <a:lnSpc>
                <a:spcPct val="100000"/>
              </a:lnSpc>
              <a:spcBef>
                <a:spcPts val="0"/>
              </a:spcBef>
              <a:spcAft>
                <a:spcPts val="0"/>
              </a:spcAft>
              <a:buSzPts val="4800"/>
              <a:buNone/>
              <a:defRPr sz="4800"/>
            </a:lvl8pPr>
            <a:lvl9pPr lvl="8" rtl="0" algn="l">
              <a:lnSpc>
                <a:spcPct val="100000"/>
              </a:lnSpc>
              <a:spcBef>
                <a:spcPts val="0"/>
              </a:spcBef>
              <a:spcAft>
                <a:spcPts val="0"/>
              </a:spcAft>
              <a:buSzPts val="4800"/>
              <a:buNone/>
              <a:defRPr sz="4800"/>
            </a:lvl9pPr>
          </a:lstStyle>
          <a:p/>
        </p:txBody>
      </p:sp>
      <p:sp>
        <p:nvSpPr>
          <p:cNvPr id="91" name="Google Shape;91;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92" name="Shape 92"/>
        <p:cNvGrpSpPr/>
        <p:nvPr/>
      </p:nvGrpSpPr>
      <p:grpSpPr>
        <a:xfrm>
          <a:off x="0" y="0"/>
          <a:ext cx="0" cy="0"/>
          <a:chOff x="0" y="0"/>
          <a:chExt cx="0" cy="0"/>
        </a:xfrm>
      </p:grpSpPr>
      <p:sp>
        <p:nvSpPr>
          <p:cNvPr id="93" name="Google Shape;93;p2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2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rtl="0" algn="ctr">
              <a:lnSpc>
                <a:spcPct val="100000"/>
              </a:lnSpc>
              <a:spcBef>
                <a:spcPts val="0"/>
              </a:spcBef>
              <a:spcAft>
                <a:spcPts val="0"/>
              </a:spcAft>
              <a:buSzPts val="4200"/>
              <a:buNone/>
              <a:defRPr sz="4200"/>
            </a:lvl1pPr>
            <a:lvl2pPr lvl="1" rtl="0" algn="ctr">
              <a:lnSpc>
                <a:spcPct val="100000"/>
              </a:lnSpc>
              <a:spcBef>
                <a:spcPts val="0"/>
              </a:spcBef>
              <a:spcAft>
                <a:spcPts val="0"/>
              </a:spcAft>
              <a:buSzPts val="4200"/>
              <a:buNone/>
              <a:defRPr sz="4200"/>
            </a:lvl2pPr>
            <a:lvl3pPr lvl="2" rtl="0" algn="ctr">
              <a:lnSpc>
                <a:spcPct val="100000"/>
              </a:lnSpc>
              <a:spcBef>
                <a:spcPts val="0"/>
              </a:spcBef>
              <a:spcAft>
                <a:spcPts val="0"/>
              </a:spcAft>
              <a:buSzPts val="4200"/>
              <a:buNone/>
              <a:defRPr sz="4200"/>
            </a:lvl3pPr>
            <a:lvl4pPr lvl="3" rtl="0" algn="ctr">
              <a:lnSpc>
                <a:spcPct val="100000"/>
              </a:lnSpc>
              <a:spcBef>
                <a:spcPts val="0"/>
              </a:spcBef>
              <a:spcAft>
                <a:spcPts val="0"/>
              </a:spcAft>
              <a:buSzPts val="4200"/>
              <a:buNone/>
              <a:defRPr sz="4200"/>
            </a:lvl4pPr>
            <a:lvl5pPr lvl="4" rtl="0" algn="ctr">
              <a:lnSpc>
                <a:spcPct val="100000"/>
              </a:lnSpc>
              <a:spcBef>
                <a:spcPts val="0"/>
              </a:spcBef>
              <a:spcAft>
                <a:spcPts val="0"/>
              </a:spcAft>
              <a:buSzPts val="4200"/>
              <a:buNone/>
              <a:defRPr sz="4200"/>
            </a:lvl5pPr>
            <a:lvl6pPr lvl="5" rtl="0" algn="ctr">
              <a:lnSpc>
                <a:spcPct val="100000"/>
              </a:lnSpc>
              <a:spcBef>
                <a:spcPts val="0"/>
              </a:spcBef>
              <a:spcAft>
                <a:spcPts val="0"/>
              </a:spcAft>
              <a:buSzPts val="4200"/>
              <a:buNone/>
              <a:defRPr sz="4200"/>
            </a:lvl6pPr>
            <a:lvl7pPr lvl="6" rtl="0" algn="ctr">
              <a:lnSpc>
                <a:spcPct val="100000"/>
              </a:lnSpc>
              <a:spcBef>
                <a:spcPts val="0"/>
              </a:spcBef>
              <a:spcAft>
                <a:spcPts val="0"/>
              </a:spcAft>
              <a:buSzPts val="4200"/>
              <a:buNone/>
              <a:defRPr sz="4200"/>
            </a:lvl7pPr>
            <a:lvl8pPr lvl="7" rtl="0" algn="ctr">
              <a:lnSpc>
                <a:spcPct val="100000"/>
              </a:lnSpc>
              <a:spcBef>
                <a:spcPts val="0"/>
              </a:spcBef>
              <a:spcAft>
                <a:spcPts val="0"/>
              </a:spcAft>
              <a:buSzPts val="4200"/>
              <a:buNone/>
              <a:defRPr sz="4200"/>
            </a:lvl8pPr>
            <a:lvl9pPr lvl="8" rtl="0" algn="ctr">
              <a:lnSpc>
                <a:spcPct val="100000"/>
              </a:lnSpc>
              <a:spcBef>
                <a:spcPts val="0"/>
              </a:spcBef>
              <a:spcAft>
                <a:spcPts val="0"/>
              </a:spcAft>
              <a:buSzPts val="4200"/>
              <a:buNone/>
              <a:defRPr sz="4200"/>
            </a:lvl9pPr>
          </a:lstStyle>
          <a:p/>
        </p:txBody>
      </p:sp>
      <p:sp>
        <p:nvSpPr>
          <p:cNvPr id="95" name="Google Shape;95;p23"/>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6" name="Google Shape;96;p23"/>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rtl="0" algn="l">
              <a:lnSpc>
                <a:spcPct val="115000"/>
              </a:lnSpc>
              <a:spcBef>
                <a:spcPts val="0"/>
              </a:spcBef>
              <a:spcAft>
                <a:spcPts val="0"/>
              </a:spcAft>
              <a:buSzPts val="1800"/>
              <a:buChar char="●"/>
              <a:defRPr/>
            </a:lvl1pPr>
            <a:lvl2pPr indent="-317500" lvl="1" marL="914400" rtl="0" algn="l">
              <a:lnSpc>
                <a:spcPct val="115000"/>
              </a:lnSpc>
              <a:spcBef>
                <a:spcPts val="1600"/>
              </a:spcBef>
              <a:spcAft>
                <a:spcPts val="0"/>
              </a:spcAft>
              <a:buSzPts val="1400"/>
              <a:buChar char="○"/>
              <a:defRPr/>
            </a:lvl2pPr>
            <a:lvl3pPr indent="-317500" lvl="2" marL="1371600" rtl="0" algn="l">
              <a:lnSpc>
                <a:spcPct val="115000"/>
              </a:lnSpc>
              <a:spcBef>
                <a:spcPts val="1600"/>
              </a:spcBef>
              <a:spcAft>
                <a:spcPts val="0"/>
              </a:spcAft>
              <a:buSzPts val="1400"/>
              <a:buChar char="■"/>
              <a:defRPr/>
            </a:lvl3pPr>
            <a:lvl4pPr indent="-317500" lvl="3" marL="1828800" rtl="0" algn="l">
              <a:lnSpc>
                <a:spcPct val="115000"/>
              </a:lnSpc>
              <a:spcBef>
                <a:spcPts val="1600"/>
              </a:spcBef>
              <a:spcAft>
                <a:spcPts val="0"/>
              </a:spcAft>
              <a:buSzPts val="1400"/>
              <a:buChar char="●"/>
              <a:defRPr/>
            </a:lvl4pPr>
            <a:lvl5pPr indent="-317500" lvl="4" marL="2286000" rtl="0" algn="l">
              <a:lnSpc>
                <a:spcPct val="115000"/>
              </a:lnSpc>
              <a:spcBef>
                <a:spcPts val="1600"/>
              </a:spcBef>
              <a:spcAft>
                <a:spcPts val="0"/>
              </a:spcAft>
              <a:buSzPts val="1400"/>
              <a:buChar char="○"/>
              <a:defRPr/>
            </a:lvl5pPr>
            <a:lvl6pPr indent="-317500" lvl="5" marL="2743200" rtl="0" algn="l">
              <a:lnSpc>
                <a:spcPct val="115000"/>
              </a:lnSpc>
              <a:spcBef>
                <a:spcPts val="1600"/>
              </a:spcBef>
              <a:spcAft>
                <a:spcPts val="0"/>
              </a:spcAft>
              <a:buSzPts val="1400"/>
              <a:buChar char="■"/>
              <a:defRPr/>
            </a:lvl6pPr>
            <a:lvl7pPr indent="-317500" lvl="6" marL="3200400" rtl="0" algn="l">
              <a:lnSpc>
                <a:spcPct val="115000"/>
              </a:lnSpc>
              <a:spcBef>
                <a:spcPts val="1600"/>
              </a:spcBef>
              <a:spcAft>
                <a:spcPts val="0"/>
              </a:spcAft>
              <a:buSzPts val="1400"/>
              <a:buChar char="●"/>
              <a:defRPr/>
            </a:lvl7pPr>
            <a:lvl8pPr indent="-317500" lvl="7" marL="3657600" rtl="0" algn="l">
              <a:lnSpc>
                <a:spcPct val="115000"/>
              </a:lnSpc>
              <a:spcBef>
                <a:spcPts val="1600"/>
              </a:spcBef>
              <a:spcAft>
                <a:spcPts val="0"/>
              </a:spcAft>
              <a:buSzPts val="1400"/>
              <a:buChar char="○"/>
              <a:defRPr/>
            </a:lvl8pPr>
            <a:lvl9pPr indent="-317500" lvl="8" marL="4114800" rtl="0" algn="l">
              <a:lnSpc>
                <a:spcPct val="115000"/>
              </a:lnSpc>
              <a:spcBef>
                <a:spcPts val="1600"/>
              </a:spcBef>
              <a:spcAft>
                <a:spcPts val="1600"/>
              </a:spcAft>
              <a:buSzPts val="1400"/>
              <a:buChar char="■"/>
              <a:defRPr/>
            </a:lvl9pPr>
          </a:lstStyle>
          <a:p/>
        </p:txBody>
      </p:sp>
      <p:sp>
        <p:nvSpPr>
          <p:cNvPr id="97" name="Google Shape;9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8" name="Shape 98"/>
        <p:cNvGrpSpPr/>
        <p:nvPr/>
      </p:nvGrpSpPr>
      <p:grpSpPr>
        <a:xfrm>
          <a:off x="0" y="0"/>
          <a:ext cx="0" cy="0"/>
          <a:chOff x="0" y="0"/>
          <a:chExt cx="0" cy="0"/>
        </a:xfrm>
      </p:grpSpPr>
      <p:sp>
        <p:nvSpPr>
          <p:cNvPr id="99" name="Google Shape;99;p24"/>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rtl="0" algn="l">
              <a:lnSpc>
                <a:spcPct val="100000"/>
              </a:lnSpc>
              <a:spcBef>
                <a:spcPts val="0"/>
              </a:spcBef>
              <a:spcAft>
                <a:spcPts val="0"/>
              </a:spcAft>
              <a:buSzPts val="1800"/>
              <a:buNone/>
              <a:defRPr/>
            </a:lvl1pPr>
          </a:lstStyle>
          <a:p/>
        </p:txBody>
      </p:sp>
      <p:sp>
        <p:nvSpPr>
          <p:cNvPr id="100" name="Google Shape;100;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01" name="Shape 101"/>
        <p:cNvGrpSpPr/>
        <p:nvPr/>
      </p:nvGrpSpPr>
      <p:grpSpPr>
        <a:xfrm>
          <a:off x="0" y="0"/>
          <a:ext cx="0" cy="0"/>
          <a:chOff x="0" y="0"/>
          <a:chExt cx="0" cy="0"/>
        </a:xfrm>
      </p:grpSpPr>
      <p:sp>
        <p:nvSpPr>
          <p:cNvPr id="102" name="Google Shape;102;p25"/>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rtl="0" algn="ctr">
              <a:lnSpc>
                <a:spcPct val="100000"/>
              </a:lnSpc>
              <a:spcBef>
                <a:spcPts val="0"/>
              </a:spcBef>
              <a:spcAft>
                <a:spcPts val="0"/>
              </a:spcAft>
              <a:buSzPts val="12000"/>
              <a:buNone/>
              <a:defRPr sz="12000"/>
            </a:lvl1pPr>
            <a:lvl2pPr lvl="1" rtl="0" algn="ctr">
              <a:lnSpc>
                <a:spcPct val="100000"/>
              </a:lnSpc>
              <a:spcBef>
                <a:spcPts val="0"/>
              </a:spcBef>
              <a:spcAft>
                <a:spcPts val="0"/>
              </a:spcAft>
              <a:buSzPts val="12000"/>
              <a:buNone/>
              <a:defRPr sz="12000"/>
            </a:lvl2pPr>
            <a:lvl3pPr lvl="2" rtl="0" algn="ctr">
              <a:lnSpc>
                <a:spcPct val="100000"/>
              </a:lnSpc>
              <a:spcBef>
                <a:spcPts val="0"/>
              </a:spcBef>
              <a:spcAft>
                <a:spcPts val="0"/>
              </a:spcAft>
              <a:buSzPts val="12000"/>
              <a:buNone/>
              <a:defRPr sz="12000"/>
            </a:lvl3pPr>
            <a:lvl4pPr lvl="3" rtl="0" algn="ctr">
              <a:lnSpc>
                <a:spcPct val="100000"/>
              </a:lnSpc>
              <a:spcBef>
                <a:spcPts val="0"/>
              </a:spcBef>
              <a:spcAft>
                <a:spcPts val="0"/>
              </a:spcAft>
              <a:buSzPts val="12000"/>
              <a:buNone/>
              <a:defRPr sz="12000"/>
            </a:lvl4pPr>
            <a:lvl5pPr lvl="4" rtl="0" algn="ctr">
              <a:lnSpc>
                <a:spcPct val="100000"/>
              </a:lnSpc>
              <a:spcBef>
                <a:spcPts val="0"/>
              </a:spcBef>
              <a:spcAft>
                <a:spcPts val="0"/>
              </a:spcAft>
              <a:buSzPts val="12000"/>
              <a:buNone/>
              <a:defRPr sz="12000"/>
            </a:lvl5pPr>
            <a:lvl6pPr lvl="5" rtl="0" algn="ctr">
              <a:lnSpc>
                <a:spcPct val="100000"/>
              </a:lnSpc>
              <a:spcBef>
                <a:spcPts val="0"/>
              </a:spcBef>
              <a:spcAft>
                <a:spcPts val="0"/>
              </a:spcAft>
              <a:buSzPts val="12000"/>
              <a:buNone/>
              <a:defRPr sz="12000"/>
            </a:lvl6pPr>
            <a:lvl7pPr lvl="6" rtl="0" algn="ctr">
              <a:lnSpc>
                <a:spcPct val="100000"/>
              </a:lnSpc>
              <a:spcBef>
                <a:spcPts val="0"/>
              </a:spcBef>
              <a:spcAft>
                <a:spcPts val="0"/>
              </a:spcAft>
              <a:buSzPts val="12000"/>
              <a:buNone/>
              <a:defRPr sz="12000"/>
            </a:lvl7pPr>
            <a:lvl8pPr lvl="7" rtl="0" algn="ctr">
              <a:lnSpc>
                <a:spcPct val="100000"/>
              </a:lnSpc>
              <a:spcBef>
                <a:spcPts val="0"/>
              </a:spcBef>
              <a:spcAft>
                <a:spcPts val="0"/>
              </a:spcAft>
              <a:buSzPts val="12000"/>
              <a:buNone/>
              <a:defRPr sz="12000"/>
            </a:lvl8pPr>
            <a:lvl9pPr lvl="8" rtl="0" algn="ctr">
              <a:lnSpc>
                <a:spcPct val="100000"/>
              </a:lnSpc>
              <a:spcBef>
                <a:spcPts val="0"/>
              </a:spcBef>
              <a:spcAft>
                <a:spcPts val="0"/>
              </a:spcAft>
              <a:buSzPts val="12000"/>
              <a:buNone/>
              <a:defRPr sz="12000"/>
            </a:lvl9pPr>
          </a:lstStyle>
          <a:p>
            <a:r>
              <a:t>xx%</a:t>
            </a:r>
          </a:p>
        </p:txBody>
      </p:sp>
      <p:sp>
        <p:nvSpPr>
          <p:cNvPr id="103" name="Google Shape;103;p25"/>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rtl="0" algn="ctr">
              <a:lnSpc>
                <a:spcPct val="115000"/>
              </a:lnSpc>
              <a:spcBef>
                <a:spcPts val="0"/>
              </a:spcBef>
              <a:spcAft>
                <a:spcPts val="0"/>
              </a:spcAft>
              <a:buSzPts val="1800"/>
              <a:buChar char="●"/>
              <a:defRPr/>
            </a:lvl1pPr>
            <a:lvl2pPr indent="-317500" lvl="1" marL="914400" rtl="0" algn="ctr">
              <a:lnSpc>
                <a:spcPct val="115000"/>
              </a:lnSpc>
              <a:spcBef>
                <a:spcPts val="1600"/>
              </a:spcBef>
              <a:spcAft>
                <a:spcPts val="0"/>
              </a:spcAft>
              <a:buSzPts val="1400"/>
              <a:buChar char="○"/>
              <a:defRPr/>
            </a:lvl2pPr>
            <a:lvl3pPr indent="-317500" lvl="2" marL="1371600" rtl="0" algn="ctr">
              <a:lnSpc>
                <a:spcPct val="115000"/>
              </a:lnSpc>
              <a:spcBef>
                <a:spcPts val="1600"/>
              </a:spcBef>
              <a:spcAft>
                <a:spcPts val="0"/>
              </a:spcAft>
              <a:buSzPts val="1400"/>
              <a:buChar char="■"/>
              <a:defRPr/>
            </a:lvl3pPr>
            <a:lvl4pPr indent="-317500" lvl="3" marL="1828800" rtl="0" algn="ctr">
              <a:lnSpc>
                <a:spcPct val="115000"/>
              </a:lnSpc>
              <a:spcBef>
                <a:spcPts val="1600"/>
              </a:spcBef>
              <a:spcAft>
                <a:spcPts val="0"/>
              </a:spcAft>
              <a:buSzPts val="1400"/>
              <a:buChar char="●"/>
              <a:defRPr/>
            </a:lvl4pPr>
            <a:lvl5pPr indent="-317500" lvl="4" marL="2286000" rtl="0" algn="ctr">
              <a:lnSpc>
                <a:spcPct val="115000"/>
              </a:lnSpc>
              <a:spcBef>
                <a:spcPts val="1600"/>
              </a:spcBef>
              <a:spcAft>
                <a:spcPts val="0"/>
              </a:spcAft>
              <a:buSzPts val="1400"/>
              <a:buChar char="○"/>
              <a:defRPr/>
            </a:lvl5pPr>
            <a:lvl6pPr indent="-317500" lvl="5" marL="2743200" rtl="0" algn="ctr">
              <a:lnSpc>
                <a:spcPct val="115000"/>
              </a:lnSpc>
              <a:spcBef>
                <a:spcPts val="1600"/>
              </a:spcBef>
              <a:spcAft>
                <a:spcPts val="0"/>
              </a:spcAft>
              <a:buSzPts val="1400"/>
              <a:buChar char="■"/>
              <a:defRPr/>
            </a:lvl6pPr>
            <a:lvl7pPr indent="-317500" lvl="6" marL="3200400" rtl="0" algn="ctr">
              <a:lnSpc>
                <a:spcPct val="115000"/>
              </a:lnSpc>
              <a:spcBef>
                <a:spcPts val="1600"/>
              </a:spcBef>
              <a:spcAft>
                <a:spcPts val="0"/>
              </a:spcAft>
              <a:buSzPts val="1400"/>
              <a:buChar char="●"/>
              <a:defRPr/>
            </a:lvl7pPr>
            <a:lvl8pPr indent="-317500" lvl="7" marL="3657600" rtl="0" algn="ctr">
              <a:lnSpc>
                <a:spcPct val="115000"/>
              </a:lnSpc>
              <a:spcBef>
                <a:spcPts val="1600"/>
              </a:spcBef>
              <a:spcAft>
                <a:spcPts val="0"/>
              </a:spcAft>
              <a:buSzPts val="1400"/>
              <a:buChar char="○"/>
              <a:defRPr/>
            </a:lvl8pPr>
            <a:lvl9pPr indent="-317500" lvl="8" marL="4114800" rtl="0" algn="ctr">
              <a:lnSpc>
                <a:spcPct val="115000"/>
              </a:lnSpc>
              <a:spcBef>
                <a:spcPts val="1600"/>
              </a:spcBef>
              <a:spcAft>
                <a:spcPts val="1600"/>
              </a:spcAft>
              <a:buSzPts val="1400"/>
              <a:buChar char="■"/>
              <a:defRPr/>
            </a:lvl9pPr>
          </a:lstStyle>
          <a:p/>
        </p:txBody>
      </p:sp>
      <p:sp>
        <p:nvSpPr>
          <p:cNvPr id="104" name="Google Shape;104;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5" name="Shape 105"/>
        <p:cNvGrpSpPr/>
        <p:nvPr/>
      </p:nvGrpSpPr>
      <p:grpSpPr>
        <a:xfrm>
          <a:off x="0" y="0"/>
          <a:ext cx="0" cy="0"/>
          <a:chOff x="0" y="0"/>
          <a:chExt cx="0" cy="0"/>
        </a:xfrm>
      </p:grpSpPr>
      <p:sp>
        <p:nvSpPr>
          <p:cNvPr id="106" name="Google Shape;106;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p:cSld name="Title Slide">
    <p:spTree>
      <p:nvGrpSpPr>
        <p:cNvPr id="111" name="Shape 111"/>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p:cSld name="Title and Content">
    <p:spTree>
      <p:nvGrpSpPr>
        <p:cNvPr id="116" name="Shape 116"/>
        <p:cNvGrpSpPr/>
        <p:nvPr/>
      </p:nvGrpSpPr>
      <p:grpSpPr>
        <a:xfrm>
          <a:off x="0" y="0"/>
          <a:ext cx="0" cy="0"/>
          <a:chOff x="0" y="0"/>
          <a:chExt cx="0" cy="0"/>
        </a:xfrm>
      </p:grpSpPr>
      <p:sp>
        <p:nvSpPr>
          <p:cNvPr id="117" name="Google Shape;117;p30"/>
          <p:cNvSpPr/>
          <p:nvPr>
            <p:ph type="title"/>
          </p:nvPr>
        </p:nvSpPr>
        <p:spPr>
          <a:xfrm>
            <a:off x="457198" y="359171"/>
            <a:ext cx="8220000" cy="745500"/>
          </a:xfrm>
          <a:prstGeom prst="roundRect">
            <a:avLst>
              <a:gd fmla="val 2082" name="adj"/>
            </a:avLst>
          </a:prstGeom>
          <a:noFill/>
          <a:ln>
            <a:noFill/>
          </a:ln>
        </p:spPr>
        <p:txBody>
          <a:bodyPr anchorCtr="1" anchor="ctr" bIns="252000" lIns="252000" spcFirstLastPara="1" rIns="252000" wrap="square" tIns="252000">
            <a:noAutofit/>
          </a:bodyPr>
          <a:lstStyle>
            <a:lvl1pPr lvl="0" rtl="0" algn="l">
              <a:lnSpc>
                <a:spcPct val="90000"/>
              </a:lnSpc>
              <a:spcBef>
                <a:spcPts val="0"/>
              </a:spcBef>
              <a:spcAft>
                <a:spcPts val="0"/>
              </a:spcAft>
              <a:buSzPts val="1400"/>
              <a:buNone/>
              <a:defRPr>
                <a:latin typeface="Arial"/>
                <a:ea typeface="Arial"/>
                <a:cs typeface="Arial"/>
                <a:sym typeface="Arial"/>
              </a:defRPr>
            </a:lvl1pPr>
            <a:lvl2pPr lvl="1" rtl="0" algn="l">
              <a:lnSpc>
                <a:spcPct val="90000"/>
              </a:lnSpc>
              <a:spcBef>
                <a:spcPts val="0"/>
              </a:spcBef>
              <a:spcAft>
                <a:spcPts val="0"/>
              </a:spcAft>
              <a:buSzPts val="1400"/>
              <a:buNone/>
              <a:defRPr/>
            </a:lvl2pPr>
            <a:lvl3pPr lvl="2" rtl="0" algn="l">
              <a:lnSpc>
                <a:spcPct val="90000"/>
              </a:lnSpc>
              <a:spcBef>
                <a:spcPts val="0"/>
              </a:spcBef>
              <a:spcAft>
                <a:spcPts val="0"/>
              </a:spcAft>
              <a:buSzPts val="1400"/>
              <a:buNone/>
              <a:defRPr/>
            </a:lvl3pPr>
            <a:lvl4pPr lvl="3" rtl="0" algn="l">
              <a:lnSpc>
                <a:spcPct val="90000"/>
              </a:lnSpc>
              <a:spcBef>
                <a:spcPts val="0"/>
              </a:spcBef>
              <a:spcAft>
                <a:spcPts val="0"/>
              </a:spcAft>
              <a:buSzPts val="1400"/>
              <a:buNone/>
              <a:defRPr/>
            </a:lvl4pPr>
            <a:lvl5pPr lvl="4" rtl="0" algn="l">
              <a:lnSpc>
                <a:spcPct val="90000"/>
              </a:lnSpc>
              <a:spcBef>
                <a:spcPts val="0"/>
              </a:spcBef>
              <a:spcAft>
                <a:spcPts val="0"/>
              </a:spcAft>
              <a:buSzPts val="1400"/>
              <a:buNone/>
              <a:defRPr/>
            </a:lvl5pPr>
            <a:lvl6pPr lvl="5" rtl="0" algn="l">
              <a:lnSpc>
                <a:spcPct val="90000"/>
              </a:lnSpc>
              <a:spcBef>
                <a:spcPts val="0"/>
              </a:spcBef>
              <a:spcAft>
                <a:spcPts val="0"/>
              </a:spcAft>
              <a:buSzPts val="1400"/>
              <a:buNone/>
              <a:defRPr/>
            </a:lvl6pPr>
            <a:lvl7pPr lvl="6" rtl="0" algn="l">
              <a:lnSpc>
                <a:spcPct val="90000"/>
              </a:lnSpc>
              <a:spcBef>
                <a:spcPts val="0"/>
              </a:spcBef>
              <a:spcAft>
                <a:spcPts val="0"/>
              </a:spcAft>
              <a:buSzPts val="1400"/>
              <a:buNone/>
              <a:defRPr/>
            </a:lvl7pPr>
            <a:lvl8pPr lvl="7" rtl="0" algn="l">
              <a:lnSpc>
                <a:spcPct val="90000"/>
              </a:lnSpc>
              <a:spcBef>
                <a:spcPts val="0"/>
              </a:spcBef>
              <a:spcAft>
                <a:spcPts val="0"/>
              </a:spcAft>
              <a:buSzPts val="1400"/>
              <a:buNone/>
              <a:defRPr/>
            </a:lvl8pPr>
            <a:lvl9pPr lvl="8" rtl="0" algn="l">
              <a:lnSpc>
                <a:spcPct val="90000"/>
              </a:lnSpc>
              <a:spcBef>
                <a:spcPts val="0"/>
              </a:spcBef>
              <a:spcAft>
                <a:spcPts val="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122" name="Shape 122"/>
        <p:cNvGrpSpPr/>
        <p:nvPr/>
      </p:nvGrpSpPr>
      <p:grpSpPr>
        <a:xfrm>
          <a:off x="0" y="0"/>
          <a:ext cx="0" cy="0"/>
          <a:chOff x="0" y="0"/>
          <a:chExt cx="0" cy="0"/>
        </a:xfrm>
      </p:grpSpPr>
      <p:sp>
        <p:nvSpPr>
          <p:cNvPr id="123" name="Google Shape;123;p3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2"/>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125" name="Google Shape;125;p32"/>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26" name="Google Shape;126;p3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27" name="Shape 127"/>
        <p:cNvGrpSpPr/>
        <p:nvPr/>
      </p:nvGrpSpPr>
      <p:grpSpPr>
        <a:xfrm>
          <a:off x="0" y="0"/>
          <a:ext cx="0" cy="0"/>
          <a:chOff x="0" y="0"/>
          <a:chExt cx="0" cy="0"/>
        </a:xfrm>
      </p:grpSpPr>
      <p:sp>
        <p:nvSpPr>
          <p:cNvPr id="128" name="Google Shape;128;p3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129" name="Google Shape;129;p3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0" name="Shape 130"/>
        <p:cNvGrpSpPr/>
        <p:nvPr/>
      </p:nvGrpSpPr>
      <p:grpSpPr>
        <a:xfrm>
          <a:off x="0" y="0"/>
          <a:ext cx="0" cy="0"/>
          <a:chOff x="0" y="0"/>
          <a:chExt cx="0" cy="0"/>
        </a:xfrm>
      </p:grpSpPr>
      <p:sp>
        <p:nvSpPr>
          <p:cNvPr id="131" name="Google Shape;131;p3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32" name="Google Shape;132;p34"/>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33" name="Google Shape;133;p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34" name="Shape 134"/>
        <p:cNvGrpSpPr/>
        <p:nvPr/>
      </p:nvGrpSpPr>
      <p:grpSpPr>
        <a:xfrm>
          <a:off x="0" y="0"/>
          <a:ext cx="0" cy="0"/>
          <a:chOff x="0" y="0"/>
          <a:chExt cx="0" cy="0"/>
        </a:xfrm>
      </p:grpSpPr>
      <p:sp>
        <p:nvSpPr>
          <p:cNvPr id="135" name="Google Shape;135;p3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36" name="Google Shape;136;p35"/>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37" name="Google Shape;137;p35"/>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38" name="Google Shape;138;p3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39" name="Shape 139"/>
        <p:cNvGrpSpPr/>
        <p:nvPr/>
      </p:nvGrpSpPr>
      <p:grpSpPr>
        <a:xfrm>
          <a:off x="0" y="0"/>
          <a:ext cx="0" cy="0"/>
          <a:chOff x="0" y="0"/>
          <a:chExt cx="0" cy="0"/>
        </a:xfrm>
      </p:grpSpPr>
      <p:sp>
        <p:nvSpPr>
          <p:cNvPr id="140" name="Google Shape;140;p3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141" name="Google Shape;141;p3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42" name="Shape 142"/>
        <p:cNvGrpSpPr/>
        <p:nvPr/>
      </p:nvGrpSpPr>
      <p:grpSpPr>
        <a:xfrm>
          <a:off x="0" y="0"/>
          <a:ext cx="0" cy="0"/>
          <a:chOff x="0" y="0"/>
          <a:chExt cx="0" cy="0"/>
        </a:xfrm>
      </p:grpSpPr>
      <p:sp>
        <p:nvSpPr>
          <p:cNvPr id="143" name="Google Shape;143;p3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144" name="Google Shape;144;p3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45" name="Google Shape;145;p3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146" name="Shape 146"/>
        <p:cNvGrpSpPr/>
        <p:nvPr/>
      </p:nvGrpSpPr>
      <p:grpSpPr>
        <a:xfrm>
          <a:off x="0" y="0"/>
          <a:ext cx="0" cy="0"/>
          <a:chOff x="0" y="0"/>
          <a:chExt cx="0" cy="0"/>
        </a:xfrm>
      </p:grpSpPr>
      <p:sp>
        <p:nvSpPr>
          <p:cNvPr id="147" name="Google Shape;147;p3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148" name="Google Shape;148;p3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49" name="Shape 149"/>
        <p:cNvGrpSpPr/>
        <p:nvPr/>
      </p:nvGrpSpPr>
      <p:grpSpPr>
        <a:xfrm>
          <a:off x="0" y="0"/>
          <a:ext cx="0" cy="0"/>
          <a:chOff x="0" y="0"/>
          <a:chExt cx="0" cy="0"/>
        </a:xfrm>
      </p:grpSpPr>
      <p:sp>
        <p:nvSpPr>
          <p:cNvPr id="150" name="Google Shape;150;p3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1" name="Google Shape;151;p3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152" name="Google Shape;152;p39"/>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153" name="Google Shape;153;p39"/>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54" name="Google Shape;154;p3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155" name="Google Shape;155;p3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56" name="Shape 156"/>
        <p:cNvGrpSpPr/>
        <p:nvPr/>
      </p:nvGrpSpPr>
      <p:grpSpPr>
        <a:xfrm>
          <a:off x="0" y="0"/>
          <a:ext cx="0" cy="0"/>
          <a:chOff x="0" y="0"/>
          <a:chExt cx="0" cy="0"/>
        </a:xfrm>
      </p:grpSpPr>
      <p:sp>
        <p:nvSpPr>
          <p:cNvPr id="157" name="Google Shape;157;p40"/>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158" name="Google Shape;158;p4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59" name="Shape 159"/>
        <p:cNvGrpSpPr/>
        <p:nvPr/>
      </p:nvGrpSpPr>
      <p:grpSpPr>
        <a:xfrm>
          <a:off x="0" y="0"/>
          <a:ext cx="0" cy="0"/>
          <a:chOff x="0" y="0"/>
          <a:chExt cx="0" cy="0"/>
        </a:xfrm>
      </p:grpSpPr>
      <p:sp>
        <p:nvSpPr>
          <p:cNvPr id="160" name="Google Shape;160;p4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61" name="Google Shape;161;p41"/>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62" name="Google Shape;162;p4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63" name="Shape 163"/>
        <p:cNvGrpSpPr/>
        <p:nvPr/>
      </p:nvGrpSpPr>
      <p:grpSpPr>
        <a:xfrm>
          <a:off x="0" y="0"/>
          <a:ext cx="0" cy="0"/>
          <a:chOff x="0" y="0"/>
          <a:chExt cx="0" cy="0"/>
        </a:xfrm>
      </p:grpSpPr>
      <p:sp>
        <p:nvSpPr>
          <p:cNvPr id="164" name="Google Shape;164;p4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theme" Target="../theme/theme6.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image" Target="../media/image1.png"/><Relationship Id="rId3" Type="http://schemas.openxmlformats.org/officeDocument/2006/relationships/slideLayout" Target="../slideLayouts/slideLayout25.xml"/><Relationship Id="rId4" Type="http://schemas.openxmlformats.org/officeDocument/2006/relationships/theme" Target="../theme/theme5.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6.xml"/><Relationship Id="rId3" Type="http://schemas.openxmlformats.org/officeDocument/2006/relationships/theme" Target="../theme/theme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37.xml"/><Relationship Id="rId10" Type="http://schemas.openxmlformats.org/officeDocument/2006/relationships/slideLayout" Target="../slideLayouts/slideLayout36.xml"/><Relationship Id="rId12" Type="http://schemas.openxmlformats.org/officeDocument/2006/relationships/theme" Target="../theme/theme4.xml"/><Relationship Id="rId1" Type="http://schemas.openxmlformats.org/officeDocument/2006/relationships/slideLayout" Target="../slideLayouts/slideLayout27.xml"/><Relationship Id="rId2" Type="http://schemas.openxmlformats.org/officeDocument/2006/relationships/slideLayout" Target="../slideLayouts/slideLayout28.xml"/><Relationship Id="rId3" Type="http://schemas.openxmlformats.org/officeDocument/2006/relationships/slideLayout" Target="../slideLayouts/slideLayout29.xml"/><Relationship Id="rId4" Type="http://schemas.openxmlformats.org/officeDocument/2006/relationships/slideLayout" Target="../slideLayouts/slideLayout30.xml"/><Relationship Id="rId9" Type="http://schemas.openxmlformats.org/officeDocument/2006/relationships/slideLayout" Target="../slideLayouts/slideLayout35.xml"/><Relationship Id="rId5" Type="http://schemas.openxmlformats.org/officeDocument/2006/relationships/slideLayout" Target="../slideLayouts/slideLayout31.xml"/><Relationship Id="rId6" Type="http://schemas.openxmlformats.org/officeDocument/2006/relationships/slideLayout" Target="../slideLayouts/slideLayout32.xml"/><Relationship Id="rId7" Type="http://schemas.openxmlformats.org/officeDocument/2006/relationships/slideLayout" Target="../slideLayouts/slideLayout33.xml"/><Relationship Id="rId8"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58" name="Google Shape;58;p1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107" name="Shape 107"/>
        <p:cNvGrpSpPr/>
        <p:nvPr/>
      </p:nvGrpSpPr>
      <p:grpSpPr>
        <a:xfrm>
          <a:off x="0" y="0"/>
          <a:ext cx="0" cy="0"/>
          <a:chOff x="0" y="0"/>
          <a:chExt cx="0" cy="0"/>
        </a:xfrm>
      </p:grpSpPr>
      <p:pic>
        <p:nvPicPr>
          <p:cNvPr id="108" name="Google Shape;108;p27"/>
          <p:cNvPicPr preferRelativeResize="0"/>
          <p:nvPr/>
        </p:nvPicPr>
        <p:blipFill rotWithShape="1">
          <a:blip r:embed="rId2">
            <a:alphaModFix/>
          </a:blip>
          <a:srcRect b="0" l="0" r="0" t="0"/>
          <a:stretch/>
        </p:blipFill>
        <p:spPr>
          <a:xfrm>
            <a:off x="8523287" y="4647009"/>
            <a:ext cx="432197" cy="435769"/>
          </a:xfrm>
          <a:prstGeom prst="rect">
            <a:avLst/>
          </a:prstGeom>
          <a:noFill/>
          <a:ln>
            <a:noFill/>
          </a:ln>
        </p:spPr>
      </p:pic>
      <p:sp>
        <p:nvSpPr>
          <p:cNvPr id="109" name="Google Shape;109;p27"/>
          <p:cNvSpPr/>
          <p:nvPr>
            <p:ph type="title"/>
          </p:nvPr>
        </p:nvSpPr>
        <p:spPr>
          <a:xfrm>
            <a:off x="490537" y="521494"/>
            <a:ext cx="8163000" cy="863100"/>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9pPr>
          </a:lstStyle>
          <a:p/>
        </p:txBody>
      </p:sp>
      <p:sp>
        <p:nvSpPr>
          <p:cNvPr id="110" name="Google Shape;110;p27"/>
          <p:cNvSpPr/>
          <p:nvPr>
            <p:ph idx="1" type="body"/>
          </p:nvPr>
        </p:nvSpPr>
        <p:spPr>
          <a:xfrm>
            <a:off x="490537" y="1468040"/>
            <a:ext cx="8163000" cy="32907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72"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112" name="Shape 112"/>
        <p:cNvGrpSpPr/>
        <p:nvPr/>
      </p:nvGrpSpPr>
      <p:grpSpPr>
        <a:xfrm>
          <a:off x="0" y="0"/>
          <a:ext cx="0" cy="0"/>
          <a:chOff x="0" y="0"/>
          <a:chExt cx="0" cy="0"/>
        </a:xfrm>
      </p:grpSpPr>
      <p:sp>
        <p:nvSpPr>
          <p:cNvPr id="113" name="Google Shape;113;p29"/>
          <p:cNvSpPr/>
          <p:nvPr/>
        </p:nvSpPr>
        <p:spPr>
          <a:xfrm>
            <a:off x="457200" y="328613"/>
            <a:ext cx="8220000" cy="4468500"/>
          </a:xfrm>
          <a:prstGeom prst="roundRect">
            <a:avLst>
              <a:gd fmla="val 572" name="adj"/>
            </a:avLst>
          </a:prstGeom>
          <a:solidFill>
            <a:schemeClr val="lt1">
              <a:alpha val="89410"/>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Arial"/>
              <a:buNone/>
            </a:pPr>
            <a:r>
              <a:rPr b="0" i="0" lang="en-GB" sz="1300" u="none" cap="none" strike="noStrike">
                <a:solidFill>
                  <a:srgbClr val="FFFFFF"/>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14" name="Google Shape;114;p29"/>
          <p:cNvSpPr/>
          <p:nvPr>
            <p:ph type="title"/>
          </p:nvPr>
        </p:nvSpPr>
        <p:spPr>
          <a:xfrm>
            <a:off x="490537" y="521494"/>
            <a:ext cx="8163000" cy="863100"/>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Clr>
                <a:srgbClr val="000000"/>
              </a:buClr>
              <a:buSzPts val="1400"/>
              <a:buFont typeface="Arial"/>
              <a:buNone/>
              <a:defRPr b="1" i="0" sz="4000" u="none" cap="none" strike="noStrike">
                <a:solidFill>
                  <a:srgbClr val="1C1C1C"/>
                </a:solidFill>
                <a:latin typeface="Arial"/>
                <a:ea typeface="Arial"/>
                <a:cs typeface="Arial"/>
                <a:sym typeface="Arial"/>
              </a:defRPr>
            </a:lvl9pPr>
          </a:lstStyle>
          <a:p/>
        </p:txBody>
      </p:sp>
      <p:sp>
        <p:nvSpPr>
          <p:cNvPr id="115" name="Google Shape;115;p29"/>
          <p:cNvSpPr/>
          <p:nvPr>
            <p:ph idx="1" type="body"/>
          </p:nvPr>
        </p:nvSpPr>
        <p:spPr>
          <a:xfrm>
            <a:off x="490537" y="1468040"/>
            <a:ext cx="8163000" cy="32907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73"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118" name="Shape 118"/>
        <p:cNvGrpSpPr/>
        <p:nvPr/>
      </p:nvGrpSpPr>
      <p:grpSpPr>
        <a:xfrm>
          <a:off x="0" y="0"/>
          <a:ext cx="0" cy="0"/>
          <a:chOff x="0" y="0"/>
          <a:chExt cx="0" cy="0"/>
        </a:xfrm>
      </p:grpSpPr>
      <p:sp>
        <p:nvSpPr>
          <p:cNvPr id="119" name="Google Shape;119;p3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120" name="Google Shape;120;p3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121" name="Google Shape;121;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3.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xml"/><Relationship Id="rId3" Type="http://schemas.openxmlformats.org/officeDocument/2006/relationships/image" Target="../media/image8.jp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 Id="rId3" Type="http://schemas.openxmlformats.org/officeDocument/2006/relationships/image" Target="../media/image1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7.xml"/><Relationship Id="rId3" Type="http://schemas.openxmlformats.org/officeDocument/2006/relationships/image" Target="../media/image11.jp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8.xml"/><Relationship Id="rId3" Type="http://schemas.openxmlformats.org/officeDocument/2006/relationships/image" Target="../media/image16.jp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 Id="rId3" Type="http://schemas.openxmlformats.org/officeDocument/2006/relationships/image" Target="../media/image20.jp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0.xml"/><Relationship Id="rId3"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1.xml"/><Relationship Id="rId3"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2.xml"/><Relationship Id="rId3" Type="http://schemas.openxmlformats.org/officeDocument/2006/relationships/image" Target="../media/image16.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3.xml"/><Relationship Id="rId3" Type="http://schemas.openxmlformats.org/officeDocument/2006/relationships/image" Target="../media/image1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4.xml"/><Relationship Id="rId3" Type="http://schemas.openxmlformats.org/officeDocument/2006/relationships/image" Target="../media/image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 Id="rId3"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 Id="rId3"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29.png"/><Relationship Id="rId6"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29.png"/><Relationship Id="rId6"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8" name="Shape 168"/>
        <p:cNvGrpSpPr/>
        <p:nvPr/>
      </p:nvGrpSpPr>
      <p:grpSpPr>
        <a:xfrm>
          <a:off x="0" y="0"/>
          <a:ext cx="0" cy="0"/>
          <a:chOff x="0" y="0"/>
          <a:chExt cx="0" cy="0"/>
        </a:xfrm>
      </p:grpSpPr>
      <p:sp>
        <p:nvSpPr>
          <p:cNvPr id="169" name="Google Shape;169;p43"/>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170" name="Google Shape;170;p43"/>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171" name="Google Shape;171;p43"/>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172" name="Google Shape;172;p43"/>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176" name="Shape 176"/>
        <p:cNvGrpSpPr/>
        <p:nvPr/>
      </p:nvGrpSpPr>
      <p:grpSpPr>
        <a:xfrm>
          <a:off x="0" y="0"/>
          <a:ext cx="0" cy="0"/>
          <a:chOff x="0" y="0"/>
          <a:chExt cx="0" cy="0"/>
        </a:xfrm>
      </p:grpSpPr>
      <p:sp>
        <p:nvSpPr>
          <p:cNvPr id="177" name="Google Shape;177;p44"/>
          <p:cNvSpPr txBox="1"/>
          <p:nvPr>
            <p:ph type="ctrTitle"/>
          </p:nvPr>
        </p:nvSpPr>
        <p:spPr>
          <a:xfrm>
            <a:off x="3629675" y="680100"/>
            <a:ext cx="2255400" cy="950400"/>
          </a:xfrm>
          <a:prstGeom prst="rect">
            <a:avLst/>
          </a:prstGeom>
          <a:solidFill>
            <a:srgbClr val="FFF2CC"/>
          </a:solidFill>
          <a:ln cap="flat" cmpd="sng" w="38100">
            <a:solidFill>
              <a:srgbClr val="000000"/>
            </a:solidFill>
            <a:prstDash val="lgDash"/>
            <a:round/>
            <a:headEnd len="sm" w="sm" type="none"/>
            <a:tailEnd len="sm" w="sm" type="none"/>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Art </a:t>
            </a:r>
            <a:endParaRPr/>
          </a:p>
        </p:txBody>
      </p:sp>
      <p:sp>
        <p:nvSpPr>
          <p:cNvPr id="178" name="Google Shape;178;p44"/>
          <p:cNvSpPr txBox="1"/>
          <p:nvPr>
            <p:ph idx="1" type="subTitle"/>
          </p:nvPr>
        </p:nvSpPr>
        <p:spPr>
          <a:xfrm>
            <a:off x="311700" y="2175450"/>
            <a:ext cx="8520600" cy="79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sz="3700"/>
              <a:t>Stormy seas</a:t>
            </a:r>
            <a:endParaRPr sz="3700"/>
          </a:p>
          <a:p>
            <a:pPr indent="0" lvl="0" marL="0" rtl="0" algn="ctr">
              <a:lnSpc>
                <a:spcPct val="100000"/>
              </a:lnSpc>
              <a:spcBef>
                <a:spcPts val="0"/>
              </a:spcBef>
              <a:spcAft>
                <a:spcPts val="0"/>
              </a:spcAft>
              <a:buSzPts val="2800"/>
              <a:buNone/>
            </a:pPr>
            <a:r>
              <a:t/>
            </a:r>
            <a:endParaRPr sz="3700"/>
          </a:p>
          <a:p>
            <a:pPr indent="0" lvl="0" marL="0" rtl="0" algn="ctr">
              <a:lnSpc>
                <a:spcPct val="100000"/>
              </a:lnSpc>
              <a:spcBef>
                <a:spcPts val="0"/>
              </a:spcBef>
              <a:spcAft>
                <a:spcPts val="0"/>
              </a:spcAft>
              <a:buSzPts val="2800"/>
              <a:buNone/>
            </a:pPr>
            <a:r>
              <a:rPr lang="en-GB"/>
              <a:t>WALT: </a:t>
            </a:r>
            <a:r>
              <a:rPr lang="en-GB">
                <a:solidFill>
                  <a:srgbClr val="000000"/>
                </a:solidFill>
              </a:rPr>
              <a:t>create a piece of artwork based on J. Turner’s Style using a range of techniques. </a:t>
            </a:r>
            <a:endParaRPr>
              <a:solidFill>
                <a:srgbClr val="000000"/>
              </a:solidFill>
            </a:endParaRPr>
          </a:p>
        </p:txBody>
      </p:sp>
      <p:pic>
        <p:nvPicPr>
          <p:cNvPr id="179" name="Google Shape;179;p44"/>
          <p:cNvPicPr preferRelativeResize="0"/>
          <p:nvPr/>
        </p:nvPicPr>
        <p:blipFill rotWithShape="1">
          <a:blip r:embed="rId3">
            <a:alphaModFix/>
          </a:blip>
          <a:srcRect b="0" l="0" r="0" t="0"/>
          <a:stretch/>
        </p:blipFill>
        <p:spPr>
          <a:xfrm rot="-806196">
            <a:off x="494747" y="521801"/>
            <a:ext cx="2875256" cy="1935022"/>
          </a:xfrm>
          <a:prstGeom prst="rect">
            <a:avLst/>
          </a:prstGeom>
          <a:noFill/>
          <a:ln>
            <a:noFill/>
          </a:ln>
        </p:spPr>
      </p:pic>
      <p:pic>
        <p:nvPicPr>
          <p:cNvPr id="180" name="Google Shape;180;p44"/>
          <p:cNvPicPr preferRelativeResize="0"/>
          <p:nvPr/>
        </p:nvPicPr>
        <p:blipFill rotWithShape="1">
          <a:blip r:embed="rId4">
            <a:alphaModFix/>
          </a:blip>
          <a:srcRect b="0" l="0" r="0" t="0"/>
          <a:stretch/>
        </p:blipFill>
        <p:spPr>
          <a:xfrm rot="662519">
            <a:off x="6113700" y="452500"/>
            <a:ext cx="2669027" cy="1870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4" name="Shape 184"/>
        <p:cNvGrpSpPr/>
        <p:nvPr/>
      </p:nvGrpSpPr>
      <p:grpSpPr>
        <a:xfrm>
          <a:off x="0" y="0"/>
          <a:ext cx="0" cy="0"/>
          <a:chOff x="0" y="0"/>
          <a:chExt cx="0" cy="0"/>
        </a:xfrm>
      </p:grpSpPr>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Google Shape;189;p46"/>
          <p:cNvSpPr txBox="1"/>
          <p:nvPr/>
        </p:nvSpPr>
        <p:spPr>
          <a:xfrm>
            <a:off x="792162" y="3015853"/>
            <a:ext cx="5889600" cy="7455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0" lIns="108000" spcFirstLastPara="1" rIns="151200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Joseph Turner kept his Cockney accent </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all his life.</a:t>
            </a:r>
            <a:endParaRPr b="0" i="0" sz="1400" u="none" cap="none" strike="noStrike">
              <a:solidFill>
                <a:srgbClr val="000000"/>
              </a:solidFill>
              <a:latin typeface="Arial"/>
              <a:ea typeface="Arial"/>
              <a:cs typeface="Arial"/>
              <a:sym typeface="Arial"/>
            </a:endParaRPr>
          </a:p>
        </p:txBody>
      </p:sp>
      <p:sp>
        <p:nvSpPr>
          <p:cNvPr id="190" name="Google Shape;190;p46"/>
          <p:cNvSpPr txBox="1"/>
          <p:nvPr/>
        </p:nvSpPr>
        <p:spPr>
          <a:xfrm>
            <a:off x="792162" y="2044303"/>
            <a:ext cx="5889600" cy="7455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0" lIns="108000" spcFirstLastPara="1" rIns="151200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Joseph’s father was supportive of his artistic talent and would display his son’s early drawings in his shop.</a:t>
            </a:r>
            <a:endParaRPr b="0" i="0" sz="1400" u="none" cap="none" strike="noStrike">
              <a:solidFill>
                <a:srgbClr val="000000"/>
              </a:solidFill>
              <a:latin typeface="Arial"/>
              <a:ea typeface="Arial"/>
              <a:cs typeface="Arial"/>
              <a:sym typeface="Arial"/>
            </a:endParaRPr>
          </a:p>
        </p:txBody>
      </p:sp>
      <p:pic>
        <p:nvPicPr>
          <p:cNvPr descr="Related image" id="191" name="Google Shape;191;p46"/>
          <p:cNvPicPr preferRelativeResize="0"/>
          <p:nvPr/>
        </p:nvPicPr>
        <p:blipFill rotWithShape="1">
          <a:blip r:embed="rId3">
            <a:alphaModFix/>
          </a:blip>
          <a:srcRect b="11663" l="0" r="0" t="11655"/>
          <a:stretch/>
        </p:blipFill>
        <p:spPr>
          <a:xfrm flipH="1">
            <a:off x="5835351" y="2008772"/>
            <a:ext cx="2553000" cy="2553000"/>
          </a:xfrm>
          <a:prstGeom prst="flowChartConnector">
            <a:avLst/>
          </a:prstGeom>
          <a:noFill/>
          <a:ln>
            <a:noFill/>
          </a:ln>
        </p:spPr>
      </p:pic>
      <p:sp>
        <p:nvSpPr>
          <p:cNvPr id="192" name="Google Shape;192;p46"/>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A Londoner</a:t>
            </a:r>
            <a:endParaRPr/>
          </a:p>
        </p:txBody>
      </p:sp>
      <p:sp>
        <p:nvSpPr>
          <p:cNvPr id="193" name="Google Shape;193;p46"/>
          <p:cNvSpPr txBox="1"/>
          <p:nvPr/>
        </p:nvSpPr>
        <p:spPr>
          <a:xfrm>
            <a:off x="755650" y="1413271"/>
            <a:ext cx="7632600" cy="3705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Joseph Mallord William Turner was born in April 1775 in Covent Garden, London. His father, William, was a barber and wigmaker and his mother was called Mary.</a:t>
            </a:r>
            <a:endParaRPr b="0" i="0" sz="1400" u="none" cap="none" strike="noStrike">
              <a:solidFill>
                <a:srgbClr val="000000"/>
              </a:solidFill>
              <a:latin typeface="Arial"/>
              <a:ea typeface="Arial"/>
              <a:cs typeface="Arial"/>
              <a:sym typeface="Arial"/>
            </a:endParaRPr>
          </a:p>
        </p:txBody>
      </p:sp>
      <p:sp>
        <p:nvSpPr>
          <p:cNvPr id="194" name="Google Shape;194;p46"/>
          <p:cNvSpPr/>
          <p:nvPr/>
        </p:nvSpPr>
        <p:spPr>
          <a:xfrm>
            <a:off x="5835250" y="2016925"/>
            <a:ext cx="2553000" cy="2552700"/>
          </a:xfrm>
          <a:prstGeom prst="ellipse">
            <a:avLst/>
          </a:prstGeom>
          <a:noFill/>
          <a:ln cap="flat" cmpd="sng" w="28575">
            <a:solidFill>
              <a:srgbClr val="096F9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5" name="Google Shape;195;p46"/>
          <p:cNvSpPr txBox="1"/>
          <p:nvPr/>
        </p:nvSpPr>
        <p:spPr>
          <a:xfrm>
            <a:off x="2381250" y="4544615"/>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500"/>
                                        <p:tgtEl>
                                          <p:spTgt spid="1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9"/>
                                        </p:tgtEl>
                                        <p:attrNameLst>
                                          <p:attrName>style.visibility</p:attrName>
                                        </p:attrNameLst>
                                      </p:cBhvr>
                                      <p:to>
                                        <p:strVal val="visible"/>
                                      </p:to>
                                    </p:set>
                                    <p:animEffect filter="fade" transition="in">
                                      <p:cBhvr>
                                        <p:cTn dur="500"/>
                                        <p:tgtEl>
                                          <p:spTgt spid="1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9" name="Shape 199"/>
        <p:cNvGrpSpPr/>
        <p:nvPr/>
      </p:nvGrpSpPr>
      <p:grpSpPr>
        <a:xfrm>
          <a:off x="0" y="0"/>
          <a:ext cx="0" cy="0"/>
          <a:chOff x="0" y="0"/>
          <a:chExt cx="0" cy="0"/>
        </a:xfrm>
      </p:grpSpPr>
      <p:sp>
        <p:nvSpPr>
          <p:cNvPr id="200" name="Google Shape;200;p47"/>
          <p:cNvSpPr txBox="1"/>
          <p:nvPr/>
        </p:nvSpPr>
        <p:spPr>
          <a:xfrm>
            <a:off x="4572000" y="3890963"/>
            <a:ext cx="3816300" cy="6786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0" lIns="10800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300" u="none" cap="none" strike="noStrike">
                <a:solidFill>
                  <a:schemeClr val="dk1"/>
                </a:solidFill>
                <a:latin typeface="Arial"/>
                <a:ea typeface="Arial"/>
                <a:cs typeface="Arial"/>
                <a:sym typeface="Arial"/>
              </a:rPr>
              <a:t>Joseph Turner was only fourteen years old when he started studying at </a:t>
            </a:r>
            <a:br>
              <a:rPr b="0" i="0" lang="en-GB" sz="1300" u="none" cap="none" strike="noStrike">
                <a:solidFill>
                  <a:schemeClr val="dk1"/>
                </a:solidFill>
                <a:latin typeface="Arial"/>
                <a:ea typeface="Arial"/>
                <a:cs typeface="Arial"/>
                <a:sym typeface="Arial"/>
              </a:rPr>
            </a:br>
            <a:r>
              <a:rPr b="0" i="0" lang="en-GB" sz="1300" u="none" cap="none" strike="noStrike">
                <a:solidFill>
                  <a:schemeClr val="dk1"/>
                </a:solidFill>
                <a:latin typeface="Arial"/>
                <a:ea typeface="Arial"/>
                <a:cs typeface="Arial"/>
                <a:sym typeface="Arial"/>
              </a:rPr>
              <a:t>the Academy.</a:t>
            </a:r>
            <a:endParaRPr b="0" i="0" sz="1100" u="none" cap="none" strike="noStrike">
              <a:solidFill>
                <a:srgbClr val="000000"/>
              </a:solidFill>
              <a:latin typeface="Arial"/>
              <a:ea typeface="Arial"/>
              <a:cs typeface="Arial"/>
              <a:sym typeface="Arial"/>
            </a:endParaRPr>
          </a:p>
        </p:txBody>
      </p:sp>
      <p:sp>
        <p:nvSpPr>
          <p:cNvPr id="201" name="Google Shape;201;p47"/>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The Royal Academy of Arts</a:t>
            </a:r>
            <a:endParaRPr/>
          </a:p>
        </p:txBody>
      </p:sp>
      <p:sp>
        <p:nvSpPr>
          <p:cNvPr id="202" name="Google Shape;202;p47"/>
          <p:cNvSpPr txBox="1"/>
          <p:nvPr/>
        </p:nvSpPr>
        <p:spPr>
          <a:xfrm>
            <a:off x="755650" y="1413271"/>
            <a:ext cx="7632600" cy="3705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Joseph attended the Royal Academy of Arts school in 1789 and was accepted into the academy the following year.</a:t>
            </a:r>
            <a:endParaRPr b="0" i="0" sz="1400" u="none" cap="none" strike="noStrike">
              <a:solidFill>
                <a:srgbClr val="000000"/>
              </a:solidFill>
              <a:latin typeface="Arial"/>
              <a:ea typeface="Arial"/>
              <a:cs typeface="Arial"/>
              <a:sym typeface="Arial"/>
            </a:endParaRPr>
          </a:p>
        </p:txBody>
      </p:sp>
      <p:sp>
        <p:nvSpPr>
          <p:cNvPr id="203" name="Google Shape;203;p47"/>
          <p:cNvSpPr txBox="1"/>
          <p:nvPr/>
        </p:nvSpPr>
        <p:spPr>
          <a:xfrm>
            <a:off x="4652962" y="2431256"/>
            <a:ext cx="3735300" cy="9240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Although Joseph was interested in architecture, he was advised to carry on painting watercolour pictures. He sold some of his watercolour paintings to help pay for his fees at the Academy.</a:t>
            </a:r>
            <a:endParaRPr b="0" i="0" sz="1400" u="none" cap="none" strike="noStrike">
              <a:solidFill>
                <a:srgbClr val="000000"/>
              </a:solidFill>
              <a:latin typeface="Arial"/>
              <a:ea typeface="Arial"/>
              <a:cs typeface="Arial"/>
              <a:sym typeface="Arial"/>
            </a:endParaRPr>
          </a:p>
        </p:txBody>
      </p:sp>
      <p:pic>
        <p:nvPicPr>
          <p:cNvPr descr="Image result for royal academy of arts" id="204" name="Google Shape;204;p47"/>
          <p:cNvPicPr preferRelativeResize="0"/>
          <p:nvPr/>
        </p:nvPicPr>
        <p:blipFill rotWithShape="1">
          <a:blip r:embed="rId3">
            <a:alphaModFix/>
          </a:blip>
          <a:srcRect b="0" l="4434" r="0" t="0"/>
          <a:stretch/>
        </p:blipFill>
        <p:spPr>
          <a:xfrm>
            <a:off x="755650" y="1946671"/>
            <a:ext cx="3735386" cy="1893093"/>
          </a:xfrm>
          <a:prstGeom prst="rect">
            <a:avLst/>
          </a:prstGeom>
          <a:noFill/>
          <a:ln>
            <a:noFill/>
          </a:ln>
        </p:spPr>
      </p:pic>
      <p:sp>
        <p:nvSpPr>
          <p:cNvPr id="205" name="Google Shape;205;p47"/>
          <p:cNvSpPr txBox="1"/>
          <p:nvPr/>
        </p:nvSpPr>
        <p:spPr>
          <a:xfrm>
            <a:off x="2381250" y="4617244"/>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Turner Bequest (@commons.wikimedia.org) under the creative commons license.  </a:t>
            </a:r>
            <a:endParaRPr b="0" i="0" sz="1400" u="none" cap="none" strike="noStrike">
              <a:solidFill>
                <a:srgbClr val="000000"/>
              </a:solidFill>
              <a:latin typeface="Arial"/>
              <a:ea typeface="Arial"/>
              <a:cs typeface="Arial"/>
              <a:sym typeface="Arial"/>
            </a:endParaRPr>
          </a:p>
        </p:txBody>
      </p:sp>
      <p:grpSp>
        <p:nvGrpSpPr>
          <p:cNvPr id="206" name="Google Shape;206;p47"/>
          <p:cNvGrpSpPr/>
          <p:nvPr/>
        </p:nvGrpSpPr>
        <p:grpSpPr>
          <a:xfrm>
            <a:off x="755666" y="3954217"/>
            <a:ext cx="2455764" cy="657359"/>
            <a:chOff x="755650" y="5272088"/>
            <a:chExt cx="2456255" cy="876596"/>
          </a:xfrm>
        </p:grpSpPr>
        <p:pic>
          <p:nvPicPr>
            <p:cNvPr id="207" name="Google Shape;207;p47"/>
            <p:cNvPicPr preferRelativeResize="0"/>
            <p:nvPr/>
          </p:nvPicPr>
          <p:blipFill rotWithShape="1">
            <a:blip r:embed="rId4">
              <a:alphaModFix/>
            </a:blip>
            <a:srcRect b="0" l="0" r="0" t="0"/>
            <a:stretch/>
          </p:blipFill>
          <p:spPr>
            <a:xfrm>
              <a:off x="755650" y="5272088"/>
              <a:ext cx="684213" cy="820737"/>
            </a:xfrm>
            <a:prstGeom prst="rect">
              <a:avLst/>
            </a:prstGeom>
            <a:noFill/>
            <a:ln>
              <a:noFill/>
            </a:ln>
          </p:spPr>
        </p:pic>
        <p:sp>
          <p:nvSpPr>
            <p:cNvPr id="208" name="Google Shape;208;p47"/>
            <p:cNvSpPr txBox="1"/>
            <p:nvPr/>
          </p:nvSpPr>
          <p:spPr>
            <a:xfrm>
              <a:off x="1256505" y="5809984"/>
              <a:ext cx="1955400" cy="338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Did You Know?</a:t>
              </a:r>
              <a:endParaRPr b="0" i="0" sz="1400" u="none" cap="none" strike="noStrike">
                <a:solidFill>
                  <a:srgbClr val="000000"/>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gtEl>
                                        <p:attrNameLst>
                                          <p:attrName>style.visibility</p:attrName>
                                        </p:attrNameLst>
                                      </p:cBhvr>
                                      <p:to>
                                        <p:strVal val="visible"/>
                                      </p:to>
                                    </p:set>
                                    <p:animEffect filter="fade" transition="in">
                                      <p:cBhvr>
                                        <p:cTn dur="500"/>
                                        <p:tgtEl>
                                          <p:spTgt spid="2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2" name="Shape 212"/>
        <p:cNvGrpSpPr/>
        <p:nvPr/>
      </p:nvGrpSpPr>
      <p:grpSpPr>
        <a:xfrm>
          <a:off x="0" y="0"/>
          <a:ext cx="0" cy="0"/>
          <a:chOff x="0" y="0"/>
          <a:chExt cx="0" cy="0"/>
        </a:xfrm>
      </p:grpSpPr>
      <p:sp>
        <p:nvSpPr>
          <p:cNvPr id="213" name="Google Shape;213;p48"/>
          <p:cNvSpPr txBox="1"/>
          <p:nvPr/>
        </p:nvSpPr>
        <p:spPr>
          <a:xfrm>
            <a:off x="4572000" y="3927872"/>
            <a:ext cx="3816300" cy="6156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0" lIns="10800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300" u="none" cap="none" strike="noStrike">
                <a:solidFill>
                  <a:schemeClr val="dk1"/>
                </a:solidFill>
                <a:latin typeface="Arial"/>
                <a:ea typeface="Arial"/>
                <a:cs typeface="Arial"/>
                <a:sym typeface="Arial"/>
              </a:rPr>
              <a:t>As you look at the following paintings, think about why Turner was known as “The Painter of Light”</a:t>
            </a:r>
            <a:r>
              <a:rPr b="0" i="0" lang="en-GB" sz="1600" u="none" cap="none" strike="noStrike">
                <a:solidFill>
                  <a:schemeClr val="dk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214" name="Google Shape;214;p48"/>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Capturing the Light</a:t>
            </a:r>
            <a:endParaRPr/>
          </a:p>
        </p:txBody>
      </p:sp>
      <p:sp>
        <p:nvSpPr>
          <p:cNvPr id="215" name="Google Shape;215;p48"/>
          <p:cNvSpPr txBox="1"/>
          <p:nvPr/>
        </p:nvSpPr>
        <p:spPr>
          <a:xfrm>
            <a:off x="795337" y="1438275"/>
            <a:ext cx="3735300" cy="20313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Joseph Turner began sketching outside, using these as a basis for his paintings, indoors. This led to him touring the country during the summer and working in the studio in the winter.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He became known as “The Painter </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of Light”.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In 1796, he exhibited his first painting in oils: ‘Fishermen at Sea’.  </a:t>
            </a:r>
            <a:endParaRPr b="0" i="0" sz="1400" u="none" cap="none" strike="noStrike">
              <a:solidFill>
                <a:srgbClr val="000000"/>
              </a:solidFill>
              <a:latin typeface="Arial"/>
              <a:ea typeface="Arial"/>
              <a:cs typeface="Arial"/>
              <a:sym typeface="Arial"/>
            </a:endParaRPr>
          </a:p>
        </p:txBody>
      </p:sp>
      <p:pic>
        <p:nvPicPr>
          <p:cNvPr id="216" name="Google Shape;216;p48"/>
          <p:cNvPicPr preferRelativeResize="0"/>
          <p:nvPr/>
        </p:nvPicPr>
        <p:blipFill rotWithShape="1">
          <a:blip r:embed="rId3">
            <a:alphaModFix/>
          </a:blip>
          <a:srcRect b="0" l="0" r="16527" t="0"/>
          <a:stretch/>
        </p:blipFill>
        <p:spPr>
          <a:xfrm>
            <a:off x="4572000" y="1438275"/>
            <a:ext cx="3816351" cy="242530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0" st="0"/>
                                            </p:txEl>
                                          </p:spTgt>
                                        </p:tgtEl>
                                        <p:attrNameLst>
                                          <p:attrName>style.visibility</p:attrName>
                                        </p:attrNameLst>
                                      </p:cBhvr>
                                      <p:to>
                                        <p:strVal val="visible"/>
                                      </p:to>
                                    </p:set>
                                    <p:animEffect filter="fade" transition="in">
                                      <p:cBhvr>
                                        <p:cTn dur="500"/>
                                        <p:tgtEl>
                                          <p:spTgt spid="2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1" st="1"/>
                                            </p:txEl>
                                          </p:spTgt>
                                        </p:tgtEl>
                                        <p:attrNameLst>
                                          <p:attrName>style.visibility</p:attrName>
                                        </p:attrNameLst>
                                      </p:cBhvr>
                                      <p:to>
                                        <p:strVal val="visible"/>
                                      </p:to>
                                    </p:set>
                                    <p:animEffect filter="fade" transition="in">
                                      <p:cBhvr>
                                        <p:cTn dur="500"/>
                                        <p:tgtEl>
                                          <p:spTgt spid="21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2" st="2"/>
                                            </p:txEl>
                                          </p:spTgt>
                                        </p:tgtEl>
                                        <p:attrNameLst>
                                          <p:attrName>style.visibility</p:attrName>
                                        </p:attrNameLst>
                                      </p:cBhvr>
                                      <p:to>
                                        <p:strVal val="visible"/>
                                      </p:to>
                                    </p:set>
                                    <p:animEffect filter="fade" transition="in">
                                      <p:cBhvr>
                                        <p:cTn dur="500"/>
                                        <p:tgtEl>
                                          <p:spTgt spid="21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3" st="3"/>
                                            </p:txEl>
                                          </p:spTgt>
                                        </p:tgtEl>
                                        <p:attrNameLst>
                                          <p:attrName>style.visibility</p:attrName>
                                        </p:attrNameLst>
                                      </p:cBhvr>
                                      <p:to>
                                        <p:strVal val="visible"/>
                                      </p:to>
                                    </p:set>
                                    <p:animEffect filter="fade" transition="in">
                                      <p:cBhvr>
                                        <p:cTn dur="500"/>
                                        <p:tgtEl>
                                          <p:spTgt spid="21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4" st="4"/>
                                            </p:txEl>
                                          </p:spTgt>
                                        </p:tgtEl>
                                        <p:attrNameLst>
                                          <p:attrName>style.visibility</p:attrName>
                                        </p:attrNameLst>
                                      </p:cBhvr>
                                      <p:to>
                                        <p:strVal val="visible"/>
                                      </p:to>
                                    </p:set>
                                    <p:animEffect filter="fade" transition="in">
                                      <p:cBhvr>
                                        <p:cTn dur="500"/>
                                        <p:tgtEl>
                                          <p:spTgt spid="21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500"/>
                                        <p:tgtEl>
                                          <p:spTgt spid="2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0" name="Shape 220"/>
        <p:cNvGrpSpPr/>
        <p:nvPr/>
      </p:nvGrpSpPr>
      <p:grpSpPr>
        <a:xfrm>
          <a:off x="0" y="0"/>
          <a:ext cx="0" cy="0"/>
          <a:chOff x="0" y="0"/>
          <a:chExt cx="0" cy="0"/>
        </a:xfrm>
      </p:grpSpPr>
      <p:pic>
        <p:nvPicPr>
          <p:cNvPr id="221" name="Google Shape;221;p49"/>
          <p:cNvPicPr preferRelativeResize="0"/>
          <p:nvPr/>
        </p:nvPicPr>
        <p:blipFill rotWithShape="1">
          <a:blip r:embed="rId3">
            <a:alphaModFix/>
          </a:blip>
          <a:srcRect b="9470" l="0" r="0" t="10676"/>
          <a:stretch/>
        </p:blipFill>
        <p:spPr>
          <a:xfrm>
            <a:off x="1604962" y="1483519"/>
            <a:ext cx="5849936" cy="2602706"/>
          </a:xfrm>
          <a:prstGeom prst="rect">
            <a:avLst/>
          </a:prstGeom>
          <a:noFill/>
          <a:ln>
            <a:noFill/>
          </a:ln>
        </p:spPr>
      </p:pic>
      <p:sp>
        <p:nvSpPr>
          <p:cNvPr id="222" name="Google Shape;222;p49"/>
          <p:cNvSpPr txBox="1"/>
          <p:nvPr/>
        </p:nvSpPr>
        <p:spPr>
          <a:xfrm>
            <a:off x="1963737" y="4342209"/>
            <a:ext cx="5216400" cy="179700"/>
          </a:xfrm>
          <a:prstGeom prst="rect">
            <a:avLst/>
          </a:prstGeom>
          <a:noFill/>
          <a:ln>
            <a:noFill/>
          </a:ln>
        </p:spPr>
        <p:txBody>
          <a:bodyPr anchorCtr="0" anchor="ctr" bIns="0" lIns="108000" spcFirstLastPara="1" rIns="0" wrap="square" tIns="0">
            <a:noAutofit/>
          </a:bodyPr>
          <a:lstStyle/>
          <a:p>
            <a:pPr indent="0" lvl="0" marL="0" marR="0" rtl="0" algn="ctr">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What are your thoughts about this painting?</a:t>
            </a:r>
            <a:endParaRPr b="0" i="0" sz="1400" u="none" cap="none" strike="noStrike">
              <a:solidFill>
                <a:srgbClr val="000000"/>
              </a:solidFill>
              <a:latin typeface="Arial"/>
              <a:ea typeface="Arial"/>
              <a:cs typeface="Arial"/>
              <a:sym typeface="Arial"/>
            </a:endParaRPr>
          </a:p>
        </p:txBody>
      </p:sp>
      <p:sp>
        <p:nvSpPr>
          <p:cNvPr id="223" name="Google Shape;223;p49"/>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Fishermen at Sea</a:t>
            </a:r>
            <a:endParaRPr/>
          </a:p>
        </p:txBody>
      </p:sp>
      <p:pic>
        <p:nvPicPr>
          <p:cNvPr id="224" name="Google Shape;224;p49"/>
          <p:cNvPicPr preferRelativeResize="0"/>
          <p:nvPr/>
        </p:nvPicPr>
        <p:blipFill rotWithShape="1">
          <a:blip r:embed="rId4">
            <a:alphaModFix/>
          </a:blip>
          <a:srcRect b="0" l="0" r="0" t="0"/>
          <a:stretch/>
        </p:blipFill>
        <p:spPr>
          <a:xfrm>
            <a:off x="1499675" y="1366850"/>
            <a:ext cx="6271351" cy="2796776"/>
          </a:xfrm>
          <a:prstGeom prst="rect">
            <a:avLst/>
          </a:prstGeom>
          <a:noFill/>
          <a:ln>
            <a:noFill/>
          </a:ln>
        </p:spPr>
      </p:pic>
      <p:sp>
        <p:nvSpPr>
          <p:cNvPr id="225" name="Google Shape;225;p49"/>
          <p:cNvSpPr txBox="1"/>
          <p:nvPr/>
        </p:nvSpPr>
        <p:spPr>
          <a:xfrm>
            <a:off x="2381250" y="4619625"/>
            <a:ext cx="4381500" cy="162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Jmw Turner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500"/>
                                        <p:tgtEl>
                                          <p:spTgt spid="2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9" name="Shape 229"/>
        <p:cNvGrpSpPr/>
        <p:nvPr/>
      </p:nvGrpSpPr>
      <p:grpSpPr>
        <a:xfrm>
          <a:off x="0" y="0"/>
          <a:ext cx="0" cy="0"/>
          <a:chOff x="0" y="0"/>
          <a:chExt cx="0" cy="0"/>
        </a:xfrm>
      </p:grpSpPr>
      <p:sp>
        <p:nvSpPr>
          <p:cNvPr id="230" name="Google Shape;230;p50"/>
          <p:cNvSpPr/>
          <p:nvPr/>
        </p:nvSpPr>
        <p:spPr>
          <a:xfrm>
            <a:off x="1168400" y="2156221"/>
            <a:ext cx="2679600" cy="2011200"/>
          </a:xfrm>
          <a:prstGeom prst="ellipse">
            <a:avLst/>
          </a:prstGeom>
          <a:solidFill>
            <a:srgbClr val="77A7C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31" name="Google Shape;231;p50"/>
          <p:cNvSpPr txBox="1"/>
          <p:nvPr/>
        </p:nvSpPr>
        <p:spPr>
          <a:xfrm>
            <a:off x="4506912" y="4255294"/>
            <a:ext cx="3946500" cy="314400"/>
          </a:xfrm>
          <a:prstGeom prst="rect">
            <a:avLst/>
          </a:prstGeom>
          <a:noFill/>
          <a:ln>
            <a:noFill/>
          </a:ln>
        </p:spPr>
        <p:txBody>
          <a:bodyPr anchorCtr="0" anchor="ctr" bIns="0" lIns="108000" spcFirstLastPara="1" rIns="0" wrap="square" tIns="0">
            <a:noAutofit/>
          </a:bodyPr>
          <a:lstStyle/>
          <a:p>
            <a:pPr indent="0" lvl="0" marL="0" marR="0" rtl="0" algn="ctr">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How would you describe </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Turner’s painting technique?</a:t>
            </a:r>
            <a:endParaRPr b="0" i="0" sz="1400" u="none" cap="none" strike="noStrike">
              <a:solidFill>
                <a:srgbClr val="000000"/>
              </a:solidFill>
              <a:latin typeface="Arial"/>
              <a:ea typeface="Arial"/>
              <a:cs typeface="Arial"/>
              <a:sym typeface="Arial"/>
            </a:endParaRPr>
          </a:p>
        </p:txBody>
      </p:sp>
      <p:sp>
        <p:nvSpPr>
          <p:cNvPr id="232" name="Google Shape;232;p50"/>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Painter of Light</a:t>
            </a:r>
            <a:endParaRPr/>
          </a:p>
        </p:txBody>
      </p:sp>
      <p:sp>
        <p:nvSpPr>
          <p:cNvPr id="233" name="Google Shape;233;p50"/>
          <p:cNvSpPr txBox="1"/>
          <p:nvPr/>
        </p:nvSpPr>
        <p:spPr>
          <a:xfrm>
            <a:off x="755650" y="1395413"/>
            <a:ext cx="7632600" cy="5538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500" u="none" cap="none" strike="noStrike">
                <a:solidFill>
                  <a:schemeClr val="dk1"/>
                </a:solidFill>
                <a:latin typeface="Arial"/>
                <a:ea typeface="Arial"/>
                <a:cs typeface="Arial"/>
                <a:sym typeface="Arial"/>
              </a:rPr>
              <a:t>One of Joseph Turner’s most famous paintings is called ‘The Fighting </a:t>
            </a:r>
            <a:r>
              <a:rPr b="0" i="0" lang="en-GB" sz="1500" u="none" cap="none" strike="noStrike">
                <a:solidFill>
                  <a:srgbClr val="1C1C1C"/>
                </a:solidFill>
                <a:latin typeface="Arial"/>
                <a:ea typeface="Arial"/>
                <a:cs typeface="Arial"/>
                <a:sym typeface="Arial"/>
              </a:rPr>
              <a:t>Temeraire</a:t>
            </a:r>
            <a:r>
              <a:rPr b="0" i="0" lang="en-GB" sz="1500" u="none" cap="none" strike="noStrike">
                <a:solidFill>
                  <a:schemeClr val="dk1"/>
                </a:solidFill>
                <a:latin typeface="Arial"/>
                <a:ea typeface="Arial"/>
                <a:cs typeface="Arial"/>
                <a:sym typeface="Arial"/>
              </a:rPr>
              <a:t> Tugged to Her Last Berth to Be Broken Up’ and is on display at the National Gallery in London</a:t>
            </a:r>
            <a:r>
              <a:rPr b="0" i="0" lang="en-GB" sz="1600" u="none" cap="none" strike="noStrike">
                <a:solidFill>
                  <a:schemeClr val="dk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pic>
        <p:nvPicPr>
          <p:cNvPr id="234" name="Google Shape;234;p50"/>
          <p:cNvPicPr preferRelativeResize="0"/>
          <p:nvPr/>
        </p:nvPicPr>
        <p:blipFill rotWithShape="1">
          <a:blip r:embed="rId3">
            <a:alphaModFix/>
          </a:blip>
          <a:srcRect b="0" l="0" r="0" t="0"/>
          <a:stretch/>
        </p:blipFill>
        <p:spPr>
          <a:xfrm>
            <a:off x="5049050" y="1955006"/>
            <a:ext cx="2862262" cy="2128837"/>
          </a:xfrm>
          <a:prstGeom prst="rect">
            <a:avLst/>
          </a:prstGeom>
          <a:noFill/>
          <a:ln>
            <a:noFill/>
          </a:ln>
        </p:spPr>
      </p:pic>
      <p:pic>
        <p:nvPicPr>
          <p:cNvPr id="235" name="Google Shape;235;p50"/>
          <p:cNvPicPr preferRelativeResize="0"/>
          <p:nvPr/>
        </p:nvPicPr>
        <p:blipFill rotWithShape="1">
          <a:blip r:embed="rId4">
            <a:alphaModFix/>
          </a:blip>
          <a:srcRect b="179" l="0" r="0" t="0"/>
          <a:stretch/>
        </p:blipFill>
        <p:spPr>
          <a:xfrm>
            <a:off x="377825" y="1955006"/>
            <a:ext cx="3194446" cy="3188493"/>
          </a:xfrm>
          <a:prstGeom prst="rect">
            <a:avLst/>
          </a:prstGeom>
          <a:noFill/>
          <a:ln>
            <a:noFill/>
          </a:ln>
        </p:spPr>
      </p:pic>
      <p:sp>
        <p:nvSpPr>
          <p:cNvPr id="236" name="Google Shape;236;p50"/>
          <p:cNvSpPr txBox="1"/>
          <p:nvPr/>
        </p:nvSpPr>
        <p:spPr>
          <a:xfrm>
            <a:off x="4289425" y="4650581"/>
            <a:ext cx="4381500" cy="162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Tunrer jmw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500"/>
                                        <p:tgtEl>
                                          <p:spTgt spid="2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sp>
        <p:nvSpPr>
          <p:cNvPr id="241" name="Google Shape;241;p51"/>
          <p:cNvSpPr txBox="1"/>
          <p:nvPr/>
        </p:nvSpPr>
        <p:spPr>
          <a:xfrm>
            <a:off x="801687" y="2016919"/>
            <a:ext cx="5924700" cy="7869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45700" lIns="91425" spcFirstLastPara="1" rIns="1548000" wrap="square" tIns="4570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He travelled to Belgium and Holland to see the sight of the Battle of Trafalgar after receiving a royal commission to paint the battle.</a:t>
            </a:r>
            <a:endParaRPr b="0" i="0" sz="1400" u="none" cap="none" strike="noStrike">
              <a:solidFill>
                <a:srgbClr val="000000"/>
              </a:solidFill>
              <a:latin typeface="Arial"/>
              <a:ea typeface="Arial"/>
              <a:cs typeface="Arial"/>
              <a:sym typeface="Arial"/>
            </a:endParaRPr>
          </a:p>
        </p:txBody>
      </p:sp>
      <p:pic>
        <p:nvPicPr>
          <p:cNvPr id="242" name="Google Shape;242;p51"/>
          <p:cNvPicPr preferRelativeResize="0"/>
          <p:nvPr/>
        </p:nvPicPr>
        <p:blipFill rotWithShape="1">
          <a:blip r:embed="rId3">
            <a:alphaModFix/>
          </a:blip>
          <a:srcRect b="0" l="11015" r="2314" t="0"/>
          <a:stretch/>
        </p:blipFill>
        <p:spPr>
          <a:xfrm>
            <a:off x="5691221" y="1971566"/>
            <a:ext cx="2553000" cy="2553000"/>
          </a:xfrm>
          <a:prstGeom prst="flowChartConnector">
            <a:avLst/>
          </a:prstGeom>
          <a:noFill/>
          <a:ln>
            <a:noFill/>
          </a:ln>
        </p:spPr>
      </p:pic>
      <p:sp>
        <p:nvSpPr>
          <p:cNvPr id="243" name="Google Shape;243;p51"/>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Travel</a:t>
            </a:r>
            <a:endParaRPr/>
          </a:p>
        </p:txBody>
      </p:sp>
      <p:sp>
        <p:nvSpPr>
          <p:cNvPr id="244" name="Google Shape;244;p51"/>
          <p:cNvSpPr txBox="1"/>
          <p:nvPr/>
        </p:nvSpPr>
        <p:spPr>
          <a:xfrm>
            <a:off x="792162" y="1395413"/>
            <a:ext cx="7596300" cy="3690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Turner began to travel around Europe, becoming known as one of the greatest masters of watercolour landscapes. </a:t>
            </a:r>
            <a:endParaRPr b="0" i="0" sz="1400" u="none" cap="none" strike="noStrike">
              <a:solidFill>
                <a:srgbClr val="000000"/>
              </a:solidFill>
              <a:latin typeface="Arial"/>
              <a:ea typeface="Arial"/>
              <a:cs typeface="Arial"/>
              <a:sym typeface="Arial"/>
            </a:endParaRPr>
          </a:p>
        </p:txBody>
      </p:sp>
      <p:sp>
        <p:nvSpPr>
          <p:cNvPr id="245" name="Google Shape;245;p51"/>
          <p:cNvSpPr/>
          <p:nvPr/>
        </p:nvSpPr>
        <p:spPr>
          <a:xfrm>
            <a:off x="5691225" y="1971575"/>
            <a:ext cx="2553000" cy="2552700"/>
          </a:xfrm>
          <a:prstGeom prst="ellipse">
            <a:avLst/>
          </a:prstGeom>
          <a:noFill/>
          <a:ln cap="flat" cmpd="sng" w="28575">
            <a:solidFill>
              <a:srgbClr val="096F9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pic>
        <p:nvPicPr>
          <p:cNvPr id="246" name="Google Shape;246;p51"/>
          <p:cNvPicPr preferRelativeResize="0"/>
          <p:nvPr/>
        </p:nvPicPr>
        <p:blipFill rotWithShape="1">
          <a:blip r:embed="rId4">
            <a:alphaModFix/>
          </a:blip>
          <a:srcRect b="0" l="0" r="0" t="0"/>
          <a:stretch/>
        </p:blipFill>
        <p:spPr>
          <a:xfrm>
            <a:off x="801687" y="3134915"/>
            <a:ext cx="2827733" cy="140851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gtEl>
                                        <p:attrNameLst>
                                          <p:attrName>style.visibility</p:attrName>
                                        </p:attrNameLst>
                                      </p:cBhvr>
                                      <p:to>
                                        <p:strVal val="visible"/>
                                      </p:to>
                                    </p:set>
                                    <p:animEffect filter="fade" transition="in">
                                      <p:cBhvr>
                                        <p:cTn dur="500"/>
                                        <p:tgtEl>
                                          <p:spTgt spid="2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0" name="Shape 250"/>
        <p:cNvGrpSpPr/>
        <p:nvPr/>
      </p:nvGrpSpPr>
      <p:grpSpPr>
        <a:xfrm>
          <a:off x="0" y="0"/>
          <a:ext cx="0" cy="0"/>
          <a:chOff x="0" y="0"/>
          <a:chExt cx="0" cy="0"/>
        </a:xfrm>
      </p:grpSpPr>
      <p:sp>
        <p:nvSpPr>
          <p:cNvPr id="251" name="Google Shape;251;p52"/>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The Battle of Trafalgar 1806</a:t>
            </a:r>
            <a:endParaRPr/>
          </a:p>
        </p:txBody>
      </p:sp>
      <p:sp>
        <p:nvSpPr>
          <p:cNvPr id="252" name="Google Shape;252;p52"/>
          <p:cNvSpPr txBox="1"/>
          <p:nvPr/>
        </p:nvSpPr>
        <p:spPr>
          <a:xfrm>
            <a:off x="755650" y="4117181"/>
            <a:ext cx="7632600" cy="369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This painting was a royal commission for Turner. </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He travelled to Belgium and Holland to see where the battle took place.</a:t>
            </a:r>
            <a:endParaRPr b="0" i="0" sz="1400" u="none" cap="none" strike="noStrike">
              <a:solidFill>
                <a:srgbClr val="000000"/>
              </a:solidFill>
              <a:latin typeface="Arial"/>
              <a:ea typeface="Arial"/>
              <a:cs typeface="Arial"/>
              <a:sym typeface="Arial"/>
            </a:endParaRPr>
          </a:p>
        </p:txBody>
      </p:sp>
      <p:pic>
        <p:nvPicPr>
          <p:cNvPr descr="File:Turner, The Battle of Trafalgar (1806).jpg" id="253" name="Google Shape;253;p52"/>
          <p:cNvPicPr preferRelativeResize="0"/>
          <p:nvPr/>
        </p:nvPicPr>
        <p:blipFill rotWithShape="1">
          <a:blip r:embed="rId3">
            <a:alphaModFix/>
          </a:blip>
          <a:srcRect b="0" l="0" r="0" t="0"/>
          <a:stretch/>
        </p:blipFill>
        <p:spPr>
          <a:xfrm>
            <a:off x="2640750" y="1278738"/>
            <a:ext cx="3862388" cy="2747963"/>
          </a:xfrm>
          <a:prstGeom prst="rect">
            <a:avLst/>
          </a:prstGeom>
          <a:noFill/>
          <a:ln>
            <a:noFill/>
          </a:ln>
        </p:spPr>
      </p:pic>
      <p:sp>
        <p:nvSpPr>
          <p:cNvPr id="254" name="Google Shape;254;p52"/>
          <p:cNvSpPr txBox="1"/>
          <p:nvPr/>
        </p:nvSpPr>
        <p:spPr>
          <a:xfrm>
            <a:off x="2381250" y="4556522"/>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Tuner JMW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gtEl>
                                        <p:attrNameLst>
                                          <p:attrName>style.visibility</p:attrName>
                                        </p:attrNameLst>
                                      </p:cBhvr>
                                      <p:to>
                                        <p:strVal val="visible"/>
                                      </p:to>
                                    </p:set>
                                    <p:animEffect filter="fade" transition="in">
                                      <p:cBhvr>
                                        <p:cTn dur="500"/>
                                        <p:tgtEl>
                                          <p:spTgt spid="2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8" name="Shape 258"/>
        <p:cNvGrpSpPr/>
        <p:nvPr/>
      </p:nvGrpSpPr>
      <p:grpSpPr>
        <a:xfrm>
          <a:off x="0" y="0"/>
          <a:ext cx="0" cy="0"/>
          <a:chOff x="0" y="0"/>
          <a:chExt cx="0" cy="0"/>
        </a:xfrm>
      </p:grpSpPr>
      <p:sp>
        <p:nvSpPr>
          <p:cNvPr id="259" name="Google Shape;259;p53"/>
          <p:cNvSpPr/>
          <p:nvPr>
            <p:ph type="title"/>
          </p:nvPr>
        </p:nvSpPr>
        <p:spPr>
          <a:xfrm>
            <a:off x="0" y="548878"/>
            <a:ext cx="9144000" cy="7716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chemeClr val="lt1"/>
              </a:buClr>
              <a:buSzPts val="3600"/>
              <a:buFont typeface="Arial"/>
              <a:buNone/>
            </a:pPr>
            <a:r>
              <a:rPr b="1" i="0" lang="en-GB" sz="2800" u="none">
                <a:solidFill>
                  <a:schemeClr val="lt1"/>
                </a:solidFill>
                <a:latin typeface="Arial"/>
                <a:ea typeface="Arial"/>
                <a:cs typeface="Arial"/>
                <a:sym typeface="Arial"/>
              </a:rPr>
              <a:t>The Burning of the </a:t>
            </a:r>
            <a:br>
              <a:rPr b="1" i="0" lang="en-GB" sz="2800" u="none">
                <a:solidFill>
                  <a:schemeClr val="lt1"/>
                </a:solidFill>
                <a:latin typeface="Arial"/>
                <a:ea typeface="Arial"/>
                <a:cs typeface="Arial"/>
                <a:sym typeface="Arial"/>
              </a:rPr>
            </a:br>
            <a:r>
              <a:rPr b="1" i="0" lang="en-GB" sz="2800" u="none">
                <a:solidFill>
                  <a:schemeClr val="lt1"/>
                </a:solidFill>
                <a:latin typeface="Arial"/>
                <a:ea typeface="Arial"/>
                <a:cs typeface="Arial"/>
                <a:sym typeface="Arial"/>
              </a:rPr>
              <a:t>Houses of Parliament 1835</a:t>
            </a:r>
            <a:endParaRPr sz="3200"/>
          </a:p>
        </p:txBody>
      </p:sp>
      <p:sp>
        <p:nvSpPr>
          <p:cNvPr id="260" name="Google Shape;260;p53"/>
          <p:cNvSpPr txBox="1"/>
          <p:nvPr/>
        </p:nvSpPr>
        <p:spPr>
          <a:xfrm>
            <a:off x="755650" y="3989784"/>
            <a:ext cx="7632600" cy="5538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On 16</a:t>
            </a:r>
            <a:r>
              <a:rPr b="0" baseline="30000" i="0" lang="en-GB" sz="1600" u="none" cap="none" strike="noStrike">
                <a:solidFill>
                  <a:schemeClr val="dk1"/>
                </a:solidFill>
                <a:latin typeface="Arial"/>
                <a:ea typeface="Arial"/>
                <a:cs typeface="Arial"/>
                <a:sym typeface="Arial"/>
              </a:rPr>
              <a:t>th</a:t>
            </a:r>
            <a:r>
              <a:rPr b="0" i="0" lang="en-GB" sz="1600" u="none" cap="none" strike="noStrike">
                <a:solidFill>
                  <a:schemeClr val="dk1"/>
                </a:solidFill>
                <a:latin typeface="Arial"/>
                <a:ea typeface="Arial"/>
                <a:cs typeface="Arial"/>
                <a:sym typeface="Arial"/>
              </a:rPr>
              <a:t> October 1835, a fire broke out in the Houses of Parliament in London.</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Turner sketched the scene at the spot and went on to paint some of his most famous masterpieces.</a:t>
            </a:r>
            <a:endParaRPr b="0" i="0" sz="1400" u="none" cap="none" strike="noStrike">
              <a:solidFill>
                <a:srgbClr val="000000"/>
              </a:solidFill>
              <a:latin typeface="Arial"/>
              <a:ea typeface="Arial"/>
              <a:cs typeface="Arial"/>
              <a:sym typeface="Arial"/>
            </a:endParaRPr>
          </a:p>
        </p:txBody>
      </p:sp>
      <p:pic>
        <p:nvPicPr>
          <p:cNvPr id="261" name="Google Shape;261;p53"/>
          <p:cNvPicPr preferRelativeResize="0"/>
          <p:nvPr/>
        </p:nvPicPr>
        <p:blipFill rotWithShape="1">
          <a:blip r:embed="rId3">
            <a:alphaModFix/>
          </a:blip>
          <a:srcRect b="0" l="0" r="0" t="0"/>
          <a:stretch/>
        </p:blipFill>
        <p:spPr>
          <a:xfrm>
            <a:off x="2956324" y="1421038"/>
            <a:ext cx="3231356" cy="2468166"/>
          </a:xfrm>
          <a:prstGeom prst="rect">
            <a:avLst/>
          </a:prstGeom>
          <a:noFill/>
          <a:ln>
            <a:noFill/>
          </a:ln>
        </p:spPr>
      </p:pic>
      <p:sp>
        <p:nvSpPr>
          <p:cNvPr id="262" name="Google Shape;262;p53"/>
          <p:cNvSpPr txBox="1"/>
          <p:nvPr/>
        </p:nvSpPr>
        <p:spPr>
          <a:xfrm>
            <a:off x="2381250" y="4556522"/>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jm Turner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6" name="Shape 266"/>
        <p:cNvGrpSpPr/>
        <p:nvPr/>
      </p:nvGrpSpPr>
      <p:grpSpPr>
        <a:xfrm>
          <a:off x="0" y="0"/>
          <a:ext cx="0" cy="0"/>
          <a:chOff x="0" y="0"/>
          <a:chExt cx="0" cy="0"/>
        </a:xfrm>
      </p:grpSpPr>
      <p:sp>
        <p:nvSpPr>
          <p:cNvPr id="267" name="Google Shape;267;p54"/>
          <p:cNvSpPr/>
          <p:nvPr>
            <p:ph type="title"/>
          </p:nvPr>
        </p:nvSpPr>
        <p:spPr>
          <a:xfrm>
            <a:off x="0" y="573881"/>
            <a:ext cx="9144000" cy="7977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chemeClr val="lt1"/>
              </a:buClr>
              <a:buSzPts val="3600"/>
              <a:buFont typeface="Arial"/>
              <a:buNone/>
            </a:pPr>
            <a:r>
              <a:rPr b="1" i="0" lang="en-GB" sz="2700" u="none">
                <a:solidFill>
                  <a:schemeClr val="lt1"/>
                </a:solidFill>
                <a:latin typeface="Arial"/>
                <a:ea typeface="Arial"/>
                <a:cs typeface="Arial"/>
                <a:sym typeface="Arial"/>
              </a:rPr>
              <a:t>The Fighting </a:t>
            </a:r>
            <a:r>
              <a:rPr b="0" i="0" lang="en-GB" sz="2700" u="none">
                <a:solidFill>
                  <a:schemeClr val="lt1"/>
                </a:solidFill>
                <a:latin typeface="Arial"/>
                <a:ea typeface="Arial"/>
                <a:cs typeface="Arial"/>
                <a:sym typeface="Arial"/>
              </a:rPr>
              <a:t>Temeraire, Tugged to </a:t>
            </a:r>
            <a:br>
              <a:rPr b="0" i="0" lang="en-GB" sz="2700" u="none">
                <a:solidFill>
                  <a:schemeClr val="lt1"/>
                </a:solidFill>
                <a:latin typeface="Arial"/>
                <a:ea typeface="Arial"/>
                <a:cs typeface="Arial"/>
                <a:sym typeface="Arial"/>
              </a:rPr>
            </a:br>
            <a:r>
              <a:rPr b="0" i="0" lang="en-GB" sz="2700" u="none">
                <a:solidFill>
                  <a:schemeClr val="lt1"/>
                </a:solidFill>
                <a:latin typeface="Arial"/>
                <a:ea typeface="Arial"/>
                <a:cs typeface="Arial"/>
                <a:sym typeface="Arial"/>
              </a:rPr>
              <a:t>Her Last Berth to Be Broken Up 1839</a:t>
            </a:r>
            <a:endParaRPr sz="3100"/>
          </a:p>
        </p:txBody>
      </p:sp>
      <p:sp>
        <p:nvSpPr>
          <p:cNvPr id="268" name="Google Shape;268;p54"/>
          <p:cNvSpPr txBox="1"/>
          <p:nvPr/>
        </p:nvSpPr>
        <p:spPr>
          <a:xfrm>
            <a:off x="755650" y="4107656"/>
            <a:ext cx="7632600" cy="3690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This ship was used in the Battle of Trafalgar but this painting documents when it was being tugged to be used for scrap.</a:t>
            </a:r>
            <a:endParaRPr b="0" i="0" sz="1400" u="none" cap="none" strike="noStrike">
              <a:solidFill>
                <a:srgbClr val="000000"/>
              </a:solidFill>
              <a:latin typeface="Arial"/>
              <a:ea typeface="Arial"/>
              <a:cs typeface="Arial"/>
              <a:sym typeface="Arial"/>
            </a:endParaRPr>
          </a:p>
        </p:txBody>
      </p:sp>
      <p:pic>
        <p:nvPicPr>
          <p:cNvPr descr="File:Turner, J. M. W. - The Fighting Téméraire tugged to her last Berth to be broken (edit).jpg" id="269" name="Google Shape;269;p54"/>
          <p:cNvPicPr preferRelativeResize="0"/>
          <p:nvPr/>
        </p:nvPicPr>
        <p:blipFill rotWithShape="1">
          <a:blip r:embed="rId3">
            <a:alphaModFix/>
          </a:blip>
          <a:srcRect b="0" l="0" r="0" t="0"/>
          <a:stretch/>
        </p:blipFill>
        <p:spPr>
          <a:xfrm>
            <a:off x="2919412" y="1569134"/>
            <a:ext cx="3305174" cy="2458640"/>
          </a:xfrm>
          <a:prstGeom prst="rect">
            <a:avLst/>
          </a:prstGeom>
          <a:noFill/>
          <a:ln>
            <a:noFill/>
          </a:ln>
        </p:spPr>
      </p:pic>
      <p:sp>
        <p:nvSpPr>
          <p:cNvPr id="270" name="Google Shape;270;p54"/>
          <p:cNvSpPr txBox="1"/>
          <p:nvPr/>
        </p:nvSpPr>
        <p:spPr>
          <a:xfrm>
            <a:off x="2381250" y="4556522"/>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500"/>
                                        <p:tgtEl>
                                          <p:spTgt spid="2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4" name="Shape 274"/>
        <p:cNvGrpSpPr/>
        <p:nvPr/>
      </p:nvGrpSpPr>
      <p:grpSpPr>
        <a:xfrm>
          <a:off x="0" y="0"/>
          <a:ext cx="0" cy="0"/>
          <a:chOff x="0" y="0"/>
          <a:chExt cx="0" cy="0"/>
        </a:xfrm>
      </p:grpSpPr>
      <p:sp>
        <p:nvSpPr>
          <p:cNvPr id="275" name="Google Shape;275;p55"/>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Dido Building Carthage 1815</a:t>
            </a:r>
            <a:endParaRPr/>
          </a:p>
        </p:txBody>
      </p:sp>
      <p:sp>
        <p:nvSpPr>
          <p:cNvPr id="276" name="Google Shape;276;p55"/>
          <p:cNvSpPr txBox="1"/>
          <p:nvPr/>
        </p:nvSpPr>
        <p:spPr>
          <a:xfrm>
            <a:off x="755650" y="4093369"/>
            <a:ext cx="7632600" cy="369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Turner became influenced by Greek mythology. </a:t>
            </a:r>
            <a:br>
              <a:rPr b="0" i="0" lang="en-GB" sz="1600" u="none" cap="none" strike="noStrike">
                <a:solidFill>
                  <a:schemeClr val="dk1"/>
                </a:solidFill>
                <a:latin typeface="Arial"/>
                <a:ea typeface="Arial"/>
                <a:cs typeface="Arial"/>
                <a:sym typeface="Arial"/>
              </a:rPr>
            </a:br>
            <a:r>
              <a:rPr b="0" i="0" lang="en-GB" sz="1600" u="none" cap="none" strike="noStrike">
                <a:solidFill>
                  <a:schemeClr val="dk1"/>
                </a:solidFill>
                <a:latin typeface="Arial"/>
                <a:ea typeface="Arial"/>
                <a:cs typeface="Arial"/>
                <a:sym typeface="Arial"/>
              </a:rPr>
              <a:t>This painting is one of his most famous from this period.</a:t>
            </a:r>
            <a:endParaRPr b="0" i="0" sz="1400" u="none" cap="none" strike="noStrike">
              <a:solidFill>
                <a:srgbClr val="000000"/>
              </a:solidFill>
              <a:latin typeface="Arial"/>
              <a:ea typeface="Arial"/>
              <a:cs typeface="Arial"/>
              <a:sym typeface="Arial"/>
            </a:endParaRPr>
          </a:p>
        </p:txBody>
      </p:sp>
      <p:pic>
        <p:nvPicPr>
          <p:cNvPr id="277" name="Google Shape;277;p55"/>
          <p:cNvPicPr preferRelativeResize="0"/>
          <p:nvPr/>
        </p:nvPicPr>
        <p:blipFill rotWithShape="1">
          <a:blip r:embed="rId3">
            <a:alphaModFix/>
          </a:blip>
          <a:srcRect b="0" l="0" r="0" t="0"/>
          <a:stretch/>
        </p:blipFill>
        <p:spPr>
          <a:xfrm>
            <a:off x="2843200" y="1337090"/>
            <a:ext cx="3919538" cy="2607469"/>
          </a:xfrm>
          <a:prstGeom prst="rect">
            <a:avLst/>
          </a:prstGeom>
          <a:noFill/>
          <a:ln>
            <a:noFill/>
          </a:ln>
        </p:spPr>
      </p:pic>
      <p:sp>
        <p:nvSpPr>
          <p:cNvPr id="278" name="Google Shape;278;p55"/>
          <p:cNvSpPr txBox="1"/>
          <p:nvPr/>
        </p:nvSpPr>
        <p:spPr>
          <a:xfrm>
            <a:off x="2381250" y="4572000"/>
            <a:ext cx="4381500" cy="253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Joe Turner Images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500"/>
                                        <p:tgtEl>
                                          <p:spTgt spid="2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2" name="Shape 282"/>
        <p:cNvGrpSpPr/>
        <p:nvPr/>
      </p:nvGrpSpPr>
      <p:grpSpPr>
        <a:xfrm>
          <a:off x="0" y="0"/>
          <a:ext cx="0" cy="0"/>
          <a:chOff x="0" y="0"/>
          <a:chExt cx="0" cy="0"/>
        </a:xfrm>
      </p:grpSpPr>
      <p:sp>
        <p:nvSpPr>
          <p:cNvPr id="283" name="Google Shape;283;p56"/>
          <p:cNvSpPr txBox="1"/>
          <p:nvPr/>
        </p:nvSpPr>
        <p:spPr>
          <a:xfrm>
            <a:off x="792162" y="2138363"/>
            <a:ext cx="6234000" cy="1290600"/>
          </a:xfrm>
          <a:prstGeom prst="rect">
            <a:avLst/>
          </a:prstGeom>
          <a:solidFill>
            <a:schemeClr val="lt1"/>
          </a:solidFill>
          <a:ln cap="flat" cmpd="sng" w="28575">
            <a:solidFill>
              <a:srgbClr val="096F99"/>
            </a:solidFill>
            <a:prstDash val="solid"/>
            <a:miter lim="800000"/>
            <a:headEnd len="sm" w="sm" type="none"/>
            <a:tailEnd len="sm" w="sm" type="none"/>
          </a:ln>
        </p:spPr>
        <p:txBody>
          <a:bodyPr anchorCtr="0" anchor="ctr" bIns="45700" lIns="91425" spcFirstLastPara="1" rIns="1512000" wrap="square" tIns="45700">
            <a:noAutofit/>
          </a:bodyPr>
          <a:lstStyle/>
          <a:p>
            <a:pPr indent="0" lvl="0" marL="0" marR="0" rtl="0" algn="l">
              <a:lnSpc>
                <a:spcPct val="100000"/>
              </a:lnSpc>
              <a:spcBef>
                <a:spcPts val="0"/>
              </a:spcBef>
              <a:spcAft>
                <a:spcPts val="0"/>
              </a:spcAft>
              <a:buClr>
                <a:schemeClr val="dk1"/>
              </a:buClr>
              <a:buSzPts val="1600"/>
              <a:buFont typeface="Arial"/>
              <a:buNone/>
            </a:pPr>
            <a:r>
              <a:rPr b="0" i="0" lang="en-GB" sz="1200" u="none" cap="none" strike="noStrike">
                <a:solidFill>
                  <a:schemeClr val="dk1"/>
                </a:solidFill>
                <a:latin typeface="Arial"/>
                <a:ea typeface="Arial"/>
                <a:cs typeface="Arial"/>
                <a:sym typeface="Arial"/>
              </a:rPr>
              <a:t>He left money for an elaborate funeral and a monument to be built in his memory. This </a:t>
            </a:r>
            <a:br>
              <a:rPr b="0" i="0" lang="en-GB" sz="1200" u="none"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resulted in a marble statue, sculpted by </a:t>
            </a:r>
            <a:br>
              <a:rPr b="0" i="0" lang="en-GB" sz="1200" u="none"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Patrick MacDowell, being created in 1862, </a:t>
            </a:r>
            <a:br>
              <a:rPr b="0" i="0" lang="en-GB" sz="1200" u="none"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which now stands in the nave of </a:t>
            </a:r>
            <a:br>
              <a:rPr b="0" i="0" lang="en-GB" sz="1200" u="none" cap="none" strike="noStrike">
                <a:solidFill>
                  <a:schemeClr val="dk1"/>
                </a:solidFill>
                <a:latin typeface="Arial"/>
                <a:ea typeface="Arial"/>
                <a:cs typeface="Arial"/>
                <a:sym typeface="Arial"/>
              </a:rPr>
            </a:br>
            <a:r>
              <a:rPr b="0" i="0" lang="en-GB" sz="1200" u="none" cap="none" strike="noStrike">
                <a:solidFill>
                  <a:schemeClr val="dk1"/>
                </a:solidFill>
                <a:latin typeface="Arial"/>
                <a:ea typeface="Arial"/>
                <a:cs typeface="Arial"/>
                <a:sym typeface="Arial"/>
              </a:rPr>
              <a:t>the cathedral.</a:t>
            </a:r>
            <a:endParaRPr b="0" i="0" sz="1000" u="none" cap="none" strike="noStrike">
              <a:solidFill>
                <a:srgbClr val="000000"/>
              </a:solidFill>
              <a:latin typeface="Arial"/>
              <a:ea typeface="Arial"/>
              <a:cs typeface="Arial"/>
              <a:sym typeface="Arial"/>
            </a:endParaRPr>
          </a:p>
        </p:txBody>
      </p:sp>
      <p:pic>
        <p:nvPicPr>
          <p:cNvPr id="284" name="Google Shape;284;p56"/>
          <p:cNvPicPr preferRelativeResize="0"/>
          <p:nvPr/>
        </p:nvPicPr>
        <p:blipFill rotWithShape="1">
          <a:blip r:embed="rId3">
            <a:alphaModFix/>
          </a:blip>
          <a:srcRect b="24998" l="0" r="0" t="0"/>
          <a:stretch/>
        </p:blipFill>
        <p:spPr>
          <a:xfrm>
            <a:off x="5960350" y="2016775"/>
            <a:ext cx="2492400" cy="2553000"/>
          </a:xfrm>
          <a:prstGeom prst="flowChartConnector">
            <a:avLst/>
          </a:prstGeom>
          <a:noFill/>
          <a:ln>
            <a:noFill/>
          </a:ln>
        </p:spPr>
      </p:pic>
      <p:sp>
        <p:nvSpPr>
          <p:cNvPr id="285" name="Google Shape;285;p56"/>
          <p:cNvSpPr/>
          <p:nvPr>
            <p:ph type="title"/>
          </p:nvPr>
        </p:nvSpPr>
        <p:spPr>
          <a:xfrm>
            <a:off x="0" y="573881"/>
            <a:ext cx="9144000" cy="614400"/>
          </a:xfrm>
          <a:prstGeom prst="roundRect">
            <a:avLst>
              <a:gd fmla="val 0" name="adj"/>
            </a:avLst>
          </a:prstGeom>
          <a:solidFill>
            <a:srgbClr val="096F99"/>
          </a:solid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3600"/>
              <a:buFont typeface="Arial"/>
              <a:buNone/>
            </a:pPr>
            <a:r>
              <a:rPr b="1" i="0" lang="en-GB" sz="3600" u="none">
                <a:solidFill>
                  <a:schemeClr val="lt1"/>
                </a:solidFill>
                <a:latin typeface="Arial"/>
                <a:ea typeface="Arial"/>
                <a:cs typeface="Arial"/>
                <a:sym typeface="Arial"/>
              </a:rPr>
              <a:t>Towards the Light</a:t>
            </a:r>
            <a:endParaRPr/>
          </a:p>
        </p:txBody>
      </p:sp>
      <p:sp>
        <p:nvSpPr>
          <p:cNvPr id="286" name="Google Shape;286;p56"/>
          <p:cNvSpPr txBox="1"/>
          <p:nvPr/>
        </p:nvSpPr>
        <p:spPr>
          <a:xfrm>
            <a:off x="792162" y="1395413"/>
            <a:ext cx="7596300" cy="5538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On 19</a:t>
            </a:r>
            <a:r>
              <a:rPr b="0" baseline="30000" i="0" lang="en-GB" sz="1600" u="none" cap="none" strike="noStrike">
                <a:solidFill>
                  <a:schemeClr val="dk1"/>
                </a:solidFill>
                <a:latin typeface="Arial"/>
                <a:ea typeface="Arial"/>
                <a:cs typeface="Arial"/>
                <a:sym typeface="Arial"/>
              </a:rPr>
              <a:t>th</a:t>
            </a:r>
            <a:r>
              <a:rPr b="0" i="0" lang="en-GB" sz="1600" u="none" cap="none" strike="noStrike">
                <a:solidFill>
                  <a:schemeClr val="dk1"/>
                </a:solidFill>
                <a:latin typeface="Arial"/>
                <a:ea typeface="Arial"/>
                <a:cs typeface="Arial"/>
                <a:sym typeface="Arial"/>
              </a:rPr>
              <a:t> December 1857, Joseph Mallord William Turner died after contracting cholera. He was buried in St Paul’s Cathedral, London, near two of his artist friends who had passed away years before.</a:t>
            </a:r>
            <a:endParaRPr b="0" i="0" sz="1400" u="none" cap="none" strike="noStrike">
              <a:solidFill>
                <a:srgbClr val="000000"/>
              </a:solidFill>
              <a:latin typeface="Arial"/>
              <a:ea typeface="Arial"/>
              <a:cs typeface="Arial"/>
              <a:sym typeface="Arial"/>
            </a:endParaRPr>
          </a:p>
        </p:txBody>
      </p:sp>
      <p:sp>
        <p:nvSpPr>
          <p:cNvPr id="287" name="Google Shape;287;p56"/>
          <p:cNvSpPr/>
          <p:nvPr/>
        </p:nvSpPr>
        <p:spPr>
          <a:xfrm>
            <a:off x="5960350" y="2016925"/>
            <a:ext cx="2492400" cy="2552700"/>
          </a:xfrm>
          <a:prstGeom prst="ellipse">
            <a:avLst/>
          </a:prstGeom>
          <a:noFill/>
          <a:ln cap="flat" cmpd="sng" w="28575">
            <a:solidFill>
              <a:srgbClr val="096F9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88" name="Google Shape;288;p56"/>
          <p:cNvSpPr txBox="1"/>
          <p:nvPr/>
        </p:nvSpPr>
        <p:spPr>
          <a:xfrm>
            <a:off x="2381250" y="4556522"/>
            <a:ext cx="4381500" cy="160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BFBFBF"/>
              </a:buClr>
              <a:buSzPts val="800"/>
              <a:buFont typeface="Arial"/>
              <a:buNone/>
            </a:pPr>
            <a:r>
              <a:rPr b="0" i="0" lang="en-GB" sz="800" u="none" cap="none" strike="noStrike">
                <a:solidFill>
                  <a:srgbClr val="BFBFBF"/>
                </a:solidFill>
                <a:latin typeface="Arial"/>
                <a:ea typeface="Arial"/>
                <a:cs typeface="Arial"/>
                <a:sym typeface="Arial"/>
              </a:rPr>
              <a:t>Image courtesy of Turner123 (@commons.Wikimedia.org) under the creative commons license.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500"/>
                                        <p:tgtEl>
                                          <p:spTgt spid="2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gtEl>
                                        <p:attrNameLst>
                                          <p:attrName>style.visibility</p:attrName>
                                        </p:attrNameLst>
                                      </p:cBhvr>
                                      <p:to>
                                        <p:strVal val="visible"/>
                                      </p:to>
                                    </p:set>
                                    <p:animEffect filter="fade" transition="in">
                                      <p:cBhvr>
                                        <p:cTn dur="500"/>
                                        <p:tgtEl>
                                          <p:spTgt spid="2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292" name="Shape 292"/>
        <p:cNvGrpSpPr/>
        <p:nvPr/>
      </p:nvGrpSpPr>
      <p:grpSpPr>
        <a:xfrm>
          <a:off x="0" y="0"/>
          <a:ext cx="0" cy="0"/>
          <a:chOff x="0" y="0"/>
          <a:chExt cx="0" cy="0"/>
        </a:xfrm>
      </p:grpSpPr>
      <p:sp>
        <p:nvSpPr>
          <p:cNvPr id="293" name="Google Shape;293;p57"/>
          <p:cNvSpPr txBox="1"/>
          <p:nvPr>
            <p:ph idx="1" type="subTitle"/>
          </p:nvPr>
        </p:nvSpPr>
        <p:spPr>
          <a:xfrm>
            <a:off x="311700" y="2175450"/>
            <a:ext cx="8520600" cy="79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sz="3700"/>
              <a:t>Stormy seas</a:t>
            </a:r>
            <a:endParaRPr sz="3700"/>
          </a:p>
          <a:p>
            <a:pPr indent="0" lvl="0" marL="0" rtl="0" algn="ctr">
              <a:lnSpc>
                <a:spcPct val="100000"/>
              </a:lnSpc>
              <a:spcBef>
                <a:spcPts val="0"/>
              </a:spcBef>
              <a:spcAft>
                <a:spcPts val="0"/>
              </a:spcAft>
              <a:buSzPts val="2800"/>
              <a:buNone/>
            </a:pPr>
            <a:r>
              <a:t/>
            </a:r>
            <a:endParaRPr sz="3700"/>
          </a:p>
          <a:p>
            <a:pPr indent="0" lvl="0" marL="0" rtl="0" algn="ctr">
              <a:lnSpc>
                <a:spcPct val="100000"/>
              </a:lnSpc>
              <a:spcBef>
                <a:spcPts val="0"/>
              </a:spcBef>
              <a:spcAft>
                <a:spcPts val="0"/>
              </a:spcAft>
              <a:buSzPts val="2800"/>
              <a:buNone/>
            </a:pPr>
            <a:r>
              <a:rPr lang="en-GB" sz="3700"/>
              <a:t>Let’s have a closer look at how Turner painted the sea. </a:t>
            </a:r>
            <a:endParaRPr sz="3700"/>
          </a:p>
        </p:txBody>
      </p:sp>
      <p:pic>
        <p:nvPicPr>
          <p:cNvPr id="294" name="Google Shape;294;p57"/>
          <p:cNvPicPr preferRelativeResize="0"/>
          <p:nvPr/>
        </p:nvPicPr>
        <p:blipFill rotWithShape="1">
          <a:blip r:embed="rId3">
            <a:alphaModFix/>
          </a:blip>
          <a:srcRect b="0" l="0" r="0" t="0"/>
          <a:stretch/>
        </p:blipFill>
        <p:spPr>
          <a:xfrm rot="-806196">
            <a:off x="494747" y="521801"/>
            <a:ext cx="2875256" cy="1935022"/>
          </a:xfrm>
          <a:prstGeom prst="rect">
            <a:avLst/>
          </a:prstGeom>
          <a:noFill/>
          <a:ln>
            <a:noFill/>
          </a:ln>
        </p:spPr>
      </p:pic>
      <p:pic>
        <p:nvPicPr>
          <p:cNvPr id="295" name="Google Shape;295;p57"/>
          <p:cNvPicPr preferRelativeResize="0"/>
          <p:nvPr/>
        </p:nvPicPr>
        <p:blipFill rotWithShape="1">
          <a:blip r:embed="rId4">
            <a:alphaModFix/>
          </a:blip>
          <a:srcRect b="0" l="0" r="0" t="0"/>
          <a:stretch/>
        </p:blipFill>
        <p:spPr>
          <a:xfrm rot="662519">
            <a:off x="6113700" y="452500"/>
            <a:ext cx="2669027" cy="1870650"/>
          </a:xfrm>
          <a:prstGeom prst="rect">
            <a:avLst/>
          </a:prstGeom>
          <a:noFill/>
          <a:ln>
            <a:noFill/>
          </a:ln>
        </p:spPr>
      </p:pic>
      <p:sp>
        <p:nvSpPr>
          <p:cNvPr id="296" name="Google Shape;296;p57"/>
          <p:cNvSpPr txBox="1"/>
          <p:nvPr/>
        </p:nvSpPr>
        <p:spPr>
          <a:xfrm>
            <a:off x="3656225" y="483375"/>
            <a:ext cx="2160900" cy="929700"/>
          </a:xfrm>
          <a:prstGeom prst="rect">
            <a:avLst/>
          </a:prstGeom>
          <a:solidFill>
            <a:srgbClr val="FFF2CC"/>
          </a:solidFill>
          <a:ln cap="flat" cmpd="sng" w="9525">
            <a:solidFill>
              <a:srgbClr val="000000"/>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800"/>
              <a:buFont typeface="Arial"/>
              <a:buNone/>
            </a:pPr>
            <a:r>
              <a:rPr b="0" i="0" lang="en-GB" sz="4800" u="none" cap="none" strike="noStrike">
                <a:solidFill>
                  <a:srgbClr val="000000"/>
                </a:solidFill>
                <a:latin typeface="Arial"/>
                <a:ea typeface="Arial"/>
                <a:cs typeface="Arial"/>
                <a:sym typeface="Arial"/>
              </a:rPr>
              <a:t>Art</a:t>
            </a:r>
            <a:endParaRPr b="0" i="0" sz="48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00" name="Shape 300"/>
        <p:cNvGrpSpPr/>
        <p:nvPr/>
      </p:nvGrpSpPr>
      <p:grpSpPr>
        <a:xfrm>
          <a:off x="0" y="0"/>
          <a:ext cx="0" cy="0"/>
          <a:chOff x="0" y="0"/>
          <a:chExt cx="0" cy="0"/>
        </a:xfrm>
      </p:grpSpPr>
      <p:pic>
        <p:nvPicPr>
          <p:cNvPr id="301" name="Google Shape;301;p58"/>
          <p:cNvPicPr preferRelativeResize="0"/>
          <p:nvPr/>
        </p:nvPicPr>
        <p:blipFill rotWithShape="1">
          <a:blip r:embed="rId3">
            <a:alphaModFix/>
          </a:blip>
          <a:srcRect b="0" l="0" r="0" t="0"/>
          <a:stretch/>
        </p:blipFill>
        <p:spPr>
          <a:xfrm>
            <a:off x="487050" y="202000"/>
            <a:ext cx="7726586" cy="48387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05" name="Shape 305"/>
        <p:cNvGrpSpPr/>
        <p:nvPr/>
      </p:nvGrpSpPr>
      <p:grpSpPr>
        <a:xfrm>
          <a:off x="0" y="0"/>
          <a:ext cx="0" cy="0"/>
          <a:chOff x="0" y="0"/>
          <a:chExt cx="0" cy="0"/>
        </a:xfrm>
      </p:grpSpPr>
      <p:pic>
        <p:nvPicPr>
          <p:cNvPr id="306" name="Google Shape;306;p59"/>
          <p:cNvPicPr preferRelativeResize="0"/>
          <p:nvPr/>
        </p:nvPicPr>
        <p:blipFill rotWithShape="1">
          <a:blip r:embed="rId3">
            <a:alphaModFix/>
          </a:blip>
          <a:srcRect b="0" l="0" r="0" t="0"/>
          <a:stretch/>
        </p:blipFill>
        <p:spPr>
          <a:xfrm>
            <a:off x="1435800" y="152400"/>
            <a:ext cx="6272389" cy="48387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10" name="Shape 310"/>
        <p:cNvGrpSpPr/>
        <p:nvPr/>
      </p:nvGrpSpPr>
      <p:grpSpPr>
        <a:xfrm>
          <a:off x="0" y="0"/>
          <a:ext cx="0" cy="0"/>
          <a:chOff x="0" y="0"/>
          <a:chExt cx="0" cy="0"/>
        </a:xfrm>
      </p:grpSpPr>
      <p:pic>
        <p:nvPicPr>
          <p:cNvPr id="311" name="Google Shape;311;p60"/>
          <p:cNvPicPr preferRelativeResize="0"/>
          <p:nvPr/>
        </p:nvPicPr>
        <p:blipFill rotWithShape="1">
          <a:blip r:embed="rId3">
            <a:alphaModFix/>
          </a:blip>
          <a:srcRect b="0" l="0" r="0" t="0"/>
          <a:stretch/>
        </p:blipFill>
        <p:spPr>
          <a:xfrm>
            <a:off x="784500" y="152400"/>
            <a:ext cx="6963965" cy="48387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15" name="Shape 315"/>
        <p:cNvGrpSpPr/>
        <p:nvPr/>
      </p:nvGrpSpPr>
      <p:grpSpPr>
        <a:xfrm>
          <a:off x="0" y="0"/>
          <a:ext cx="0" cy="0"/>
          <a:chOff x="0" y="0"/>
          <a:chExt cx="0" cy="0"/>
        </a:xfrm>
      </p:grpSpPr>
      <p:pic>
        <p:nvPicPr>
          <p:cNvPr id="316" name="Google Shape;316;p61"/>
          <p:cNvPicPr preferRelativeResize="0"/>
          <p:nvPr/>
        </p:nvPicPr>
        <p:blipFill rotWithShape="1">
          <a:blip r:embed="rId3">
            <a:alphaModFix/>
          </a:blip>
          <a:srcRect b="0" l="0" r="0" t="0"/>
          <a:stretch/>
        </p:blipFill>
        <p:spPr>
          <a:xfrm>
            <a:off x="914650" y="152400"/>
            <a:ext cx="7314689" cy="483869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20" name="Shape 320"/>
        <p:cNvGrpSpPr/>
        <p:nvPr/>
      </p:nvGrpSpPr>
      <p:grpSpPr>
        <a:xfrm>
          <a:off x="0" y="0"/>
          <a:ext cx="0" cy="0"/>
          <a:chOff x="0" y="0"/>
          <a:chExt cx="0" cy="0"/>
        </a:xfrm>
      </p:grpSpPr>
      <p:pic>
        <p:nvPicPr>
          <p:cNvPr id="321" name="Google Shape;321;p62"/>
          <p:cNvPicPr preferRelativeResize="0"/>
          <p:nvPr/>
        </p:nvPicPr>
        <p:blipFill rotWithShape="1">
          <a:blip r:embed="rId3">
            <a:alphaModFix/>
          </a:blip>
          <a:srcRect b="0" l="0" r="0" t="0"/>
          <a:stretch/>
        </p:blipFill>
        <p:spPr>
          <a:xfrm>
            <a:off x="933225" y="152400"/>
            <a:ext cx="6707491" cy="483869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25" name="Shape 325"/>
        <p:cNvGrpSpPr/>
        <p:nvPr/>
      </p:nvGrpSpPr>
      <p:grpSpPr>
        <a:xfrm>
          <a:off x="0" y="0"/>
          <a:ext cx="0" cy="0"/>
          <a:chOff x="0" y="0"/>
          <a:chExt cx="0" cy="0"/>
        </a:xfrm>
      </p:grpSpPr>
      <p:pic>
        <p:nvPicPr>
          <p:cNvPr id="326" name="Google Shape;326;p63"/>
          <p:cNvPicPr preferRelativeResize="0"/>
          <p:nvPr/>
        </p:nvPicPr>
        <p:blipFill rotWithShape="1">
          <a:blip r:embed="rId3">
            <a:alphaModFix/>
          </a:blip>
          <a:srcRect b="0" l="0" r="0" t="0"/>
          <a:stretch/>
        </p:blipFill>
        <p:spPr>
          <a:xfrm>
            <a:off x="1106750" y="90425"/>
            <a:ext cx="6789302" cy="48387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30" name="Shape 330"/>
        <p:cNvGrpSpPr/>
        <p:nvPr/>
      </p:nvGrpSpPr>
      <p:grpSpPr>
        <a:xfrm>
          <a:off x="0" y="0"/>
          <a:ext cx="0" cy="0"/>
          <a:chOff x="0" y="0"/>
          <a:chExt cx="0" cy="0"/>
        </a:xfrm>
      </p:grpSpPr>
      <p:sp>
        <p:nvSpPr>
          <p:cNvPr id="331" name="Google Shape;331;p64"/>
          <p:cNvSpPr txBox="1"/>
          <p:nvPr/>
        </p:nvSpPr>
        <p:spPr>
          <a:xfrm>
            <a:off x="0" y="0"/>
            <a:ext cx="8898900" cy="3000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rPr b="0" i="0" lang="en-GB" sz="2900" u="none" cap="none" strike="noStrike">
                <a:solidFill>
                  <a:srgbClr val="000000"/>
                </a:solidFill>
                <a:latin typeface="Arial"/>
                <a:ea typeface="Arial"/>
                <a:cs typeface="Arial"/>
                <a:sym typeface="Arial"/>
              </a:rPr>
              <a:t>Let’s have a look at some photos of stormy seas so that we can see how accurate Turner was…</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900"/>
              <a:buFont typeface="Arial"/>
              <a:buNone/>
            </a:pPr>
            <a:r>
              <a:rPr b="0" i="0" lang="en-GB" sz="2900" u="none" cap="none" strike="noStrike">
                <a:solidFill>
                  <a:srgbClr val="000000"/>
                </a:solidFill>
                <a:latin typeface="Arial"/>
                <a:ea typeface="Arial"/>
                <a:cs typeface="Arial"/>
                <a:sym typeface="Arial"/>
              </a:rPr>
              <a:t>What do you notice about the colours and shapes?</a:t>
            </a:r>
            <a:endParaRPr b="0" i="0" sz="2900" u="none" cap="none" strike="noStrike">
              <a:solidFill>
                <a:srgbClr val="000000"/>
              </a:solidFill>
              <a:latin typeface="Arial"/>
              <a:ea typeface="Arial"/>
              <a:cs typeface="Arial"/>
              <a:sym typeface="Arial"/>
            </a:endParaRPr>
          </a:p>
        </p:txBody>
      </p:sp>
      <p:pic>
        <p:nvPicPr>
          <p:cNvPr id="332" name="Google Shape;332;p64"/>
          <p:cNvPicPr preferRelativeResize="0"/>
          <p:nvPr/>
        </p:nvPicPr>
        <p:blipFill rotWithShape="1">
          <a:blip r:embed="rId3">
            <a:alphaModFix/>
          </a:blip>
          <a:srcRect b="0" l="0" r="0" t="0"/>
          <a:stretch/>
        </p:blipFill>
        <p:spPr>
          <a:xfrm>
            <a:off x="226775" y="1243725"/>
            <a:ext cx="2446003" cy="1838700"/>
          </a:xfrm>
          <a:prstGeom prst="rect">
            <a:avLst/>
          </a:prstGeom>
          <a:noFill/>
          <a:ln>
            <a:noFill/>
          </a:ln>
        </p:spPr>
      </p:pic>
      <p:pic>
        <p:nvPicPr>
          <p:cNvPr id="333" name="Google Shape;333;p64"/>
          <p:cNvPicPr preferRelativeResize="0"/>
          <p:nvPr/>
        </p:nvPicPr>
        <p:blipFill rotWithShape="1">
          <a:blip r:embed="rId4">
            <a:alphaModFix/>
          </a:blip>
          <a:srcRect b="0" l="0" r="0" t="0"/>
          <a:stretch/>
        </p:blipFill>
        <p:spPr>
          <a:xfrm>
            <a:off x="2007178" y="1987350"/>
            <a:ext cx="2447822" cy="1838700"/>
          </a:xfrm>
          <a:prstGeom prst="rect">
            <a:avLst/>
          </a:prstGeom>
          <a:noFill/>
          <a:ln>
            <a:noFill/>
          </a:ln>
        </p:spPr>
      </p:pic>
      <p:pic>
        <p:nvPicPr>
          <p:cNvPr id="334" name="Google Shape;334;p64"/>
          <p:cNvPicPr preferRelativeResize="0"/>
          <p:nvPr/>
        </p:nvPicPr>
        <p:blipFill rotWithShape="1">
          <a:blip r:embed="rId5">
            <a:alphaModFix/>
          </a:blip>
          <a:srcRect b="0" l="0" r="0" t="0"/>
          <a:stretch/>
        </p:blipFill>
        <p:spPr>
          <a:xfrm>
            <a:off x="4359500" y="1243725"/>
            <a:ext cx="2443614" cy="1838700"/>
          </a:xfrm>
          <a:prstGeom prst="rect">
            <a:avLst/>
          </a:prstGeom>
          <a:noFill/>
          <a:ln>
            <a:noFill/>
          </a:ln>
        </p:spPr>
      </p:pic>
      <p:pic>
        <p:nvPicPr>
          <p:cNvPr id="335" name="Google Shape;335;p64"/>
          <p:cNvPicPr preferRelativeResize="0"/>
          <p:nvPr/>
        </p:nvPicPr>
        <p:blipFill rotWithShape="1">
          <a:blip r:embed="rId6">
            <a:alphaModFix/>
          </a:blip>
          <a:srcRect b="0" l="0" r="0" t="0"/>
          <a:stretch/>
        </p:blipFill>
        <p:spPr>
          <a:xfrm>
            <a:off x="6193125" y="2317675"/>
            <a:ext cx="2631405" cy="17562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39" name="Shape 339"/>
        <p:cNvGrpSpPr/>
        <p:nvPr/>
      </p:nvGrpSpPr>
      <p:grpSpPr>
        <a:xfrm>
          <a:off x="0" y="0"/>
          <a:ext cx="0" cy="0"/>
          <a:chOff x="0" y="0"/>
          <a:chExt cx="0" cy="0"/>
        </a:xfrm>
      </p:grpSpPr>
      <p:sp>
        <p:nvSpPr>
          <p:cNvPr id="340" name="Google Shape;340;p65"/>
          <p:cNvSpPr txBox="1"/>
          <p:nvPr/>
        </p:nvSpPr>
        <p:spPr>
          <a:xfrm>
            <a:off x="299700" y="453500"/>
            <a:ext cx="8544600" cy="1256700"/>
          </a:xfrm>
          <a:prstGeom prst="rect">
            <a:avLst/>
          </a:prstGeom>
          <a:noFill/>
          <a:ln>
            <a:noFill/>
          </a:ln>
        </p:spPr>
        <p:txBody>
          <a:bodyPr anchorCtr="0" anchor="ctr" bIns="91425" lIns="91425" spcFirstLastPara="1" rIns="91425" wrap="square" tIns="91425">
            <a:noAutofit/>
          </a:bodyPr>
          <a:lstStyle/>
          <a:p>
            <a:pPr indent="0" lvl="0" marL="0" marR="0" rtl="0" algn="ctr">
              <a:lnSpc>
                <a:spcPct val="115000"/>
              </a:lnSpc>
              <a:spcBef>
                <a:spcPts val="1200"/>
              </a:spcBef>
              <a:spcAft>
                <a:spcPts val="0"/>
              </a:spcAft>
              <a:buClr>
                <a:schemeClr val="dk1"/>
              </a:buClr>
              <a:buSzPts val="1100"/>
              <a:buFont typeface="Arial"/>
              <a:buNone/>
            </a:pPr>
            <a:r>
              <a:rPr b="0" i="0" lang="en-GB" sz="1700" u="none" cap="none" strike="noStrike">
                <a:solidFill>
                  <a:srgbClr val="000000"/>
                </a:solidFill>
                <a:latin typeface="Arial"/>
                <a:ea typeface="Arial"/>
                <a:cs typeface="Arial"/>
                <a:sym typeface="Arial"/>
              </a:rPr>
              <a:t>Look at how the tips and crests have white on and there is sometimes spray coming from them too.</a:t>
            </a:r>
            <a:endParaRPr b="0" i="0" sz="17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1200"/>
              </a:spcAft>
              <a:buClr>
                <a:srgbClr val="000000"/>
              </a:buClr>
              <a:buSzPts val="1700"/>
              <a:buFont typeface="Arial"/>
              <a:buNone/>
            </a:pPr>
            <a:r>
              <a:rPr b="0" i="0" lang="en-GB" sz="1700" u="none" cap="none" strike="noStrike">
                <a:solidFill>
                  <a:srgbClr val="000000"/>
                </a:solidFill>
                <a:latin typeface="Arial"/>
                <a:ea typeface="Arial"/>
                <a:cs typeface="Arial"/>
                <a:sym typeface="Arial"/>
              </a:rPr>
              <a:t>Look at how the colours change in certain parts with lighter and darker areas. Where do these occur?</a:t>
            </a:r>
            <a:endParaRPr b="0" i="0" sz="1700" u="none" cap="none" strike="noStrike">
              <a:solidFill>
                <a:srgbClr val="000000"/>
              </a:solidFill>
              <a:latin typeface="Arial"/>
              <a:ea typeface="Arial"/>
              <a:cs typeface="Arial"/>
              <a:sym typeface="Arial"/>
            </a:endParaRPr>
          </a:p>
        </p:txBody>
      </p:sp>
      <p:pic>
        <p:nvPicPr>
          <p:cNvPr id="341" name="Google Shape;341;p65"/>
          <p:cNvPicPr preferRelativeResize="0"/>
          <p:nvPr/>
        </p:nvPicPr>
        <p:blipFill rotWithShape="1">
          <a:blip r:embed="rId3">
            <a:alphaModFix/>
          </a:blip>
          <a:srcRect b="0" l="0" r="0" t="0"/>
          <a:stretch/>
        </p:blipFill>
        <p:spPr>
          <a:xfrm>
            <a:off x="292400" y="2313275"/>
            <a:ext cx="2446003" cy="1838700"/>
          </a:xfrm>
          <a:prstGeom prst="rect">
            <a:avLst/>
          </a:prstGeom>
          <a:noFill/>
          <a:ln>
            <a:noFill/>
          </a:ln>
        </p:spPr>
      </p:pic>
      <p:pic>
        <p:nvPicPr>
          <p:cNvPr id="342" name="Google Shape;342;p65"/>
          <p:cNvPicPr preferRelativeResize="0"/>
          <p:nvPr/>
        </p:nvPicPr>
        <p:blipFill rotWithShape="1">
          <a:blip r:embed="rId4">
            <a:alphaModFix/>
          </a:blip>
          <a:srcRect b="0" l="0" r="0" t="0"/>
          <a:stretch/>
        </p:blipFill>
        <p:spPr>
          <a:xfrm>
            <a:off x="2072803" y="3056900"/>
            <a:ext cx="2447822" cy="1838700"/>
          </a:xfrm>
          <a:prstGeom prst="rect">
            <a:avLst/>
          </a:prstGeom>
          <a:noFill/>
          <a:ln>
            <a:noFill/>
          </a:ln>
        </p:spPr>
      </p:pic>
      <p:pic>
        <p:nvPicPr>
          <p:cNvPr id="343" name="Google Shape;343;p65"/>
          <p:cNvPicPr preferRelativeResize="0"/>
          <p:nvPr/>
        </p:nvPicPr>
        <p:blipFill rotWithShape="1">
          <a:blip r:embed="rId5">
            <a:alphaModFix/>
          </a:blip>
          <a:srcRect b="0" l="0" r="0" t="0"/>
          <a:stretch/>
        </p:blipFill>
        <p:spPr>
          <a:xfrm>
            <a:off x="4425125" y="2313275"/>
            <a:ext cx="2443614" cy="1838700"/>
          </a:xfrm>
          <a:prstGeom prst="rect">
            <a:avLst/>
          </a:prstGeom>
          <a:noFill/>
          <a:ln>
            <a:noFill/>
          </a:ln>
        </p:spPr>
      </p:pic>
      <p:pic>
        <p:nvPicPr>
          <p:cNvPr id="344" name="Google Shape;344;p65"/>
          <p:cNvPicPr preferRelativeResize="0"/>
          <p:nvPr/>
        </p:nvPicPr>
        <p:blipFill rotWithShape="1">
          <a:blip r:embed="rId6">
            <a:alphaModFix/>
          </a:blip>
          <a:srcRect b="0" l="0" r="0" t="0"/>
          <a:stretch/>
        </p:blipFill>
        <p:spPr>
          <a:xfrm>
            <a:off x="6258750" y="3387225"/>
            <a:ext cx="2631405" cy="17562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9DAF8"/>
        </a:solidFill>
      </p:bgPr>
    </p:bg>
    <p:spTree>
      <p:nvGrpSpPr>
        <p:cNvPr id="348" name="Shape 348"/>
        <p:cNvGrpSpPr/>
        <p:nvPr/>
      </p:nvGrpSpPr>
      <p:grpSpPr>
        <a:xfrm>
          <a:off x="0" y="0"/>
          <a:ext cx="0" cy="0"/>
          <a:chOff x="0" y="0"/>
          <a:chExt cx="0" cy="0"/>
        </a:xfrm>
      </p:grpSpPr>
      <p:sp>
        <p:nvSpPr>
          <p:cNvPr id="349" name="Google Shape;349;p66"/>
          <p:cNvSpPr txBox="1"/>
          <p:nvPr/>
        </p:nvSpPr>
        <p:spPr>
          <a:xfrm>
            <a:off x="0" y="0"/>
            <a:ext cx="9144000" cy="3000000"/>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We are going to use a range of brush strokes to create the sea.  </a:t>
            </a:r>
            <a:endParaRPr b="0" i="0" sz="21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Start at the crest of the wave with a base colour and bring it downwards then repeat bringing it down in different directions using a range of long and short brush strokes.</a:t>
            </a:r>
            <a:endParaRPr b="0" i="0" sz="21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Go over the top of it in a lighter or darker colour to create a range of shades and effects. </a:t>
            </a:r>
            <a:endParaRPr b="0" i="0" sz="21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Before it is dry use a fresh brush and then dab the crests lightly with white to create a sea spray effect.</a:t>
            </a:r>
            <a:endParaRPr b="0" i="0" sz="21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 </a:t>
            </a:r>
            <a:endParaRPr b="0" i="0" sz="2100" u="none" cap="none" strike="noStrike">
              <a:solidFill>
                <a:srgbClr val="000000"/>
              </a:solidFill>
              <a:latin typeface="Arial"/>
              <a:ea typeface="Arial"/>
              <a:cs typeface="Arial"/>
              <a:sym typeface="Arial"/>
            </a:endParaRPr>
          </a:p>
          <a:p>
            <a:pPr indent="0" lvl="0" marL="0" marR="0" rtl="0" algn="ctr">
              <a:lnSpc>
                <a:spcPct val="115000"/>
              </a:lnSpc>
              <a:spcBef>
                <a:spcPts val="1200"/>
              </a:spcBef>
              <a:spcAft>
                <a:spcPts val="0"/>
              </a:spcAft>
              <a:buClr>
                <a:srgbClr val="000000"/>
              </a:buClr>
              <a:buSzPts val="2100"/>
              <a:buFont typeface="Arial"/>
              <a:buNone/>
            </a:pPr>
            <a:r>
              <a:rPr b="0" i="0" lang="en-GB" sz="2100" u="none" cap="none" strike="noStrike">
                <a:solidFill>
                  <a:srgbClr val="000000"/>
                </a:solidFill>
                <a:latin typeface="Arial"/>
                <a:ea typeface="Arial"/>
                <a:cs typeface="Arial"/>
                <a:sym typeface="Arial"/>
              </a:rPr>
              <a:t>Practice your waves! Once you have had some practice, create your own stormy seascape. </a:t>
            </a:r>
            <a:endParaRPr b="0" i="0" sz="2100" u="none" cap="none" strike="noStrike">
              <a:solidFill>
                <a:srgbClr val="000000"/>
              </a:solidFill>
              <a:latin typeface="Arial"/>
              <a:ea typeface="Arial"/>
              <a:cs typeface="Arial"/>
              <a:sym typeface="Arial"/>
            </a:endParaRPr>
          </a:p>
          <a:p>
            <a:pPr indent="0" lvl="0" marL="0" marR="0" rtl="0" algn="l">
              <a:lnSpc>
                <a:spcPct val="115000"/>
              </a:lnSpc>
              <a:spcBef>
                <a:spcPts val="1200"/>
              </a:spcBef>
              <a:spcAft>
                <a:spcPts val="1200"/>
              </a:spcAft>
              <a:buClr>
                <a:srgbClr val="000000"/>
              </a:buClr>
              <a:buSzPts val="1100"/>
              <a:buFont typeface="Arial"/>
              <a:buNone/>
            </a:pPr>
            <a:r>
              <a:t/>
            </a:r>
            <a:endParaRPr b="0" i="0" sz="1100" u="none" cap="none" strike="noStrike">
              <a:solidFill>
                <a:srgbClr val="0000FF"/>
              </a:solidFill>
              <a:latin typeface="Comic Sans MS"/>
              <a:ea typeface="Comic Sans MS"/>
              <a:cs typeface="Comic Sans MS"/>
              <a:sym typeface="Comic Sans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53" name="Shape 353"/>
        <p:cNvGrpSpPr/>
        <p:nvPr/>
      </p:nvGrpSpPr>
      <p:grpSpPr>
        <a:xfrm>
          <a:off x="0" y="0"/>
          <a:ext cx="0" cy="0"/>
          <a:chOff x="0" y="0"/>
          <a:chExt cx="0" cy="0"/>
        </a:xfrm>
      </p:grpSpPr>
      <p:sp>
        <p:nvSpPr>
          <p:cNvPr id="354" name="Google Shape;354;p67"/>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355" name="Google Shape;355;p67"/>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