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 id="2147483661" r:id="rId5"/>
    <p:sldMasterId id="2147483673"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Lst>
  <p:sldSz cy="5143500" cx="9144000"/>
  <p:notesSz cx="6858000" cy="9144000"/>
  <p:embeddedFontLst>
    <p:embeddedFont>
      <p:font typeface="Amatic SC"/>
      <p:regular r:id="rId44"/>
      <p:bold r:id="rId45"/>
    </p:embeddedFont>
    <p:embeddedFont>
      <p:font typeface="Source Code Pro"/>
      <p:regular r:id="rId46"/>
      <p:bold r:id="rId47"/>
      <p:italic r:id="rId48"/>
      <p:boldItalic r:id="rId4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50" roundtripDataSignature="AMtx7mjMEX9Y6/3xjk5X74CWMat44gaDr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42" Type="http://schemas.openxmlformats.org/officeDocument/2006/relationships/slide" Target="slides/slide35.xml"/><Relationship Id="rId41" Type="http://schemas.openxmlformats.org/officeDocument/2006/relationships/slide" Target="slides/slide34.xml"/><Relationship Id="rId44" Type="http://schemas.openxmlformats.org/officeDocument/2006/relationships/font" Target="fonts/AmaticSC-regular.fntdata"/><Relationship Id="rId43" Type="http://schemas.openxmlformats.org/officeDocument/2006/relationships/slide" Target="slides/slide36.xml"/><Relationship Id="rId46" Type="http://schemas.openxmlformats.org/officeDocument/2006/relationships/font" Target="fonts/SourceCodePro-regular.fntdata"/><Relationship Id="rId45" Type="http://schemas.openxmlformats.org/officeDocument/2006/relationships/font" Target="fonts/AmaticSC-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48" Type="http://schemas.openxmlformats.org/officeDocument/2006/relationships/font" Target="fonts/SourceCodePro-italic.fntdata"/><Relationship Id="rId47" Type="http://schemas.openxmlformats.org/officeDocument/2006/relationships/font" Target="fonts/SourceCodePro-bold.fntdata"/><Relationship Id="rId49" Type="http://schemas.openxmlformats.org/officeDocument/2006/relationships/font" Target="fonts/SourceCodePro-boldItalic.fntdata"/><Relationship Id="rId5" Type="http://schemas.openxmlformats.org/officeDocument/2006/relationships/slideMaster" Target="slideMasters/slideMaster2.xml"/><Relationship Id="rId6" Type="http://schemas.openxmlformats.org/officeDocument/2006/relationships/slideMaster" Target="slideMasters/slideMaster3.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33" Type="http://schemas.openxmlformats.org/officeDocument/2006/relationships/slide" Target="slides/slide26.xml"/><Relationship Id="rId32" Type="http://schemas.openxmlformats.org/officeDocument/2006/relationships/slide" Target="slides/slide25.xml"/><Relationship Id="rId35" Type="http://schemas.openxmlformats.org/officeDocument/2006/relationships/slide" Target="slides/slide28.xml"/><Relationship Id="rId34" Type="http://schemas.openxmlformats.org/officeDocument/2006/relationships/slide" Target="slides/slide27.xml"/><Relationship Id="rId37" Type="http://schemas.openxmlformats.org/officeDocument/2006/relationships/slide" Target="slides/slide30.xml"/><Relationship Id="rId36" Type="http://schemas.openxmlformats.org/officeDocument/2006/relationships/slide" Target="slides/slide29.xml"/><Relationship Id="rId39" Type="http://schemas.openxmlformats.org/officeDocument/2006/relationships/slide" Target="slides/slide32.xml"/><Relationship Id="rId38" Type="http://schemas.openxmlformats.org/officeDocument/2006/relationships/slide" Target="slides/slide31.xml"/><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29" Type="http://schemas.openxmlformats.org/officeDocument/2006/relationships/slide" Target="slides/slide22.xml"/><Relationship Id="rId50" Type="http://customschemas.google.com/relationships/presentationmetadata" Target="meta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g8ab31d3d10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8ab31d3d10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Google Shape;171;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GB">
                <a:solidFill>
                  <a:schemeClr val="dk1"/>
                </a:solidFill>
              </a:rPr>
              <a:t>Children complete in maths book. </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They have 15 minutes to complete independently.</a:t>
            </a:r>
            <a:endParaRPr>
              <a:solidFill>
                <a:schemeClr val="dk1"/>
              </a:solidFill>
            </a:endParaRPr>
          </a:p>
          <a:p>
            <a:pPr indent="0" lvl="0" marL="0" rtl="0" algn="l">
              <a:lnSpc>
                <a:spcPct val="100000"/>
              </a:lnSpc>
              <a:spcBef>
                <a:spcPts val="0"/>
              </a:spcBef>
              <a:spcAft>
                <a:spcPts val="0"/>
              </a:spcAft>
              <a:buClr>
                <a:schemeClr val="dk1"/>
              </a:buClr>
              <a:buSzPts val="1100"/>
              <a:buFont typeface="Arial"/>
              <a:buNone/>
            </a:pPr>
            <a:r>
              <a:rPr lang="en-GB">
                <a:solidFill>
                  <a:schemeClr val="dk1"/>
                </a:solidFill>
              </a:rPr>
              <a:t>Spend 10 minutes at the end of the session going through the answers and the children self mark.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3" name="Shape 193"/>
        <p:cNvGrpSpPr/>
        <p:nvPr/>
      </p:nvGrpSpPr>
      <p:grpSpPr>
        <a:xfrm>
          <a:off x="0" y="0"/>
          <a:ext cx="0" cy="0"/>
          <a:chOff x="0" y="0"/>
          <a:chExt cx="0" cy="0"/>
        </a:xfrm>
      </p:grpSpPr>
      <p:sp>
        <p:nvSpPr>
          <p:cNvPr id="194" name="Google Shape;194;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5" name="Google Shape;19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0" name="Shape 200"/>
        <p:cNvGrpSpPr/>
        <p:nvPr/>
      </p:nvGrpSpPr>
      <p:grpSpPr>
        <a:xfrm>
          <a:off x="0" y="0"/>
          <a:ext cx="0" cy="0"/>
          <a:chOff x="0" y="0"/>
          <a:chExt cx="0" cy="0"/>
        </a:xfrm>
      </p:grpSpPr>
      <p:sp>
        <p:nvSpPr>
          <p:cNvPr id="201" name="Google Shape;201;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2" name="Google Shape;20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7" name="Shape 207"/>
        <p:cNvGrpSpPr/>
        <p:nvPr/>
      </p:nvGrpSpPr>
      <p:grpSpPr>
        <a:xfrm>
          <a:off x="0" y="0"/>
          <a:ext cx="0" cy="0"/>
          <a:chOff x="0" y="0"/>
          <a:chExt cx="0" cy="0"/>
        </a:xfrm>
      </p:grpSpPr>
      <p:sp>
        <p:nvSpPr>
          <p:cNvPr id="208" name="Google Shape;208;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9" name="Google Shape;209;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Google Shape;215;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6" name="Google Shape;21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9" name="Shape 219"/>
        <p:cNvGrpSpPr/>
        <p:nvPr/>
      </p:nvGrpSpPr>
      <p:grpSpPr>
        <a:xfrm>
          <a:off x="0" y="0"/>
          <a:ext cx="0" cy="0"/>
          <a:chOff x="0" y="0"/>
          <a:chExt cx="0" cy="0"/>
        </a:xfrm>
      </p:grpSpPr>
      <p:sp>
        <p:nvSpPr>
          <p:cNvPr id="220" name="Google Shape;220;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1" name="Google Shape;221;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6" name="Shape 226"/>
        <p:cNvGrpSpPr/>
        <p:nvPr/>
      </p:nvGrpSpPr>
      <p:grpSpPr>
        <a:xfrm>
          <a:off x="0" y="0"/>
          <a:ext cx="0" cy="0"/>
          <a:chOff x="0" y="0"/>
          <a:chExt cx="0" cy="0"/>
        </a:xfrm>
      </p:grpSpPr>
      <p:sp>
        <p:nvSpPr>
          <p:cNvPr id="227" name="Google Shape;227;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8" name="Google Shape;228;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3" name="Shape 233"/>
        <p:cNvGrpSpPr/>
        <p:nvPr/>
      </p:nvGrpSpPr>
      <p:grpSpPr>
        <a:xfrm>
          <a:off x="0" y="0"/>
          <a:ext cx="0" cy="0"/>
          <a:chOff x="0" y="0"/>
          <a:chExt cx="0" cy="0"/>
        </a:xfrm>
      </p:grpSpPr>
      <p:sp>
        <p:nvSpPr>
          <p:cNvPr id="234" name="Google Shape;234;p10:notes"/>
          <p:cNvSpPr txBox="1"/>
          <p:nvPr>
            <p:ph idx="1" type="body"/>
          </p:nvPr>
        </p:nvSpPr>
        <p:spPr>
          <a:xfrm>
            <a:off x="685782" y="434338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5" name="Google Shape;235;p10:notes"/>
          <p:cNvSpPr/>
          <p:nvPr>
            <p:ph idx="2" type="sldImg"/>
          </p:nvPr>
        </p:nvSpPr>
        <p:spPr>
          <a:xfrm>
            <a:off x="1143206" y="68578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0" name="Shape 240"/>
        <p:cNvGrpSpPr/>
        <p:nvPr/>
      </p:nvGrpSpPr>
      <p:grpSpPr>
        <a:xfrm>
          <a:off x="0" y="0"/>
          <a:ext cx="0" cy="0"/>
          <a:chOff x="0" y="0"/>
          <a:chExt cx="0" cy="0"/>
        </a:xfrm>
      </p:grpSpPr>
      <p:sp>
        <p:nvSpPr>
          <p:cNvPr id="241" name="Google Shape;241;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2" name="Google Shape;242;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If the child is going to Wolverley, please ask them not to stick it in their book. Instead can they name the sheet and then put them in a pile please in case they want to collect them back.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7" name="Shape 247"/>
        <p:cNvGrpSpPr/>
        <p:nvPr/>
      </p:nvGrpSpPr>
      <p:grpSpPr>
        <a:xfrm>
          <a:off x="0" y="0"/>
          <a:ext cx="0" cy="0"/>
          <a:chOff x="0" y="0"/>
          <a:chExt cx="0" cy="0"/>
        </a:xfrm>
      </p:grpSpPr>
      <p:sp>
        <p:nvSpPr>
          <p:cNvPr id="248" name="Google Shape;248;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9" name="Google Shape;24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3" name="Shape 253"/>
        <p:cNvGrpSpPr/>
        <p:nvPr/>
      </p:nvGrpSpPr>
      <p:grpSpPr>
        <a:xfrm>
          <a:off x="0" y="0"/>
          <a:ext cx="0" cy="0"/>
          <a:chOff x="0" y="0"/>
          <a:chExt cx="0" cy="0"/>
        </a:xfrm>
      </p:grpSpPr>
      <p:sp>
        <p:nvSpPr>
          <p:cNvPr id="254" name="Google Shape;254;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5" name="Google Shape;255;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9" name="Shape 259"/>
        <p:cNvGrpSpPr/>
        <p:nvPr/>
      </p:nvGrpSpPr>
      <p:grpSpPr>
        <a:xfrm>
          <a:off x="0" y="0"/>
          <a:ext cx="0" cy="0"/>
          <a:chOff x="0" y="0"/>
          <a:chExt cx="0" cy="0"/>
        </a:xfrm>
      </p:grpSpPr>
      <p:sp>
        <p:nvSpPr>
          <p:cNvPr id="260" name="Google Shape;260;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1" name="Google Shape;261;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6" name="Shape 266"/>
        <p:cNvGrpSpPr/>
        <p:nvPr/>
      </p:nvGrpSpPr>
      <p:grpSpPr>
        <a:xfrm>
          <a:off x="0" y="0"/>
          <a:ext cx="0" cy="0"/>
          <a:chOff x="0" y="0"/>
          <a:chExt cx="0" cy="0"/>
        </a:xfrm>
      </p:grpSpPr>
      <p:sp>
        <p:nvSpPr>
          <p:cNvPr id="267" name="Google Shape;267;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8" name="Google Shape;268;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GB"/>
              <a:t>Notes: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2" name="Shape 272"/>
        <p:cNvGrpSpPr/>
        <p:nvPr/>
      </p:nvGrpSpPr>
      <p:grpSpPr>
        <a:xfrm>
          <a:off x="0" y="0"/>
          <a:ext cx="0" cy="0"/>
          <a:chOff x="0" y="0"/>
          <a:chExt cx="0" cy="0"/>
        </a:xfrm>
      </p:grpSpPr>
      <p:sp>
        <p:nvSpPr>
          <p:cNvPr id="273" name="Google Shape;273;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4" name="Google Shape;27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9" name="Shape 279"/>
        <p:cNvGrpSpPr/>
        <p:nvPr/>
      </p:nvGrpSpPr>
      <p:grpSpPr>
        <a:xfrm>
          <a:off x="0" y="0"/>
          <a:ext cx="0" cy="0"/>
          <a:chOff x="0" y="0"/>
          <a:chExt cx="0" cy="0"/>
        </a:xfrm>
      </p:grpSpPr>
      <p:sp>
        <p:nvSpPr>
          <p:cNvPr id="280" name="Google Shape;280;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1" name="Google Shape;281;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5" name="Shape 285"/>
        <p:cNvGrpSpPr/>
        <p:nvPr/>
      </p:nvGrpSpPr>
      <p:grpSpPr>
        <a:xfrm>
          <a:off x="0" y="0"/>
          <a:ext cx="0" cy="0"/>
          <a:chOff x="0" y="0"/>
          <a:chExt cx="0" cy="0"/>
        </a:xfrm>
      </p:grpSpPr>
      <p:sp>
        <p:nvSpPr>
          <p:cNvPr id="286" name="Google Shape;286;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7" name="Google Shape;287;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2" name="Shape 292"/>
        <p:cNvGrpSpPr/>
        <p:nvPr/>
      </p:nvGrpSpPr>
      <p:grpSpPr>
        <a:xfrm>
          <a:off x="0" y="0"/>
          <a:ext cx="0" cy="0"/>
          <a:chOff x="0" y="0"/>
          <a:chExt cx="0" cy="0"/>
        </a:xfrm>
      </p:grpSpPr>
      <p:sp>
        <p:nvSpPr>
          <p:cNvPr id="293" name="Google Shape;293;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4" name="Google Shape;294;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8" name="Shape 298"/>
        <p:cNvGrpSpPr/>
        <p:nvPr/>
      </p:nvGrpSpPr>
      <p:grpSpPr>
        <a:xfrm>
          <a:off x="0" y="0"/>
          <a:ext cx="0" cy="0"/>
          <a:chOff x="0" y="0"/>
          <a:chExt cx="0" cy="0"/>
        </a:xfrm>
      </p:grpSpPr>
      <p:sp>
        <p:nvSpPr>
          <p:cNvPr id="299" name="Google Shape;299;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0" name="Google Shape;300;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4" name="Shape 304"/>
        <p:cNvGrpSpPr/>
        <p:nvPr/>
      </p:nvGrpSpPr>
      <p:grpSpPr>
        <a:xfrm>
          <a:off x="0" y="0"/>
          <a:ext cx="0" cy="0"/>
          <a:chOff x="0" y="0"/>
          <a:chExt cx="0" cy="0"/>
        </a:xfrm>
      </p:grpSpPr>
      <p:sp>
        <p:nvSpPr>
          <p:cNvPr id="305" name="Google Shape;305;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6" name="Google Shape;306;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0" name="Shape 310"/>
        <p:cNvGrpSpPr/>
        <p:nvPr/>
      </p:nvGrpSpPr>
      <p:grpSpPr>
        <a:xfrm>
          <a:off x="0" y="0"/>
          <a:ext cx="0" cy="0"/>
          <a:chOff x="0" y="0"/>
          <a:chExt cx="0" cy="0"/>
        </a:xfrm>
      </p:grpSpPr>
      <p:sp>
        <p:nvSpPr>
          <p:cNvPr id="311" name="Google Shape;311;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2" name="Google Shape;312;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6" name="Shape 316"/>
        <p:cNvGrpSpPr/>
        <p:nvPr/>
      </p:nvGrpSpPr>
      <p:grpSpPr>
        <a:xfrm>
          <a:off x="0" y="0"/>
          <a:ext cx="0" cy="0"/>
          <a:chOff x="0" y="0"/>
          <a:chExt cx="0" cy="0"/>
        </a:xfrm>
      </p:grpSpPr>
      <p:sp>
        <p:nvSpPr>
          <p:cNvPr id="317" name="Google Shape;317;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8" name="Google Shape;318;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3" name="Shape 323"/>
        <p:cNvGrpSpPr/>
        <p:nvPr/>
      </p:nvGrpSpPr>
      <p:grpSpPr>
        <a:xfrm>
          <a:off x="0" y="0"/>
          <a:ext cx="0" cy="0"/>
          <a:chOff x="0" y="0"/>
          <a:chExt cx="0" cy="0"/>
        </a:xfrm>
      </p:grpSpPr>
      <p:sp>
        <p:nvSpPr>
          <p:cNvPr id="324" name="Google Shape;324;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5" name="Google Shape;325;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0" name="Shape 330"/>
        <p:cNvGrpSpPr/>
        <p:nvPr/>
      </p:nvGrpSpPr>
      <p:grpSpPr>
        <a:xfrm>
          <a:off x="0" y="0"/>
          <a:ext cx="0" cy="0"/>
          <a:chOff x="0" y="0"/>
          <a:chExt cx="0" cy="0"/>
        </a:xfrm>
      </p:grpSpPr>
      <p:sp>
        <p:nvSpPr>
          <p:cNvPr id="331" name="Google Shape;331;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2" name="Google Shape;332;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8" name="Shape 338"/>
        <p:cNvGrpSpPr/>
        <p:nvPr/>
      </p:nvGrpSpPr>
      <p:grpSpPr>
        <a:xfrm>
          <a:off x="0" y="0"/>
          <a:ext cx="0" cy="0"/>
          <a:chOff x="0" y="0"/>
          <a:chExt cx="0" cy="0"/>
        </a:xfrm>
      </p:grpSpPr>
      <p:sp>
        <p:nvSpPr>
          <p:cNvPr id="339" name="Google Shape;339;g8ab31d3d10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0" name="Google Shape;340;g8ab31d3d10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6" name="Shape 346"/>
        <p:cNvGrpSpPr/>
        <p:nvPr/>
      </p:nvGrpSpPr>
      <p:grpSpPr>
        <a:xfrm>
          <a:off x="0" y="0"/>
          <a:ext cx="0" cy="0"/>
          <a:chOff x="0" y="0"/>
          <a:chExt cx="0" cy="0"/>
        </a:xfrm>
      </p:grpSpPr>
      <p:sp>
        <p:nvSpPr>
          <p:cNvPr id="347" name="Google Shape;347;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8" name="Google Shape;348;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4" name="Shape 354"/>
        <p:cNvGrpSpPr/>
        <p:nvPr/>
      </p:nvGrpSpPr>
      <p:grpSpPr>
        <a:xfrm>
          <a:off x="0" y="0"/>
          <a:ext cx="0" cy="0"/>
          <a:chOff x="0" y="0"/>
          <a:chExt cx="0" cy="0"/>
        </a:xfrm>
      </p:grpSpPr>
      <p:sp>
        <p:nvSpPr>
          <p:cNvPr id="355" name="Google Shape;355;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6" name="Google Shape;356;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2" name="Shape 362"/>
        <p:cNvGrpSpPr/>
        <p:nvPr/>
      </p:nvGrpSpPr>
      <p:grpSpPr>
        <a:xfrm>
          <a:off x="0" y="0"/>
          <a:ext cx="0" cy="0"/>
          <a:chOff x="0" y="0"/>
          <a:chExt cx="0" cy="0"/>
        </a:xfrm>
      </p:grpSpPr>
      <p:sp>
        <p:nvSpPr>
          <p:cNvPr id="363" name="Google Shape;363;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4" name="Google Shape;364;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0" name="Shape 370"/>
        <p:cNvGrpSpPr/>
        <p:nvPr/>
      </p:nvGrpSpPr>
      <p:grpSpPr>
        <a:xfrm>
          <a:off x="0" y="0"/>
          <a:ext cx="0" cy="0"/>
          <a:chOff x="0" y="0"/>
          <a:chExt cx="0" cy="0"/>
        </a:xfrm>
      </p:grpSpPr>
      <p:sp>
        <p:nvSpPr>
          <p:cNvPr id="371" name="Google Shape;371;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2" name="Google Shape;372;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8" name="Shape 378"/>
        <p:cNvGrpSpPr/>
        <p:nvPr/>
      </p:nvGrpSpPr>
      <p:grpSpPr>
        <a:xfrm>
          <a:off x="0" y="0"/>
          <a:ext cx="0" cy="0"/>
          <a:chOff x="0" y="0"/>
          <a:chExt cx="0" cy="0"/>
        </a:xfrm>
      </p:grpSpPr>
      <p:sp>
        <p:nvSpPr>
          <p:cNvPr id="379" name="Google Shape;379;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0" name="Google Shape;380;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6" name="Shape 386"/>
        <p:cNvGrpSpPr/>
        <p:nvPr/>
      </p:nvGrpSpPr>
      <p:grpSpPr>
        <a:xfrm>
          <a:off x="0" y="0"/>
          <a:ext cx="0" cy="0"/>
          <a:chOff x="0" y="0"/>
          <a:chExt cx="0" cy="0"/>
        </a:xfrm>
      </p:grpSpPr>
      <p:sp>
        <p:nvSpPr>
          <p:cNvPr id="387" name="Google Shape;387;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8" name="Google Shape;388;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4" name="Shape 394"/>
        <p:cNvGrpSpPr/>
        <p:nvPr/>
      </p:nvGrpSpPr>
      <p:grpSpPr>
        <a:xfrm>
          <a:off x="0" y="0"/>
          <a:ext cx="0" cy="0"/>
          <a:chOff x="0" y="0"/>
          <a:chExt cx="0" cy="0"/>
        </a:xfrm>
      </p:grpSpPr>
      <p:sp>
        <p:nvSpPr>
          <p:cNvPr id="395" name="Google Shape;395;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6" name="Google Shape;396;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2" name="Shape 402"/>
        <p:cNvGrpSpPr/>
        <p:nvPr/>
      </p:nvGrpSpPr>
      <p:grpSpPr>
        <a:xfrm>
          <a:off x="0" y="0"/>
          <a:ext cx="0" cy="0"/>
          <a:chOff x="0" y="0"/>
          <a:chExt cx="0" cy="0"/>
        </a:xfrm>
      </p:grpSpPr>
      <p:sp>
        <p:nvSpPr>
          <p:cNvPr id="403" name="Google Shape;403;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4" name="Google Shape;404;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0" name="Shape 410"/>
        <p:cNvGrpSpPr/>
        <p:nvPr/>
      </p:nvGrpSpPr>
      <p:grpSpPr>
        <a:xfrm>
          <a:off x="0" y="0"/>
          <a:ext cx="0" cy="0"/>
          <a:chOff x="0" y="0"/>
          <a:chExt cx="0" cy="0"/>
        </a:xfrm>
      </p:grpSpPr>
      <p:sp>
        <p:nvSpPr>
          <p:cNvPr id="411" name="Google Shape;411;g8ab31d3d10_0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2" name="Google Shape;412;g8ab31d3d10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35"/>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35"/>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3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3" name="Shape 13"/>
        <p:cNvGrpSpPr/>
        <p:nvPr/>
      </p:nvGrpSpPr>
      <p:grpSpPr>
        <a:xfrm>
          <a:off x="0" y="0"/>
          <a:ext cx="0" cy="0"/>
          <a:chOff x="0" y="0"/>
          <a:chExt cx="0" cy="0"/>
        </a:xfrm>
      </p:grpSpPr>
      <p:sp>
        <p:nvSpPr>
          <p:cNvPr id="14" name="Google Shape;14;p3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36"/>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16" name="Google Shape;16;p3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37"/>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9" name="Google Shape;19;p37"/>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Clr>
                <a:schemeClr val="dk1"/>
              </a:buClr>
              <a:buSzPts val="1400"/>
              <a:buChar char="●"/>
              <a:defRPr/>
            </a:lvl1pPr>
            <a:lvl2pPr indent="-317500" lvl="1" marL="914400" algn="l">
              <a:lnSpc>
                <a:spcPct val="90000"/>
              </a:lnSpc>
              <a:spcBef>
                <a:spcPts val="1600"/>
              </a:spcBef>
              <a:spcAft>
                <a:spcPts val="0"/>
              </a:spcAft>
              <a:buClr>
                <a:schemeClr val="dk1"/>
              </a:buClr>
              <a:buSzPts val="1400"/>
              <a:buChar char="○"/>
              <a:defRPr/>
            </a:lvl2pPr>
            <a:lvl3pPr indent="-317500" lvl="2" marL="1371600" algn="l">
              <a:lnSpc>
                <a:spcPct val="90000"/>
              </a:lnSpc>
              <a:spcBef>
                <a:spcPts val="1600"/>
              </a:spcBef>
              <a:spcAft>
                <a:spcPts val="0"/>
              </a:spcAft>
              <a:buClr>
                <a:schemeClr val="dk1"/>
              </a:buClr>
              <a:buSzPts val="1400"/>
              <a:buChar char="■"/>
              <a:defRPr/>
            </a:lvl3pPr>
            <a:lvl4pPr indent="-317500" lvl="3" marL="1828800" algn="l">
              <a:lnSpc>
                <a:spcPct val="90000"/>
              </a:lnSpc>
              <a:spcBef>
                <a:spcPts val="1600"/>
              </a:spcBef>
              <a:spcAft>
                <a:spcPts val="0"/>
              </a:spcAft>
              <a:buClr>
                <a:schemeClr val="dk1"/>
              </a:buClr>
              <a:buSzPts val="1400"/>
              <a:buChar char="●"/>
              <a:defRPr/>
            </a:lvl4pPr>
            <a:lvl5pPr indent="-317500" lvl="4" marL="2286000" algn="l">
              <a:lnSpc>
                <a:spcPct val="90000"/>
              </a:lnSpc>
              <a:spcBef>
                <a:spcPts val="1600"/>
              </a:spcBef>
              <a:spcAft>
                <a:spcPts val="0"/>
              </a:spcAft>
              <a:buClr>
                <a:schemeClr val="dk1"/>
              </a:buClr>
              <a:buSzPts val="1400"/>
              <a:buChar char="○"/>
              <a:defRPr/>
            </a:lvl5pPr>
            <a:lvl6pPr indent="-317500" lvl="5" marL="2743200" algn="l">
              <a:lnSpc>
                <a:spcPct val="90000"/>
              </a:lnSpc>
              <a:spcBef>
                <a:spcPts val="1600"/>
              </a:spcBef>
              <a:spcAft>
                <a:spcPts val="0"/>
              </a:spcAft>
              <a:buClr>
                <a:schemeClr val="dk1"/>
              </a:buClr>
              <a:buSzPts val="1400"/>
              <a:buChar char="■"/>
              <a:defRPr/>
            </a:lvl6pPr>
            <a:lvl7pPr indent="-317500" lvl="6" marL="3200400" algn="l">
              <a:lnSpc>
                <a:spcPct val="90000"/>
              </a:lnSpc>
              <a:spcBef>
                <a:spcPts val="1600"/>
              </a:spcBef>
              <a:spcAft>
                <a:spcPts val="0"/>
              </a:spcAft>
              <a:buClr>
                <a:schemeClr val="dk1"/>
              </a:buClr>
              <a:buSzPts val="1400"/>
              <a:buChar char="●"/>
              <a:defRPr/>
            </a:lvl7pPr>
            <a:lvl8pPr indent="-317500" lvl="7" marL="3657600" algn="l">
              <a:lnSpc>
                <a:spcPct val="90000"/>
              </a:lnSpc>
              <a:spcBef>
                <a:spcPts val="1600"/>
              </a:spcBef>
              <a:spcAft>
                <a:spcPts val="0"/>
              </a:spcAft>
              <a:buClr>
                <a:schemeClr val="dk1"/>
              </a:buClr>
              <a:buSzPts val="1400"/>
              <a:buChar char="○"/>
              <a:defRPr/>
            </a:lvl8pPr>
            <a:lvl9pPr indent="-317500" lvl="8" marL="4114800" algn="l">
              <a:lnSpc>
                <a:spcPct val="90000"/>
              </a:lnSpc>
              <a:spcBef>
                <a:spcPts val="1600"/>
              </a:spcBef>
              <a:spcAft>
                <a:spcPts val="1600"/>
              </a:spcAft>
              <a:buClr>
                <a:schemeClr val="dk1"/>
              </a:buClr>
              <a:buSzPts val="1400"/>
              <a:buChar char="■"/>
              <a:defRPr/>
            </a:lvl9pPr>
          </a:lstStyle>
          <a:p/>
        </p:txBody>
      </p:sp>
      <p:sp>
        <p:nvSpPr>
          <p:cNvPr id="20" name="Google Shape;20;p3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1" name="Google Shape;21;p3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22" name="Google Shape;22;p3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23" name="Shape 23"/>
        <p:cNvGrpSpPr/>
        <p:nvPr/>
      </p:nvGrpSpPr>
      <p:grpSpPr>
        <a:xfrm>
          <a:off x="0" y="0"/>
          <a:ext cx="0" cy="0"/>
          <a:chOff x="0" y="0"/>
          <a:chExt cx="0" cy="0"/>
        </a:xfrm>
      </p:grpSpPr>
      <p:sp>
        <p:nvSpPr>
          <p:cNvPr id="24" name="Google Shape;24;p38"/>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5" name="Google Shape;25;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6" name="Shape 26"/>
        <p:cNvGrpSpPr/>
        <p:nvPr/>
      </p:nvGrpSpPr>
      <p:grpSpPr>
        <a:xfrm>
          <a:off x="0" y="0"/>
          <a:ext cx="0" cy="0"/>
          <a:chOff x="0" y="0"/>
          <a:chExt cx="0" cy="0"/>
        </a:xfrm>
      </p:grpSpPr>
      <p:sp>
        <p:nvSpPr>
          <p:cNvPr id="27" name="Google Shape;27;p3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39"/>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29" name="Google Shape;29;p39"/>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0" name="Google Shape;30;p3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31" name="Shape 31"/>
        <p:cNvGrpSpPr/>
        <p:nvPr/>
      </p:nvGrpSpPr>
      <p:grpSpPr>
        <a:xfrm>
          <a:off x="0" y="0"/>
          <a:ext cx="0" cy="0"/>
          <a:chOff x="0" y="0"/>
          <a:chExt cx="0" cy="0"/>
        </a:xfrm>
      </p:grpSpPr>
      <p:sp>
        <p:nvSpPr>
          <p:cNvPr id="32" name="Google Shape;32;p40"/>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 name="Google Shape;33;p4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4" name="Shape 34"/>
        <p:cNvGrpSpPr/>
        <p:nvPr/>
      </p:nvGrpSpPr>
      <p:grpSpPr>
        <a:xfrm>
          <a:off x="0" y="0"/>
          <a:ext cx="0" cy="0"/>
          <a:chOff x="0" y="0"/>
          <a:chExt cx="0" cy="0"/>
        </a:xfrm>
      </p:grpSpPr>
      <p:sp>
        <p:nvSpPr>
          <p:cNvPr id="35" name="Google Shape;35;p41"/>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6" name="Google Shape;36;p41"/>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37" name="Google Shape;37;p4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8" name="Shape 38"/>
        <p:cNvGrpSpPr/>
        <p:nvPr/>
      </p:nvGrpSpPr>
      <p:grpSpPr>
        <a:xfrm>
          <a:off x="0" y="0"/>
          <a:ext cx="0" cy="0"/>
          <a:chOff x="0" y="0"/>
          <a:chExt cx="0" cy="0"/>
        </a:xfrm>
      </p:grpSpPr>
      <p:sp>
        <p:nvSpPr>
          <p:cNvPr id="39" name="Google Shape;39;p42"/>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40" name="Google Shape;40;p4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43"/>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43"/>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4" name="Google Shape;44;p43"/>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5" name="Google Shape;45;p43"/>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46" name="Google Shape;46;p4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7" name="Shape 47"/>
        <p:cNvGrpSpPr/>
        <p:nvPr/>
      </p:nvGrpSpPr>
      <p:grpSpPr>
        <a:xfrm>
          <a:off x="0" y="0"/>
          <a:ext cx="0" cy="0"/>
          <a:chOff x="0" y="0"/>
          <a:chExt cx="0" cy="0"/>
        </a:xfrm>
      </p:grpSpPr>
      <p:sp>
        <p:nvSpPr>
          <p:cNvPr id="48" name="Google Shape;48;p44"/>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49" name="Google Shape;49;p4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50" name="Shape 50"/>
        <p:cNvGrpSpPr/>
        <p:nvPr/>
      </p:nvGrpSpPr>
      <p:grpSpPr>
        <a:xfrm>
          <a:off x="0" y="0"/>
          <a:ext cx="0" cy="0"/>
          <a:chOff x="0" y="0"/>
          <a:chExt cx="0" cy="0"/>
        </a:xfrm>
      </p:grpSpPr>
      <p:sp>
        <p:nvSpPr>
          <p:cNvPr id="51" name="Google Shape;51;p45"/>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2" name="Google Shape;52;p45"/>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53" name="Google Shape;53;p4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4" name="Shape 54"/>
        <p:cNvGrpSpPr/>
        <p:nvPr/>
      </p:nvGrpSpPr>
      <p:grpSpPr>
        <a:xfrm>
          <a:off x="0" y="0"/>
          <a:ext cx="0" cy="0"/>
          <a:chOff x="0" y="0"/>
          <a:chExt cx="0" cy="0"/>
        </a:xfrm>
      </p:grpSpPr>
      <p:sp>
        <p:nvSpPr>
          <p:cNvPr id="55" name="Google Shape;55;p4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g8ab31d3d10_0_169"/>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g8ab31d3d10_0_169"/>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g8ab31d3d10_0_169"/>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g8ab31d3d10_0_16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g8ab31d3d10_0_174"/>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g8ab31d3d10_0_17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g8ab31d3d10_0_17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g8ab31d3d10_0_17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g8ab31d3d10_0_17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g8ab31d3d10_0_181"/>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g8ab31d3d10_0_181"/>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g8ab31d3d10_0_181"/>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g8ab31d3d10_0_18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g8ab31d3d10_0_186"/>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g8ab31d3d10_0_18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g8ab31d3d10_0_189"/>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g8ab31d3d10_0_189"/>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g8ab31d3d10_0_18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g8ab31d3d10_0_193"/>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g8ab31d3d10_0_19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g8ab31d3d10_0_196"/>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g8ab31d3d10_0_196"/>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g8ab31d3d10_0_196"/>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g8ab31d3d10_0_196"/>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g8ab31d3d10_0_196"/>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g8ab31d3d10_0_19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g8ab31d3d10_0_20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g8ab31d3d10_0_20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g8ab31d3d10_0_206"/>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g8ab31d3d10_0_206"/>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g8ab31d3d10_0_20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g8ab31d3d10_0_2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07" name="Shape 107"/>
        <p:cNvGrpSpPr/>
        <p:nvPr/>
      </p:nvGrpSpPr>
      <p:grpSpPr>
        <a:xfrm>
          <a:off x="0" y="0"/>
          <a:ext cx="0" cy="0"/>
          <a:chOff x="0" y="0"/>
          <a:chExt cx="0" cy="0"/>
        </a:xfrm>
      </p:grpSpPr>
      <p:sp>
        <p:nvSpPr>
          <p:cNvPr id="108" name="Google Shape;108;g8ab31d3d10_0_277"/>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09" name="Google Shape;109;g8ab31d3d10_0_277"/>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sz="28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10" name="Google Shape;110;g8ab31d3d10_0_27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11" name="Shape 111"/>
        <p:cNvGrpSpPr/>
        <p:nvPr/>
      </p:nvGrpSpPr>
      <p:grpSpPr>
        <a:xfrm>
          <a:off x="0" y="0"/>
          <a:ext cx="0" cy="0"/>
          <a:chOff x="0" y="0"/>
          <a:chExt cx="0" cy="0"/>
        </a:xfrm>
      </p:grpSpPr>
      <p:sp>
        <p:nvSpPr>
          <p:cNvPr id="112" name="Google Shape;112;g8ab31d3d10_0_281"/>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36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13" name="Google Shape;113;g8ab31d3d10_0_28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14" name="Shape 114"/>
        <p:cNvGrpSpPr/>
        <p:nvPr/>
      </p:nvGrpSpPr>
      <p:grpSpPr>
        <a:xfrm>
          <a:off x="0" y="0"/>
          <a:ext cx="0" cy="0"/>
          <a:chOff x="0" y="0"/>
          <a:chExt cx="0" cy="0"/>
        </a:xfrm>
      </p:grpSpPr>
      <p:sp>
        <p:nvSpPr>
          <p:cNvPr id="115" name="Google Shape;115;g8ab31d3d10_0_28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16" name="Google Shape;116;g8ab31d3d10_0_28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17" name="Google Shape;117;g8ab31d3d10_0_28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118" name="Shape 118"/>
        <p:cNvGrpSpPr/>
        <p:nvPr/>
      </p:nvGrpSpPr>
      <p:grpSpPr>
        <a:xfrm>
          <a:off x="0" y="0"/>
          <a:ext cx="0" cy="0"/>
          <a:chOff x="0" y="0"/>
          <a:chExt cx="0" cy="0"/>
        </a:xfrm>
      </p:grpSpPr>
      <p:sp>
        <p:nvSpPr>
          <p:cNvPr id="119" name="Google Shape;119;g8ab31d3d10_0_28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20" name="Google Shape;120;g8ab31d3d10_0_288"/>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1" name="Google Shape;121;g8ab31d3d10_0_288"/>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2" name="Google Shape;122;g8ab31d3d10_0_28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23" name="Shape 123"/>
        <p:cNvGrpSpPr/>
        <p:nvPr/>
      </p:nvGrpSpPr>
      <p:grpSpPr>
        <a:xfrm>
          <a:off x="0" y="0"/>
          <a:ext cx="0" cy="0"/>
          <a:chOff x="0" y="0"/>
          <a:chExt cx="0" cy="0"/>
        </a:xfrm>
      </p:grpSpPr>
      <p:sp>
        <p:nvSpPr>
          <p:cNvPr id="124" name="Google Shape;124;g8ab31d3d10_0_29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25" name="Google Shape;125;g8ab31d3d10_0_29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126" name="Shape 126"/>
        <p:cNvGrpSpPr/>
        <p:nvPr/>
      </p:nvGrpSpPr>
      <p:grpSpPr>
        <a:xfrm>
          <a:off x="0" y="0"/>
          <a:ext cx="0" cy="0"/>
          <a:chOff x="0" y="0"/>
          <a:chExt cx="0" cy="0"/>
        </a:xfrm>
      </p:grpSpPr>
      <p:sp>
        <p:nvSpPr>
          <p:cNvPr id="127" name="Google Shape;127;g8ab31d3d10_0_296"/>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128" name="Google Shape;128;g8ab31d3d10_0_296"/>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129" name="Google Shape;129;g8ab31d3d10_0_29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130" name="Shape 130"/>
        <p:cNvGrpSpPr/>
        <p:nvPr/>
      </p:nvGrpSpPr>
      <p:grpSpPr>
        <a:xfrm>
          <a:off x="0" y="0"/>
          <a:ext cx="0" cy="0"/>
          <a:chOff x="0" y="0"/>
          <a:chExt cx="0" cy="0"/>
        </a:xfrm>
      </p:grpSpPr>
      <p:sp>
        <p:nvSpPr>
          <p:cNvPr id="131" name="Google Shape;131;g8ab31d3d10_0_300"/>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
        <p:nvSpPr>
          <p:cNvPr id="132" name="Google Shape;132;g8ab31d3d10_0_30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133" name="Shape 133"/>
        <p:cNvGrpSpPr/>
        <p:nvPr/>
      </p:nvGrpSpPr>
      <p:grpSpPr>
        <a:xfrm>
          <a:off x="0" y="0"/>
          <a:ext cx="0" cy="0"/>
          <a:chOff x="0" y="0"/>
          <a:chExt cx="0" cy="0"/>
        </a:xfrm>
      </p:grpSpPr>
      <p:sp>
        <p:nvSpPr>
          <p:cNvPr id="134" name="Google Shape;134;g8ab31d3d10_0_303"/>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g8ab31d3d10_0_303"/>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4200"/>
              <a:buNone/>
              <a:defRPr sz="42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136" name="Google Shape;136;g8ab31d3d10_0_303"/>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37" name="Google Shape;137;g8ab31d3d10_0_303"/>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138" name="Google Shape;138;g8ab31d3d10_0_30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139" name="Shape 139"/>
        <p:cNvGrpSpPr/>
        <p:nvPr/>
      </p:nvGrpSpPr>
      <p:grpSpPr>
        <a:xfrm>
          <a:off x="0" y="0"/>
          <a:ext cx="0" cy="0"/>
          <a:chOff x="0" y="0"/>
          <a:chExt cx="0" cy="0"/>
        </a:xfrm>
      </p:grpSpPr>
      <p:sp>
        <p:nvSpPr>
          <p:cNvPr id="140" name="Google Shape;140;g8ab31d3d10_0_309"/>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800"/>
              <a:buNone/>
              <a:defRPr/>
            </a:lvl1pPr>
          </a:lstStyle>
          <a:p/>
        </p:txBody>
      </p:sp>
      <p:sp>
        <p:nvSpPr>
          <p:cNvPr id="141" name="Google Shape;141;g8ab31d3d10_0_30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42" name="Shape 142"/>
        <p:cNvGrpSpPr/>
        <p:nvPr/>
      </p:nvGrpSpPr>
      <p:grpSpPr>
        <a:xfrm>
          <a:off x="0" y="0"/>
          <a:ext cx="0" cy="0"/>
          <a:chOff x="0" y="0"/>
          <a:chExt cx="0" cy="0"/>
        </a:xfrm>
      </p:grpSpPr>
      <p:sp>
        <p:nvSpPr>
          <p:cNvPr id="143" name="Google Shape;143;g8ab31d3d10_0_312"/>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2000"/>
              <a:buNone/>
              <a:defRPr sz="120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44" name="Google Shape;144;g8ab31d3d10_0_312"/>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a:lvl1pPr>
            <a:lvl2pPr indent="-317500" lvl="1" marL="914400" rtl="0" algn="ctr">
              <a:spcBef>
                <a:spcPts val="1600"/>
              </a:spcBef>
              <a:spcAft>
                <a:spcPts val="0"/>
              </a:spcAft>
              <a:buSzPts val="1400"/>
              <a:buChar char="○"/>
              <a:defRPr/>
            </a:lvl2pPr>
            <a:lvl3pPr indent="-317500" lvl="2" marL="1371600" rtl="0" algn="ctr">
              <a:spcBef>
                <a:spcPts val="1600"/>
              </a:spcBef>
              <a:spcAft>
                <a:spcPts val="0"/>
              </a:spcAft>
              <a:buSzPts val="1400"/>
              <a:buChar char="■"/>
              <a:defRPr/>
            </a:lvl3pPr>
            <a:lvl4pPr indent="-317500" lvl="3" marL="1828800" rtl="0" algn="ctr">
              <a:spcBef>
                <a:spcPts val="1600"/>
              </a:spcBef>
              <a:spcAft>
                <a:spcPts val="0"/>
              </a:spcAft>
              <a:buSzPts val="1400"/>
              <a:buChar char="●"/>
              <a:defRPr/>
            </a:lvl4pPr>
            <a:lvl5pPr indent="-317500" lvl="4" marL="2286000" rtl="0" algn="ctr">
              <a:spcBef>
                <a:spcPts val="1600"/>
              </a:spcBef>
              <a:spcAft>
                <a:spcPts val="0"/>
              </a:spcAft>
              <a:buSzPts val="1400"/>
              <a:buChar char="○"/>
              <a:defRPr/>
            </a:lvl5pPr>
            <a:lvl6pPr indent="-317500" lvl="5" marL="2743200" rtl="0" algn="ctr">
              <a:spcBef>
                <a:spcPts val="1600"/>
              </a:spcBef>
              <a:spcAft>
                <a:spcPts val="0"/>
              </a:spcAft>
              <a:buSzPts val="1400"/>
              <a:buChar char="■"/>
              <a:defRPr/>
            </a:lvl6pPr>
            <a:lvl7pPr indent="-317500" lvl="6" marL="3200400" rtl="0" algn="ctr">
              <a:spcBef>
                <a:spcPts val="1600"/>
              </a:spcBef>
              <a:spcAft>
                <a:spcPts val="0"/>
              </a:spcAft>
              <a:buSzPts val="1400"/>
              <a:buChar char="●"/>
              <a:defRPr/>
            </a:lvl7pPr>
            <a:lvl8pPr indent="-317500" lvl="7" marL="3657600" rtl="0" algn="ctr">
              <a:spcBef>
                <a:spcPts val="1600"/>
              </a:spcBef>
              <a:spcAft>
                <a:spcPts val="0"/>
              </a:spcAft>
              <a:buSzPts val="1400"/>
              <a:buChar char="○"/>
              <a:defRPr/>
            </a:lvl8pPr>
            <a:lvl9pPr indent="-317500" lvl="8" marL="4114800" rtl="0" algn="ctr">
              <a:spcBef>
                <a:spcPts val="1600"/>
              </a:spcBef>
              <a:spcAft>
                <a:spcPts val="1600"/>
              </a:spcAft>
              <a:buSzPts val="1400"/>
              <a:buChar char="■"/>
              <a:defRPr/>
            </a:lvl9pPr>
          </a:lstStyle>
          <a:p/>
        </p:txBody>
      </p:sp>
      <p:sp>
        <p:nvSpPr>
          <p:cNvPr id="145" name="Google Shape;145;g8ab31d3d10_0_3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46" name="Shape 146"/>
        <p:cNvGrpSpPr/>
        <p:nvPr/>
      </p:nvGrpSpPr>
      <p:grpSpPr>
        <a:xfrm>
          <a:off x="0" y="0"/>
          <a:ext cx="0" cy="0"/>
          <a:chOff x="0" y="0"/>
          <a:chExt cx="0" cy="0"/>
        </a:xfrm>
      </p:grpSpPr>
      <p:sp>
        <p:nvSpPr>
          <p:cNvPr id="147" name="Google Shape;147;g8ab31d3d10_0_3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48" name="Shape 148"/>
        <p:cNvGrpSpPr/>
        <p:nvPr/>
      </p:nvGrpSpPr>
      <p:grpSpPr>
        <a:xfrm>
          <a:off x="0" y="0"/>
          <a:ext cx="0" cy="0"/>
          <a:chOff x="0" y="0"/>
          <a:chExt cx="0" cy="0"/>
        </a:xfrm>
      </p:grpSpPr>
      <p:sp>
        <p:nvSpPr>
          <p:cNvPr id="149" name="Google Shape;149;g8ab31d3d10_0_318"/>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50" name="Google Shape;150;g8ab31d3d10_0_318"/>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151" name="Google Shape;151;g8ab31d3d10_0_31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2" name="Google Shape;152;g8ab31d3d10_0_31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153" name="Google Shape;153;g8ab31d3d10_0_31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1.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0" Type="http://schemas.openxmlformats.org/officeDocument/2006/relationships/slideLayout" Target="../slideLayouts/slideLayout33.xml"/><Relationship Id="rId13" Type="http://schemas.openxmlformats.org/officeDocument/2006/relationships/theme" Target="../theme/theme3.xml"/><Relationship Id="rId12" Type="http://schemas.openxmlformats.org/officeDocument/2006/relationships/slideLayout" Target="../slideLayouts/slideLayout35.xml"/><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9" Type="http://schemas.openxmlformats.org/officeDocument/2006/relationships/slideLayout" Target="../slideLayouts/slideLayout32.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3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g8ab31d3d10_0_165"/>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g8ab31d3d10_0_165"/>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g8ab31d3d10_0_16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103" name="Shape 103"/>
        <p:cNvGrpSpPr/>
        <p:nvPr/>
      </p:nvGrpSpPr>
      <p:grpSpPr>
        <a:xfrm>
          <a:off x="0" y="0"/>
          <a:ext cx="0" cy="0"/>
          <a:chOff x="0" y="0"/>
          <a:chExt cx="0" cy="0"/>
        </a:xfrm>
      </p:grpSpPr>
      <p:sp>
        <p:nvSpPr>
          <p:cNvPr id="104" name="Google Shape;104;g8ab31d3d10_0_27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105" name="Google Shape;105;g8ab31d3d10_0_27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Char char="●"/>
              <a:defRPr sz="1800">
                <a:solidFill>
                  <a:schemeClr val="dk2"/>
                </a:solidFill>
              </a:defRPr>
            </a:lvl1pPr>
            <a:lvl2pPr indent="-317500" lvl="1" marL="914400" rtl="0">
              <a:lnSpc>
                <a:spcPct val="115000"/>
              </a:lnSpc>
              <a:spcBef>
                <a:spcPts val="1600"/>
              </a:spcBef>
              <a:spcAft>
                <a:spcPts val="0"/>
              </a:spcAft>
              <a:buClr>
                <a:schemeClr val="dk2"/>
              </a:buClr>
              <a:buSzPts val="1400"/>
              <a:buChar char="○"/>
              <a:defRPr>
                <a:solidFill>
                  <a:schemeClr val="dk2"/>
                </a:solidFill>
              </a:defRPr>
            </a:lvl2pPr>
            <a:lvl3pPr indent="-317500" lvl="2" marL="1371600" rtl="0">
              <a:lnSpc>
                <a:spcPct val="115000"/>
              </a:lnSpc>
              <a:spcBef>
                <a:spcPts val="1600"/>
              </a:spcBef>
              <a:spcAft>
                <a:spcPts val="0"/>
              </a:spcAft>
              <a:buClr>
                <a:schemeClr val="dk2"/>
              </a:buClr>
              <a:buSzPts val="1400"/>
              <a:buChar char="■"/>
              <a:defRPr>
                <a:solidFill>
                  <a:schemeClr val="dk2"/>
                </a:solidFill>
              </a:defRPr>
            </a:lvl3pPr>
            <a:lvl4pPr indent="-317500" lvl="3" marL="1828800" rtl="0">
              <a:lnSpc>
                <a:spcPct val="115000"/>
              </a:lnSpc>
              <a:spcBef>
                <a:spcPts val="1600"/>
              </a:spcBef>
              <a:spcAft>
                <a:spcPts val="0"/>
              </a:spcAft>
              <a:buClr>
                <a:schemeClr val="dk2"/>
              </a:buClr>
              <a:buSzPts val="1400"/>
              <a:buChar char="●"/>
              <a:defRPr>
                <a:solidFill>
                  <a:schemeClr val="dk2"/>
                </a:solidFill>
              </a:defRPr>
            </a:lvl4pPr>
            <a:lvl5pPr indent="-317500" lvl="4" marL="2286000" rtl="0">
              <a:lnSpc>
                <a:spcPct val="115000"/>
              </a:lnSpc>
              <a:spcBef>
                <a:spcPts val="1600"/>
              </a:spcBef>
              <a:spcAft>
                <a:spcPts val="0"/>
              </a:spcAft>
              <a:buClr>
                <a:schemeClr val="dk2"/>
              </a:buClr>
              <a:buSzPts val="1400"/>
              <a:buChar char="○"/>
              <a:defRPr>
                <a:solidFill>
                  <a:schemeClr val="dk2"/>
                </a:solidFill>
              </a:defRPr>
            </a:lvl5pPr>
            <a:lvl6pPr indent="-317500" lvl="5" marL="2743200" rtl="0">
              <a:lnSpc>
                <a:spcPct val="115000"/>
              </a:lnSpc>
              <a:spcBef>
                <a:spcPts val="1600"/>
              </a:spcBef>
              <a:spcAft>
                <a:spcPts val="0"/>
              </a:spcAft>
              <a:buClr>
                <a:schemeClr val="dk2"/>
              </a:buClr>
              <a:buSzPts val="1400"/>
              <a:buChar char="■"/>
              <a:defRPr>
                <a:solidFill>
                  <a:schemeClr val="dk2"/>
                </a:solidFill>
              </a:defRPr>
            </a:lvl6pPr>
            <a:lvl7pPr indent="-317500" lvl="6" marL="3200400" rtl="0">
              <a:lnSpc>
                <a:spcPct val="115000"/>
              </a:lnSpc>
              <a:spcBef>
                <a:spcPts val="1600"/>
              </a:spcBef>
              <a:spcAft>
                <a:spcPts val="0"/>
              </a:spcAft>
              <a:buClr>
                <a:schemeClr val="dk2"/>
              </a:buClr>
              <a:buSzPts val="1400"/>
              <a:buChar char="●"/>
              <a:defRPr>
                <a:solidFill>
                  <a:schemeClr val="dk2"/>
                </a:solidFill>
              </a:defRPr>
            </a:lvl7pPr>
            <a:lvl8pPr indent="-317500" lvl="7" marL="3657600" rtl="0">
              <a:lnSpc>
                <a:spcPct val="115000"/>
              </a:lnSpc>
              <a:spcBef>
                <a:spcPts val="1600"/>
              </a:spcBef>
              <a:spcAft>
                <a:spcPts val="0"/>
              </a:spcAft>
              <a:buClr>
                <a:schemeClr val="dk2"/>
              </a:buClr>
              <a:buSzPts val="1400"/>
              <a:buChar char="○"/>
              <a:defRPr>
                <a:solidFill>
                  <a:schemeClr val="dk2"/>
                </a:solidFill>
              </a:defRPr>
            </a:lvl8pPr>
            <a:lvl9pPr indent="-317500" lvl="8" marL="4114800" rtl="0">
              <a:lnSpc>
                <a:spcPct val="115000"/>
              </a:lnSpc>
              <a:spcBef>
                <a:spcPts val="1600"/>
              </a:spcBef>
              <a:spcAft>
                <a:spcPts val="1600"/>
              </a:spcAft>
              <a:buClr>
                <a:schemeClr val="dk2"/>
              </a:buClr>
              <a:buSzPts val="1400"/>
              <a:buChar char="■"/>
              <a:defRPr>
                <a:solidFill>
                  <a:schemeClr val="dk2"/>
                </a:solidFill>
              </a:defRPr>
            </a:lvl9pPr>
          </a:lstStyle>
          <a:p/>
        </p:txBody>
      </p:sp>
      <p:sp>
        <p:nvSpPr>
          <p:cNvPr id="106" name="Google Shape;106;g8ab31d3d10_0_27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dk2"/>
                </a:solidFill>
              </a:defRPr>
            </a:lvl1pPr>
            <a:lvl2pPr lvl="1" rtl="0" algn="r">
              <a:buNone/>
              <a:defRPr sz="1000">
                <a:solidFill>
                  <a:schemeClr val="dk2"/>
                </a:solidFill>
              </a:defRPr>
            </a:lvl2pPr>
            <a:lvl3pPr lvl="2" rtl="0" algn="r">
              <a:buNone/>
              <a:defRPr sz="1000">
                <a:solidFill>
                  <a:schemeClr val="dk2"/>
                </a:solidFill>
              </a:defRPr>
            </a:lvl3pPr>
            <a:lvl4pPr lvl="3" rtl="0" algn="r">
              <a:buNone/>
              <a:defRPr sz="1000">
                <a:solidFill>
                  <a:schemeClr val="dk2"/>
                </a:solidFill>
              </a:defRPr>
            </a:lvl4pPr>
            <a:lvl5pPr lvl="4" rtl="0" algn="r">
              <a:buNone/>
              <a:defRPr sz="1000">
                <a:solidFill>
                  <a:schemeClr val="dk2"/>
                </a:solidFill>
              </a:defRPr>
            </a:lvl5pPr>
            <a:lvl6pPr lvl="5" rtl="0" algn="r">
              <a:buNone/>
              <a:defRPr sz="1000">
                <a:solidFill>
                  <a:schemeClr val="dk2"/>
                </a:solidFill>
              </a:defRPr>
            </a:lvl6pPr>
            <a:lvl7pPr lvl="6" rtl="0" algn="r">
              <a:buNone/>
              <a:defRPr sz="1000">
                <a:solidFill>
                  <a:schemeClr val="dk2"/>
                </a:solidFill>
              </a:defRPr>
            </a:lvl7pPr>
            <a:lvl8pPr lvl="7" rtl="0" algn="r">
              <a:buNone/>
              <a:defRPr sz="1000">
                <a:solidFill>
                  <a:schemeClr val="dk2"/>
                </a:solidFill>
              </a:defRPr>
            </a:lvl8pPr>
            <a:lvl9pPr lvl="8" rtl="0"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1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1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hyperlink" Target="https://www.youtube.com/watch?v=fVsONlc3OUY" TargetMode="External"/><Relationship Id="rId4" Type="http://schemas.openxmlformats.org/officeDocument/2006/relationships/hyperlink" Target="https://www.youtube.com/watch?v=T75IKSXVXlc" TargetMode="External"/><Relationship Id="rId5" Type="http://schemas.openxmlformats.org/officeDocument/2006/relationships/hyperlink" Target="https://www.youtube.com/watch?v=T75IKSXVXlc" TargetMode="External"/><Relationship Id="rId6" Type="http://schemas.openxmlformats.org/officeDocument/2006/relationships/image" Target="../media/image1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1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 Id="rId3" Type="http://schemas.openxmlformats.org/officeDocument/2006/relationships/hyperlink" Target="https://www.youtube.com/channel/UCAxW1XT0iEJo0TYlRfn6rYQ" TargetMode="Externa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2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3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2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2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2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2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6.xml"/><Relationship Id="rId3"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Google Shape;158;g8ab31d3d10_0_52"/>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59" name="Google Shape;159;g8ab31d3d10_0_52"/>
          <p:cNvSpPr txBox="1"/>
          <p:nvPr>
            <p:ph idx="1" type="subTitle"/>
          </p:nvPr>
        </p:nvSpPr>
        <p:spPr>
          <a:xfrm>
            <a:off x="384000" y="12162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800"/>
              <a:t>We hope you have had a lovely weekend with your families and are keeping safe!</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and Miss Nolan </a:t>
            </a:r>
            <a:endParaRPr/>
          </a:p>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3" name="Shape 163"/>
        <p:cNvGrpSpPr/>
        <p:nvPr/>
      </p:nvGrpSpPr>
      <p:grpSpPr>
        <a:xfrm>
          <a:off x="0" y="0"/>
          <a:ext cx="0" cy="0"/>
          <a:chOff x="0" y="0"/>
          <a:chExt cx="0" cy="0"/>
        </a:xfrm>
      </p:grpSpPr>
      <p:sp>
        <p:nvSpPr>
          <p:cNvPr id="164" name="Google Shape;164;p1"/>
          <p:cNvSpPr/>
          <p:nvPr/>
        </p:nvSpPr>
        <p:spPr>
          <a:xfrm>
            <a:off x="1551400" y="3455800"/>
            <a:ext cx="6485400" cy="1062300"/>
          </a:xfrm>
          <a:prstGeom prst="roundRect">
            <a:avLst>
              <a:gd fmla="val 16667" name="adj"/>
            </a:avLst>
          </a:prstGeom>
          <a:solidFill>
            <a:srgbClr val="65C5E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1"/>
          <p:cNvSpPr/>
          <p:nvPr/>
        </p:nvSpPr>
        <p:spPr>
          <a:xfrm>
            <a:off x="1146100" y="1900875"/>
            <a:ext cx="7296000" cy="1292700"/>
          </a:xfrm>
          <a:prstGeom prst="roundRect">
            <a:avLst>
              <a:gd fmla="val 16667" name="adj"/>
            </a:avLst>
          </a:prstGeom>
          <a:solidFill>
            <a:srgbClr val="FFEF0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6" name="Google Shape;166;p1"/>
          <p:cNvSpPr txBox="1"/>
          <p:nvPr>
            <p:ph type="ctrTitle"/>
          </p:nvPr>
        </p:nvSpPr>
        <p:spPr>
          <a:xfrm>
            <a:off x="479800" y="1898625"/>
            <a:ext cx="8520600" cy="10623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5200"/>
              <a:buNone/>
            </a:pPr>
            <a:r>
              <a:rPr lang="en-GB"/>
              <a:t>This fortnight’s theme is</a:t>
            </a:r>
            <a:endParaRPr/>
          </a:p>
        </p:txBody>
      </p:sp>
      <p:sp>
        <p:nvSpPr>
          <p:cNvPr id="167" name="Google Shape;167;p1"/>
          <p:cNvSpPr txBox="1"/>
          <p:nvPr>
            <p:ph idx="1" type="subTitle"/>
          </p:nvPr>
        </p:nvSpPr>
        <p:spPr>
          <a:xfrm>
            <a:off x="1463050" y="3523300"/>
            <a:ext cx="6554100" cy="9273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GB"/>
              <a:t>Transition</a:t>
            </a:r>
            <a:endParaRPr b="1"/>
          </a:p>
          <a:p>
            <a:pPr indent="0" lvl="0" marL="0" rtl="0" algn="ctr">
              <a:lnSpc>
                <a:spcPct val="100000"/>
              </a:lnSpc>
              <a:spcBef>
                <a:spcPts val="0"/>
              </a:spcBef>
              <a:spcAft>
                <a:spcPts val="0"/>
              </a:spcAft>
              <a:buSzPts val="2800"/>
              <a:buNone/>
            </a:pPr>
            <a:r>
              <a:rPr b="1" lang="en-GB"/>
              <a:t>Day 1 - 6.7.20</a:t>
            </a:r>
            <a:endParaRPr b="1"/>
          </a:p>
        </p:txBody>
      </p:sp>
      <p:pic>
        <p:nvPicPr>
          <p:cNvPr id="168" name="Google Shape;168;p1"/>
          <p:cNvPicPr preferRelativeResize="0"/>
          <p:nvPr/>
        </p:nvPicPr>
        <p:blipFill rotWithShape="1">
          <a:blip r:embed="rId3">
            <a:alphaModFix/>
          </a:blip>
          <a:srcRect b="0" l="0" r="0" t="0"/>
          <a:stretch/>
        </p:blipFill>
        <p:spPr>
          <a:xfrm rot="-478259">
            <a:off x="311100" y="243668"/>
            <a:ext cx="2031600" cy="1523700"/>
          </a:xfrm>
          <a:prstGeom prst="rect">
            <a:avLst/>
          </a:prstGeom>
          <a:noFill/>
          <a:ln>
            <a:noFill/>
          </a:ln>
        </p:spPr>
      </p:pic>
      <p:pic>
        <p:nvPicPr>
          <p:cNvPr id="169" name="Google Shape;169;p1"/>
          <p:cNvPicPr preferRelativeResize="0"/>
          <p:nvPr/>
        </p:nvPicPr>
        <p:blipFill rotWithShape="1">
          <a:blip r:embed="rId4">
            <a:alphaModFix/>
          </a:blip>
          <a:srcRect b="0" l="0" r="0" t="0"/>
          <a:stretch/>
        </p:blipFill>
        <p:spPr>
          <a:xfrm rot="524926">
            <a:off x="7094432" y="177135"/>
            <a:ext cx="1662436" cy="166245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3" name="Shape 173"/>
        <p:cNvGrpSpPr/>
        <p:nvPr/>
      </p:nvGrpSpPr>
      <p:grpSpPr>
        <a:xfrm>
          <a:off x="0" y="0"/>
          <a:ext cx="0" cy="0"/>
          <a:chOff x="0" y="0"/>
          <a:chExt cx="0" cy="0"/>
        </a:xfrm>
      </p:grpSpPr>
      <p:sp>
        <p:nvSpPr>
          <p:cNvPr id="174" name="Google Shape;174;p2"/>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000000"/>
                </a:solidFill>
                <a:latin typeface="Arial"/>
                <a:ea typeface="Arial"/>
                <a:cs typeface="Arial"/>
                <a:sym typeface="Arial"/>
              </a:rPr>
              <a:t>Morning Maths </a:t>
            </a:r>
            <a:endParaRPr b="1" i="0" sz="1800" u="sng" cap="none" strike="noStrike">
              <a:solidFill>
                <a:srgbClr val="000000"/>
              </a:solidFill>
              <a:latin typeface="Arial"/>
              <a:ea typeface="Arial"/>
              <a:cs typeface="Arial"/>
              <a:sym typeface="Arial"/>
            </a:endParaRPr>
          </a:p>
        </p:txBody>
      </p:sp>
      <p:sp>
        <p:nvSpPr>
          <p:cNvPr id="175" name="Google Shape;175;p2"/>
          <p:cNvSpPr txBox="1"/>
          <p:nvPr/>
        </p:nvSpPr>
        <p:spPr>
          <a:xfrm>
            <a:off x="117575" y="659250"/>
            <a:ext cx="4048800" cy="19818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5.87 + 3.123 =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60 ÷ (30 − 24) =</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836 x 27</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 ⅔ ÷ 3</a:t>
            </a:r>
            <a:endParaRPr b="0" i="0" sz="2400" u="none" cap="none" strike="noStrike">
              <a:solidFill>
                <a:srgbClr val="222222"/>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7,064 − 502 =</a:t>
            </a:r>
            <a:endParaRPr b="0" i="0" sz="24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6. Put these numbers in order from </a:t>
            </a:r>
            <a:r>
              <a:rPr b="1" i="0" lang="en-GB" sz="1800" u="none" cap="none" strike="noStrike">
                <a:solidFill>
                  <a:srgbClr val="000000"/>
                </a:solidFill>
                <a:latin typeface="Arial"/>
                <a:ea typeface="Arial"/>
                <a:cs typeface="Arial"/>
                <a:sym typeface="Arial"/>
              </a:rPr>
              <a:t>largest </a:t>
            </a:r>
            <a:r>
              <a:rPr b="0" i="0" lang="en-GB" sz="1800" u="none" cap="none" strike="noStrike">
                <a:solidFill>
                  <a:srgbClr val="000000"/>
                </a:solidFill>
                <a:latin typeface="Arial"/>
                <a:ea typeface="Arial"/>
                <a:cs typeface="Arial"/>
                <a:sym typeface="Arial"/>
              </a:rPr>
              <a:t>to </a:t>
            </a:r>
            <a:r>
              <a:rPr b="1" i="0" lang="en-GB" sz="1800" u="none" cap="none" strike="noStrike">
                <a:solidFill>
                  <a:srgbClr val="000000"/>
                </a:solidFill>
                <a:latin typeface="Arial"/>
                <a:ea typeface="Arial"/>
                <a:cs typeface="Arial"/>
                <a:sym typeface="Arial"/>
              </a:rPr>
              <a:t>smallest.</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314 729      314 228        341 617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  4kg of wool can make 60 pairs of socks.  How many pairs of socks can be made with 12kg of wool?</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176" name="Google Shape;176;p2"/>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r>
              <a:rPr b="0" i="0" lang="en-GB" sz="1400" u="none" cap="none" strike="noStrike">
                <a:solidFill>
                  <a:srgbClr val="000000"/>
                </a:solidFill>
                <a:latin typeface="Arial"/>
                <a:ea typeface="Arial"/>
                <a:cs typeface="Arial"/>
                <a:sym typeface="Arial"/>
              </a:rPr>
              <a:t> </a:t>
            </a:r>
            <a:endParaRPr b="0" i="0" sz="1400" u="none" cap="none" strike="noStrike">
              <a:solidFill>
                <a:srgbClr val="222222"/>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9.</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177" name="Google Shape;177;p2"/>
          <p:cNvPicPr preferRelativeResize="0"/>
          <p:nvPr/>
        </p:nvPicPr>
        <p:blipFill rotWithShape="1">
          <a:blip r:embed="rId3">
            <a:alphaModFix/>
          </a:blip>
          <a:srcRect b="0" l="0" r="0" t="0"/>
          <a:stretch/>
        </p:blipFill>
        <p:spPr>
          <a:xfrm>
            <a:off x="4822050" y="197975"/>
            <a:ext cx="3896125" cy="1416325"/>
          </a:xfrm>
          <a:prstGeom prst="rect">
            <a:avLst/>
          </a:prstGeom>
          <a:noFill/>
          <a:ln>
            <a:noFill/>
          </a:ln>
        </p:spPr>
      </p:pic>
      <p:pic>
        <p:nvPicPr>
          <p:cNvPr id="178" name="Google Shape;178;p2"/>
          <p:cNvPicPr preferRelativeResize="0"/>
          <p:nvPr/>
        </p:nvPicPr>
        <p:blipFill rotWithShape="1">
          <a:blip r:embed="rId4">
            <a:alphaModFix/>
          </a:blip>
          <a:srcRect b="0" l="0" r="0" t="0"/>
          <a:stretch/>
        </p:blipFill>
        <p:spPr>
          <a:xfrm>
            <a:off x="4730800" y="1998675"/>
            <a:ext cx="4413201" cy="1678475"/>
          </a:xfrm>
          <a:prstGeom prst="rect">
            <a:avLst/>
          </a:prstGeom>
          <a:noFill/>
          <a:ln>
            <a:noFill/>
          </a:ln>
        </p:spPr>
      </p:pic>
      <p:pic>
        <p:nvPicPr>
          <p:cNvPr id="179" name="Google Shape;179;p2"/>
          <p:cNvPicPr preferRelativeResize="0"/>
          <p:nvPr/>
        </p:nvPicPr>
        <p:blipFill rotWithShape="1">
          <a:blip r:embed="rId5">
            <a:alphaModFix/>
          </a:blip>
          <a:srcRect b="0" l="0" r="0" t="0"/>
          <a:stretch/>
        </p:blipFill>
        <p:spPr>
          <a:xfrm>
            <a:off x="5191675" y="3677145"/>
            <a:ext cx="3666770" cy="14163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Google Shape;184;p3"/>
          <p:cNvSpPr txBox="1"/>
          <p:nvPr/>
        </p:nvSpPr>
        <p:spPr>
          <a:xfrm>
            <a:off x="258950" y="129450"/>
            <a:ext cx="5390700" cy="52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rgbClr val="FF0000"/>
                </a:solidFill>
                <a:latin typeface="Arial"/>
                <a:ea typeface="Arial"/>
                <a:cs typeface="Arial"/>
                <a:sym typeface="Arial"/>
              </a:rPr>
              <a:t>ANSWERS</a:t>
            </a:r>
            <a:endParaRPr b="1" i="0" sz="1800" u="sng" cap="none" strike="noStrike">
              <a:solidFill>
                <a:srgbClr val="FF0000"/>
              </a:solidFill>
              <a:latin typeface="Arial"/>
              <a:ea typeface="Arial"/>
              <a:cs typeface="Arial"/>
              <a:sym typeface="Arial"/>
            </a:endParaRPr>
          </a:p>
        </p:txBody>
      </p:sp>
      <p:sp>
        <p:nvSpPr>
          <p:cNvPr id="185" name="Google Shape;185;p3"/>
          <p:cNvSpPr txBox="1"/>
          <p:nvPr/>
        </p:nvSpPr>
        <p:spPr>
          <a:xfrm>
            <a:off x="117575" y="659250"/>
            <a:ext cx="4048800" cy="1981800"/>
          </a:xfrm>
          <a:prstGeom prst="rect">
            <a:avLst/>
          </a:prstGeom>
          <a:solidFill>
            <a:srgbClr val="CFE2F3"/>
          </a:solidFill>
          <a:ln>
            <a:noFill/>
          </a:ln>
        </p:spPr>
        <p:txBody>
          <a:bodyPr anchorCtr="0" anchor="t" bIns="91425" lIns="91425" spcFirstLastPara="1" rIns="91425" wrap="square" tIns="91425">
            <a:noAutofit/>
          </a:bodyPr>
          <a:lstStyle/>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5.87 + 3.123 = </a:t>
            </a:r>
            <a:r>
              <a:rPr b="0" i="0" lang="en-GB" sz="2400" u="none" cap="none" strike="noStrike">
                <a:solidFill>
                  <a:srgbClr val="FF0000"/>
                </a:solidFill>
                <a:latin typeface="Arial"/>
                <a:ea typeface="Arial"/>
                <a:cs typeface="Arial"/>
                <a:sym typeface="Arial"/>
              </a:rPr>
              <a:t>8.993</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60 ÷ (30 − 24) =</a:t>
            </a:r>
            <a:r>
              <a:rPr b="0" i="0" lang="en-GB" sz="2400" u="none" cap="none" strike="noStrike">
                <a:solidFill>
                  <a:srgbClr val="FF0000"/>
                </a:solidFill>
                <a:latin typeface="Arial"/>
                <a:ea typeface="Arial"/>
                <a:cs typeface="Arial"/>
                <a:sym typeface="Arial"/>
              </a:rPr>
              <a:t>10</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836 x 27 = </a:t>
            </a:r>
            <a:r>
              <a:rPr b="0" i="0" lang="en-GB" sz="2400" u="none" cap="none" strike="noStrike">
                <a:solidFill>
                  <a:srgbClr val="FF0000"/>
                </a:solidFill>
                <a:latin typeface="Arial"/>
                <a:ea typeface="Arial"/>
                <a:cs typeface="Arial"/>
                <a:sym typeface="Arial"/>
              </a:rPr>
              <a:t>22,572</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 ⅔ ÷ 3 = </a:t>
            </a:r>
            <a:r>
              <a:rPr b="0" i="0" lang="en-GB" sz="2400" u="none" cap="none" strike="noStrike">
                <a:solidFill>
                  <a:srgbClr val="FF0000"/>
                </a:solidFill>
                <a:latin typeface="Arial"/>
                <a:ea typeface="Arial"/>
                <a:cs typeface="Arial"/>
                <a:sym typeface="Arial"/>
              </a:rPr>
              <a:t>2/9</a:t>
            </a:r>
            <a:endParaRPr b="0" i="0" sz="2400" u="none" cap="none" strike="noStrike">
              <a:solidFill>
                <a:srgbClr val="FF0000"/>
              </a:solidFill>
              <a:latin typeface="Arial"/>
              <a:ea typeface="Arial"/>
              <a:cs typeface="Arial"/>
              <a:sym typeface="Arial"/>
            </a:endParaRPr>
          </a:p>
          <a:p>
            <a:pPr indent="-381000" lvl="0" marL="457200" marR="0" rtl="0" algn="l">
              <a:lnSpc>
                <a:spcPct val="100000"/>
              </a:lnSpc>
              <a:spcBef>
                <a:spcPts val="0"/>
              </a:spcBef>
              <a:spcAft>
                <a:spcPts val="0"/>
              </a:spcAft>
              <a:buClr>
                <a:srgbClr val="222222"/>
              </a:buClr>
              <a:buSzPts val="2400"/>
              <a:buFont typeface="Arial"/>
              <a:buAutoNum type="arabicPeriod"/>
            </a:pPr>
            <a:r>
              <a:rPr b="0" i="0" lang="en-GB" sz="2400" u="none" cap="none" strike="noStrike">
                <a:solidFill>
                  <a:srgbClr val="222222"/>
                </a:solidFill>
                <a:latin typeface="Arial"/>
                <a:ea typeface="Arial"/>
                <a:cs typeface="Arial"/>
                <a:sym typeface="Arial"/>
              </a:rPr>
              <a:t>7,064 − 502 = </a:t>
            </a:r>
            <a:r>
              <a:rPr b="0" i="0" lang="en-GB" sz="2400" u="none" cap="none" strike="noStrike">
                <a:solidFill>
                  <a:srgbClr val="FF0000"/>
                </a:solidFill>
                <a:latin typeface="Arial"/>
                <a:ea typeface="Arial"/>
                <a:cs typeface="Arial"/>
                <a:sym typeface="Arial"/>
              </a:rPr>
              <a:t>6562</a:t>
            </a:r>
            <a:endParaRPr b="0" i="0" sz="24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6. Put these numbers in order from </a:t>
            </a:r>
            <a:r>
              <a:rPr b="1" i="0" lang="en-GB" sz="1800" u="none" cap="none" strike="noStrike">
                <a:solidFill>
                  <a:srgbClr val="000000"/>
                </a:solidFill>
                <a:latin typeface="Arial"/>
                <a:ea typeface="Arial"/>
                <a:cs typeface="Arial"/>
                <a:sym typeface="Arial"/>
              </a:rPr>
              <a:t>largest </a:t>
            </a:r>
            <a:r>
              <a:rPr b="0" i="0" lang="en-GB" sz="1800" u="none" cap="none" strike="noStrike">
                <a:solidFill>
                  <a:srgbClr val="000000"/>
                </a:solidFill>
                <a:latin typeface="Arial"/>
                <a:ea typeface="Arial"/>
                <a:cs typeface="Arial"/>
                <a:sym typeface="Arial"/>
              </a:rPr>
              <a:t>to </a:t>
            </a:r>
            <a:r>
              <a:rPr b="1" i="0" lang="en-GB" sz="1800" u="none" cap="none" strike="noStrike">
                <a:solidFill>
                  <a:srgbClr val="000000"/>
                </a:solidFill>
                <a:latin typeface="Arial"/>
                <a:ea typeface="Arial"/>
                <a:cs typeface="Arial"/>
                <a:sym typeface="Arial"/>
              </a:rPr>
              <a:t>smallest.</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latin typeface="Arial"/>
                <a:ea typeface="Arial"/>
                <a:cs typeface="Arial"/>
                <a:sym typeface="Arial"/>
              </a:rPr>
              <a:t> 341 617		314 729 		314 228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7.  4kg of wool can make 60 pairs of socks.  How many pairs of socks can be made with 12kg of wool?</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latin typeface="Arial"/>
                <a:ea typeface="Arial"/>
                <a:cs typeface="Arial"/>
                <a:sym typeface="Arial"/>
              </a:rPr>
              <a:t>4 x 3 = 12 </a:t>
            </a:r>
            <a:endParaRPr b="0"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FF0000"/>
                </a:solidFill>
                <a:latin typeface="Arial"/>
                <a:ea typeface="Arial"/>
                <a:cs typeface="Arial"/>
                <a:sym typeface="Arial"/>
              </a:rPr>
              <a:t>60 x 3 = 180 pairs </a:t>
            </a:r>
            <a:endParaRPr b="0" i="0" sz="1800" u="none" cap="none" strike="noStrike">
              <a:solidFill>
                <a:srgbClr val="FF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sp>
        <p:nvSpPr>
          <p:cNvPr id="186" name="Google Shape;186;p3"/>
          <p:cNvSpPr txBox="1"/>
          <p:nvPr/>
        </p:nvSpPr>
        <p:spPr>
          <a:xfrm>
            <a:off x="4388450" y="290775"/>
            <a:ext cx="4470000" cy="441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8. </a:t>
            </a:r>
            <a:r>
              <a:rPr b="0" i="0" lang="en-GB" sz="1400" u="none" cap="none" strike="noStrike">
                <a:solidFill>
                  <a:srgbClr val="000000"/>
                </a:solidFill>
                <a:latin typeface="Arial"/>
                <a:ea typeface="Arial"/>
                <a:cs typeface="Arial"/>
                <a:sym typeface="Arial"/>
              </a:rPr>
              <a:t> </a:t>
            </a:r>
            <a:endParaRPr b="0" i="0" sz="1400" u="none" cap="none" strike="noStrike">
              <a:solidFill>
                <a:srgbClr val="222222"/>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9.</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10.</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rgbClr val="000000"/>
                </a:solidFill>
                <a:latin typeface="Arial"/>
                <a:ea typeface="Arial"/>
                <a:cs typeface="Arial"/>
                <a:sym typeface="Arial"/>
              </a:rPr>
              <a:t> </a:t>
            </a:r>
            <a:endParaRPr b="0" i="0" sz="1800" u="none" cap="none" strike="noStrike">
              <a:solidFill>
                <a:srgbClr val="22222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p:txBody>
      </p:sp>
      <p:pic>
        <p:nvPicPr>
          <p:cNvPr id="187" name="Google Shape;187;p3"/>
          <p:cNvPicPr preferRelativeResize="0"/>
          <p:nvPr/>
        </p:nvPicPr>
        <p:blipFill rotWithShape="1">
          <a:blip r:embed="rId3">
            <a:alphaModFix/>
          </a:blip>
          <a:srcRect b="49223" l="0" r="0" t="0"/>
          <a:stretch/>
        </p:blipFill>
        <p:spPr>
          <a:xfrm>
            <a:off x="4822050" y="197975"/>
            <a:ext cx="3896125" cy="719175"/>
          </a:xfrm>
          <a:prstGeom prst="rect">
            <a:avLst/>
          </a:prstGeom>
          <a:noFill/>
          <a:ln>
            <a:noFill/>
          </a:ln>
        </p:spPr>
      </p:pic>
      <p:pic>
        <p:nvPicPr>
          <p:cNvPr id="188" name="Google Shape;188;p3"/>
          <p:cNvPicPr preferRelativeResize="0"/>
          <p:nvPr/>
        </p:nvPicPr>
        <p:blipFill rotWithShape="1">
          <a:blip r:embed="rId4">
            <a:alphaModFix/>
          </a:blip>
          <a:srcRect b="0" l="0" r="0" t="0"/>
          <a:stretch/>
        </p:blipFill>
        <p:spPr>
          <a:xfrm>
            <a:off x="4730800" y="1740234"/>
            <a:ext cx="4413201" cy="1113825"/>
          </a:xfrm>
          <a:prstGeom prst="rect">
            <a:avLst/>
          </a:prstGeom>
          <a:noFill/>
          <a:ln>
            <a:noFill/>
          </a:ln>
        </p:spPr>
      </p:pic>
      <p:pic>
        <p:nvPicPr>
          <p:cNvPr id="189" name="Google Shape;189;p3"/>
          <p:cNvPicPr preferRelativeResize="0"/>
          <p:nvPr/>
        </p:nvPicPr>
        <p:blipFill rotWithShape="1">
          <a:blip r:embed="rId5">
            <a:alphaModFix/>
          </a:blip>
          <a:srcRect b="0" l="0" r="0" t="0"/>
          <a:stretch/>
        </p:blipFill>
        <p:spPr>
          <a:xfrm>
            <a:off x="5092525" y="3677122"/>
            <a:ext cx="1371619" cy="529800"/>
          </a:xfrm>
          <a:prstGeom prst="rect">
            <a:avLst/>
          </a:prstGeom>
          <a:noFill/>
          <a:ln>
            <a:noFill/>
          </a:ln>
        </p:spPr>
      </p:pic>
      <p:sp>
        <p:nvSpPr>
          <p:cNvPr id="190" name="Google Shape;190;p3"/>
          <p:cNvSpPr txBox="1"/>
          <p:nvPr/>
        </p:nvSpPr>
        <p:spPr>
          <a:xfrm>
            <a:off x="4730800" y="901313"/>
            <a:ext cx="4213800" cy="855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0.009kg	0.99kg 		1.025kg 	1.25kg</a:t>
            </a:r>
            <a:endParaRPr b="0" i="0" sz="1400" u="none" cap="none" strike="noStrike">
              <a:solidFill>
                <a:srgbClr val="FF0000"/>
              </a:solidFill>
              <a:latin typeface="Arial"/>
              <a:ea typeface="Arial"/>
              <a:cs typeface="Arial"/>
              <a:sym typeface="Arial"/>
            </a:endParaRPr>
          </a:p>
        </p:txBody>
      </p:sp>
      <p:sp>
        <p:nvSpPr>
          <p:cNvPr id="191" name="Google Shape;191;p3"/>
          <p:cNvSpPr txBox="1"/>
          <p:nvPr/>
        </p:nvSpPr>
        <p:spPr>
          <a:xfrm>
            <a:off x="4957600" y="2962150"/>
            <a:ext cx="3760500" cy="458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rgbClr val="FF0000"/>
                </a:solidFill>
                <a:latin typeface="Arial"/>
                <a:ea typeface="Arial"/>
                <a:cs typeface="Arial"/>
                <a:sym typeface="Arial"/>
              </a:rPr>
              <a:t>9 degrees. </a:t>
            </a:r>
            <a:endParaRPr b="0" i="0" sz="1400" u="none" cap="none" strike="noStrike">
              <a:solidFill>
                <a:srgbClr val="FF0000"/>
              </a:solidFill>
              <a:latin typeface="Arial"/>
              <a:ea typeface="Arial"/>
              <a:cs typeface="Arial"/>
              <a:sym typeface="Arial"/>
            </a:endParaRPr>
          </a:p>
        </p:txBody>
      </p:sp>
      <p:sp>
        <p:nvSpPr>
          <p:cNvPr id="192" name="Google Shape;192;p3"/>
          <p:cNvSpPr txBox="1"/>
          <p:nvPr/>
        </p:nvSpPr>
        <p:spPr>
          <a:xfrm>
            <a:off x="6754725" y="3668625"/>
            <a:ext cx="1859100" cy="1041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FF0000"/>
                </a:solidFill>
                <a:highlight>
                  <a:srgbClr val="FFFFFF"/>
                </a:highlight>
                <a:latin typeface="Arial"/>
                <a:ea typeface="Arial"/>
                <a:cs typeface="Arial"/>
                <a:sym typeface="Arial"/>
              </a:rPr>
              <a:t>100 - 75 = 25</a:t>
            </a:r>
            <a:endParaRPr b="0" i="0" sz="16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FF0000"/>
                </a:solidFill>
                <a:highlight>
                  <a:srgbClr val="FFFFFF"/>
                </a:highlight>
                <a:latin typeface="Arial"/>
                <a:ea typeface="Arial"/>
                <a:cs typeface="Arial"/>
                <a:sym typeface="Arial"/>
              </a:rPr>
              <a:t>25 x 10 = 250</a:t>
            </a:r>
            <a:endParaRPr b="0" i="0" sz="1600" u="none" cap="none" strike="noStrike">
              <a:solidFill>
                <a:srgbClr val="FF0000"/>
              </a:solidFill>
              <a:highlight>
                <a:srgbClr val="FFFFFF"/>
              </a:highlight>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rgbClr val="FF0000"/>
                </a:solidFill>
                <a:highlight>
                  <a:srgbClr val="FFFFFF"/>
                </a:highlight>
                <a:latin typeface="Arial"/>
                <a:ea typeface="Arial"/>
                <a:cs typeface="Arial"/>
                <a:sym typeface="Arial"/>
              </a:rPr>
              <a:t>250 + 3 = 253</a:t>
            </a:r>
            <a:endParaRPr b="0" i="0" sz="2000" u="none" cap="none" strike="noStrike">
              <a:solidFill>
                <a:srgbClr val="FF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Google Shape;197;p4"/>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Class Based Worship  </a:t>
            </a:r>
            <a:endParaRPr/>
          </a:p>
        </p:txBody>
      </p:sp>
      <p:sp>
        <p:nvSpPr>
          <p:cNvPr id="198" name="Google Shape;198;p4"/>
          <p:cNvSpPr txBox="1"/>
          <p:nvPr/>
        </p:nvSpPr>
        <p:spPr>
          <a:xfrm>
            <a:off x="6170700" y="1157725"/>
            <a:ext cx="2763900" cy="347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99" name="Google Shape;199;p4"/>
          <p:cNvPicPr preferRelativeResize="0"/>
          <p:nvPr/>
        </p:nvPicPr>
        <p:blipFill rotWithShape="1">
          <a:blip r:embed="rId3">
            <a:alphaModFix/>
          </a:blip>
          <a:srcRect b="0" l="0" r="0" t="0"/>
          <a:stretch/>
        </p:blipFill>
        <p:spPr>
          <a:xfrm>
            <a:off x="1478550" y="1157725"/>
            <a:ext cx="5865900" cy="373629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3" name="Shape 203"/>
        <p:cNvGrpSpPr/>
        <p:nvPr/>
      </p:nvGrpSpPr>
      <p:grpSpPr>
        <a:xfrm>
          <a:off x="0" y="0"/>
          <a:ext cx="0" cy="0"/>
          <a:chOff x="0" y="0"/>
          <a:chExt cx="0" cy="0"/>
        </a:xfrm>
      </p:grpSpPr>
      <p:sp>
        <p:nvSpPr>
          <p:cNvPr id="204" name="Google Shape;204;p5"/>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Class Based Worship  </a:t>
            </a:r>
            <a:endParaRPr/>
          </a:p>
        </p:txBody>
      </p:sp>
      <p:sp>
        <p:nvSpPr>
          <p:cNvPr id="205" name="Google Shape;205;p5"/>
          <p:cNvSpPr txBox="1"/>
          <p:nvPr/>
        </p:nvSpPr>
        <p:spPr>
          <a:xfrm>
            <a:off x="4945200" y="1219725"/>
            <a:ext cx="3718200" cy="37008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300"/>
              <a:buFont typeface="Arial"/>
              <a:buNone/>
            </a:pPr>
            <a:r>
              <a:rPr b="0" i="0" lang="en-GB" sz="1300" u="none" cap="none" strike="noStrike">
                <a:solidFill>
                  <a:srgbClr val="000000"/>
                </a:solidFill>
                <a:latin typeface="Arial"/>
                <a:ea typeface="Arial"/>
                <a:cs typeface="Arial"/>
                <a:sym typeface="Arial"/>
              </a:rPr>
              <a:t>There have been several nights of protests and violent clashes between police and protestors as demonstrations have swept across cities in the US and other cities around the world. The protests in Minneapolis began in reaction to the death of a man named George Floyd after he was stopped by police officers. The protests have now spread across the country to cities including New York, LA, Chicago and Philadelphia. While many protests have been peaceful, many places have seen rioting, looting and violence and President Trump has said he will call in the army if things aren't brought back under control.</a:t>
            </a:r>
            <a:endParaRPr b="0" i="0" sz="13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300"/>
              <a:buFont typeface="Arial"/>
              <a:buNone/>
            </a:pPr>
            <a:r>
              <a:t/>
            </a:r>
            <a:endParaRPr b="0" i="0" sz="13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1" i="0" lang="en-GB" sz="1600" u="none" cap="none" strike="noStrike">
                <a:solidFill>
                  <a:srgbClr val="000000"/>
                </a:solidFill>
                <a:latin typeface="Arial"/>
                <a:ea typeface="Arial"/>
                <a:cs typeface="Arial"/>
                <a:sym typeface="Arial"/>
              </a:rPr>
              <a:t>What does Black Lives Matter mean? </a:t>
            </a:r>
            <a:endParaRPr b="1" i="0" sz="1600" u="none" cap="none" strike="noStrike">
              <a:solidFill>
                <a:srgbClr val="000000"/>
              </a:solidFill>
              <a:latin typeface="Arial"/>
              <a:ea typeface="Arial"/>
              <a:cs typeface="Arial"/>
              <a:sym typeface="Arial"/>
            </a:endParaRPr>
          </a:p>
        </p:txBody>
      </p:sp>
      <p:pic>
        <p:nvPicPr>
          <p:cNvPr id="206" name="Google Shape;206;p5"/>
          <p:cNvPicPr preferRelativeResize="0"/>
          <p:nvPr/>
        </p:nvPicPr>
        <p:blipFill rotWithShape="1">
          <a:blip r:embed="rId3">
            <a:alphaModFix/>
          </a:blip>
          <a:srcRect b="0" l="0" r="0" t="0"/>
          <a:stretch/>
        </p:blipFill>
        <p:spPr>
          <a:xfrm>
            <a:off x="240775" y="1513538"/>
            <a:ext cx="4331225" cy="27587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0" name="Shape 210"/>
        <p:cNvGrpSpPr/>
        <p:nvPr/>
      </p:nvGrpSpPr>
      <p:grpSpPr>
        <a:xfrm>
          <a:off x="0" y="0"/>
          <a:ext cx="0" cy="0"/>
          <a:chOff x="0" y="0"/>
          <a:chExt cx="0" cy="0"/>
        </a:xfrm>
      </p:grpSpPr>
      <p:sp>
        <p:nvSpPr>
          <p:cNvPr id="211" name="Google Shape;211;p6"/>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Class Based Worship  </a:t>
            </a:r>
            <a:endParaRPr/>
          </a:p>
        </p:txBody>
      </p:sp>
      <p:sp>
        <p:nvSpPr>
          <p:cNvPr id="212" name="Google Shape;212;p6"/>
          <p:cNvSpPr txBox="1"/>
          <p:nvPr/>
        </p:nvSpPr>
        <p:spPr>
          <a:xfrm>
            <a:off x="2825825" y="1145375"/>
            <a:ext cx="5874900" cy="37380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311150" lvl="0" marL="457200" marR="0" rtl="0" algn="l">
              <a:lnSpc>
                <a:spcPct val="100000"/>
              </a:lnSpc>
              <a:spcBef>
                <a:spcPts val="0"/>
              </a:spcBef>
              <a:spcAft>
                <a:spcPts val="0"/>
              </a:spcAft>
              <a:buClr>
                <a:srgbClr val="000000"/>
              </a:buClr>
              <a:buSzPts val="1300"/>
              <a:buFont typeface="Arial"/>
              <a:buChar char="●"/>
            </a:pPr>
            <a:r>
              <a:rPr b="0" i="0" lang="en-GB" sz="1300" u="none" cap="none" strike="noStrike">
                <a:solidFill>
                  <a:srgbClr val="000000"/>
                </a:solidFill>
                <a:latin typeface="Arial"/>
                <a:ea typeface="Arial"/>
                <a:cs typeface="Arial"/>
                <a:sym typeface="Arial"/>
              </a:rPr>
              <a:t>Are you aware of the protests currently taking place in America and in other cities around the world? </a:t>
            </a:r>
            <a:endParaRPr b="0" i="0" sz="1300" u="none" cap="none" strike="noStrike">
              <a:solidFill>
                <a:srgbClr val="000000"/>
              </a:solidFill>
              <a:latin typeface="Arial"/>
              <a:ea typeface="Arial"/>
              <a:cs typeface="Arial"/>
              <a:sym typeface="Arial"/>
            </a:endParaRPr>
          </a:p>
          <a:p>
            <a:pPr indent="-311150" lvl="0" marL="457200" marR="0" rtl="0" algn="l">
              <a:lnSpc>
                <a:spcPct val="100000"/>
              </a:lnSpc>
              <a:spcBef>
                <a:spcPts val="0"/>
              </a:spcBef>
              <a:spcAft>
                <a:spcPts val="0"/>
              </a:spcAft>
              <a:buClr>
                <a:srgbClr val="000000"/>
              </a:buClr>
              <a:buSzPts val="1300"/>
              <a:buFont typeface="Arial"/>
              <a:buChar char="●"/>
            </a:pPr>
            <a:r>
              <a:rPr b="0" i="0" lang="en-GB" sz="1300" u="none" cap="none" strike="noStrike">
                <a:solidFill>
                  <a:srgbClr val="000000"/>
                </a:solidFill>
                <a:latin typeface="Arial"/>
                <a:ea typeface="Arial"/>
                <a:cs typeface="Arial"/>
                <a:sym typeface="Arial"/>
              </a:rPr>
              <a:t>Many people are angry about the unfairness and mistreatment of how black African American citizens are treated by the police and in other situations within their lives. They want to raise awareness of racism and are trying to change the opinions and actions of others. As some of the protests have turned violent, they have caused divided opinion. Some people believe that more peaceful methods should be used to help educate and initiate change. </a:t>
            </a:r>
            <a:endParaRPr b="0" i="0" sz="1300" u="none" cap="none" strike="noStrike">
              <a:solidFill>
                <a:srgbClr val="000000"/>
              </a:solidFill>
              <a:latin typeface="Arial"/>
              <a:ea typeface="Arial"/>
              <a:cs typeface="Arial"/>
              <a:sym typeface="Arial"/>
            </a:endParaRPr>
          </a:p>
          <a:p>
            <a:pPr indent="-311150" lvl="0" marL="457200" marR="0" rtl="0" algn="l">
              <a:lnSpc>
                <a:spcPct val="100000"/>
              </a:lnSpc>
              <a:spcBef>
                <a:spcPts val="0"/>
              </a:spcBef>
              <a:spcAft>
                <a:spcPts val="0"/>
              </a:spcAft>
              <a:buClr>
                <a:srgbClr val="000000"/>
              </a:buClr>
              <a:buSzPts val="1300"/>
              <a:buFont typeface="Arial"/>
              <a:buChar char="●"/>
            </a:pPr>
            <a:r>
              <a:rPr b="0" i="0" lang="en-GB" sz="1300" u="none" cap="none" strike="noStrike">
                <a:solidFill>
                  <a:srgbClr val="000000"/>
                </a:solidFill>
                <a:latin typeface="Arial"/>
                <a:ea typeface="Arial"/>
                <a:cs typeface="Arial"/>
                <a:sym typeface="Arial"/>
              </a:rPr>
              <a:t>Many people in America feel the police and the justice system treat black people unfairly compared to how they treat white people. African Americans are five times more likely to be sent to jail than white Americans. Does this surprise us? Have we head of the Black Lives Matters movement? </a:t>
            </a:r>
            <a:endParaRPr b="0" i="0" sz="1300" u="none" cap="none" strike="noStrike">
              <a:solidFill>
                <a:srgbClr val="000000"/>
              </a:solidFill>
              <a:latin typeface="Arial"/>
              <a:ea typeface="Arial"/>
              <a:cs typeface="Arial"/>
              <a:sym typeface="Arial"/>
            </a:endParaRPr>
          </a:p>
          <a:p>
            <a:pPr indent="-311150" lvl="0" marL="457200" marR="0" rtl="0" algn="l">
              <a:lnSpc>
                <a:spcPct val="100000"/>
              </a:lnSpc>
              <a:spcBef>
                <a:spcPts val="0"/>
              </a:spcBef>
              <a:spcAft>
                <a:spcPts val="0"/>
              </a:spcAft>
              <a:buClr>
                <a:srgbClr val="000000"/>
              </a:buClr>
              <a:buSzPts val="1300"/>
              <a:buFont typeface="Arial"/>
              <a:buChar char="●"/>
            </a:pPr>
            <a:r>
              <a:rPr b="0" i="0" lang="en-GB" sz="1300" u="none" cap="none" strike="noStrike">
                <a:solidFill>
                  <a:srgbClr val="000000"/>
                </a:solidFill>
                <a:latin typeface="Arial"/>
                <a:ea typeface="Arial"/>
                <a:cs typeface="Arial"/>
                <a:sym typeface="Arial"/>
              </a:rPr>
              <a:t>The recent protests have brought the ongoing movement to the forefront of peoples’ attention all around the world. The movement campaigns against violence and racism and fights for equality for black people around the world, starting in 2013</a:t>
            </a:r>
            <a:endParaRPr b="1" i="0" sz="1600" u="none" cap="none" strike="noStrike">
              <a:solidFill>
                <a:srgbClr val="000000"/>
              </a:solidFill>
              <a:latin typeface="Arial"/>
              <a:ea typeface="Arial"/>
              <a:cs typeface="Arial"/>
              <a:sym typeface="Arial"/>
            </a:endParaRPr>
          </a:p>
        </p:txBody>
      </p:sp>
      <p:pic>
        <p:nvPicPr>
          <p:cNvPr id="213" name="Google Shape;213;p6"/>
          <p:cNvPicPr preferRelativeResize="0"/>
          <p:nvPr/>
        </p:nvPicPr>
        <p:blipFill rotWithShape="1">
          <a:blip r:embed="rId3">
            <a:alphaModFix/>
          </a:blip>
          <a:srcRect b="0" l="0" r="0" t="0"/>
          <a:stretch/>
        </p:blipFill>
        <p:spPr>
          <a:xfrm>
            <a:off x="377100" y="1947344"/>
            <a:ext cx="2287600" cy="145707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7" name="Shape 217"/>
        <p:cNvGrpSpPr/>
        <p:nvPr/>
      </p:nvGrpSpPr>
      <p:grpSpPr>
        <a:xfrm>
          <a:off x="0" y="0"/>
          <a:ext cx="0" cy="0"/>
          <a:chOff x="0" y="0"/>
          <a:chExt cx="0" cy="0"/>
        </a:xfrm>
      </p:grpSpPr>
      <p:pic>
        <p:nvPicPr>
          <p:cNvPr id="218" name="Google Shape;218;p7"/>
          <p:cNvPicPr preferRelativeResize="0"/>
          <p:nvPr/>
        </p:nvPicPr>
        <p:blipFill rotWithShape="1">
          <a:blip r:embed="rId3">
            <a:alphaModFix/>
          </a:blip>
          <a:srcRect b="0" l="0" r="0" t="0"/>
          <a:stretch/>
        </p:blipFill>
        <p:spPr>
          <a:xfrm>
            <a:off x="928688" y="38100"/>
            <a:ext cx="7286625" cy="50673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2" name="Shape 222"/>
        <p:cNvGrpSpPr/>
        <p:nvPr/>
      </p:nvGrpSpPr>
      <p:grpSpPr>
        <a:xfrm>
          <a:off x="0" y="0"/>
          <a:ext cx="0" cy="0"/>
          <a:chOff x="0" y="0"/>
          <a:chExt cx="0" cy="0"/>
        </a:xfrm>
      </p:grpSpPr>
      <p:sp>
        <p:nvSpPr>
          <p:cNvPr id="223" name="Google Shape;223;p8"/>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Class Based Worship  </a:t>
            </a:r>
            <a:endParaRPr/>
          </a:p>
        </p:txBody>
      </p:sp>
      <p:sp>
        <p:nvSpPr>
          <p:cNvPr id="224" name="Google Shape;224;p8"/>
          <p:cNvSpPr txBox="1"/>
          <p:nvPr/>
        </p:nvSpPr>
        <p:spPr>
          <a:xfrm>
            <a:off x="3061300" y="1219725"/>
            <a:ext cx="5602200" cy="37008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311150" lvl="0" marL="457200" marR="0" rtl="0" algn="l">
              <a:lnSpc>
                <a:spcPct val="100000"/>
              </a:lnSpc>
              <a:spcBef>
                <a:spcPts val="0"/>
              </a:spcBef>
              <a:spcAft>
                <a:spcPts val="0"/>
              </a:spcAft>
              <a:buClr>
                <a:srgbClr val="000000"/>
              </a:buClr>
              <a:buSzPts val="1300"/>
              <a:buFont typeface="Arial"/>
              <a:buChar char="●"/>
            </a:pPr>
            <a:r>
              <a:rPr b="0" i="0" lang="en-GB" sz="1300" u="none" cap="none" strike="noStrike">
                <a:solidFill>
                  <a:srgbClr val="000000"/>
                </a:solidFill>
                <a:latin typeface="Arial"/>
                <a:ea typeface="Arial"/>
                <a:cs typeface="Arial"/>
                <a:sym typeface="Arial"/>
              </a:rPr>
              <a:t>What does the experience of American author Shola Richards teach us about the effects of racism on his daily life? Does any of his experience surprise us? Why do you think he wanted to share his story at this time? </a:t>
            </a:r>
            <a:endParaRPr b="0" i="0" sz="1300" u="none" cap="none" strike="noStrike">
              <a:solidFill>
                <a:srgbClr val="000000"/>
              </a:solidFill>
              <a:latin typeface="Arial"/>
              <a:ea typeface="Arial"/>
              <a:cs typeface="Arial"/>
              <a:sym typeface="Arial"/>
            </a:endParaRPr>
          </a:p>
          <a:p>
            <a:pPr indent="-311150" lvl="0" marL="457200" marR="0" rtl="0" algn="l">
              <a:lnSpc>
                <a:spcPct val="100000"/>
              </a:lnSpc>
              <a:spcBef>
                <a:spcPts val="0"/>
              </a:spcBef>
              <a:spcAft>
                <a:spcPts val="0"/>
              </a:spcAft>
              <a:buClr>
                <a:srgbClr val="000000"/>
              </a:buClr>
              <a:buSzPts val="1300"/>
              <a:buFont typeface="Arial"/>
              <a:buChar char="●"/>
            </a:pPr>
            <a:r>
              <a:rPr b="0" i="0" lang="en-GB" sz="1300" u="none" cap="none" strike="noStrike">
                <a:solidFill>
                  <a:srgbClr val="000000"/>
                </a:solidFill>
                <a:latin typeface="Arial"/>
                <a:ea typeface="Arial"/>
                <a:cs typeface="Arial"/>
                <a:sym typeface="Arial"/>
              </a:rPr>
              <a:t>On Tuesday 2nd June, millions of people around the world shared a plain black image as part of ‘Black Tuesday’, a global event to protest against racial inequality. Organisers behind the movement asked people to, post a picture of a black square on their social media account, mute their account for the day and use the time they would otherwise be on social media to educate themselves on Black Lives Matter. </a:t>
            </a:r>
            <a:endParaRPr b="0" i="0" sz="1300" u="none" cap="none" strike="noStrike">
              <a:solidFill>
                <a:srgbClr val="000000"/>
              </a:solidFill>
              <a:latin typeface="Arial"/>
              <a:ea typeface="Arial"/>
              <a:cs typeface="Arial"/>
              <a:sym typeface="Arial"/>
            </a:endParaRPr>
          </a:p>
          <a:p>
            <a:pPr indent="-311150" lvl="0" marL="457200" marR="0" rtl="0" algn="l">
              <a:lnSpc>
                <a:spcPct val="100000"/>
              </a:lnSpc>
              <a:spcBef>
                <a:spcPts val="0"/>
              </a:spcBef>
              <a:spcAft>
                <a:spcPts val="0"/>
              </a:spcAft>
              <a:buClr>
                <a:srgbClr val="000000"/>
              </a:buClr>
              <a:buSzPts val="1300"/>
              <a:buFont typeface="Arial"/>
              <a:buChar char="●"/>
            </a:pPr>
            <a:r>
              <a:rPr b="0" i="0" lang="en-GB" sz="1300" u="none" cap="none" strike="noStrike">
                <a:solidFill>
                  <a:srgbClr val="000000"/>
                </a:solidFill>
                <a:latin typeface="Arial"/>
                <a:ea typeface="Arial"/>
                <a:cs typeface="Arial"/>
                <a:sym typeface="Arial"/>
              </a:rPr>
              <a:t>Watch the video (www.bbc.co.uk/newsround/52893017). Do we think Blackout Tuesday was an effective way to raise awareness? What do you think the benefits are for pausing and using the time to learn? Can you think of any other ways to raise awareness about an issue we care about?</a:t>
            </a:r>
            <a:endParaRPr b="1" i="0" sz="1600" u="none" cap="none" strike="noStrike">
              <a:solidFill>
                <a:srgbClr val="000000"/>
              </a:solidFill>
              <a:latin typeface="Arial"/>
              <a:ea typeface="Arial"/>
              <a:cs typeface="Arial"/>
              <a:sym typeface="Arial"/>
            </a:endParaRPr>
          </a:p>
        </p:txBody>
      </p:sp>
      <p:pic>
        <p:nvPicPr>
          <p:cNvPr id="225" name="Google Shape;225;p8"/>
          <p:cNvPicPr preferRelativeResize="0"/>
          <p:nvPr/>
        </p:nvPicPr>
        <p:blipFill rotWithShape="1">
          <a:blip r:embed="rId3">
            <a:alphaModFix/>
          </a:blip>
          <a:srcRect b="0" l="0" r="0" t="0"/>
          <a:stretch/>
        </p:blipFill>
        <p:spPr>
          <a:xfrm>
            <a:off x="311700" y="2071294"/>
            <a:ext cx="2332701" cy="14858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9" name="Shape 229"/>
        <p:cNvGrpSpPr/>
        <p:nvPr/>
      </p:nvGrpSpPr>
      <p:grpSpPr>
        <a:xfrm>
          <a:off x="0" y="0"/>
          <a:ext cx="0" cy="0"/>
          <a:chOff x="0" y="0"/>
          <a:chExt cx="0" cy="0"/>
        </a:xfrm>
      </p:grpSpPr>
      <p:sp>
        <p:nvSpPr>
          <p:cNvPr id="230" name="Google Shape;230;p9"/>
          <p:cNvSpPr txBox="1"/>
          <p:nvPr>
            <p:ph type="title"/>
          </p:nvPr>
        </p:nvSpPr>
        <p:spPr>
          <a:xfrm>
            <a:off x="311700" y="445025"/>
            <a:ext cx="8520600" cy="572700"/>
          </a:xfrm>
          <a:prstGeom prst="rect">
            <a:avLst/>
          </a:prstGeom>
          <a:solidFill>
            <a:srgbClr val="D9D2E9"/>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Class Based Worship  </a:t>
            </a:r>
            <a:endParaRPr/>
          </a:p>
        </p:txBody>
      </p:sp>
      <p:sp>
        <p:nvSpPr>
          <p:cNvPr id="231" name="Google Shape;231;p9"/>
          <p:cNvSpPr txBox="1"/>
          <p:nvPr/>
        </p:nvSpPr>
        <p:spPr>
          <a:xfrm>
            <a:off x="4622950" y="1543075"/>
            <a:ext cx="3990900" cy="2708100"/>
          </a:xfrm>
          <a:prstGeom prst="rect">
            <a:avLst/>
          </a:prstGeom>
          <a:noFill/>
          <a:ln cap="flat" cmpd="sng" w="9525">
            <a:solidFill>
              <a:srgbClr val="0000FF"/>
            </a:solidFill>
            <a:prstDash val="dash"/>
            <a:round/>
            <a:headEnd len="sm" w="sm" type="none"/>
            <a:tailEnd len="sm" w="sm" type="none"/>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600"/>
              <a:buFont typeface="Arial"/>
              <a:buNone/>
            </a:pPr>
            <a:r>
              <a:rPr b="1" i="0" lang="en-GB" sz="1600" u="sng" cap="none" strike="noStrike">
                <a:solidFill>
                  <a:srgbClr val="000000"/>
                </a:solidFill>
                <a:latin typeface="Arial"/>
                <a:ea typeface="Arial"/>
                <a:cs typeface="Arial"/>
                <a:sym typeface="Arial"/>
              </a:rPr>
              <a:t>Reflection</a:t>
            </a:r>
            <a:r>
              <a:rPr b="1" i="0" lang="en-GB" sz="1600" u="none" cap="none" strike="noStrike">
                <a:solidFill>
                  <a:srgbClr val="000000"/>
                </a:solidFill>
                <a:latin typeface="Arial"/>
                <a:ea typeface="Arial"/>
                <a:cs typeface="Arial"/>
                <a:sym typeface="Arial"/>
              </a:rPr>
              <a:t> </a:t>
            </a:r>
            <a:endParaRPr b="1"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600"/>
              <a:buFont typeface="Arial"/>
              <a:buNone/>
            </a:pPr>
            <a:r>
              <a:rPr b="0" i="0" lang="en-GB" sz="1600" u="none" cap="none" strike="noStrike">
                <a:solidFill>
                  <a:srgbClr val="000000"/>
                </a:solidFill>
                <a:latin typeface="Arial"/>
                <a:ea typeface="Arial"/>
                <a:cs typeface="Arial"/>
                <a:sym typeface="Arial"/>
              </a:rPr>
              <a:t>Black Lives Matter and Blackout Tuesday are movements to both raise awareness and educate people about racial inequalities around the world. Racism is something we can all learn about and find out ways that we can support and promote equality for all.</a:t>
            </a:r>
            <a:endParaRPr b="0" i="0" sz="1600" u="none" cap="none" strike="noStrike">
              <a:solidFill>
                <a:srgbClr val="000000"/>
              </a:solidFill>
              <a:latin typeface="Arial"/>
              <a:ea typeface="Arial"/>
              <a:cs typeface="Arial"/>
              <a:sym typeface="Arial"/>
            </a:endParaRPr>
          </a:p>
        </p:txBody>
      </p:sp>
      <p:pic>
        <p:nvPicPr>
          <p:cNvPr id="232" name="Google Shape;232;p9"/>
          <p:cNvPicPr preferRelativeResize="0"/>
          <p:nvPr/>
        </p:nvPicPr>
        <p:blipFill rotWithShape="1">
          <a:blip r:embed="rId3">
            <a:alphaModFix/>
          </a:blip>
          <a:srcRect b="0" l="0" r="0" t="0"/>
          <a:stretch/>
        </p:blipFill>
        <p:spPr>
          <a:xfrm>
            <a:off x="518100" y="1753634"/>
            <a:ext cx="3708250" cy="19410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36" name="Shape 236"/>
        <p:cNvGrpSpPr/>
        <p:nvPr/>
      </p:nvGrpSpPr>
      <p:grpSpPr>
        <a:xfrm>
          <a:off x="0" y="0"/>
          <a:ext cx="0" cy="0"/>
          <a:chOff x="0" y="0"/>
          <a:chExt cx="0" cy="0"/>
        </a:xfrm>
      </p:grpSpPr>
      <p:sp>
        <p:nvSpPr>
          <p:cNvPr id="237" name="Google Shape;237;p10"/>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p>
            <a:pPr indent="0" lvl="0" marL="0" rtl="0" algn="l">
              <a:lnSpc>
                <a:spcPct val="90000"/>
              </a:lnSpc>
              <a:spcBef>
                <a:spcPts val="0"/>
              </a:spcBef>
              <a:spcAft>
                <a:spcPts val="0"/>
              </a:spcAft>
              <a:buClr>
                <a:schemeClr val="dk1"/>
              </a:buClr>
              <a:buSzPts val="3300"/>
              <a:buFont typeface="Arial"/>
              <a:buNone/>
            </a:pPr>
            <a:r>
              <a:rPr lang="en-GB">
                <a:latin typeface="Arial"/>
                <a:ea typeface="Arial"/>
                <a:cs typeface="Arial"/>
                <a:sym typeface="Arial"/>
              </a:rPr>
              <a:t>St Catherine’s Classroom Beliefs </a:t>
            </a:r>
            <a:endParaRPr>
              <a:latin typeface="Arial"/>
              <a:ea typeface="Arial"/>
              <a:cs typeface="Arial"/>
              <a:sym typeface="Arial"/>
            </a:endParaRPr>
          </a:p>
        </p:txBody>
      </p:sp>
      <p:sp>
        <p:nvSpPr>
          <p:cNvPr id="238" name="Google Shape;238;p10"/>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p>
            <a:pPr indent="-171450" lvl="0" marL="177800" rtl="0" algn="l">
              <a:lnSpc>
                <a:spcPct val="90000"/>
              </a:lnSpc>
              <a:spcBef>
                <a:spcPts val="0"/>
              </a:spcBef>
              <a:spcAft>
                <a:spcPts val="0"/>
              </a:spcAft>
              <a:buClr>
                <a:schemeClr val="dk1"/>
              </a:buClr>
              <a:buSzPts val="2100"/>
              <a:buChar char="●"/>
            </a:pPr>
            <a:r>
              <a:rPr lang="en-GB">
                <a:latin typeface="Arial"/>
                <a:ea typeface="Arial"/>
                <a:cs typeface="Arial"/>
                <a:sym typeface="Arial"/>
              </a:rPr>
              <a:t>Mistakes are valuable.</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Everyone can learn maths to the highest level.</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Questions are really important.</a:t>
            </a:r>
            <a:endParaRPr/>
          </a:p>
          <a:p>
            <a:pPr indent="-171450" lvl="0" marL="177800" rtl="0" algn="l">
              <a:lnSpc>
                <a:spcPct val="90000"/>
              </a:lnSpc>
              <a:spcBef>
                <a:spcPts val="800"/>
              </a:spcBef>
              <a:spcAft>
                <a:spcPts val="0"/>
              </a:spcAft>
              <a:buClr>
                <a:schemeClr val="dk1"/>
              </a:buClr>
              <a:buSzPts val="2100"/>
              <a:buChar char="●"/>
            </a:pPr>
            <a:r>
              <a:rPr lang="en-GB">
                <a:latin typeface="Arial"/>
                <a:ea typeface="Arial"/>
                <a:cs typeface="Arial"/>
                <a:sym typeface="Arial"/>
              </a:rPr>
              <a:t>Depth is more important than speed.</a:t>
            </a:r>
            <a:endParaRPr/>
          </a:p>
          <a:p>
            <a:pPr indent="-171450" lvl="0" marL="177800" rtl="0" algn="l">
              <a:lnSpc>
                <a:spcPct val="90000"/>
              </a:lnSpc>
              <a:spcBef>
                <a:spcPts val="800"/>
              </a:spcBef>
              <a:spcAft>
                <a:spcPts val="1600"/>
              </a:spcAft>
              <a:buClr>
                <a:schemeClr val="dk1"/>
              </a:buClr>
              <a:buSzPts val="2100"/>
              <a:buChar char="●"/>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239" name="Google Shape;239;p10"/>
          <p:cNvPicPr preferRelativeResize="0"/>
          <p:nvPr/>
        </p:nvPicPr>
        <p:blipFill rotWithShape="1">
          <a:blip r:embed="rId3">
            <a:alphaModFix/>
          </a:blip>
          <a:srcRect b="0" l="0" r="0" t="0"/>
          <a:stretch/>
        </p:blipFill>
        <p:spPr>
          <a:xfrm>
            <a:off x="6512957" y="2333705"/>
            <a:ext cx="2002393" cy="240022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43" name="Shape 243"/>
        <p:cNvGrpSpPr/>
        <p:nvPr/>
      </p:nvGrpSpPr>
      <p:grpSpPr>
        <a:xfrm>
          <a:off x="0" y="0"/>
          <a:ext cx="0" cy="0"/>
          <a:chOff x="0" y="0"/>
          <a:chExt cx="0" cy="0"/>
        </a:xfrm>
      </p:grpSpPr>
      <p:sp>
        <p:nvSpPr>
          <p:cNvPr id="244" name="Google Shape;244;p11"/>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6.7.20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p:txBody>
      </p:sp>
      <p:sp>
        <p:nvSpPr>
          <p:cNvPr id="245" name="Google Shape;245;p11"/>
          <p:cNvSpPr txBox="1"/>
          <p:nvPr>
            <p:ph idx="1" type="subTitle"/>
          </p:nvPr>
        </p:nvSpPr>
        <p:spPr>
          <a:xfrm>
            <a:off x="483375" y="1753250"/>
            <a:ext cx="6618300" cy="2349300"/>
          </a:xfrm>
          <a:prstGeom prst="rect">
            <a:avLst/>
          </a:prstGeom>
          <a:solidFill>
            <a:srgbClr val="FFD966"/>
          </a:solid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sz="1800"/>
              <a:t>As part of the transition to high school, your new schools have sent some work for you to complete. </a:t>
            </a:r>
            <a:endParaRPr sz="1800"/>
          </a:p>
          <a:p>
            <a:pPr indent="0" lvl="0" marL="0" rtl="0" algn="ctr">
              <a:lnSpc>
                <a:spcPct val="100000"/>
              </a:lnSpc>
              <a:spcBef>
                <a:spcPts val="0"/>
              </a:spcBef>
              <a:spcAft>
                <a:spcPts val="0"/>
              </a:spcAft>
              <a:buSzPts val="2800"/>
              <a:buNone/>
            </a:pPr>
            <a:r>
              <a:t/>
            </a:r>
            <a:endParaRPr sz="1800"/>
          </a:p>
          <a:p>
            <a:pPr indent="0" lvl="0" marL="0" rtl="0" algn="ctr">
              <a:lnSpc>
                <a:spcPct val="100000"/>
              </a:lnSpc>
              <a:spcBef>
                <a:spcPts val="0"/>
              </a:spcBef>
              <a:spcAft>
                <a:spcPts val="0"/>
              </a:spcAft>
              <a:buSzPts val="2800"/>
              <a:buNone/>
            </a:pPr>
            <a:r>
              <a:rPr lang="en-GB" sz="1800"/>
              <a:t>They will be having a look at this to see how you get on so remember to try your best! </a:t>
            </a:r>
            <a:endParaRPr sz="1800"/>
          </a:p>
          <a:p>
            <a:pPr indent="0" lvl="0" marL="0" rtl="0" algn="ctr">
              <a:lnSpc>
                <a:spcPct val="100000"/>
              </a:lnSpc>
              <a:spcBef>
                <a:spcPts val="0"/>
              </a:spcBef>
              <a:spcAft>
                <a:spcPts val="0"/>
              </a:spcAft>
              <a:buSzPts val="2800"/>
              <a:buNone/>
            </a:pPr>
            <a:r>
              <a:t/>
            </a:r>
            <a:endParaRPr sz="1800"/>
          </a:p>
          <a:p>
            <a:pPr indent="0" lvl="0" marL="0" rtl="0" algn="ctr">
              <a:lnSpc>
                <a:spcPct val="100000"/>
              </a:lnSpc>
              <a:spcBef>
                <a:spcPts val="0"/>
              </a:spcBef>
              <a:spcAft>
                <a:spcPts val="0"/>
              </a:spcAft>
              <a:buSzPts val="2800"/>
              <a:buNone/>
            </a:pPr>
            <a:r>
              <a:rPr lang="en-GB" sz="1800"/>
              <a:t>Today’s task is a skills check...</a:t>
            </a:r>
            <a:endParaRPr sz="1800"/>
          </a:p>
          <a:p>
            <a:pPr indent="0" lvl="0" marL="914400" rtl="0" algn="l">
              <a:lnSpc>
                <a:spcPct val="100000"/>
              </a:lnSpc>
              <a:spcBef>
                <a:spcPts val="0"/>
              </a:spcBef>
              <a:spcAft>
                <a:spcPts val="0"/>
              </a:spcAft>
              <a:buSzPts val="2800"/>
              <a:buNone/>
            </a:pPr>
            <a:r>
              <a:t/>
            </a:r>
            <a:endParaRPr sz="1800"/>
          </a:p>
          <a:p>
            <a:pPr indent="0" lvl="0" marL="0" rtl="0" algn="l">
              <a:lnSpc>
                <a:spcPct val="100000"/>
              </a:lnSpc>
              <a:spcBef>
                <a:spcPts val="0"/>
              </a:spcBef>
              <a:spcAft>
                <a:spcPts val="0"/>
              </a:spcAft>
              <a:buSzPts val="2800"/>
              <a:buNone/>
            </a:pPr>
            <a:r>
              <a:t/>
            </a:r>
            <a:endParaRPr i="1" sz="1400"/>
          </a:p>
          <a:p>
            <a:pPr indent="0" lvl="0" marL="0" rtl="0" algn="l">
              <a:lnSpc>
                <a:spcPct val="100000"/>
              </a:lnSpc>
              <a:spcBef>
                <a:spcPts val="0"/>
              </a:spcBef>
              <a:spcAft>
                <a:spcPts val="0"/>
              </a:spcAft>
              <a:buSzPts val="2800"/>
              <a:buNone/>
            </a:pPr>
            <a:r>
              <a:t/>
            </a:r>
            <a:endParaRPr i="1" sz="1400"/>
          </a:p>
        </p:txBody>
      </p:sp>
      <p:pic>
        <p:nvPicPr>
          <p:cNvPr id="246" name="Google Shape;246;p11"/>
          <p:cNvPicPr preferRelativeResize="0"/>
          <p:nvPr/>
        </p:nvPicPr>
        <p:blipFill rotWithShape="1">
          <a:blip r:embed="rId3">
            <a:alphaModFix/>
          </a:blip>
          <a:srcRect b="0" l="0" r="0" t="0"/>
          <a:stretch/>
        </p:blipFill>
        <p:spPr>
          <a:xfrm>
            <a:off x="6172175" y="3408350"/>
            <a:ext cx="2600002" cy="14625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50" name="Shape 250"/>
        <p:cNvGrpSpPr/>
        <p:nvPr/>
      </p:nvGrpSpPr>
      <p:grpSpPr>
        <a:xfrm>
          <a:off x="0" y="0"/>
          <a:ext cx="0" cy="0"/>
          <a:chOff x="0" y="0"/>
          <a:chExt cx="0" cy="0"/>
        </a:xfrm>
      </p:grpSpPr>
      <p:sp>
        <p:nvSpPr>
          <p:cNvPr id="251" name="Google Shape;251;p12"/>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6.7.20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p:txBody>
      </p:sp>
      <p:pic>
        <p:nvPicPr>
          <p:cNvPr id="252" name="Google Shape;252;p12"/>
          <p:cNvPicPr preferRelativeResize="0"/>
          <p:nvPr/>
        </p:nvPicPr>
        <p:blipFill rotWithShape="1">
          <a:blip r:embed="rId3">
            <a:alphaModFix/>
          </a:blip>
          <a:srcRect b="0" l="0" r="0" t="0"/>
          <a:stretch/>
        </p:blipFill>
        <p:spPr>
          <a:xfrm>
            <a:off x="152400" y="1605975"/>
            <a:ext cx="8839200" cy="335676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56" name="Shape 256"/>
        <p:cNvGrpSpPr/>
        <p:nvPr/>
      </p:nvGrpSpPr>
      <p:grpSpPr>
        <a:xfrm>
          <a:off x="0" y="0"/>
          <a:ext cx="0" cy="0"/>
          <a:chOff x="0" y="0"/>
          <a:chExt cx="0" cy="0"/>
        </a:xfrm>
      </p:grpSpPr>
      <p:sp>
        <p:nvSpPr>
          <p:cNvPr id="257" name="Google Shape;257;p13"/>
          <p:cNvSpPr txBox="1"/>
          <p:nvPr>
            <p:ph idx="1" type="subTitle"/>
          </p:nvPr>
        </p:nvSpPr>
        <p:spPr>
          <a:xfrm>
            <a:off x="125850" y="123375"/>
            <a:ext cx="8768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6.7.20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p:txBody>
      </p:sp>
      <p:pic>
        <p:nvPicPr>
          <p:cNvPr id="258" name="Google Shape;258;p13"/>
          <p:cNvPicPr preferRelativeResize="0"/>
          <p:nvPr/>
        </p:nvPicPr>
        <p:blipFill rotWithShape="1">
          <a:blip r:embed="rId3">
            <a:alphaModFix/>
          </a:blip>
          <a:srcRect b="0" l="0" r="0" t="0"/>
          <a:stretch/>
        </p:blipFill>
        <p:spPr>
          <a:xfrm>
            <a:off x="152400" y="1717525"/>
            <a:ext cx="8839201" cy="2680539"/>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62" name="Shape 262"/>
        <p:cNvGrpSpPr/>
        <p:nvPr/>
      </p:nvGrpSpPr>
      <p:grpSpPr>
        <a:xfrm>
          <a:off x="0" y="0"/>
          <a:ext cx="0" cy="0"/>
          <a:chOff x="0" y="0"/>
          <a:chExt cx="0" cy="0"/>
        </a:xfrm>
      </p:grpSpPr>
      <p:sp>
        <p:nvSpPr>
          <p:cNvPr id="263" name="Google Shape;263;p14"/>
          <p:cNvSpPr txBox="1"/>
          <p:nvPr>
            <p:ph idx="1" type="subTitle"/>
          </p:nvPr>
        </p:nvSpPr>
        <p:spPr>
          <a:xfrm>
            <a:off x="125850" y="123375"/>
            <a:ext cx="8909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6.7.20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a:p>
            <a:pPr indent="0" lvl="0" marL="0" rtl="0" algn="ctr">
              <a:lnSpc>
                <a:spcPct val="100000"/>
              </a:lnSpc>
              <a:spcBef>
                <a:spcPts val="0"/>
              </a:spcBef>
              <a:spcAft>
                <a:spcPts val="0"/>
              </a:spcAft>
              <a:buSzPts val="2800"/>
              <a:buNone/>
            </a:pPr>
            <a:r>
              <a:rPr lang="en-GB" sz="2400" u="sng"/>
              <a:t>Answers</a:t>
            </a:r>
            <a:endParaRPr sz="2400" u="sng"/>
          </a:p>
          <a:p>
            <a:pPr indent="0" lvl="0" marL="0" rtl="0" algn="l">
              <a:lnSpc>
                <a:spcPct val="100000"/>
              </a:lnSpc>
              <a:spcBef>
                <a:spcPts val="0"/>
              </a:spcBef>
              <a:spcAft>
                <a:spcPts val="0"/>
              </a:spcAft>
              <a:buSzPts val="2800"/>
              <a:buNone/>
            </a:pPr>
            <a:r>
              <a:t/>
            </a:r>
            <a:endParaRPr sz="2400" u="sng"/>
          </a:p>
        </p:txBody>
      </p:sp>
      <p:sp>
        <p:nvSpPr>
          <p:cNvPr id="264" name="Google Shape;264;p14"/>
          <p:cNvSpPr txBox="1"/>
          <p:nvPr/>
        </p:nvSpPr>
        <p:spPr>
          <a:xfrm>
            <a:off x="1363325" y="1065875"/>
            <a:ext cx="7138800" cy="832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65" name="Google Shape;265;p14"/>
          <p:cNvPicPr preferRelativeResize="0"/>
          <p:nvPr/>
        </p:nvPicPr>
        <p:blipFill rotWithShape="1">
          <a:blip r:embed="rId3">
            <a:alphaModFix/>
          </a:blip>
          <a:srcRect b="0" l="0" r="0" t="0"/>
          <a:stretch/>
        </p:blipFill>
        <p:spPr>
          <a:xfrm>
            <a:off x="1104275" y="2096175"/>
            <a:ext cx="6952549" cy="28825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69" name="Shape 269"/>
        <p:cNvGrpSpPr/>
        <p:nvPr/>
      </p:nvGrpSpPr>
      <p:grpSpPr>
        <a:xfrm>
          <a:off x="0" y="0"/>
          <a:ext cx="0" cy="0"/>
          <a:chOff x="0" y="0"/>
          <a:chExt cx="0" cy="0"/>
        </a:xfrm>
      </p:grpSpPr>
      <p:sp>
        <p:nvSpPr>
          <p:cNvPr id="270" name="Google Shape;270;p15"/>
          <p:cNvSpPr txBox="1"/>
          <p:nvPr>
            <p:ph idx="1" type="subTitle"/>
          </p:nvPr>
        </p:nvSpPr>
        <p:spPr>
          <a:xfrm>
            <a:off x="125850" y="123375"/>
            <a:ext cx="8909400" cy="1330200"/>
          </a:xfrm>
          <a:prstGeom prst="rect">
            <a:avLst/>
          </a:prstGeom>
          <a:solidFill>
            <a:srgbClr val="FF9900"/>
          </a:solid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sz="2400" u="sng"/>
              <a:t>6.7.20</a:t>
            </a:r>
            <a:endParaRPr sz="2400" u="sng"/>
          </a:p>
          <a:p>
            <a:pPr indent="0" lvl="0" marL="0" rtl="0" algn="l">
              <a:lnSpc>
                <a:spcPct val="100000"/>
              </a:lnSpc>
              <a:spcBef>
                <a:spcPts val="0"/>
              </a:spcBef>
              <a:spcAft>
                <a:spcPts val="0"/>
              </a:spcAft>
              <a:buSzPts val="2800"/>
              <a:buNone/>
            </a:pPr>
            <a:r>
              <a:rPr lang="en-GB" sz="2400" u="sng"/>
              <a:t>WALT: apply our mathematical knowledge to a variety of questions. </a:t>
            </a:r>
            <a:endParaRPr sz="2400" u="sng"/>
          </a:p>
          <a:p>
            <a:pPr indent="0" lvl="0" marL="0" rtl="0" algn="l">
              <a:lnSpc>
                <a:spcPct val="100000"/>
              </a:lnSpc>
              <a:spcBef>
                <a:spcPts val="0"/>
              </a:spcBef>
              <a:spcAft>
                <a:spcPts val="0"/>
              </a:spcAft>
              <a:buSzPts val="2800"/>
              <a:buNone/>
            </a:pPr>
            <a:r>
              <a:t/>
            </a:r>
            <a:endParaRPr sz="2400" u="sng"/>
          </a:p>
          <a:p>
            <a:pPr indent="0" lvl="0" marL="0" rtl="0" algn="ctr">
              <a:lnSpc>
                <a:spcPct val="100000"/>
              </a:lnSpc>
              <a:spcBef>
                <a:spcPts val="0"/>
              </a:spcBef>
              <a:spcAft>
                <a:spcPts val="0"/>
              </a:spcAft>
              <a:buSzPts val="2800"/>
              <a:buNone/>
            </a:pPr>
            <a:r>
              <a:rPr lang="en-GB" sz="2400" u="sng"/>
              <a:t>Answers</a:t>
            </a:r>
            <a:endParaRPr sz="2400" u="sng"/>
          </a:p>
          <a:p>
            <a:pPr indent="0" lvl="0" marL="0" rtl="0" algn="l">
              <a:lnSpc>
                <a:spcPct val="100000"/>
              </a:lnSpc>
              <a:spcBef>
                <a:spcPts val="0"/>
              </a:spcBef>
              <a:spcAft>
                <a:spcPts val="0"/>
              </a:spcAft>
              <a:buSzPts val="2800"/>
              <a:buNone/>
            </a:pPr>
            <a:r>
              <a:t/>
            </a:r>
            <a:endParaRPr sz="2400" u="sng"/>
          </a:p>
        </p:txBody>
      </p:sp>
      <p:pic>
        <p:nvPicPr>
          <p:cNvPr id="271" name="Google Shape;271;p15"/>
          <p:cNvPicPr preferRelativeResize="0"/>
          <p:nvPr/>
        </p:nvPicPr>
        <p:blipFill rotWithShape="1">
          <a:blip r:embed="rId3">
            <a:alphaModFix/>
          </a:blip>
          <a:srcRect b="0" l="0" r="0" t="0"/>
          <a:stretch/>
        </p:blipFill>
        <p:spPr>
          <a:xfrm>
            <a:off x="746738" y="2497275"/>
            <a:ext cx="7667625" cy="20764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75" name="Shape 275"/>
        <p:cNvGrpSpPr/>
        <p:nvPr/>
      </p:nvGrpSpPr>
      <p:grpSpPr>
        <a:xfrm>
          <a:off x="0" y="0"/>
          <a:ext cx="0" cy="0"/>
          <a:chOff x="0" y="0"/>
          <a:chExt cx="0" cy="0"/>
        </a:xfrm>
      </p:grpSpPr>
      <p:sp>
        <p:nvSpPr>
          <p:cNvPr id="276" name="Google Shape;276;p16"/>
          <p:cNvSpPr txBox="1"/>
          <p:nvPr>
            <p:ph idx="1" type="subTitle"/>
          </p:nvPr>
        </p:nvSpPr>
        <p:spPr>
          <a:xfrm>
            <a:off x="964425" y="2571750"/>
            <a:ext cx="6903600" cy="1887000"/>
          </a:xfrm>
          <a:prstGeom prst="rect">
            <a:avLst/>
          </a:prstGeom>
          <a:solidFill>
            <a:srgbClr val="FFFFFF"/>
          </a:solidFill>
          <a:ln>
            <a:noFill/>
          </a:ln>
        </p:spPr>
        <p:txBody>
          <a:bodyPr anchorCtr="0" anchor="t" bIns="91425" lIns="91425" spcFirstLastPara="1" rIns="91425" wrap="square" tIns="91425">
            <a:noAutofit/>
          </a:bodyPr>
          <a:lstStyle/>
          <a:p>
            <a:pPr indent="-406400" lvl="0" marL="457200" rtl="0" algn="l">
              <a:lnSpc>
                <a:spcPct val="100000"/>
              </a:lnSpc>
              <a:spcBef>
                <a:spcPts val="0"/>
              </a:spcBef>
              <a:spcAft>
                <a:spcPts val="0"/>
              </a:spcAft>
              <a:buSzPts val="2800"/>
              <a:buAutoNum type="arabicPeriod"/>
            </a:pPr>
            <a:r>
              <a:rPr lang="en-GB"/>
              <a:t>Grammar</a:t>
            </a:r>
            <a:endParaRPr/>
          </a:p>
          <a:p>
            <a:pPr indent="0" lvl="0" marL="457200" rtl="0" algn="l">
              <a:lnSpc>
                <a:spcPct val="100000"/>
              </a:lnSpc>
              <a:spcBef>
                <a:spcPts val="0"/>
              </a:spcBef>
              <a:spcAft>
                <a:spcPts val="0"/>
              </a:spcAft>
              <a:buSzPts val="2800"/>
              <a:buNone/>
            </a:pPr>
            <a:r>
              <a:t/>
            </a:r>
            <a:endParaRPr/>
          </a:p>
          <a:p>
            <a:pPr indent="-406400" lvl="0" marL="457200" rtl="0" algn="l">
              <a:lnSpc>
                <a:spcPct val="100000"/>
              </a:lnSpc>
              <a:spcBef>
                <a:spcPts val="0"/>
              </a:spcBef>
              <a:spcAft>
                <a:spcPts val="0"/>
              </a:spcAft>
              <a:buSzPts val="2800"/>
              <a:buAutoNum type="arabicPeriod"/>
            </a:pPr>
            <a:r>
              <a:rPr lang="en-GB"/>
              <a:t>Writing  = Transition</a:t>
            </a:r>
            <a:endParaRPr/>
          </a:p>
          <a:p>
            <a:pPr indent="0" lvl="0" marL="0" rtl="0" algn="ctr">
              <a:lnSpc>
                <a:spcPct val="100000"/>
              </a:lnSpc>
              <a:spcBef>
                <a:spcPts val="0"/>
              </a:spcBef>
              <a:spcAft>
                <a:spcPts val="0"/>
              </a:spcAft>
              <a:buSzPts val="2800"/>
              <a:buNone/>
            </a:pPr>
            <a:r>
              <a:t/>
            </a:r>
            <a:endParaRPr/>
          </a:p>
        </p:txBody>
      </p:sp>
      <p:sp>
        <p:nvSpPr>
          <p:cNvPr id="277" name="Google Shape;277;p16"/>
          <p:cNvSpPr/>
          <p:nvPr/>
        </p:nvSpPr>
        <p:spPr>
          <a:xfrm>
            <a:off x="964425" y="319800"/>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278" name="Google Shape;278;p16"/>
          <p:cNvPicPr preferRelativeResize="0"/>
          <p:nvPr/>
        </p:nvPicPr>
        <p:blipFill rotWithShape="1">
          <a:blip r:embed="rId3">
            <a:alphaModFix/>
          </a:blip>
          <a:srcRect b="0" l="0" r="0" t="0"/>
          <a:stretch/>
        </p:blipFill>
        <p:spPr>
          <a:xfrm>
            <a:off x="1953783" y="501600"/>
            <a:ext cx="4995692" cy="14256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2" name="Shape 282"/>
        <p:cNvGrpSpPr/>
        <p:nvPr/>
      </p:nvGrpSpPr>
      <p:grpSpPr>
        <a:xfrm>
          <a:off x="0" y="0"/>
          <a:ext cx="0" cy="0"/>
          <a:chOff x="0" y="0"/>
          <a:chExt cx="0" cy="0"/>
        </a:xfrm>
      </p:grpSpPr>
      <p:sp>
        <p:nvSpPr>
          <p:cNvPr id="283" name="Google Shape;283;p17"/>
          <p:cNvSpPr txBox="1"/>
          <p:nvPr/>
        </p:nvSpPr>
        <p:spPr>
          <a:xfrm>
            <a:off x="494100" y="237750"/>
            <a:ext cx="8155800" cy="659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Monday - Grammar</a:t>
            </a:r>
            <a:endParaRPr b="0" i="0" sz="1400" u="none" cap="none" strike="noStrike">
              <a:solidFill>
                <a:srgbClr val="000000"/>
              </a:solidFill>
              <a:latin typeface="Arial"/>
              <a:ea typeface="Arial"/>
              <a:cs typeface="Arial"/>
              <a:sym typeface="Arial"/>
            </a:endParaRPr>
          </a:p>
        </p:txBody>
      </p:sp>
      <p:pic>
        <p:nvPicPr>
          <p:cNvPr id="284" name="Google Shape;284;p17"/>
          <p:cNvPicPr preferRelativeResize="0"/>
          <p:nvPr/>
        </p:nvPicPr>
        <p:blipFill rotWithShape="1">
          <a:blip r:embed="rId3">
            <a:alphaModFix/>
          </a:blip>
          <a:srcRect b="0" l="0" r="0" t="0"/>
          <a:stretch/>
        </p:blipFill>
        <p:spPr>
          <a:xfrm>
            <a:off x="152400" y="1532975"/>
            <a:ext cx="8839201" cy="22158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8" name="Shape 288"/>
        <p:cNvGrpSpPr/>
        <p:nvPr/>
      </p:nvGrpSpPr>
      <p:grpSpPr>
        <a:xfrm>
          <a:off x="0" y="0"/>
          <a:ext cx="0" cy="0"/>
          <a:chOff x="0" y="0"/>
          <a:chExt cx="0" cy="0"/>
        </a:xfrm>
      </p:grpSpPr>
      <p:sp>
        <p:nvSpPr>
          <p:cNvPr id="289" name="Google Shape;289;p18"/>
          <p:cNvSpPr txBox="1"/>
          <p:nvPr/>
        </p:nvSpPr>
        <p:spPr>
          <a:xfrm>
            <a:off x="494100" y="237750"/>
            <a:ext cx="8155800" cy="6591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1400" u="none" cap="none" strike="noStrike">
              <a:solidFill>
                <a:srgbClr val="000000"/>
              </a:solidFill>
              <a:latin typeface="Arial"/>
              <a:ea typeface="Arial"/>
              <a:cs typeface="Arial"/>
              <a:sym typeface="Arial"/>
            </a:endParaRPr>
          </a:p>
        </p:txBody>
      </p:sp>
      <p:pic>
        <p:nvPicPr>
          <p:cNvPr id="290" name="Google Shape;290;p18"/>
          <p:cNvPicPr preferRelativeResize="0"/>
          <p:nvPr/>
        </p:nvPicPr>
        <p:blipFill rotWithShape="1">
          <a:blip r:embed="rId3">
            <a:alphaModFix/>
          </a:blip>
          <a:srcRect b="0" l="0" r="0" t="0"/>
          <a:stretch/>
        </p:blipFill>
        <p:spPr>
          <a:xfrm>
            <a:off x="152400" y="1355600"/>
            <a:ext cx="8839198" cy="3666986"/>
          </a:xfrm>
          <a:prstGeom prst="rect">
            <a:avLst/>
          </a:prstGeom>
          <a:noFill/>
          <a:ln>
            <a:noFill/>
          </a:ln>
        </p:spPr>
      </p:pic>
      <p:pic>
        <p:nvPicPr>
          <p:cNvPr id="291" name="Google Shape;291;p18"/>
          <p:cNvPicPr preferRelativeResize="0"/>
          <p:nvPr/>
        </p:nvPicPr>
        <p:blipFill rotWithShape="1">
          <a:blip r:embed="rId4">
            <a:alphaModFix/>
          </a:blip>
          <a:srcRect b="0" l="0" r="0" t="0"/>
          <a:stretch/>
        </p:blipFill>
        <p:spPr>
          <a:xfrm rot="577510">
            <a:off x="6774125" y="237751"/>
            <a:ext cx="2217475" cy="16648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5" name="Shape 295"/>
        <p:cNvGrpSpPr/>
        <p:nvPr/>
      </p:nvGrpSpPr>
      <p:grpSpPr>
        <a:xfrm>
          <a:off x="0" y="0"/>
          <a:ext cx="0" cy="0"/>
          <a:chOff x="0" y="0"/>
          <a:chExt cx="0" cy="0"/>
        </a:xfrm>
      </p:grpSpPr>
      <p:sp>
        <p:nvSpPr>
          <p:cNvPr id="296" name="Google Shape;296;p19"/>
          <p:cNvSpPr txBox="1"/>
          <p:nvPr/>
        </p:nvSpPr>
        <p:spPr>
          <a:xfrm>
            <a:off x="219975" y="189400"/>
            <a:ext cx="8155800" cy="939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1" i="0" lang="en-GB" sz="2400" u="sng" cap="none" strike="noStrike">
                <a:solidFill>
                  <a:srgbClr val="FF0000"/>
                </a:solidFill>
                <a:latin typeface="Arial"/>
                <a:ea typeface="Arial"/>
                <a:cs typeface="Arial"/>
                <a:sym typeface="Arial"/>
              </a:rPr>
              <a:t>Answers</a:t>
            </a:r>
            <a:endParaRPr b="1" i="0" sz="2400" u="sng" cap="none" strike="noStrike">
              <a:solidFill>
                <a:srgbClr val="FF0000"/>
              </a:solidFill>
              <a:latin typeface="Arial"/>
              <a:ea typeface="Arial"/>
              <a:cs typeface="Arial"/>
              <a:sym typeface="Arial"/>
            </a:endParaRPr>
          </a:p>
        </p:txBody>
      </p:sp>
      <p:pic>
        <p:nvPicPr>
          <p:cNvPr id="297" name="Google Shape;297;p19"/>
          <p:cNvPicPr preferRelativeResize="0"/>
          <p:nvPr/>
        </p:nvPicPr>
        <p:blipFill rotWithShape="1">
          <a:blip r:embed="rId3">
            <a:alphaModFix/>
          </a:blip>
          <a:srcRect b="0" l="0" r="0" t="0"/>
          <a:stretch/>
        </p:blipFill>
        <p:spPr>
          <a:xfrm>
            <a:off x="152400" y="1716450"/>
            <a:ext cx="8839201" cy="1877839"/>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01" name="Shape 301"/>
        <p:cNvGrpSpPr/>
        <p:nvPr/>
      </p:nvGrpSpPr>
      <p:grpSpPr>
        <a:xfrm>
          <a:off x="0" y="0"/>
          <a:ext cx="0" cy="0"/>
          <a:chOff x="0" y="0"/>
          <a:chExt cx="0" cy="0"/>
        </a:xfrm>
      </p:grpSpPr>
      <p:sp>
        <p:nvSpPr>
          <p:cNvPr id="302" name="Google Shape;302;p20"/>
          <p:cNvSpPr txBox="1"/>
          <p:nvPr/>
        </p:nvSpPr>
        <p:spPr>
          <a:xfrm>
            <a:off x="219975" y="189400"/>
            <a:ext cx="8155800" cy="9393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0" i="0" lang="en-GB" sz="2400" u="none" cap="none" strike="noStrike">
                <a:solidFill>
                  <a:schemeClr val="dk1"/>
                </a:solidFill>
                <a:latin typeface="Arial"/>
                <a:ea typeface="Arial"/>
                <a:cs typeface="Arial"/>
                <a:sym typeface="Arial"/>
              </a:rPr>
              <a:t>Grammar</a:t>
            </a:r>
            <a:endParaRPr b="0" i="0" sz="2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100"/>
              <a:buFont typeface="Arial"/>
              <a:buNone/>
            </a:pPr>
            <a:r>
              <a:rPr b="1" i="0" lang="en-GB" sz="2400" u="sng" cap="none" strike="noStrike">
                <a:solidFill>
                  <a:srgbClr val="FF0000"/>
                </a:solidFill>
                <a:latin typeface="Arial"/>
                <a:ea typeface="Arial"/>
                <a:cs typeface="Arial"/>
                <a:sym typeface="Arial"/>
              </a:rPr>
              <a:t>Answers</a:t>
            </a:r>
            <a:endParaRPr b="1" i="0" sz="2400" u="sng" cap="none" strike="noStrike">
              <a:solidFill>
                <a:srgbClr val="FF0000"/>
              </a:solidFill>
              <a:latin typeface="Arial"/>
              <a:ea typeface="Arial"/>
              <a:cs typeface="Arial"/>
              <a:sym typeface="Arial"/>
            </a:endParaRPr>
          </a:p>
        </p:txBody>
      </p:sp>
      <p:pic>
        <p:nvPicPr>
          <p:cNvPr id="303" name="Google Shape;303;p20"/>
          <p:cNvPicPr preferRelativeResize="0"/>
          <p:nvPr/>
        </p:nvPicPr>
        <p:blipFill rotWithShape="1">
          <a:blip r:embed="rId3">
            <a:alphaModFix/>
          </a:blip>
          <a:srcRect b="0" l="0" r="0" t="0"/>
          <a:stretch/>
        </p:blipFill>
        <p:spPr>
          <a:xfrm>
            <a:off x="219975" y="1308975"/>
            <a:ext cx="8491750" cy="3439975"/>
          </a:xfrm>
          <a:prstGeom prst="rect">
            <a:avLst/>
          </a:prstGeom>
          <a:noFill/>
          <a:ln cap="flat" cmpd="sng" w="76200">
            <a:solidFill>
              <a:srgbClr val="FF0000"/>
            </a:solidFill>
            <a:prstDash val="solid"/>
            <a:round/>
            <a:headEnd len="sm" w="sm" type="none"/>
            <a:tailEnd len="sm" w="sm" type="none"/>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07" name="Shape 307"/>
        <p:cNvGrpSpPr/>
        <p:nvPr/>
      </p:nvGrpSpPr>
      <p:grpSpPr>
        <a:xfrm>
          <a:off x="0" y="0"/>
          <a:ext cx="0" cy="0"/>
          <a:chOff x="0" y="0"/>
          <a:chExt cx="0" cy="0"/>
        </a:xfrm>
      </p:grpSpPr>
      <p:sp>
        <p:nvSpPr>
          <p:cNvPr id="308" name="Google Shape;308;p21"/>
          <p:cNvSpPr txBox="1"/>
          <p:nvPr>
            <p:ph idx="1" type="subTitle"/>
          </p:nvPr>
        </p:nvSpPr>
        <p:spPr>
          <a:xfrm>
            <a:off x="311700" y="641275"/>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Transition Writing Task</a:t>
            </a:r>
            <a:endParaRPr/>
          </a:p>
        </p:txBody>
      </p:sp>
      <p:sp>
        <p:nvSpPr>
          <p:cNvPr id="309" name="Google Shape;309;p21"/>
          <p:cNvSpPr/>
          <p:nvPr/>
        </p:nvSpPr>
        <p:spPr>
          <a:xfrm>
            <a:off x="545100" y="1635300"/>
            <a:ext cx="8148600" cy="29211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200"/>
              <a:buFont typeface="Arial"/>
              <a:buNone/>
            </a:pPr>
            <a:r>
              <a:rPr b="0" i="0" lang="en-GB" sz="2200" u="none" cap="none" strike="noStrike">
                <a:solidFill>
                  <a:srgbClr val="000000"/>
                </a:solidFill>
                <a:latin typeface="Arial"/>
                <a:ea typeface="Arial"/>
                <a:cs typeface="Arial"/>
                <a:sym typeface="Arial"/>
              </a:rPr>
              <a:t>This English Task has been set by your secondary school.  Please write up your task on named paper. </a:t>
            </a:r>
            <a:endParaRPr b="0" i="0" sz="22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600"/>
              <a:buFont typeface="Arial"/>
              <a:buNone/>
            </a:pPr>
            <a:r>
              <a:t/>
            </a:r>
            <a:endParaRPr b="0" i="0" sz="26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600"/>
              <a:buFont typeface="Arial"/>
              <a:buNone/>
            </a:pPr>
            <a:r>
              <a:rPr b="1" i="0" lang="en-GB" sz="2600" u="sng" cap="none" strike="noStrike">
                <a:solidFill>
                  <a:schemeClr val="dk2"/>
                </a:solidFill>
                <a:latin typeface="Arial"/>
                <a:ea typeface="Arial"/>
                <a:cs typeface="Arial"/>
                <a:sym typeface="Arial"/>
              </a:rPr>
              <a:t>They will be having a look at this to see how you get on, so remember to try your best! </a:t>
            </a:r>
            <a:endParaRPr b="1" i="0" sz="2600" u="sng"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13" name="Shape 313"/>
        <p:cNvGrpSpPr/>
        <p:nvPr/>
      </p:nvGrpSpPr>
      <p:grpSpPr>
        <a:xfrm>
          <a:off x="0" y="0"/>
          <a:ext cx="0" cy="0"/>
          <a:chOff x="0" y="0"/>
          <a:chExt cx="0" cy="0"/>
        </a:xfrm>
      </p:grpSpPr>
      <p:sp>
        <p:nvSpPr>
          <p:cNvPr id="314" name="Google Shape;314;p22"/>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Transition Writing Task</a:t>
            </a:r>
            <a:endParaRPr/>
          </a:p>
        </p:txBody>
      </p:sp>
      <p:sp>
        <p:nvSpPr>
          <p:cNvPr id="315" name="Google Shape;315;p22"/>
          <p:cNvSpPr txBox="1"/>
          <p:nvPr/>
        </p:nvSpPr>
        <p:spPr>
          <a:xfrm>
            <a:off x="531125" y="1271900"/>
            <a:ext cx="8120700" cy="34383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700"/>
              <a:buFont typeface="Arial"/>
              <a:buNone/>
            </a:pPr>
            <a:r>
              <a:rPr b="0" i="0" lang="en-GB" sz="1700" u="sng" cap="none" strike="noStrike">
                <a:solidFill>
                  <a:schemeClr val="dk1"/>
                </a:solidFill>
                <a:latin typeface="Comic Sans MS"/>
                <a:ea typeface="Comic Sans MS"/>
                <a:cs typeface="Comic Sans MS"/>
                <a:sym typeface="Comic Sans MS"/>
              </a:rPr>
              <a:t>Year 6 Transition – English</a:t>
            </a:r>
            <a:endParaRPr b="0" i="0" sz="1700" u="sng" cap="none" strike="noStrike">
              <a:solidFill>
                <a:schemeClr val="dk1"/>
              </a:solidFill>
              <a:latin typeface="Comic Sans MS"/>
              <a:ea typeface="Comic Sans MS"/>
              <a:cs typeface="Comic Sans MS"/>
              <a:sym typeface="Comic Sans MS"/>
            </a:endParaRPr>
          </a:p>
          <a:p>
            <a:pPr indent="0" lvl="0" marL="0" marR="0" rtl="0" algn="ctr">
              <a:lnSpc>
                <a:spcPct val="115000"/>
              </a:lnSpc>
              <a:spcBef>
                <a:spcPts val="1200"/>
              </a:spcBef>
              <a:spcAft>
                <a:spcPts val="0"/>
              </a:spcAft>
              <a:buClr>
                <a:srgbClr val="000000"/>
              </a:buClr>
              <a:buSzPts val="1900"/>
              <a:buFont typeface="Arial"/>
              <a:buNone/>
            </a:pPr>
            <a:r>
              <a:rPr b="0" i="0" lang="en-GB" sz="1900" u="sng" cap="none" strike="noStrike">
                <a:solidFill>
                  <a:schemeClr val="dk1"/>
                </a:solidFill>
                <a:latin typeface="Comic Sans MS"/>
                <a:ea typeface="Comic Sans MS"/>
                <a:cs typeface="Comic Sans MS"/>
                <a:sym typeface="Comic Sans MS"/>
              </a:rPr>
              <a:t>The Mystery of the </a:t>
            </a:r>
            <a:r>
              <a:rPr b="0" i="0" lang="en-GB" sz="1900" u="sng" cap="none" strike="noStrike">
                <a:solidFill>
                  <a:srgbClr val="222222"/>
                </a:solidFill>
                <a:latin typeface="Comic Sans MS"/>
                <a:ea typeface="Comic Sans MS"/>
                <a:cs typeface="Comic Sans MS"/>
                <a:sym typeface="Comic Sans MS"/>
              </a:rPr>
              <a:t>Aurora Borealis</a:t>
            </a:r>
            <a:endParaRPr b="0" i="0" sz="1900" u="sng" cap="none" strike="noStrike">
              <a:solidFill>
                <a:srgbClr val="222222"/>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rPr b="0" i="0" lang="en-GB" sz="1700" u="sng" cap="none" strike="noStrike">
                <a:solidFill>
                  <a:schemeClr val="dk1"/>
                </a:solidFill>
                <a:latin typeface="Comic Sans MS"/>
                <a:ea typeface="Comic Sans MS"/>
                <a:cs typeface="Comic Sans MS"/>
                <a:sym typeface="Comic Sans MS"/>
              </a:rPr>
              <a:t>Starter</a:t>
            </a:r>
            <a:r>
              <a:rPr b="0" i="0" lang="en-GB" sz="1700" u="none" cap="none" strike="noStrike">
                <a:solidFill>
                  <a:schemeClr val="dk1"/>
                </a:solidFill>
                <a:latin typeface="Comic Sans MS"/>
                <a:ea typeface="Comic Sans MS"/>
                <a:cs typeface="Comic Sans MS"/>
                <a:sym typeface="Comic Sans MS"/>
              </a:rPr>
              <a:t>:</a:t>
            </a:r>
            <a:endParaRPr b="0" i="0" sz="1700" u="none" cap="none" strike="noStrike">
              <a:solidFill>
                <a:schemeClr val="dk1"/>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rgbClr val="C45911"/>
                </a:solidFill>
                <a:latin typeface="Comic Sans MS"/>
                <a:ea typeface="Comic Sans MS"/>
                <a:cs typeface="Comic Sans MS"/>
                <a:sym typeface="Comic Sans MS"/>
              </a:rPr>
              <a:t>All – How do you feel towards the idea of winter? What do you most look forward to? </a:t>
            </a:r>
            <a:r>
              <a:rPr b="0" i="0" lang="en-GB" sz="1600" u="none" cap="none" strike="noStrike">
                <a:solidFill>
                  <a:srgbClr val="00B050"/>
                </a:solidFill>
                <a:latin typeface="Comic Sans MS"/>
                <a:ea typeface="Comic Sans MS"/>
                <a:cs typeface="Comic Sans MS"/>
                <a:sym typeface="Comic Sans MS"/>
              </a:rPr>
              <a:t>Challenge – Can you think of a time you have been uncomfortably cold? Why did you feel like that? How did it change your behaviour?</a:t>
            </a:r>
            <a:endParaRPr b="0" i="0" sz="1600" u="none" cap="none" strike="noStrike">
              <a:solidFill>
                <a:srgbClr val="00B050"/>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rgbClr val="0070C0"/>
                </a:solidFill>
                <a:latin typeface="Comic Sans MS"/>
                <a:ea typeface="Comic Sans MS"/>
                <a:cs typeface="Comic Sans MS"/>
                <a:sym typeface="Comic Sans MS"/>
              </a:rPr>
              <a:t>Expert – What is the coldest thing you can think of? The more ambitious and creative the better! Can you make this into a simile or metaphor?</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19" name="Shape 319"/>
        <p:cNvGrpSpPr/>
        <p:nvPr/>
      </p:nvGrpSpPr>
      <p:grpSpPr>
        <a:xfrm>
          <a:off x="0" y="0"/>
          <a:ext cx="0" cy="0"/>
          <a:chOff x="0" y="0"/>
          <a:chExt cx="0" cy="0"/>
        </a:xfrm>
      </p:grpSpPr>
      <p:sp>
        <p:nvSpPr>
          <p:cNvPr id="320" name="Google Shape;320;p23"/>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Transition Writing Task</a:t>
            </a:r>
            <a:endParaRPr/>
          </a:p>
        </p:txBody>
      </p:sp>
      <p:sp>
        <p:nvSpPr>
          <p:cNvPr id="321" name="Google Shape;321;p23"/>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700"/>
              <a:buFont typeface="Arial"/>
              <a:buNone/>
            </a:pPr>
            <a:r>
              <a:rPr b="1" i="0" lang="en-GB" sz="1700" u="sng" cap="none" strike="noStrike">
                <a:solidFill>
                  <a:srgbClr val="000000"/>
                </a:solidFill>
                <a:latin typeface="Comic Sans MS"/>
                <a:ea typeface="Comic Sans MS"/>
                <a:cs typeface="Comic Sans MS"/>
                <a:sym typeface="Comic Sans MS"/>
              </a:rPr>
              <a:t>The Wonder of the Aurora Borealis</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rPr b="0" i="0" lang="en-GB" sz="1400" u="none" cap="none" strike="noStrike">
                <a:solidFill>
                  <a:srgbClr val="000000"/>
                </a:solidFill>
                <a:latin typeface="Comic Sans MS"/>
                <a:ea typeface="Comic Sans MS"/>
                <a:cs typeface="Comic Sans MS"/>
                <a:sym typeface="Comic Sans MS"/>
              </a:rPr>
              <a:t>The</a:t>
            </a:r>
            <a:r>
              <a:rPr b="0" i="0" lang="en-GB" sz="1500" u="none" cap="none" strike="noStrike">
                <a:solidFill>
                  <a:srgbClr val="000000"/>
                </a:solidFill>
                <a:latin typeface="Comic Sans MS"/>
                <a:ea typeface="Comic Sans MS"/>
                <a:cs typeface="Comic Sans MS"/>
                <a:sym typeface="Comic Sans MS"/>
              </a:rPr>
              <a:t> </a:t>
            </a:r>
            <a:r>
              <a:rPr b="0" i="0" lang="en-GB" sz="1400" u="none" cap="none" strike="noStrike">
                <a:solidFill>
                  <a:srgbClr val="000000"/>
                </a:solidFill>
                <a:latin typeface="Comic Sans MS"/>
                <a:ea typeface="Comic Sans MS"/>
                <a:cs typeface="Comic Sans MS"/>
                <a:sym typeface="Comic Sans MS"/>
              </a:rPr>
              <a:t>Aurora Borealis, more commonly known as the Northern Lights, is created when a burst of solar energy ejects gas onto the surface of the sun! </a:t>
            </a:r>
            <a:r>
              <a:rPr b="0" i="0" lang="en-GB" sz="1400" u="none" cap="none" strike="noStrike">
                <a:solidFill>
                  <a:srgbClr val="333333"/>
                </a:solidFill>
                <a:latin typeface="Comic Sans MS"/>
                <a:ea typeface="Comic Sans MS"/>
                <a:cs typeface="Comic Sans MS"/>
                <a:sym typeface="Comic Sans MS"/>
              </a:rPr>
              <a:t>The science behind the Northern Lights is complicated, but the simplest explanation explains that the natural phenomenon is the result of a collision of </a:t>
            </a:r>
            <a:r>
              <a:rPr b="0" i="1" lang="en-GB" sz="1400" u="none" cap="none" strike="noStrike">
                <a:solidFill>
                  <a:srgbClr val="333333"/>
                </a:solidFill>
                <a:latin typeface="Comic Sans MS"/>
                <a:ea typeface="Comic Sans MS"/>
                <a:cs typeface="Comic Sans MS"/>
                <a:sym typeface="Comic Sans MS"/>
              </a:rPr>
              <a:t>particles that produce dazzling auroral light when they collide.</a:t>
            </a:r>
            <a:endParaRPr b="0" i="1" sz="1400" u="none" cap="none" strike="noStrike">
              <a:solidFill>
                <a:srgbClr val="333333"/>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400"/>
              <a:buFont typeface="Arial"/>
              <a:buNone/>
            </a:pPr>
            <a:r>
              <a:rPr b="0" i="0" lang="en-GB" sz="1400" u="none" cap="none" strike="noStrike">
                <a:solidFill>
                  <a:srgbClr val="333333"/>
                </a:solidFill>
                <a:latin typeface="Comic Sans MS"/>
                <a:ea typeface="Comic Sans MS"/>
                <a:cs typeface="Comic Sans MS"/>
                <a:sym typeface="Comic Sans MS"/>
              </a:rPr>
              <a:t>Seeing the Northern Lights is on many people’s bucket lists; it is a rare and exceptionally special event to see and usually only in specific parts of the world during very specific dates.</a:t>
            </a:r>
            <a:endParaRPr b="0" i="0" sz="1400" u="none" cap="none" strike="noStrike">
              <a:solidFill>
                <a:srgbClr val="333333"/>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400"/>
              <a:buFont typeface="Arial"/>
              <a:buNone/>
            </a:pPr>
            <a:r>
              <a:rPr b="0" i="0" lang="en-GB" sz="1400" u="none" cap="none" strike="noStrike">
                <a:solidFill>
                  <a:srgbClr val="333333"/>
                </a:solidFill>
                <a:latin typeface="Comic Sans MS"/>
                <a:ea typeface="Comic Sans MS"/>
                <a:cs typeface="Comic Sans MS"/>
                <a:sym typeface="Comic Sans MS"/>
              </a:rPr>
              <a:t>The Lights can only be viewed in their full glory in remote and unpolluted parts of the world. These places are usually some of the coldest and Northernly regions of our globe, where humans are closest to undisturbed natural beauty.</a:t>
            </a:r>
            <a:endParaRPr b="0" i="0" sz="1400" u="none" cap="none" strike="noStrike">
              <a:solidFill>
                <a:srgbClr val="333333"/>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22" name="Google Shape;322;p23"/>
          <p:cNvPicPr preferRelativeResize="0"/>
          <p:nvPr/>
        </p:nvPicPr>
        <p:blipFill rotWithShape="1">
          <a:blip r:embed="rId3">
            <a:alphaModFix/>
          </a:blip>
          <a:srcRect b="0" l="0" r="0" t="0"/>
          <a:stretch/>
        </p:blipFill>
        <p:spPr>
          <a:xfrm>
            <a:off x="5339100" y="166050"/>
            <a:ext cx="3327375" cy="17814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26" name="Shape 326"/>
        <p:cNvGrpSpPr/>
        <p:nvPr/>
      </p:nvGrpSpPr>
      <p:grpSpPr>
        <a:xfrm>
          <a:off x="0" y="0"/>
          <a:ext cx="0" cy="0"/>
          <a:chOff x="0" y="0"/>
          <a:chExt cx="0" cy="0"/>
        </a:xfrm>
      </p:grpSpPr>
      <p:sp>
        <p:nvSpPr>
          <p:cNvPr id="327" name="Google Shape;327;p24"/>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Transition Writing Task</a:t>
            </a:r>
            <a:endParaRPr/>
          </a:p>
        </p:txBody>
      </p:sp>
      <p:sp>
        <p:nvSpPr>
          <p:cNvPr id="328" name="Google Shape;328;p24"/>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07000"/>
              </a:lnSpc>
              <a:spcBef>
                <a:spcPts val="1200"/>
              </a:spcBef>
              <a:spcAft>
                <a:spcPts val="0"/>
              </a:spcAft>
              <a:buClr>
                <a:srgbClr val="000000"/>
              </a:buClr>
              <a:buSzPts val="1600"/>
              <a:buFont typeface="Arial"/>
              <a:buNone/>
            </a:pPr>
            <a:r>
              <a:t/>
            </a:r>
            <a:endParaRPr b="0" i="0" sz="1600" u="none" cap="none" strike="noStrike">
              <a:solidFill>
                <a:srgbClr val="333333"/>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600"/>
              <a:buFont typeface="Arial"/>
              <a:buNone/>
            </a:pPr>
            <a:r>
              <a:rPr b="0" i="0" lang="en-GB" sz="1600" u="none" cap="none" strike="noStrike">
                <a:solidFill>
                  <a:srgbClr val="333333"/>
                </a:solidFill>
                <a:latin typeface="Comic Sans MS"/>
                <a:ea typeface="Comic Sans MS"/>
                <a:cs typeface="Comic Sans MS"/>
                <a:sym typeface="Comic Sans MS"/>
              </a:rPr>
              <a:t>If you can, there are some awe-inspiring videos on Youtube which show the intrinsic and sublime patterns in the night sky.</a:t>
            </a:r>
            <a:endParaRPr b="0" i="0" sz="1600" u="none" cap="none" strike="noStrike">
              <a:solidFill>
                <a:srgbClr val="333333"/>
              </a:solidFill>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500"/>
              <a:buFont typeface="Arial"/>
              <a:buNone/>
            </a:pPr>
            <a:r>
              <a:rPr b="0" i="0" lang="en-GB" sz="1500" u="sng" cap="none" strike="noStrike">
                <a:solidFill>
                  <a:schemeClr val="hlink"/>
                </a:solidFill>
                <a:latin typeface="Arial"/>
                <a:ea typeface="Arial"/>
                <a:cs typeface="Arial"/>
                <a:sym typeface="Arial"/>
                <a:hlinkClick r:id="rId3"/>
              </a:rPr>
              <a:t>https://www.youtube.com/watch?v=fVsONlc3OUY</a:t>
            </a:r>
            <a:r>
              <a:rPr b="0" i="0" lang="en-GB" sz="1500" u="none" cap="none" strike="noStrike">
                <a:solidFill>
                  <a:schemeClr val="dk1"/>
                </a:solidFill>
                <a:latin typeface="Arial"/>
                <a:ea typeface="Arial"/>
                <a:cs typeface="Arial"/>
                <a:sym typeface="Arial"/>
              </a:rPr>
              <a:t> </a:t>
            </a:r>
            <a:r>
              <a:rPr b="0" i="0" lang="en-GB" sz="1500" u="none" cap="none" strike="noStrike">
                <a:solidFill>
                  <a:schemeClr val="dk1"/>
                </a:solidFill>
                <a:uFill>
                  <a:noFill/>
                </a:uFill>
                <a:latin typeface="Arial"/>
                <a:ea typeface="Arial"/>
                <a:cs typeface="Arial"/>
                <a:sym typeface="Arial"/>
                <a:hlinkClick r:id="rId4"/>
              </a:rPr>
              <a:t> </a:t>
            </a:r>
            <a:r>
              <a:rPr b="0" i="0" lang="en-GB" sz="1500" u="sng" cap="none" strike="noStrike">
                <a:solidFill>
                  <a:schemeClr val="hlink"/>
                </a:solidFill>
                <a:latin typeface="Arial"/>
                <a:ea typeface="Arial"/>
                <a:cs typeface="Arial"/>
                <a:sym typeface="Arial"/>
                <a:hlinkClick r:id="rId5"/>
              </a:rPr>
              <a:t>https://www.youtube.com/watch?v=T75IKSXVXlc</a:t>
            </a:r>
            <a:endParaRPr b="0" i="0" sz="1500" u="sng" cap="none" strike="noStrike">
              <a:solidFill>
                <a:schemeClr val="hlink"/>
              </a:solidFill>
              <a:latin typeface="Arial"/>
              <a:ea typeface="Arial"/>
              <a:cs typeface="Arial"/>
              <a:sym typeface="Arial"/>
            </a:endParaRPr>
          </a:p>
          <a:p>
            <a:pPr indent="0" lvl="0" marL="0" marR="0" rtl="0" algn="l">
              <a:lnSpc>
                <a:spcPct val="115000"/>
              </a:lnSpc>
              <a:spcBef>
                <a:spcPts val="1200"/>
              </a:spcBef>
              <a:spcAft>
                <a:spcPts val="0"/>
              </a:spcAft>
              <a:buClr>
                <a:srgbClr val="000000"/>
              </a:buClr>
              <a:buSzPts val="1600"/>
              <a:buFont typeface="Arial"/>
              <a:buNone/>
            </a:pPr>
            <a:r>
              <a:rPr b="0" i="0" lang="en-GB" sz="1600" u="none" cap="none" strike="noStrike">
                <a:solidFill>
                  <a:srgbClr val="333333"/>
                </a:solidFill>
                <a:latin typeface="Comic Sans MS"/>
                <a:ea typeface="Comic Sans MS"/>
                <a:cs typeface="Comic Sans MS"/>
                <a:sym typeface="Comic Sans MS"/>
              </a:rPr>
              <a:t>As you watch, </a:t>
            </a:r>
            <a:r>
              <a:rPr b="0" i="0" lang="en-GB" sz="1600" u="none" cap="none" strike="noStrike">
                <a:solidFill>
                  <a:srgbClr val="C45911"/>
                </a:solidFill>
                <a:latin typeface="Comic Sans MS"/>
                <a:ea typeface="Comic Sans MS"/>
                <a:cs typeface="Comic Sans MS"/>
                <a:sym typeface="Comic Sans MS"/>
              </a:rPr>
              <a:t>list and name as many colours as you can see in the clip</a:t>
            </a:r>
            <a:r>
              <a:rPr b="0" i="0" lang="en-GB" sz="1600" u="none" cap="none" strike="noStrike">
                <a:solidFill>
                  <a:srgbClr val="333333"/>
                </a:solidFill>
                <a:latin typeface="Comic Sans MS"/>
                <a:ea typeface="Comic Sans MS"/>
                <a:cs typeface="Comic Sans MS"/>
                <a:sym typeface="Comic Sans MS"/>
              </a:rPr>
              <a:t>. </a:t>
            </a:r>
            <a:r>
              <a:rPr b="0" i="0" lang="en-GB" sz="1600" u="none" cap="none" strike="noStrike">
                <a:solidFill>
                  <a:srgbClr val="00B050"/>
                </a:solidFill>
                <a:latin typeface="Comic Sans MS"/>
                <a:ea typeface="Comic Sans MS"/>
                <a:cs typeface="Comic Sans MS"/>
                <a:sym typeface="Comic Sans MS"/>
              </a:rPr>
              <a:t>Can you describe how they move with ambitious vocabulary? </a:t>
            </a:r>
            <a:r>
              <a:rPr b="0" i="0" lang="en-GB" sz="1600" u="none" cap="none" strike="noStrike">
                <a:solidFill>
                  <a:srgbClr val="0070C0"/>
                </a:solidFill>
                <a:latin typeface="Comic Sans MS"/>
                <a:ea typeface="Comic Sans MS"/>
                <a:cs typeface="Comic Sans MS"/>
                <a:sym typeface="Comic Sans MS"/>
              </a:rPr>
              <a:t>Can you create a creative and effective metaphor for the movement of the lights?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29" name="Google Shape;329;p24"/>
          <p:cNvPicPr preferRelativeResize="0"/>
          <p:nvPr/>
        </p:nvPicPr>
        <p:blipFill rotWithShape="1">
          <a:blip r:embed="rId6">
            <a:alphaModFix/>
          </a:blip>
          <a:srcRect b="0" l="0" r="0" t="0"/>
          <a:stretch/>
        </p:blipFill>
        <p:spPr>
          <a:xfrm>
            <a:off x="5339100" y="166050"/>
            <a:ext cx="3327375" cy="17814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33" name="Shape 333"/>
        <p:cNvGrpSpPr/>
        <p:nvPr/>
      </p:nvGrpSpPr>
      <p:grpSpPr>
        <a:xfrm>
          <a:off x="0" y="0"/>
          <a:ext cx="0" cy="0"/>
          <a:chOff x="0" y="0"/>
          <a:chExt cx="0" cy="0"/>
        </a:xfrm>
      </p:grpSpPr>
      <p:sp>
        <p:nvSpPr>
          <p:cNvPr id="334" name="Google Shape;334;p25"/>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en-GB"/>
              <a:t>Transition Writing Task</a:t>
            </a:r>
            <a:endParaRPr/>
          </a:p>
        </p:txBody>
      </p:sp>
      <p:sp>
        <p:nvSpPr>
          <p:cNvPr id="335" name="Google Shape;335;p25"/>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336" name="Google Shape;336;p25"/>
          <p:cNvPicPr preferRelativeResize="0"/>
          <p:nvPr/>
        </p:nvPicPr>
        <p:blipFill rotWithShape="1">
          <a:blip r:embed="rId3">
            <a:alphaModFix/>
          </a:blip>
          <a:srcRect b="0" l="0" r="0" t="0"/>
          <a:stretch/>
        </p:blipFill>
        <p:spPr>
          <a:xfrm>
            <a:off x="5504925" y="1242275"/>
            <a:ext cx="3327375" cy="1781475"/>
          </a:xfrm>
          <a:prstGeom prst="rect">
            <a:avLst/>
          </a:prstGeom>
          <a:noFill/>
          <a:ln>
            <a:noFill/>
          </a:ln>
        </p:spPr>
      </p:pic>
      <p:sp>
        <p:nvSpPr>
          <p:cNvPr id="337" name="Google Shape;337;p25"/>
          <p:cNvSpPr txBox="1"/>
          <p:nvPr/>
        </p:nvSpPr>
        <p:spPr>
          <a:xfrm>
            <a:off x="311700" y="1242275"/>
            <a:ext cx="4985400" cy="27435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1"/>
                </a:solidFill>
                <a:latin typeface="Comic Sans MS"/>
                <a:ea typeface="Comic Sans MS"/>
                <a:cs typeface="Comic Sans MS"/>
                <a:sym typeface="Comic Sans MS"/>
              </a:rPr>
              <a:t>Your task this week will be to create a first-person narrative piece of extended, descriptive creative writing. You will be imagining that you are there watching the Northern Lights in person.</a:t>
            </a:r>
            <a:endParaRPr b="0" i="0" sz="18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000000"/>
              </a:buClr>
              <a:buSzPts val="1800"/>
              <a:buFont typeface="Arial"/>
              <a:buNone/>
            </a:pPr>
            <a:r>
              <a:rPr b="1" i="0" lang="en-GB" sz="1800" u="sng" cap="none" strike="noStrike">
                <a:solidFill>
                  <a:schemeClr val="dk1"/>
                </a:solidFill>
                <a:latin typeface="Comic Sans MS"/>
                <a:ea typeface="Comic Sans MS"/>
                <a:cs typeface="Comic Sans MS"/>
                <a:sym typeface="Comic Sans MS"/>
              </a:rPr>
              <a:t>Today come up with some vocabulary and phrases that you could use.</a:t>
            </a:r>
            <a:endParaRPr b="1" i="0" sz="1800" u="sng" cap="none" strike="noStrike">
              <a:solidFill>
                <a:schemeClr val="dk1"/>
              </a:solidFill>
              <a:latin typeface="Comic Sans MS"/>
              <a:ea typeface="Comic Sans MS"/>
              <a:cs typeface="Comic Sans MS"/>
              <a:sym typeface="Comic Sans MS"/>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1" name="Shape 341"/>
        <p:cNvGrpSpPr/>
        <p:nvPr/>
      </p:nvGrpSpPr>
      <p:grpSpPr>
        <a:xfrm>
          <a:off x="0" y="0"/>
          <a:ext cx="0" cy="0"/>
          <a:chOff x="0" y="0"/>
          <a:chExt cx="0" cy="0"/>
        </a:xfrm>
      </p:grpSpPr>
      <p:sp>
        <p:nvSpPr>
          <p:cNvPr id="342" name="Google Shape;342;g8ab31d3d10_0_158"/>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343" name="Google Shape;343;g8ab31d3d10_0_158"/>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344" name="Google Shape;344;g8ab31d3d10_0_158"/>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345" name="Google Shape;345;g8ab31d3d10_0_158"/>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49" name="Shape 349"/>
        <p:cNvGrpSpPr/>
        <p:nvPr/>
      </p:nvGrpSpPr>
      <p:grpSpPr>
        <a:xfrm>
          <a:off x="0" y="0"/>
          <a:ext cx="0" cy="0"/>
          <a:chOff x="0" y="0"/>
          <a:chExt cx="0" cy="0"/>
        </a:xfrm>
      </p:grpSpPr>
      <p:sp>
        <p:nvSpPr>
          <p:cNvPr id="350" name="Google Shape;350;p26"/>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History - Transition Work </a:t>
            </a:r>
            <a:endParaRPr/>
          </a:p>
        </p:txBody>
      </p:sp>
      <p:sp>
        <p:nvSpPr>
          <p:cNvPr id="351" name="Google Shape;351;p26"/>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2" name="Google Shape;352;p26"/>
          <p:cNvSpPr txBox="1"/>
          <p:nvPr/>
        </p:nvSpPr>
        <p:spPr>
          <a:xfrm>
            <a:off x="311700" y="1242275"/>
            <a:ext cx="4985400" cy="27435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Your high schools have sent over some History transition work they would like you to complete.</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Arial"/>
                <a:ea typeface="Arial"/>
                <a:cs typeface="Arial"/>
                <a:sym typeface="Arial"/>
              </a:rPr>
              <a:t>Have a go at the following activities....</a:t>
            </a:r>
            <a:r>
              <a:rPr b="1" i="0" lang="en-GB" sz="2200" u="sng" cap="none" strike="noStrike">
                <a:solidFill>
                  <a:schemeClr val="dk1"/>
                </a:solidFill>
                <a:latin typeface="Comic Sans MS"/>
                <a:ea typeface="Comic Sans MS"/>
                <a:cs typeface="Comic Sans MS"/>
                <a:sym typeface="Comic Sans MS"/>
              </a:rPr>
              <a:t> </a:t>
            </a:r>
            <a:endParaRPr b="1" i="0" sz="2200" u="sng" cap="none" strike="noStrike">
              <a:solidFill>
                <a:schemeClr val="dk1"/>
              </a:solidFill>
              <a:latin typeface="Comic Sans MS"/>
              <a:ea typeface="Comic Sans MS"/>
              <a:cs typeface="Comic Sans MS"/>
              <a:sym typeface="Comic Sans MS"/>
            </a:endParaRPr>
          </a:p>
        </p:txBody>
      </p:sp>
      <p:pic>
        <p:nvPicPr>
          <p:cNvPr id="353" name="Google Shape;353;p26"/>
          <p:cNvPicPr preferRelativeResize="0"/>
          <p:nvPr/>
        </p:nvPicPr>
        <p:blipFill rotWithShape="1">
          <a:blip r:embed="rId3">
            <a:alphaModFix/>
          </a:blip>
          <a:srcRect b="0" l="0" r="0" t="0"/>
          <a:stretch/>
        </p:blipFill>
        <p:spPr>
          <a:xfrm>
            <a:off x="5297099" y="2487175"/>
            <a:ext cx="3323000" cy="229287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57" name="Shape 357"/>
        <p:cNvGrpSpPr/>
        <p:nvPr/>
      </p:nvGrpSpPr>
      <p:grpSpPr>
        <a:xfrm>
          <a:off x="0" y="0"/>
          <a:ext cx="0" cy="0"/>
          <a:chOff x="0" y="0"/>
          <a:chExt cx="0" cy="0"/>
        </a:xfrm>
      </p:grpSpPr>
      <p:sp>
        <p:nvSpPr>
          <p:cNvPr id="358" name="Google Shape;358;p27"/>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History - Transition Work </a:t>
            </a:r>
            <a:endParaRPr/>
          </a:p>
        </p:txBody>
      </p:sp>
      <p:sp>
        <p:nvSpPr>
          <p:cNvPr id="359" name="Google Shape;359;p27"/>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0" name="Google Shape;360;p27"/>
          <p:cNvSpPr txBox="1"/>
          <p:nvPr/>
        </p:nvSpPr>
        <p:spPr>
          <a:xfrm>
            <a:off x="311700" y="1242275"/>
            <a:ext cx="8463300" cy="37278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sng" cap="none" strike="noStrike">
              <a:solidFill>
                <a:schemeClr val="dk1"/>
              </a:solidFill>
              <a:latin typeface="Comic Sans MS"/>
              <a:ea typeface="Comic Sans MS"/>
              <a:cs typeface="Comic Sans MS"/>
              <a:sym typeface="Comic Sans MS"/>
            </a:endParaRPr>
          </a:p>
        </p:txBody>
      </p:sp>
      <p:pic>
        <p:nvPicPr>
          <p:cNvPr id="361" name="Google Shape;361;p27"/>
          <p:cNvPicPr preferRelativeResize="0"/>
          <p:nvPr/>
        </p:nvPicPr>
        <p:blipFill rotWithShape="1">
          <a:blip r:embed="rId3">
            <a:alphaModFix/>
          </a:blip>
          <a:srcRect b="0" l="0" r="0" t="0"/>
          <a:stretch/>
        </p:blipFill>
        <p:spPr>
          <a:xfrm>
            <a:off x="568950" y="1825600"/>
            <a:ext cx="7948800" cy="219889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65" name="Shape 365"/>
        <p:cNvGrpSpPr/>
        <p:nvPr/>
      </p:nvGrpSpPr>
      <p:grpSpPr>
        <a:xfrm>
          <a:off x="0" y="0"/>
          <a:ext cx="0" cy="0"/>
          <a:chOff x="0" y="0"/>
          <a:chExt cx="0" cy="0"/>
        </a:xfrm>
      </p:grpSpPr>
      <p:sp>
        <p:nvSpPr>
          <p:cNvPr id="366" name="Google Shape;366;p28"/>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History - Transition Work </a:t>
            </a:r>
            <a:endParaRPr/>
          </a:p>
        </p:txBody>
      </p:sp>
      <p:sp>
        <p:nvSpPr>
          <p:cNvPr id="367" name="Google Shape;367;p28"/>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 name="Google Shape;368;p28"/>
          <p:cNvSpPr txBox="1"/>
          <p:nvPr/>
        </p:nvSpPr>
        <p:spPr>
          <a:xfrm>
            <a:off x="311700" y="1242275"/>
            <a:ext cx="8463300" cy="37278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sng" cap="none" strike="noStrike">
              <a:solidFill>
                <a:schemeClr val="dk1"/>
              </a:solidFill>
              <a:latin typeface="Comic Sans MS"/>
              <a:ea typeface="Comic Sans MS"/>
              <a:cs typeface="Comic Sans MS"/>
              <a:sym typeface="Comic Sans MS"/>
            </a:endParaRPr>
          </a:p>
        </p:txBody>
      </p:sp>
      <p:pic>
        <p:nvPicPr>
          <p:cNvPr id="369" name="Google Shape;369;p28"/>
          <p:cNvPicPr preferRelativeResize="0"/>
          <p:nvPr/>
        </p:nvPicPr>
        <p:blipFill rotWithShape="1">
          <a:blip r:embed="rId3">
            <a:alphaModFix/>
          </a:blip>
          <a:srcRect b="0" l="0" r="0" t="0"/>
          <a:stretch/>
        </p:blipFill>
        <p:spPr>
          <a:xfrm>
            <a:off x="1079938" y="1626475"/>
            <a:ext cx="6808976" cy="27114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73" name="Shape 373"/>
        <p:cNvGrpSpPr/>
        <p:nvPr/>
      </p:nvGrpSpPr>
      <p:grpSpPr>
        <a:xfrm>
          <a:off x="0" y="0"/>
          <a:ext cx="0" cy="0"/>
          <a:chOff x="0" y="0"/>
          <a:chExt cx="0" cy="0"/>
        </a:xfrm>
      </p:grpSpPr>
      <p:sp>
        <p:nvSpPr>
          <p:cNvPr id="374" name="Google Shape;374;p29"/>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History - Transition Work </a:t>
            </a:r>
            <a:endParaRPr/>
          </a:p>
        </p:txBody>
      </p:sp>
      <p:sp>
        <p:nvSpPr>
          <p:cNvPr id="375" name="Google Shape;375;p29"/>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 name="Google Shape;376;p29"/>
          <p:cNvSpPr txBox="1"/>
          <p:nvPr/>
        </p:nvSpPr>
        <p:spPr>
          <a:xfrm>
            <a:off x="311700" y="1242275"/>
            <a:ext cx="8463300" cy="37278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sng" cap="none" strike="noStrike">
              <a:solidFill>
                <a:schemeClr val="dk1"/>
              </a:solidFill>
              <a:latin typeface="Comic Sans MS"/>
              <a:ea typeface="Comic Sans MS"/>
              <a:cs typeface="Comic Sans MS"/>
              <a:sym typeface="Comic Sans MS"/>
            </a:endParaRPr>
          </a:p>
        </p:txBody>
      </p:sp>
      <p:pic>
        <p:nvPicPr>
          <p:cNvPr id="377" name="Google Shape;377;p29"/>
          <p:cNvPicPr preferRelativeResize="0"/>
          <p:nvPr/>
        </p:nvPicPr>
        <p:blipFill rotWithShape="1">
          <a:blip r:embed="rId3">
            <a:alphaModFix/>
          </a:blip>
          <a:srcRect b="0" l="0" r="0" t="0"/>
          <a:stretch/>
        </p:blipFill>
        <p:spPr>
          <a:xfrm>
            <a:off x="1961900" y="1428975"/>
            <a:ext cx="5000625" cy="32004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81" name="Shape 381"/>
        <p:cNvGrpSpPr/>
        <p:nvPr/>
      </p:nvGrpSpPr>
      <p:grpSpPr>
        <a:xfrm>
          <a:off x="0" y="0"/>
          <a:ext cx="0" cy="0"/>
          <a:chOff x="0" y="0"/>
          <a:chExt cx="0" cy="0"/>
        </a:xfrm>
      </p:grpSpPr>
      <p:sp>
        <p:nvSpPr>
          <p:cNvPr id="382" name="Google Shape;382;p30"/>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History - Transition Work </a:t>
            </a:r>
            <a:endParaRPr/>
          </a:p>
        </p:txBody>
      </p:sp>
      <p:sp>
        <p:nvSpPr>
          <p:cNvPr id="383" name="Google Shape;383;p30"/>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4" name="Google Shape;384;p30"/>
          <p:cNvSpPr txBox="1"/>
          <p:nvPr/>
        </p:nvSpPr>
        <p:spPr>
          <a:xfrm>
            <a:off x="311700" y="1242275"/>
            <a:ext cx="8463300" cy="37278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sng" cap="none" strike="noStrike">
              <a:solidFill>
                <a:schemeClr val="dk1"/>
              </a:solidFill>
              <a:latin typeface="Comic Sans MS"/>
              <a:ea typeface="Comic Sans MS"/>
              <a:cs typeface="Comic Sans MS"/>
              <a:sym typeface="Comic Sans MS"/>
            </a:endParaRPr>
          </a:p>
        </p:txBody>
      </p:sp>
      <p:pic>
        <p:nvPicPr>
          <p:cNvPr id="385" name="Google Shape;385;p30"/>
          <p:cNvPicPr preferRelativeResize="0"/>
          <p:nvPr/>
        </p:nvPicPr>
        <p:blipFill rotWithShape="1">
          <a:blip r:embed="rId3">
            <a:alphaModFix/>
          </a:blip>
          <a:srcRect b="0" l="0" r="0" t="0"/>
          <a:stretch/>
        </p:blipFill>
        <p:spPr>
          <a:xfrm>
            <a:off x="923850" y="2024675"/>
            <a:ext cx="7239000" cy="129540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89" name="Shape 389"/>
        <p:cNvGrpSpPr/>
        <p:nvPr/>
      </p:nvGrpSpPr>
      <p:grpSpPr>
        <a:xfrm>
          <a:off x="0" y="0"/>
          <a:ext cx="0" cy="0"/>
          <a:chOff x="0" y="0"/>
          <a:chExt cx="0" cy="0"/>
        </a:xfrm>
      </p:grpSpPr>
      <p:sp>
        <p:nvSpPr>
          <p:cNvPr id="390" name="Google Shape;390;p31"/>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History - Transition Work </a:t>
            </a:r>
            <a:endParaRPr/>
          </a:p>
        </p:txBody>
      </p:sp>
      <p:sp>
        <p:nvSpPr>
          <p:cNvPr id="391" name="Google Shape;391;p31"/>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2" name="Google Shape;392;p31"/>
          <p:cNvSpPr txBox="1"/>
          <p:nvPr/>
        </p:nvSpPr>
        <p:spPr>
          <a:xfrm>
            <a:off x="311700" y="1242275"/>
            <a:ext cx="8463300" cy="37278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sng" cap="none" strike="noStrike">
              <a:solidFill>
                <a:schemeClr val="dk1"/>
              </a:solidFill>
              <a:latin typeface="Comic Sans MS"/>
              <a:ea typeface="Comic Sans MS"/>
              <a:cs typeface="Comic Sans MS"/>
              <a:sym typeface="Comic Sans MS"/>
            </a:endParaRPr>
          </a:p>
        </p:txBody>
      </p:sp>
      <p:pic>
        <p:nvPicPr>
          <p:cNvPr id="393" name="Google Shape;393;p31"/>
          <p:cNvPicPr preferRelativeResize="0"/>
          <p:nvPr/>
        </p:nvPicPr>
        <p:blipFill rotWithShape="1">
          <a:blip r:embed="rId3">
            <a:alphaModFix/>
          </a:blip>
          <a:srcRect b="0" l="0" r="0" t="0"/>
          <a:stretch/>
        </p:blipFill>
        <p:spPr>
          <a:xfrm>
            <a:off x="747300" y="1867138"/>
            <a:ext cx="7417200" cy="207852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397" name="Shape 397"/>
        <p:cNvGrpSpPr/>
        <p:nvPr/>
      </p:nvGrpSpPr>
      <p:grpSpPr>
        <a:xfrm>
          <a:off x="0" y="0"/>
          <a:ext cx="0" cy="0"/>
          <a:chOff x="0" y="0"/>
          <a:chExt cx="0" cy="0"/>
        </a:xfrm>
      </p:grpSpPr>
      <p:sp>
        <p:nvSpPr>
          <p:cNvPr id="398" name="Google Shape;398;p32"/>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History - Transition Work </a:t>
            </a:r>
            <a:endParaRPr/>
          </a:p>
        </p:txBody>
      </p:sp>
      <p:sp>
        <p:nvSpPr>
          <p:cNvPr id="399" name="Google Shape;399;p32"/>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0" name="Google Shape;400;p32"/>
          <p:cNvSpPr txBox="1"/>
          <p:nvPr/>
        </p:nvSpPr>
        <p:spPr>
          <a:xfrm>
            <a:off x="311700" y="1242275"/>
            <a:ext cx="8463300" cy="37278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sng" cap="none" strike="noStrike">
              <a:solidFill>
                <a:schemeClr val="dk1"/>
              </a:solidFill>
              <a:latin typeface="Comic Sans MS"/>
              <a:ea typeface="Comic Sans MS"/>
              <a:cs typeface="Comic Sans MS"/>
              <a:sym typeface="Comic Sans MS"/>
            </a:endParaRPr>
          </a:p>
        </p:txBody>
      </p:sp>
      <p:pic>
        <p:nvPicPr>
          <p:cNvPr id="401" name="Google Shape;401;p32"/>
          <p:cNvPicPr preferRelativeResize="0"/>
          <p:nvPr/>
        </p:nvPicPr>
        <p:blipFill rotWithShape="1">
          <a:blip r:embed="rId3">
            <a:alphaModFix/>
          </a:blip>
          <a:srcRect b="0" l="0" r="0" t="0"/>
          <a:stretch/>
        </p:blipFill>
        <p:spPr>
          <a:xfrm>
            <a:off x="2181225" y="1748863"/>
            <a:ext cx="4781550" cy="2714625"/>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EAD3"/>
        </a:solidFill>
      </p:bgPr>
    </p:bg>
    <p:spTree>
      <p:nvGrpSpPr>
        <p:cNvPr id="405" name="Shape 405"/>
        <p:cNvGrpSpPr/>
        <p:nvPr/>
      </p:nvGrpSpPr>
      <p:grpSpPr>
        <a:xfrm>
          <a:off x="0" y="0"/>
          <a:ext cx="0" cy="0"/>
          <a:chOff x="0" y="0"/>
          <a:chExt cx="0" cy="0"/>
        </a:xfrm>
      </p:grpSpPr>
      <p:sp>
        <p:nvSpPr>
          <p:cNvPr id="406" name="Google Shape;406;p33"/>
          <p:cNvSpPr txBox="1"/>
          <p:nvPr>
            <p:ph idx="1" type="subTitle"/>
          </p:nvPr>
        </p:nvSpPr>
        <p:spPr>
          <a:xfrm>
            <a:off x="311700" y="166050"/>
            <a:ext cx="8520600" cy="713100"/>
          </a:xfrm>
          <a:prstGeom prst="rect">
            <a:avLst/>
          </a:prstGeom>
          <a:solidFill>
            <a:srgbClr val="FFFF00"/>
          </a:solidFill>
          <a:ln cap="flat" cmpd="sng" w="38100">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lang="en-GB"/>
              <a:t>History - Transition Work </a:t>
            </a:r>
            <a:endParaRPr/>
          </a:p>
        </p:txBody>
      </p:sp>
      <p:sp>
        <p:nvSpPr>
          <p:cNvPr id="407" name="Google Shape;407;p33"/>
          <p:cNvSpPr txBox="1"/>
          <p:nvPr/>
        </p:nvSpPr>
        <p:spPr>
          <a:xfrm>
            <a:off x="311700" y="1481550"/>
            <a:ext cx="7948800" cy="3298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200"/>
              </a:spcBef>
              <a:spcAft>
                <a:spcPts val="0"/>
              </a:spcAft>
              <a:buClr>
                <a:srgbClr val="000000"/>
              </a:buClr>
              <a:buSzPts val="1600"/>
              <a:buFont typeface="Arial"/>
              <a:buNone/>
            </a:pPr>
            <a:r>
              <a:t/>
            </a:r>
            <a:endParaRPr b="0" i="0" sz="1600" u="none" cap="none" strike="noStrike">
              <a:solidFill>
                <a:srgbClr val="0070C0"/>
              </a:solidFill>
              <a:latin typeface="Comic Sans MS"/>
              <a:ea typeface="Comic Sans MS"/>
              <a:cs typeface="Comic Sans MS"/>
              <a:sym typeface="Comic Sans MS"/>
            </a:endParaRPr>
          </a:p>
          <a:p>
            <a:pPr indent="0" lvl="0" marL="0" marR="0" rtl="0" algn="l">
              <a:lnSpc>
                <a:spcPct val="107000"/>
              </a:lnSpc>
              <a:spcBef>
                <a:spcPts val="1200"/>
              </a:spcBef>
              <a:spcAft>
                <a:spcPts val="0"/>
              </a:spcAft>
              <a:buClr>
                <a:srgbClr val="000000"/>
              </a:buClr>
              <a:buSzPts val="1700"/>
              <a:buFont typeface="Arial"/>
              <a:buNone/>
            </a:pPr>
            <a:r>
              <a:t/>
            </a:r>
            <a:endParaRPr b="1" i="0" sz="1700" u="sng" cap="none" strike="noStrike">
              <a:solidFill>
                <a:srgbClr val="000000"/>
              </a:solidFill>
              <a:latin typeface="Comic Sans MS"/>
              <a:ea typeface="Comic Sans MS"/>
              <a:cs typeface="Comic Sans MS"/>
              <a:sym typeface="Comic Sans MS"/>
            </a:endParaRPr>
          </a:p>
          <a:p>
            <a:pPr indent="0" lvl="0" marL="0" marR="0" rtl="0" algn="l">
              <a:lnSpc>
                <a:spcPct val="107000"/>
              </a:lnSpc>
              <a:spcBef>
                <a:spcPts val="0"/>
              </a:spcBef>
              <a:spcAft>
                <a:spcPts val="0"/>
              </a:spcAft>
              <a:buClr>
                <a:srgbClr val="000000"/>
              </a:buClr>
              <a:buSzPts val="1200"/>
              <a:buFont typeface="Arial"/>
              <a:buNone/>
            </a:pPr>
            <a:r>
              <a:t/>
            </a:r>
            <a:endParaRPr b="0" i="0" sz="1200" u="none" cap="none" strike="noStrike">
              <a:solidFill>
                <a:srgbClr val="333333"/>
              </a:solidFill>
              <a:highlight>
                <a:srgbClr val="FFFFFF"/>
              </a:highlight>
              <a:latin typeface="Comic Sans MS"/>
              <a:ea typeface="Comic Sans MS"/>
              <a:cs typeface="Comic Sans MS"/>
              <a:sym typeface="Comic Sans MS"/>
            </a:endParaRPr>
          </a:p>
          <a:p>
            <a:pPr indent="0" lvl="0" marL="0" marR="0" rtl="0" algn="l">
              <a:lnSpc>
                <a:spcPct val="115000"/>
              </a:lnSpc>
              <a:spcBef>
                <a:spcPts val="1200"/>
              </a:spcBef>
              <a:spcAft>
                <a:spcPts val="0"/>
              </a:spcAft>
              <a:buClr>
                <a:srgbClr val="000000"/>
              </a:buClr>
              <a:buSzPts val="1700"/>
              <a:buFont typeface="Arial"/>
              <a:buNone/>
            </a:pPr>
            <a:r>
              <a:t/>
            </a:r>
            <a:endParaRPr b="0" i="0" sz="1700" u="sng" cap="none" strike="noStrike">
              <a:solidFill>
                <a:schemeClr val="dk1"/>
              </a:solidFill>
              <a:latin typeface="Comic Sans MS"/>
              <a:ea typeface="Comic Sans MS"/>
              <a:cs typeface="Comic Sans MS"/>
              <a:sym typeface="Comic Sans M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8" name="Google Shape;408;p33"/>
          <p:cNvSpPr txBox="1"/>
          <p:nvPr/>
        </p:nvSpPr>
        <p:spPr>
          <a:xfrm>
            <a:off x="311700" y="1242275"/>
            <a:ext cx="8463300" cy="3727800"/>
          </a:xfrm>
          <a:prstGeom prst="rect">
            <a:avLst/>
          </a:prstGeom>
          <a:solidFill>
            <a:srgbClr val="FFFFFF"/>
          </a:solid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sng" cap="none" strike="noStrike">
              <a:solidFill>
                <a:schemeClr val="dk1"/>
              </a:solidFill>
              <a:latin typeface="Comic Sans MS"/>
              <a:ea typeface="Comic Sans MS"/>
              <a:cs typeface="Comic Sans MS"/>
              <a:sym typeface="Comic Sans MS"/>
            </a:endParaRPr>
          </a:p>
        </p:txBody>
      </p:sp>
      <p:pic>
        <p:nvPicPr>
          <p:cNvPr id="409" name="Google Shape;409;p33"/>
          <p:cNvPicPr preferRelativeResize="0"/>
          <p:nvPr/>
        </p:nvPicPr>
        <p:blipFill rotWithShape="1">
          <a:blip r:embed="rId3">
            <a:alphaModFix/>
          </a:blip>
          <a:srcRect b="0" l="0" r="0" t="0"/>
          <a:stretch/>
        </p:blipFill>
        <p:spPr>
          <a:xfrm>
            <a:off x="1748911" y="1456925"/>
            <a:ext cx="5472989" cy="32985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413" name="Shape 413"/>
        <p:cNvGrpSpPr/>
        <p:nvPr/>
      </p:nvGrpSpPr>
      <p:grpSpPr>
        <a:xfrm>
          <a:off x="0" y="0"/>
          <a:ext cx="0" cy="0"/>
          <a:chOff x="0" y="0"/>
          <a:chExt cx="0" cy="0"/>
        </a:xfrm>
      </p:grpSpPr>
      <p:sp>
        <p:nvSpPr>
          <p:cNvPr id="414" name="Google Shape;414;g8ab31d3d10_0_268"/>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415" name="Google Shape;415;g8ab31d3d10_0_268"/>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