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embedTrueTypeFonts="1" strictFirstAndLastChars="0" saveSubsetFonts="1">
  <p:sldMasterIdLst>
    <p:sldMasterId id="2147483671" r:id="rId4"/>
    <p:sldMasterId id="2147483672"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Lst>
  <p:sldSz cy="5143500" cx="9144000"/>
  <p:notesSz cx="6858000" cy="9144000"/>
  <p:embeddedFontLst>
    <p:embeddedFont>
      <p:font typeface="Amatic SC"/>
      <p:regular r:id="rId18"/>
      <p:bold r:id="rId19"/>
    </p:embeddedFont>
    <p:embeddedFont>
      <p:font typeface="Source Code Pro"/>
      <p:regular r:id="rId20"/>
      <p:bold r:id="rId21"/>
      <p:italic r:id="rId22"/>
      <p:boldItalic r:id="rId2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SourceCodePro-regular.fntdata"/><Relationship Id="rId11" Type="http://schemas.openxmlformats.org/officeDocument/2006/relationships/slide" Target="slides/slide5.xml"/><Relationship Id="rId22" Type="http://schemas.openxmlformats.org/officeDocument/2006/relationships/font" Target="fonts/SourceCodePro-italic.fntdata"/><Relationship Id="rId10" Type="http://schemas.openxmlformats.org/officeDocument/2006/relationships/slide" Target="slides/slide4.xml"/><Relationship Id="rId21" Type="http://schemas.openxmlformats.org/officeDocument/2006/relationships/font" Target="fonts/SourceCodePro-bold.fntdata"/><Relationship Id="rId13" Type="http://schemas.openxmlformats.org/officeDocument/2006/relationships/slide" Target="slides/slide7.xml"/><Relationship Id="rId12" Type="http://schemas.openxmlformats.org/officeDocument/2006/relationships/slide" Target="slides/slide6.xml"/><Relationship Id="rId23" Type="http://schemas.openxmlformats.org/officeDocument/2006/relationships/font" Target="fonts/SourceCodePro-boldItalic.fntdata"/><Relationship Id="rId1" Type="http://schemas.openxmlformats.org/officeDocument/2006/relationships/theme" Target="theme/theme3.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5" Type="http://schemas.openxmlformats.org/officeDocument/2006/relationships/slideMaster" Target="slideMasters/slideMaster2.xml"/><Relationship Id="rId19" Type="http://schemas.openxmlformats.org/officeDocument/2006/relationships/font" Target="fonts/AmaticSC-bold.fntdata"/><Relationship Id="rId6" Type="http://schemas.openxmlformats.org/officeDocument/2006/relationships/notesMaster" Target="notesMasters/notesMaster1.xml"/><Relationship Id="rId18" Type="http://schemas.openxmlformats.org/officeDocument/2006/relationships/font" Target="fonts/AmaticSC-regular.fntdata"/><Relationship Id="rId7" Type="http://schemas.openxmlformats.org/officeDocument/2006/relationships/slide" Target="slides/slide1.xml"/><Relationship Id="rId8"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3" name="Shape 103"/>
        <p:cNvGrpSpPr/>
        <p:nvPr/>
      </p:nvGrpSpPr>
      <p:grpSpPr>
        <a:xfrm>
          <a:off x="0" y="0"/>
          <a:ext cx="0" cy="0"/>
          <a:chOff x="0" y="0"/>
          <a:chExt cx="0" cy="0"/>
        </a:xfrm>
      </p:grpSpPr>
      <p:sp>
        <p:nvSpPr>
          <p:cNvPr id="104" name="Google Shape;104;g8ab43dbf01_0_8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5" name="Google Shape;105;g8ab43dbf01_0_8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1" name="Shape 111"/>
        <p:cNvGrpSpPr/>
        <p:nvPr/>
      </p:nvGrpSpPr>
      <p:grpSpPr>
        <a:xfrm>
          <a:off x="0" y="0"/>
          <a:ext cx="0" cy="0"/>
          <a:chOff x="0" y="0"/>
          <a:chExt cx="0" cy="0"/>
        </a:xfrm>
      </p:grpSpPr>
      <p:sp>
        <p:nvSpPr>
          <p:cNvPr id="112" name="Google Shape;112;g8ab43dbd08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3" name="Google Shape;113;g8ab43dbd08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9" name="Shape 119"/>
        <p:cNvGrpSpPr/>
        <p:nvPr/>
      </p:nvGrpSpPr>
      <p:grpSpPr>
        <a:xfrm>
          <a:off x="0" y="0"/>
          <a:ext cx="0" cy="0"/>
          <a:chOff x="0" y="0"/>
          <a:chExt cx="0" cy="0"/>
        </a:xfrm>
      </p:grpSpPr>
      <p:sp>
        <p:nvSpPr>
          <p:cNvPr id="120" name="Google Shape;120;g8ab43dbd08_0_6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1" name="Google Shape;121;g8ab43dbd08_0_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8" name="Shape 128"/>
        <p:cNvGrpSpPr/>
        <p:nvPr/>
      </p:nvGrpSpPr>
      <p:grpSpPr>
        <a:xfrm>
          <a:off x="0" y="0"/>
          <a:ext cx="0" cy="0"/>
          <a:chOff x="0" y="0"/>
          <a:chExt cx="0" cy="0"/>
        </a:xfrm>
      </p:grpSpPr>
      <p:sp>
        <p:nvSpPr>
          <p:cNvPr id="129" name="Google Shape;129;g8ab43dbd08_0_1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0" name="Google Shape;130;g8ab43dbd08_0_1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7" name="Shape 137"/>
        <p:cNvGrpSpPr/>
        <p:nvPr/>
      </p:nvGrpSpPr>
      <p:grpSpPr>
        <a:xfrm>
          <a:off x="0" y="0"/>
          <a:ext cx="0" cy="0"/>
          <a:chOff x="0" y="0"/>
          <a:chExt cx="0" cy="0"/>
        </a:xfrm>
      </p:grpSpPr>
      <p:sp>
        <p:nvSpPr>
          <p:cNvPr id="138" name="Google Shape;138;g8ab43dbd08_0_13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9" name="Google Shape;139;g8ab43dbd08_0_13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6" name="Shape 146"/>
        <p:cNvGrpSpPr/>
        <p:nvPr/>
      </p:nvGrpSpPr>
      <p:grpSpPr>
        <a:xfrm>
          <a:off x="0" y="0"/>
          <a:ext cx="0" cy="0"/>
          <a:chOff x="0" y="0"/>
          <a:chExt cx="0" cy="0"/>
        </a:xfrm>
      </p:grpSpPr>
      <p:sp>
        <p:nvSpPr>
          <p:cNvPr id="147" name="Google Shape;147;g8ab43dbd08_0_15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8" name="Google Shape;148;g8ab43dbd08_0_15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3" name="Shape 153"/>
        <p:cNvGrpSpPr/>
        <p:nvPr/>
      </p:nvGrpSpPr>
      <p:grpSpPr>
        <a:xfrm>
          <a:off x="0" y="0"/>
          <a:ext cx="0" cy="0"/>
          <a:chOff x="0" y="0"/>
          <a:chExt cx="0" cy="0"/>
        </a:xfrm>
      </p:grpSpPr>
      <p:sp>
        <p:nvSpPr>
          <p:cNvPr id="154" name="Google Shape;154;g8ab43dbd08_0_16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5" name="Google Shape;155;g8ab43dbd08_0_16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1" name="Shape 161"/>
        <p:cNvGrpSpPr/>
        <p:nvPr/>
      </p:nvGrpSpPr>
      <p:grpSpPr>
        <a:xfrm>
          <a:off x="0" y="0"/>
          <a:ext cx="0" cy="0"/>
          <a:chOff x="0" y="0"/>
          <a:chExt cx="0" cy="0"/>
        </a:xfrm>
      </p:grpSpPr>
      <p:sp>
        <p:nvSpPr>
          <p:cNvPr id="162" name="Google Shape;162;g8ab43dbd08_0_17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3" name="Google Shape;163;g8ab43dbd08_0_17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0" name="Shape 170"/>
        <p:cNvGrpSpPr/>
        <p:nvPr/>
      </p:nvGrpSpPr>
      <p:grpSpPr>
        <a:xfrm>
          <a:off x="0" y="0"/>
          <a:ext cx="0" cy="0"/>
          <a:chOff x="0" y="0"/>
          <a:chExt cx="0" cy="0"/>
        </a:xfrm>
      </p:grpSpPr>
      <p:sp>
        <p:nvSpPr>
          <p:cNvPr id="171" name="Google Shape;171;g8ab43dbd08_0_18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2" name="Google Shape;172;g8ab43dbd08_0_18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9" name="Shape 179"/>
        <p:cNvGrpSpPr/>
        <p:nvPr/>
      </p:nvGrpSpPr>
      <p:grpSpPr>
        <a:xfrm>
          <a:off x="0" y="0"/>
          <a:ext cx="0" cy="0"/>
          <a:chOff x="0" y="0"/>
          <a:chExt cx="0" cy="0"/>
        </a:xfrm>
      </p:grpSpPr>
      <p:sp>
        <p:nvSpPr>
          <p:cNvPr id="180" name="Google Shape;180;g8ab43dbd08_0_19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1" name="Google Shape;181;g8ab43dbd08_0_19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8" name="Shape 188"/>
        <p:cNvGrpSpPr/>
        <p:nvPr/>
      </p:nvGrpSpPr>
      <p:grpSpPr>
        <a:xfrm>
          <a:off x="0" y="0"/>
          <a:ext cx="0" cy="0"/>
          <a:chOff x="0" y="0"/>
          <a:chExt cx="0" cy="0"/>
        </a:xfrm>
      </p:grpSpPr>
      <p:sp>
        <p:nvSpPr>
          <p:cNvPr id="189" name="Google Shape;189;g8ab43dbf01_0_13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0" name="Google Shape;190;g8ab43dbf01_0_1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50" name="Shape 50"/>
        <p:cNvGrpSpPr/>
        <p:nvPr/>
      </p:nvGrpSpPr>
      <p:grpSpPr>
        <a:xfrm>
          <a:off x="0" y="0"/>
          <a:ext cx="0" cy="0"/>
          <a:chOff x="0" y="0"/>
          <a:chExt cx="0" cy="0"/>
        </a:xfrm>
      </p:grpSpPr>
      <p:sp>
        <p:nvSpPr>
          <p:cNvPr id="51" name="Google Shape;51;p13"/>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rtl="0" algn="l">
              <a:lnSpc>
                <a:spcPct val="90000"/>
              </a:lnSpc>
              <a:spcBef>
                <a:spcPts val="0"/>
              </a:spcBef>
              <a:spcAft>
                <a:spcPts val="0"/>
              </a:spcAft>
              <a:buClr>
                <a:schemeClr val="dk1"/>
              </a:buClr>
              <a:buSzPts val="14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52" name="Google Shape;52;p13"/>
          <p:cNvSpPr txBox="1"/>
          <p:nvPr>
            <p:ph idx="1" type="body"/>
          </p:nvPr>
        </p:nvSpPr>
        <p:spPr>
          <a:xfrm>
            <a:off x="628650" y="1369219"/>
            <a:ext cx="7886700" cy="3263400"/>
          </a:xfrm>
          <a:prstGeom prst="rect">
            <a:avLst/>
          </a:prstGeom>
          <a:noFill/>
          <a:ln>
            <a:noFill/>
          </a:ln>
        </p:spPr>
        <p:txBody>
          <a:bodyPr anchorCtr="0" anchor="t" bIns="34275" lIns="68575" spcFirstLastPara="1" rIns="68575" wrap="square" tIns="34275">
            <a:noAutofit/>
          </a:bodyPr>
          <a:lstStyle>
            <a:lvl1pPr indent="-317500" lvl="0" marL="457200" rtl="0" algn="l">
              <a:lnSpc>
                <a:spcPct val="90000"/>
              </a:lnSpc>
              <a:spcBef>
                <a:spcPts val="800"/>
              </a:spcBef>
              <a:spcAft>
                <a:spcPts val="0"/>
              </a:spcAft>
              <a:buClr>
                <a:schemeClr val="dk1"/>
              </a:buClr>
              <a:buSzPts val="1400"/>
              <a:buChar char="●"/>
              <a:defRPr/>
            </a:lvl1pPr>
            <a:lvl2pPr indent="-317500" lvl="1" marL="914400" rtl="0" algn="l">
              <a:lnSpc>
                <a:spcPct val="90000"/>
              </a:lnSpc>
              <a:spcBef>
                <a:spcPts val="1600"/>
              </a:spcBef>
              <a:spcAft>
                <a:spcPts val="0"/>
              </a:spcAft>
              <a:buClr>
                <a:schemeClr val="dk1"/>
              </a:buClr>
              <a:buSzPts val="1400"/>
              <a:buChar char="○"/>
              <a:defRPr/>
            </a:lvl2pPr>
            <a:lvl3pPr indent="-317500" lvl="2" marL="1371600" rtl="0" algn="l">
              <a:lnSpc>
                <a:spcPct val="90000"/>
              </a:lnSpc>
              <a:spcBef>
                <a:spcPts val="1600"/>
              </a:spcBef>
              <a:spcAft>
                <a:spcPts val="0"/>
              </a:spcAft>
              <a:buClr>
                <a:schemeClr val="dk1"/>
              </a:buClr>
              <a:buSzPts val="1400"/>
              <a:buChar char="■"/>
              <a:defRPr/>
            </a:lvl3pPr>
            <a:lvl4pPr indent="-317500" lvl="3" marL="1828800" rtl="0" algn="l">
              <a:lnSpc>
                <a:spcPct val="90000"/>
              </a:lnSpc>
              <a:spcBef>
                <a:spcPts val="1600"/>
              </a:spcBef>
              <a:spcAft>
                <a:spcPts val="0"/>
              </a:spcAft>
              <a:buClr>
                <a:schemeClr val="dk1"/>
              </a:buClr>
              <a:buSzPts val="1400"/>
              <a:buChar char="●"/>
              <a:defRPr/>
            </a:lvl4pPr>
            <a:lvl5pPr indent="-317500" lvl="4" marL="2286000" rtl="0" algn="l">
              <a:lnSpc>
                <a:spcPct val="90000"/>
              </a:lnSpc>
              <a:spcBef>
                <a:spcPts val="1600"/>
              </a:spcBef>
              <a:spcAft>
                <a:spcPts val="0"/>
              </a:spcAft>
              <a:buClr>
                <a:schemeClr val="dk1"/>
              </a:buClr>
              <a:buSzPts val="1400"/>
              <a:buChar char="○"/>
              <a:defRPr/>
            </a:lvl5pPr>
            <a:lvl6pPr indent="-317500" lvl="5" marL="2743200" rtl="0" algn="l">
              <a:lnSpc>
                <a:spcPct val="90000"/>
              </a:lnSpc>
              <a:spcBef>
                <a:spcPts val="1600"/>
              </a:spcBef>
              <a:spcAft>
                <a:spcPts val="0"/>
              </a:spcAft>
              <a:buClr>
                <a:schemeClr val="dk1"/>
              </a:buClr>
              <a:buSzPts val="1400"/>
              <a:buChar char="■"/>
              <a:defRPr/>
            </a:lvl6pPr>
            <a:lvl7pPr indent="-317500" lvl="6" marL="3200400" rtl="0" algn="l">
              <a:lnSpc>
                <a:spcPct val="90000"/>
              </a:lnSpc>
              <a:spcBef>
                <a:spcPts val="1600"/>
              </a:spcBef>
              <a:spcAft>
                <a:spcPts val="0"/>
              </a:spcAft>
              <a:buClr>
                <a:schemeClr val="dk1"/>
              </a:buClr>
              <a:buSzPts val="1400"/>
              <a:buChar char="●"/>
              <a:defRPr/>
            </a:lvl7pPr>
            <a:lvl8pPr indent="-317500" lvl="7" marL="3657600" rtl="0" algn="l">
              <a:lnSpc>
                <a:spcPct val="90000"/>
              </a:lnSpc>
              <a:spcBef>
                <a:spcPts val="1600"/>
              </a:spcBef>
              <a:spcAft>
                <a:spcPts val="0"/>
              </a:spcAft>
              <a:buClr>
                <a:schemeClr val="dk1"/>
              </a:buClr>
              <a:buSzPts val="1400"/>
              <a:buChar char="○"/>
              <a:defRPr/>
            </a:lvl8pPr>
            <a:lvl9pPr indent="-317500" lvl="8" marL="4114800" rtl="0" algn="l">
              <a:lnSpc>
                <a:spcPct val="90000"/>
              </a:lnSpc>
              <a:spcBef>
                <a:spcPts val="1600"/>
              </a:spcBef>
              <a:spcAft>
                <a:spcPts val="1600"/>
              </a:spcAft>
              <a:buClr>
                <a:schemeClr val="dk1"/>
              </a:buClr>
              <a:buSzPts val="1400"/>
              <a:buChar char="■"/>
              <a:defRPr/>
            </a:lvl9pPr>
          </a:lstStyle>
          <a:p/>
        </p:txBody>
      </p:sp>
      <p:sp>
        <p:nvSpPr>
          <p:cNvPr id="53" name="Google Shape;53;p13"/>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54" name="Google Shape;54;p13"/>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rtl="0" algn="ct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55" name="Google Shape;55;p13"/>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bg>
      <p:bgPr>
        <a:solidFill>
          <a:schemeClr val="dk1"/>
        </a:solidFill>
      </p:bgPr>
    </p:bg>
    <p:spTree>
      <p:nvGrpSpPr>
        <p:cNvPr id="60" name="Shape 60"/>
        <p:cNvGrpSpPr/>
        <p:nvPr/>
      </p:nvGrpSpPr>
      <p:grpSpPr>
        <a:xfrm>
          <a:off x="0" y="0"/>
          <a:ext cx="0" cy="0"/>
          <a:chOff x="0" y="0"/>
          <a:chExt cx="0" cy="0"/>
        </a:xfrm>
      </p:grpSpPr>
      <p:sp>
        <p:nvSpPr>
          <p:cNvPr id="61" name="Google Shape;61;p15"/>
          <p:cNvSpPr/>
          <p:nvPr/>
        </p:nvSpPr>
        <p:spPr>
          <a:xfrm>
            <a:off x="0" y="0"/>
            <a:ext cx="9144000" cy="34290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 name="Google Shape;62;p15"/>
          <p:cNvSpPr txBox="1"/>
          <p:nvPr>
            <p:ph type="ctrTitle"/>
          </p:nvPr>
        </p:nvSpPr>
        <p:spPr>
          <a:xfrm>
            <a:off x="311700" y="392150"/>
            <a:ext cx="8520600" cy="26904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8000"/>
              <a:buNone/>
              <a:defRPr sz="8000"/>
            </a:lvl1pPr>
            <a:lvl2pPr lvl="1" rtl="0" algn="ctr">
              <a:spcBef>
                <a:spcPts val="0"/>
              </a:spcBef>
              <a:spcAft>
                <a:spcPts val="0"/>
              </a:spcAft>
              <a:buSzPts val="8000"/>
              <a:buNone/>
              <a:defRPr sz="8000"/>
            </a:lvl2pPr>
            <a:lvl3pPr lvl="2" rtl="0" algn="ctr">
              <a:spcBef>
                <a:spcPts val="0"/>
              </a:spcBef>
              <a:spcAft>
                <a:spcPts val="0"/>
              </a:spcAft>
              <a:buSzPts val="8000"/>
              <a:buNone/>
              <a:defRPr sz="8000"/>
            </a:lvl3pPr>
            <a:lvl4pPr lvl="3" rtl="0" algn="ctr">
              <a:spcBef>
                <a:spcPts val="0"/>
              </a:spcBef>
              <a:spcAft>
                <a:spcPts val="0"/>
              </a:spcAft>
              <a:buSzPts val="8000"/>
              <a:buNone/>
              <a:defRPr sz="8000"/>
            </a:lvl4pPr>
            <a:lvl5pPr lvl="4" rtl="0" algn="ctr">
              <a:spcBef>
                <a:spcPts val="0"/>
              </a:spcBef>
              <a:spcAft>
                <a:spcPts val="0"/>
              </a:spcAft>
              <a:buSzPts val="8000"/>
              <a:buNone/>
              <a:defRPr sz="8000"/>
            </a:lvl5pPr>
            <a:lvl6pPr lvl="5" rtl="0" algn="ctr">
              <a:spcBef>
                <a:spcPts val="0"/>
              </a:spcBef>
              <a:spcAft>
                <a:spcPts val="0"/>
              </a:spcAft>
              <a:buSzPts val="8000"/>
              <a:buNone/>
              <a:defRPr sz="8000"/>
            </a:lvl6pPr>
            <a:lvl7pPr lvl="6" rtl="0" algn="ctr">
              <a:spcBef>
                <a:spcPts val="0"/>
              </a:spcBef>
              <a:spcAft>
                <a:spcPts val="0"/>
              </a:spcAft>
              <a:buSzPts val="8000"/>
              <a:buNone/>
              <a:defRPr sz="8000"/>
            </a:lvl7pPr>
            <a:lvl8pPr lvl="7" rtl="0" algn="ctr">
              <a:spcBef>
                <a:spcPts val="0"/>
              </a:spcBef>
              <a:spcAft>
                <a:spcPts val="0"/>
              </a:spcAft>
              <a:buSzPts val="8000"/>
              <a:buNone/>
              <a:defRPr sz="8000"/>
            </a:lvl8pPr>
            <a:lvl9pPr lvl="8" rtl="0" algn="ctr">
              <a:spcBef>
                <a:spcPts val="0"/>
              </a:spcBef>
              <a:spcAft>
                <a:spcPts val="0"/>
              </a:spcAft>
              <a:buSzPts val="8000"/>
              <a:buNone/>
              <a:defRPr sz="8000"/>
            </a:lvl9pPr>
          </a:lstStyle>
          <a:p/>
        </p:txBody>
      </p:sp>
      <p:sp>
        <p:nvSpPr>
          <p:cNvPr id="63" name="Google Shape;63;p15"/>
          <p:cNvSpPr txBox="1"/>
          <p:nvPr>
            <p:ph idx="1" type="subTitle"/>
          </p:nvPr>
        </p:nvSpPr>
        <p:spPr>
          <a:xfrm>
            <a:off x="311700" y="3890400"/>
            <a:ext cx="8520600" cy="7062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accent1"/>
              </a:buClr>
              <a:buSzPts val="2100"/>
              <a:buNone/>
              <a:defRPr b="1" sz="2100">
                <a:solidFill>
                  <a:schemeClr val="accent1"/>
                </a:solidFill>
              </a:defRPr>
            </a:lvl1pPr>
            <a:lvl2pPr lvl="1" rtl="0" algn="ctr">
              <a:lnSpc>
                <a:spcPct val="100000"/>
              </a:lnSpc>
              <a:spcBef>
                <a:spcPts val="0"/>
              </a:spcBef>
              <a:spcAft>
                <a:spcPts val="0"/>
              </a:spcAft>
              <a:buClr>
                <a:schemeClr val="accent1"/>
              </a:buClr>
              <a:buSzPts val="2100"/>
              <a:buNone/>
              <a:defRPr b="1" sz="2100">
                <a:solidFill>
                  <a:schemeClr val="accent1"/>
                </a:solidFill>
              </a:defRPr>
            </a:lvl2pPr>
            <a:lvl3pPr lvl="2" rtl="0" algn="ctr">
              <a:lnSpc>
                <a:spcPct val="100000"/>
              </a:lnSpc>
              <a:spcBef>
                <a:spcPts val="0"/>
              </a:spcBef>
              <a:spcAft>
                <a:spcPts val="0"/>
              </a:spcAft>
              <a:buClr>
                <a:schemeClr val="accent1"/>
              </a:buClr>
              <a:buSzPts val="2100"/>
              <a:buNone/>
              <a:defRPr b="1" sz="2100">
                <a:solidFill>
                  <a:schemeClr val="accent1"/>
                </a:solidFill>
              </a:defRPr>
            </a:lvl3pPr>
            <a:lvl4pPr lvl="3" rtl="0" algn="ctr">
              <a:lnSpc>
                <a:spcPct val="100000"/>
              </a:lnSpc>
              <a:spcBef>
                <a:spcPts val="0"/>
              </a:spcBef>
              <a:spcAft>
                <a:spcPts val="0"/>
              </a:spcAft>
              <a:buClr>
                <a:schemeClr val="accent1"/>
              </a:buClr>
              <a:buSzPts val="2100"/>
              <a:buNone/>
              <a:defRPr b="1" sz="2100">
                <a:solidFill>
                  <a:schemeClr val="accent1"/>
                </a:solidFill>
              </a:defRPr>
            </a:lvl4pPr>
            <a:lvl5pPr lvl="4" rtl="0" algn="ctr">
              <a:lnSpc>
                <a:spcPct val="100000"/>
              </a:lnSpc>
              <a:spcBef>
                <a:spcPts val="0"/>
              </a:spcBef>
              <a:spcAft>
                <a:spcPts val="0"/>
              </a:spcAft>
              <a:buClr>
                <a:schemeClr val="accent1"/>
              </a:buClr>
              <a:buSzPts val="2100"/>
              <a:buNone/>
              <a:defRPr b="1" sz="2100">
                <a:solidFill>
                  <a:schemeClr val="accent1"/>
                </a:solidFill>
              </a:defRPr>
            </a:lvl5pPr>
            <a:lvl6pPr lvl="5" rtl="0" algn="ctr">
              <a:lnSpc>
                <a:spcPct val="100000"/>
              </a:lnSpc>
              <a:spcBef>
                <a:spcPts val="0"/>
              </a:spcBef>
              <a:spcAft>
                <a:spcPts val="0"/>
              </a:spcAft>
              <a:buClr>
                <a:schemeClr val="accent1"/>
              </a:buClr>
              <a:buSzPts val="2100"/>
              <a:buNone/>
              <a:defRPr b="1" sz="2100">
                <a:solidFill>
                  <a:schemeClr val="accent1"/>
                </a:solidFill>
              </a:defRPr>
            </a:lvl6pPr>
            <a:lvl7pPr lvl="6" rtl="0" algn="ctr">
              <a:lnSpc>
                <a:spcPct val="100000"/>
              </a:lnSpc>
              <a:spcBef>
                <a:spcPts val="0"/>
              </a:spcBef>
              <a:spcAft>
                <a:spcPts val="0"/>
              </a:spcAft>
              <a:buClr>
                <a:schemeClr val="accent1"/>
              </a:buClr>
              <a:buSzPts val="2100"/>
              <a:buNone/>
              <a:defRPr b="1" sz="2100">
                <a:solidFill>
                  <a:schemeClr val="accent1"/>
                </a:solidFill>
              </a:defRPr>
            </a:lvl7pPr>
            <a:lvl8pPr lvl="7" rtl="0" algn="ctr">
              <a:lnSpc>
                <a:spcPct val="100000"/>
              </a:lnSpc>
              <a:spcBef>
                <a:spcPts val="0"/>
              </a:spcBef>
              <a:spcAft>
                <a:spcPts val="0"/>
              </a:spcAft>
              <a:buClr>
                <a:schemeClr val="accent1"/>
              </a:buClr>
              <a:buSzPts val="2100"/>
              <a:buNone/>
              <a:defRPr b="1" sz="2100">
                <a:solidFill>
                  <a:schemeClr val="accent1"/>
                </a:solidFill>
              </a:defRPr>
            </a:lvl8pPr>
            <a:lvl9pPr lvl="8" rtl="0" algn="ctr">
              <a:lnSpc>
                <a:spcPct val="100000"/>
              </a:lnSpc>
              <a:spcBef>
                <a:spcPts val="0"/>
              </a:spcBef>
              <a:spcAft>
                <a:spcPts val="0"/>
              </a:spcAft>
              <a:buClr>
                <a:schemeClr val="accent1"/>
              </a:buClr>
              <a:buSzPts val="2100"/>
              <a:buNone/>
              <a:defRPr b="1" sz="2100">
                <a:solidFill>
                  <a:schemeClr val="accent1"/>
                </a:solidFill>
              </a:defRPr>
            </a:lvl9pPr>
          </a:lstStyle>
          <a:p/>
        </p:txBody>
      </p:sp>
      <p:sp>
        <p:nvSpPr>
          <p:cNvPr id="64" name="Google Shape;64;p1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bg>
      <p:bgPr>
        <a:solidFill>
          <a:schemeClr val="dk1"/>
        </a:solidFill>
      </p:bgPr>
    </p:bg>
    <p:spTree>
      <p:nvGrpSpPr>
        <p:cNvPr id="65" name="Shape 65"/>
        <p:cNvGrpSpPr/>
        <p:nvPr/>
      </p:nvGrpSpPr>
      <p:grpSpPr>
        <a:xfrm>
          <a:off x="0" y="0"/>
          <a:ext cx="0" cy="0"/>
          <a:chOff x="0" y="0"/>
          <a:chExt cx="0" cy="0"/>
        </a:xfrm>
      </p:grpSpPr>
      <p:sp>
        <p:nvSpPr>
          <p:cNvPr id="66" name="Google Shape;66;p16"/>
          <p:cNvSpPr txBox="1"/>
          <p:nvPr>
            <p:ph type="title"/>
          </p:nvPr>
        </p:nvSpPr>
        <p:spPr>
          <a:xfrm>
            <a:off x="2802750" y="802500"/>
            <a:ext cx="3538500" cy="3538500"/>
          </a:xfrm>
          <a:prstGeom prst="rect">
            <a:avLst/>
          </a:prstGeom>
          <a:solidFill>
            <a:srgbClr val="FFFFFF"/>
          </a:solidFill>
        </p:spPr>
        <p:txBody>
          <a:bodyPr anchorCtr="0" anchor="ctr" bIns="91425" lIns="91425" spcFirstLastPara="1" rIns="91425" wrap="square" tIns="91425">
            <a:noAutofit/>
          </a:bodyPr>
          <a:lstStyle>
            <a:lvl1pPr lvl="0" rtl="0" algn="ctr">
              <a:spcBef>
                <a:spcPts val="0"/>
              </a:spcBef>
              <a:spcAft>
                <a:spcPts val="0"/>
              </a:spcAft>
              <a:buSzPts val="4800"/>
              <a:buNone/>
              <a:defRPr sz="4800"/>
            </a:lvl1pPr>
            <a:lvl2pPr lvl="1" rtl="0" algn="ctr">
              <a:spcBef>
                <a:spcPts val="0"/>
              </a:spcBef>
              <a:spcAft>
                <a:spcPts val="0"/>
              </a:spcAft>
              <a:buSzPts val="4800"/>
              <a:buNone/>
              <a:defRPr sz="4800"/>
            </a:lvl2pPr>
            <a:lvl3pPr lvl="2" rtl="0" algn="ctr">
              <a:spcBef>
                <a:spcPts val="0"/>
              </a:spcBef>
              <a:spcAft>
                <a:spcPts val="0"/>
              </a:spcAft>
              <a:buSzPts val="4800"/>
              <a:buNone/>
              <a:defRPr sz="4800"/>
            </a:lvl3pPr>
            <a:lvl4pPr lvl="3" rtl="0" algn="ctr">
              <a:spcBef>
                <a:spcPts val="0"/>
              </a:spcBef>
              <a:spcAft>
                <a:spcPts val="0"/>
              </a:spcAft>
              <a:buSzPts val="4800"/>
              <a:buNone/>
              <a:defRPr sz="4800"/>
            </a:lvl4pPr>
            <a:lvl5pPr lvl="4" rtl="0" algn="ctr">
              <a:spcBef>
                <a:spcPts val="0"/>
              </a:spcBef>
              <a:spcAft>
                <a:spcPts val="0"/>
              </a:spcAft>
              <a:buSzPts val="4800"/>
              <a:buNone/>
              <a:defRPr sz="4800"/>
            </a:lvl5pPr>
            <a:lvl6pPr lvl="5" rtl="0" algn="ctr">
              <a:spcBef>
                <a:spcPts val="0"/>
              </a:spcBef>
              <a:spcAft>
                <a:spcPts val="0"/>
              </a:spcAft>
              <a:buSzPts val="4800"/>
              <a:buNone/>
              <a:defRPr sz="4800"/>
            </a:lvl6pPr>
            <a:lvl7pPr lvl="6" rtl="0" algn="ctr">
              <a:spcBef>
                <a:spcPts val="0"/>
              </a:spcBef>
              <a:spcAft>
                <a:spcPts val="0"/>
              </a:spcAft>
              <a:buSzPts val="4800"/>
              <a:buNone/>
              <a:defRPr sz="4800"/>
            </a:lvl7pPr>
            <a:lvl8pPr lvl="7" rtl="0" algn="ctr">
              <a:spcBef>
                <a:spcPts val="0"/>
              </a:spcBef>
              <a:spcAft>
                <a:spcPts val="0"/>
              </a:spcAft>
              <a:buSzPts val="4800"/>
              <a:buNone/>
              <a:defRPr sz="4800"/>
            </a:lvl8pPr>
            <a:lvl9pPr lvl="8" rtl="0" algn="ctr">
              <a:spcBef>
                <a:spcPts val="0"/>
              </a:spcBef>
              <a:spcAft>
                <a:spcPts val="0"/>
              </a:spcAft>
              <a:buSzPts val="4800"/>
              <a:buNone/>
              <a:defRPr sz="4800"/>
            </a:lvl9pPr>
          </a:lstStyle>
          <a:p/>
        </p:txBody>
      </p:sp>
      <p:sp>
        <p:nvSpPr>
          <p:cNvPr id="67" name="Google Shape;67;p1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68" name="Shape 68"/>
        <p:cNvGrpSpPr/>
        <p:nvPr/>
      </p:nvGrpSpPr>
      <p:grpSpPr>
        <a:xfrm>
          <a:off x="0" y="0"/>
          <a:ext cx="0" cy="0"/>
          <a:chOff x="0" y="0"/>
          <a:chExt cx="0" cy="0"/>
        </a:xfrm>
      </p:grpSpPr>
      <p:sp>
        <p:nvSpPr>
          <p:cNvPr id="69" name="Google Shape;69;p17"/>
          <p:cNvSpPr txBox="1"/>
          <p:nvPr>
            <p:ph type="title"/>
          </p:nvPr>
        </p:nvSpPr>
        <p:spPr>
          <a:xfrm>
            <a:off x="311700" y="292850"/>
            <a:ext cx="8520600" cy="801000"/>
          </a:xfrm>
          <a:prstGeom prst="rect">
            <a:avLst/>
          </a:prstGeom>
        </p:spPr>
        <p:txBody>
          <a:bodyPr anchorCtr="0" anchor="t" bIns="91425" lIns="91425" spcFirstLastPara="1" rIns="91425" wrap="square" tIns="91425">
            <a:noAutofit/>
          </a:bodyPr>
          <a:lstStyle>
            <a:lvl1pPr lvl="0" rtl="0">
              <a:spcBef>
                <a:spcPts val="0"/>
              </a:spcBef>
              <a:spcAft>
                <a:spcPts val="0"/>
              </a:spcAft>
              <a:buSzPts val="4200"/>
              <a:buNone/>
              <a:defRPr/>
            </a:lvl1pPr>
            <a:lvl2pPr lvl="1" rtl="0">
              <a:spcBef>
                <a:spcPts val="0"/>
              </a:spcBef>
              <a:spcAft>
                <a:spcPts val="0"/>
              </a:spcAft>
              <a:buSzPts val="4200"/>
              <a:buNone/>
              <a:defRPr/>
            </a:lvl2pPr>
            <a:lvl3pPr lvl="2" rtl="0">
              <a:spcBef>
                <a:spcPts val="0"/>
              </a:spcBef>
              <a:spcAft>
                <a:spcPts val="0"/>
              </a:spcAft>
              <a:buSzPts val="4200"/>
              <a:buNone/>
              <a:defRPr/>
            </a:lvl3pPr>
            <a:lvl4pPr lvl="3" rtl="0">
              <a:spcBef>
                <a:spcPts val="0"/>
              </a:spcBef>
              <a:spcAft>
                <a:spcPts val="0"/>
              </a:spcAft>
              <a:buSzPts val="4200"/>
              <a:buNone/>
              <a:defRPr/>
            </a:lvl4pPr>
            <a:lvl5pPr lvl="4" rtl="0">
              <a:spcBef>
                <a:spcPts val="0"/>
              </a:spcBef>
              <a:spcAft>
                <a:spcPts val="0"/>
              </a:spcAft>
              <a:buSzPts val="4200"/>
              <a:buNone/>
              <a:defRPr/>
            </a:lvl5pPr>
            <a:lvl6pPr lvl="5" rtl="0">
              <a:spcBef>
                <a:spcPts val="0"/>
              </a:spcBef>
              <a:spcAft>
                <a:spcPts val="0"/>
              </a:spcAft>
              <a:buSzPts val="4200"/>
              <a:buNone/>
              <a:defRPr/>
            </a:lvl6pPr>
            <a:lvl7pPr lvl="6" rtl="0">
              <a:spcBef>
                <a:spcPts val="0"/>
              </a:spcBef>
              <a:spcAft>
                <a:spcPts val="0"/>
              </a:spcAft>
              <a:buSzPts val="4200"/>
              <a:buNone/>
              <a:defRPr/>
            </a:lvl7pPr>
            <a:lvl8pPr lvl="7" rtl="0">
              <a:spcBef>
                <a:spcPts val="0"/>
              </a:spcBef>
              <a:spcAft>
                <a:spcPts val="0"/>
              </a:spcAft>
              <a:buSzPts val="4200"/>
              <a:buNone/>
              <a:defRPr/>
            </a:lvl8pPr>
            <a:lvl9pPr lvl="8" rtl="0">
              <a:spcBef>
                <a:spcPts val="0"/>
              </a:spcBef>
              <a:spcAft>
                <a:spcPts val="0"/>
              </a:spcAft>
              <a:buSzPts val="4200"/>
              <a:buNone/>
              <a:defRPr/>
            </a:lvl9pPr>
          </a:lstStyle>
          <a:p/>
        </p:txBody>
      </p:sp>
      <p:sp>
        <p:nvSpPr>
          <p:cNvPr id="70" name="Google Shape;70;p17"/>
          <p:cNvSpPr txBox="1"/>
          <p:nvPr>
            <p:ph idx="1" type="body"/>
          </p:nvPr>
        </p:nvSpPr>
        <p:spPr>
          <a:xfrm>
            <a:off x="311700" y="1228675"/>
            <a:ext cx="8520600" cy="3340200"/>
          </a:xfrm>
          <a:prstGeom prst="rect">
            <a:avLst/>
          </a:prstGeom>
        </p:spPr>
        <p:txBody>
          <a:bodyPr anchorCtr="0" anchor="t" bIns="91425" lIns="91425" spcFirstLastPara="1" rIns="91425" wrap="square" tIns="91425">
            <a:noAutofit/>
          </a:bodyPr>
          <a:lstStyle>
            <a:lvl1pPr indent="-342900" lvl="0" marL="457200" rtl="0">
              <a:spcBef>
                <a:spcPts val="0"/>
              </a:spcBef>
              <a:spcAft>
                <a:spcPts val="0"/>
              </a:spcAft>
              <a:buSzPts val="1800"/>
              <a:buChar char="●"/>
              <a:defRPr/>
            </a:lvl1pPr>
            <a:lvl2pPr indent="-317500" lvl="1" marL="914400" rtl="0">
              <a:spcBef>
                <a:spcPts val="1600"/>
              </a:spcBef>
              <a:spcAft>
                <a:spcPts val="0"/>
              </a:spcAft>
              <a:buSzPts val="1400"/>
              <a:buChar char="○"/>
              <a:defRPr/>
            </a:lvl2pPr>
            <a:lvl3pPr indent="-317500" lvl="2" marL="1371600" rtl="0">
              <a:spcBef>
                <a:spcPts val="1600"/>
              </a:spcBef>
              <a:spcAft>
                <a:spcPts val="0"/>
              </a:spcAft>
              <a:buSzPts val="1400"/>
              <a:buChar char="■"/>
              <a:defRPr/>
            </a:lvl3pPr>
            <a:lvl4pPr indent="-317500" lvl="3" marL="1828800" rtl="0">
              <a:spcBef>
                <a:spcPts val="1600"/>
              </a:spcBef>
              <a:spcAft>
                <a:spcPts val="0"/>
              </a:spcAft>
              <a:buSzPts val="1400"/>
              <a:buChar char="●"/>
              <a:defRPr/>
            </a:lvl4pPr>
            <a:lvl5pPr indent="-317500" lvl="4" marL="2286000" rtl="0">
              <a:spcBef>
                <a:spcPts val="1600"/>
              </a:spcBef>
              <a:spcAft>
                <a:spcPts val="0"/>
              </a:spcAft>
              <a:buSzPts val="1400"/>
              <a:buChar char="○"/>
              <a:defRPr/>
            </a:lvl5pPr>
            <a:lvl6pPr indent="-317500" lvl="5" marL="2743200" rtl="0">
              <a:spcBef>
                <a:spcPts val="1600"/>
              </a:spcBef>
              <a:spcAft>
                <a:spcPts val="0"/>
              </a:spcAft>
              <a:buSzPts val="1400"/>
              <a:buChar char="■"/>
              <a:defRPr/>
            </a:lvl6pPr>
            <a:lvl7pPr indent="-317500" lvl="6" marL="3200400" rtl="0">
              <a:spcBef>
                <a:spcPts val="1600"/>
              </a:spcBef>
              <a:spcAft>
                <a:spcPts val="0"/>
              </a:spcAft>
              <a:buSzPts val="1400"/>
              <a:buChar char="●"/>
              <a:defRPr/>
            </a:lvl7pPr>
            <a:lvl8pPr indent="-317500" lvl="7" marL="3657600" rtl="0">
              <a:spcBef>
                <a:spcPts val="1600"/>
              </a:spcBef>
              <a:spcAft>
                <a:spcPts val="0"/>
              </a:spcAft>
              <a:buSzPts val="1400"/>
              <a:buChar char="○"/>
              <a:defRPr/>
            </a:lvl8pPr>
            <a:lvl9pPr indent="-317500" lvl="8" marL="4114800" rtl="0">
              <a:spcBef>
                <a:spcPts val="1600"/>
              </a:spcBef>
              <a:spcAft>
                <a:spcPts val="1600"/>
              </a:spcAft>
              <a:buSzPts val="1400"/>
              <a:buChar char="■"/>
              <a:defRPr/>
            </a:lvl9pPr>
          </a:lstStyle>
          <a:p/>
        </p:txBody>
      </p:sp>
      <p:sp>
        <p:nvSpPr>
          <p:cNvPr id="71" name="Google Shape;71;p1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72" name="Shape 72"/>
        <p:cNvGrpSpPr/>
        <p:nvPr/>
      </p:nvGrpSpPr>
      <p:grpSpPr>
        <a:xfrm>
          <a:off x="0" y="0"/>
          <a:ext cx="0" cy="0"/>
          <a:chOff x="0" y="0"/>
          <a:chExt cx="0" cy="0"/>
        </a:xfrm>
      </p:grpSpPr>
      <p:sp>
        <p:nvSpPr>
          <p:cNvPr id="73" name="Google Shape;73;p18"/>
          <p:cNvSpPr txBox="1"/>
          <p:nvPr>
            <p:ph type="title"/>
          </p:nvPr>
        </p:nvSpPr>
        <p:spPr>
          <a:xfrm>
            <a:off x="311700" y="292850"/>
            <a:ext cx="8520600" cy="801000"/>
          </a:xfrm>
          <a:prstGeom prst="rect">
            <a:avLst/>
          </a:prstGeom>
        </p:spPr>
        <p:txBody>
          <a:bodyPr anchorCtr="0" anchor="t" bIns="91425" lIns="91425" spcFirstLastPara="1" rIns="91425" wrap="square" tIns="91425">
            <a:noAutofit/>
          </a:bodyPr>
          <a:lstStyle>
            <a:lvl1pPr lvl="0" rtl="0">
              <a:spcBef>
                <a:spcPts val="0"/>
              </a:spcBef>
              <a:spcAft>
                <a:spcPts val="0"/>
              </a:spcAft>
              <a:buSzPts val="4200"/>
              <a:buNone/>
              <a:defRPr/>
            </a:lvl1pPr>
            <a:lvl2pPr lvl="1" rtl="0">
              <a:spcBef>
                <a:spcPts val="0"/>
              </a:spcBef>
              <a:spcAft>
                <a:spcPts val="0"/>
              </a:spcAft>
              <a:buSzPts val="4200"/>
              <a:buNone/>
              <a:defRPr/>
            </a:lvl2pPr>
            <a:lvl3pPr lvl="2" rtl="0">
              <a:spcBef>
                <a:spcPts val="0"/>
              </a:spcBef>
              <a:spcAft>
                <a:spcPts val="0"/>
              </a:spcAft>
              <a:buSzPts val="4200"/>
              <a:buNone/>
              <a:defRPr/>
            </a:lvl3pPr>
            <a:lvl4pPr lvl="3" rtl="0">
              <a:spcBef>
                <a:spcPts val="0"/>
              </a:spcBef>
              <a:spcAft>
                <a:spcPts val="0"/>
              </a:spcAft>
              <a:buSzPts val="4200"/>
              <a:buNone/>
              <a:defRPr/>
            </a:lvl4pPr>
            <a:lvl5pPr lvl="4" rtl="0">
              <a:spcBef>
                <a:spcPts val="0"/>
              </a:spcBef>
              <a:spcAft>
                <a:spcPts val="0"/>
              </a:spcAft>
              <a:buSzPts val="4200"/>
              <a:buNone/>
              <a:defRPr/>
            </a:lvl5pPr>
            <a:lvl6pPr lvl="5" rtl="0">
              <a:spcBef>
                <a:spcPts val="0"/>
              </a:spcBef>
              <a:spcAft>
                <a:spcPts val="0"/>
              </a:spcAft>
              <a:buSzPts val="4200"/>
              <a:buNone/>
              <a:defRPr/>
            </a:lvl6pPr>
            <a:lvl7pPr lvl="6" rtl="0">
              <a:spcBef>
                <a:spcPts val="0"/>
              </a:spcBef>
              <a:spcAft>
                <a:spcPts val="0"/>
              </a:spcAft>
              <a:buSzPts val="4200"/>
              <a:buNone/>
              <a:defRPr/>
            </a:lvl7pPr>
            <a:lvl8pPr lvl="7" rtl="0">
              <a:spcBef>
                <a:spcPts val="0"/>
              </a:spcBef>
              <a:spcAft>
                <a:spcPts val="0"/>
              </a:spcAft>
              <a:buSzPts val="4200"/>
              <a:buNone/>
              <a:defRPr/>
            </a:lvl8pPr>
            <a:lvl9pPr lvl="8" rtl="0">
              <a:spcBef>
                <a:spcPts val="0"/>
              </a:spcBef>
              <a:spcAft>
                <a:spcPts val="0"/>
              </a:spcAft>
              <a:buSzPts val="4200"/>
              <a:buNone/>
              <a:defRPr/>
            </a:lvl9pPr>
          </a:lstStyle>
          <a:p/>
        </p:txBody>
      </p:sp>
      <p:sp>
        <p:nvSpPr>
          <p:cNvPr id="74" name="Google Shape;74;p18"/>
          <p:cNvSpPr txBox="1"/>
          <p:nvPr>
            <p:ph idx="1" type="body"/>
          </p:nvPr>
        </p:nvSpPr>
        <p:spPr>
          <a:xfrm>
            <a:off x="311700" y="1228675"/>
            <a:ext cx="3999900" cy="33402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75" name="Google Shape;75;p18"/>
          <p:cNvSpPr txBox="1"/>
          <p:nvPr>
            <p:ph idx="2" type="body"/>
          </p:nvPr>
        </p:nvSpPr>
        <p:spPr>
          <a:xfrm>
            <a:off x="4832400" y="1228675"/>
            <a:ext cx="3999900" cy="33402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76" name="Google Shape;76;p1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77" name="Shape 77"/>
        <p:cNvGrpSpPr/>
        <p:nvPr/>
      </p:nvGrpSpPr>
      <p:grpSpPr>
        <a:xfrm>
          <a:off x="0" y="0"/>
          <a:ext cx="0" cy="0"/>
          <a:chOff x="0" y="0"/>
          <a:chExt cx="0" cy="0"/>
        </a:xfrm>
      </p:grpSpPr>
      <p:sp>
        <p:nvSpPr>
          <p:cNvPr id="78" name="Google Shape;78;p19"/>
          <p:cNvSpPr txBox="1"/>
          <p:nvPr>
            <p:ph type="title"/>
          </p:nvPr>
        </p:nvSpPr>
        <p:spPr>
          <a:xfrm>
            <a:off x="304800" y="309350"/>
            <a:ext cx="8537700" cy="748200"/>
          </a:xfrm>
          <a:prstGeom prst="rect">
            <a:avLst/>
          </a:prstGeom>
        </p:spPr>
        <p:txBody>
          <a:bodyPr anchorCtr="0" anchor="t" bIns="91425" lIns="91425" spcFirstLastPara="1" rIns="91425" wrap="square" tIns="91425">
            <a:noAutofit/>
          </a:bodyPr>
          <a:lstStyle>
            <a:lvl1pPr lvl="0" rtl="0">
              <a:spcBef>
                <a:spcPts val="0"/>
              </a:spcBef>
              <a:spcAft>
                <a:spcPts val="0"/>
              </a:spcAft>
              <a:buSzPts val="4000"/>
              <a:buNone/>
              <a:defRPr sz="4000"/>
            </a:lvl1pPr>
            <a:lvl2pPr lvl="1" rtl="0">
              <a:spcBef>
                <a:spcPts val="0"/>
              </a:spcBef>
              <a:spcAft>
                <a:spcPts val="0"/>
              </a:spcAft>
              <a:buSzPts val="4000"/>
              <a:buNone/>
              <a:defRPr sz="4000"/>
            </a:lvl2pPr>
            <a:lvl3pPr lvl="2" rtl="0">
              <a:spcBef>
                <a:spcPts val="0"/>
              </a:spcBef>
              <a:spcAft>
                <a:spcPts val="0"/>
              </a:spcAft>
              <a:buSzPts val="4000"/>
              <a:buNone/>
              <a:defRPr sz="4000"/>
            </a:lvl3pPr>
            <a:lvl4pPr lvl="3" rtl="0">
              <a:spcBef>
                <a:spcPts val="0"/>
              </a:spcBef>
              <a:spcAft>
                <a:spcPts val="0"/>
              </a:spcAft>
              <a:buSzPts val="4000"/>
              <a:buNone/>
              <a:defRPr sz="4000"/>
            </a:lvl4pPr>
            <a:lvl5pPr lvl="4" rtl="0">
              <a:spcBef>
                <a:spcPts val="0"/>
              </a:spcBef>
              <a:spcAft>
                <a:spcPts val="0"/>
              </a:spcAft>
              <a:buSzPts val="4000"/>
              <a:buNone/>
              <a:defRPr sz="4000"/>
            </a:lvl5pPr>
            <a:lvl6pPr lvl="5" rtl="0">
              <a:spcBef>
                <a:spcPts val="0"/>
              </a:spcBef>
              <a:spcAft>
                <a:spcPts val="0"/>
              </a:spcAft>
              <a:buSzPts val="4000"/>
              <a:buNone/>
              <a:defRPr sz="4000"/>
            </a:lvl6pPr>
            <a:lvl7pPr lvl="6" rtl="0">
              <a:spcBef>
                <a:spcPts val="0"/>
              </a:spcBef>
              <a:spcAft>
                <a:spcPts val="0"/>
              </a:spcAft>
              <a:buSzPts val="4000"/>
              <a:buNone/>
              <a:defRPr sz="4000"/>
            </a:lvl7pPr>
            <a:lvl8pPr lvl="7" rtl="0">
              <a:spcBef>
                <a:spcPts val="0"/>
              </a:spcBef>
              <a:spcAft>
                <a:spcPts val="0"/>
              </a:spcAft>
              <a:buSzPts val="4000"/>
              <a:buNone/>
              <a:defRPr sz="4000"/>
            </a:lvl8pPr>
            <a:lvl9pPr lvl="8" rtl="0">
              <a:spcBef>
                <a:spcPts val="0"/>
              </a:spcBef>
              <a:spcAft>
                <a:spcPts val="0"/>
              </a:spcAft>
              <a:buSzPts val="4000"/>
              <a:buNone/>
              <a:defRPr sz="4000"/>
            </a:lvl9pPr>
          </a:lstStyle>
          <a:p/>
        </p:txBody>
      </p:sp>
      <p:sp>
        <p:nvSpPr>
          <p:cNvPr id="79" name="Google Shape;79;p1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80" name="Shape 80"/>
        <p:cNvGrpSpPr/>
        <p:nvPr/>
      </p:nvGrpSpPr>
      <p:grpSpPr>
        <a:xfrm>
          <a:off x="0" y="0"/>
          <a:ext cx="0" cy="0"/>
          <a:chOff x="0" y="0"/>
          <a:chExt cx="0" cy="0"/>
        </a:xfrm>
      </p:grpSpPr>
      <p:sp>
        <p:nvSpPr>
          <p:cNvPr id="81" name="Google Shape;81;p20"/>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rtl="0">
              <a:spcBef>
                <a:spcPts val="0"/>
              </a:spcBef>
              <a:spcAft>
                <a:spcPts val="0"/>
              </a:spcAft>
              <a:buSzPts val="3000"/>
              <a:buNone/>
              <a:defRPr sz="3000">
                <a:highlight>
                  <a:schemeClr val="dk1"/>
                </a:highlight>
              </a:defRPr>
            </a:lvl1pPr>
            <a:lvl2pPr lvl="1" rtl="0">
              <a:spcBef>
                <a:spcPts val="0"/>
              </a:spcBef>
              <a:spcAft>
                <a:spcPts val="0"/>
              </a:spcAft>
              <a:buSzPts val="3000"/>
              <a:buNone/>
              <a:defRPr sz="3000">
                <a:highlight>
                  <a:schemeClr val="dk1"/>
                </a:highlight>
              </a:defRPr>
            </a:lvl2pPr>
            <a:lvl3pPr lvl="2" rtl="0">
              <a:spcBef>
                <a:spcPts val="0"/>
              </a:spcBef>
              <a:spcAft>
                <a:spcPts val="0"/>
              </a:spcAft>
              <a:buSzPts val="3000"/>
              <a:buNone/>
              <a:defRPr sz="3000">
                <a:highlight>
                  <a:schemeClr val="dk1"/>
                </a:highlight>
              </a:defRPr>
            </a:lvl3pPr>
            <a:lvl4pPr lvl="3" rtl="0">
              <a:spcBef>
                <a:spcPts val="0"/>
              </a:spcBef>
              <a:spcAft>
                <a:spcPts val="0"/>
              </a:spcAft>
              <a:buSzPts val="3000"/>
              <a:buNone/>
              <a:defRPr sz="3000">
                <a:highlight>
                  <a:schemeClr val="dk1"/>
                </a:highlight>
              </a:defRPr>
            </a:lvl4pPr>
            <a:lvl5pPr lvl="4" rtl="0">
              <a:spcBef>
                <a:spcPts val="0"/>
              </a:spcBef>
              <a:spcAft>
                <a:spcPts val="0"/>
              </a:spcAft>
              <a:buSzPts val="3000"/>
              <a:buNone/>
              <a:defRPr sz="3000">
                <a:highlight>
                  <a:schemeClr val="dk1"/>
                </a:highlight>
              </a:defRPr>
            </a:lvl5pPr>
            <a:lvl6pPr lvl="5" rtl="0">
              <a:spcBef>
                <a:spcPts val="0"/>
              </a:spcBef>
              <a:spcAft>
                <a:spcPts val="0"/>
              </a:spcAft>
              <a:buSzPts val="3000"/>
              <a:buNone/>
              <a:defRPr sz="3000">
                <a:highlight>
                  <a:schemeClr val="dk1"/>
                </a:highlight>
              </a:defRPr>
            </a:lvl6pPr>
            <a:lvl7pPr lvl="6" rtl="0">
              <a:spcBef>
                <a:spcPts val="0"/>
              </a:spcBef>
              <a:spcAft>
                <a:spcPts val="0"/>
              </a:spcAft>
              <a:buSzPts val="3000"/>
              <a:buNone/>
              <a:defRPr sz="3000">
                <a:highlight>
                  <a:schemeClr val="dk1"/>
                </a:highlight>
              </a:defRPr>
            </a:lvl7pPr>
            <a:lvl8pPr lvl="7" rtl="0">
              <a:spcBef>
                <a:spcPts val="0"/>
              </a:spcBef>
              <a:spcAft>
                <a:spcPts val="0"/>
              </a:spcAft>
              <a:buSzPts val="3000"/>
              <a:buNone/>
              <a:defRPr sz="3000">
                <a:highlight>
                  <a:schemeClr val="dk1"/>
                </a:highlight>
              </a:defRPr>
            </a:lvl8pPr>
            <a:lvl9pPr lvl="8" rtl="0">
              <a:spcBef>
                <a:spcPts val="0"/>
              </a:spcBef>
              <a:spcAft>
                <a:spcPts val="0"/>
              </a:spcAft>
              <a:buSzPts val="3000"/>
              <a:buNone/>
              <a:defRPr sz="3000">
                <a:highlight>
                  <a:schemeClr val="dk1"/>
                </a:highlight>
              </a:defRPr>
            </a:lvl9pPr>
          </a:lstStyle>
          <a:p/>
        </p:txBody>
      </p:sp>
      <p:sp>
        <p:nvSpPr>
          <p:cNvPr id="82" name="Google Shape;82;p20"/>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rtl="0">
              <a:spcBef>
                <a:spcPts val="0"/>
              </a:spcBef>
              <a:spcAft>
                <a:spcPts val="0"/>
              </a:spcAft>
              <a:buSzPts val="1200"/>
              <a:buChar char="●"/>
              <a:defRPr sz="12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83" name="Google Shape;83;p2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bg>
      <p:bgPr>
        <a:solidFill>
          <a:schemeClr val="accent4"/>
        </a:solidFill>
      </p:bgPr>
    </p:bg>
    <p:spTree>
      <p:nvGrpSpPr>
        <p:cNvPr id="84" name="Shape 84"/>
        <p:cNvGrpSpPr/>
        <p:nvPr/>
      </p:nvGrpSpPr>
      <p:grpSpPr>
        <a:xfrm>
          <a:off x="0" y="0"/>
          <a:ext cx="0" cy="0"/>
          <a:chOff x="0" y="0"/>
          <a:chExt cx="0" cy="0"/>
        </a:xfrm>
      </p:grpSpPr>
      <p:sp>
        <p:nvSpPr>
          <p:cNvPr id="85" name="Google Shape;85;p21"/>
          <p:cNvSpPr txBox="1"/>
          <p:nvPr>
            <p:ph type="title"/>
          </p:nvPr>
        </p:nvSpPr>
        <p:spPr>
          <a:xfrm>
            <a:off x="490250" y="526350"/>
            <a:ext cx="5618700" cy="4090800"/>
          </a:xfrm>
          <a:prstGeom prst="rect">
            <a:avLst/>
          </a:prstGeom>
        </p:spPr>
        <p:txBody>
          <a:bodyPr anchorCtr="0" anchor="ctr" bIns="91425" lIns="91425" spcFirstLastPara="1" rIns="91425" wrap="square" tIns="91425">
            <a:noAutofit/>
          </a:bodyPr>
          <a:lstStyle>
            <a:lvl1pPr lvl="0" rtl="0">
              <a:spcBef>
                <a:spcPts val="0"/>
              </a:spcBef>
              <a:spcAft>
                <a:spcPts val="0"/>
              </a:spcAft>
              <a:buClr>
                <a:schemeClr val="lt1"/>
              </a:buClr>
              <a:buSzPts val="6000"/>
              <a:buNone/>
              <a:defRPr sz="6000">
                <a:solidFill>
                  <a:schemeClr val="lt1"/>
                </a:solidFill>
              </a:defRPr>
            </a:lvl1pPr>
            <a:lvl2pPr lvl="1" rtl="0">
              <a:spcBef>
                <a:spcPts val="0"/>
              </a:spcBef>
              <a:spcAft>
                <a:spcPts val="0"/>
              </a:spcAft>
              <a:buClr>
                <a:schemeClr val="lt1"/>
              </a:buClr>
              <a:buSzPts val="6000"/>
              <a:buNone/>
              <a:defRPr sz="6000">
                <a:solidFill>
                  <a:schemeClr val="lt1"/>
                </a:solidFill>
              </a:defRPr>
            </a:lvl2pPr>
            <a:lvl3pPr lvl="2" rtl="0">
              <a:spcBef>
                <a:spcPts val="0"/>
              </a:spcBef>
              <a:spcAft>
                <a:spcPts val="0"/>
              </a:spcAft>
              <a:buClr>
                <a:schemeClr val="lt1"/>
              </a:buClr>
              <a:buSzPts val="6000"/>
              <a:buNone/>
              <a:defRPr sz="6000">
                <a:solidFill>
                  <a:schemeClr val="lt1"/>
                </a:solidFill>
              </a:defRPr>
            </a:lvl3pPr>
            <a:lvl4pPr lvl="3" rtl="0">
              <a:spcBef>
                <a:spcPts val="0"/>
              </a:spcBef>
              <a:spcAft>
                <a:spcPts val="0"/>
              </a:spcAft>
              <a:buClr>
                <a:schemeClr val="lt1"/>
              </a:buClr>
              <a:buSzPts val="6000"/>
              <a:buNone/>
              <a:defRPr sz="6000">
                <a:solidFill>
                  <a:schemeClr val="lt1"/>
                </a:solidFill>
              </a:defRPr>
            </a:lvl4pPr>
            <a:lvl5pPr lvl="4" rtl="0">
              <a:spcBef>
                <a:spcPts val="0"/>
              </a:spcBef>
              <a:spcAft>
                <a:spcPts val="0"/>
              </a:spcAft>
              <a:buClr>
                <a:schemeClr val="lt1"/>
              </a:buClr>
              <a:buSzPts val="6000"/>
              <a:buNone/>
              <a:defRPr sz="6000">
                <a:solidFill>
                  <a:schemeClr val="lt1"/>
                </a:solidFill>
              </a:defRPr>
            </a:lvl5pPr>
            <a:lvl6pPr lvl="5" rtl="0">
              <a:spcBef>
                <a:spcPts val="0"/>
              </a:spcBef>
              <a:spcAft>
                <a:spcPts val="0"/>
              </a:spcAft>
              <a:buClr>
                <a:schemeClr val="lt1"/>
              </a:buClr>
              <a:buSzPts val="6000"/>
              <a:buNone/>
              <a:defRPr sz="6000">
                <a:solidFill>
                  <a:schemeClr val="lt1"/>
                </a:solidFill>
              </a:defRPr>
            </a:lvl6pPr>
            <a:lvl7pPr lvl="6" rtl="0">
              <a:spcBef>
                <a:spcPts val="0"/>
              </a:spcBef>
              <a:spcAft>
                <a:spcPts val="0"/>
              </a:spcAft>
              <a:buClr>
                <a:schemeClr val="lt1"/>
              </a:buClr>
              <a:buSzPts val="6000"/>
              <a:buNone/>
              <a:defRPr sz="6000">
                <a:solidFill>
                  <a:schemeClr val="lt1"/>
                </a:solidFill>
              </a:defRPr>
            </a:lvl7pPr>
            <a:lvl8pPr lvl="7" rtl="0">
              <a:spcBef>
                <a:spcPts val="0"/>
              </a:spcBef>
              <a:spcAft>
                <a:spcPts val="0"/>
              </a:spcAft>
              <a:buClr>
                <a:schemeClr val="lt1"/>
              </a:buClr>
              <a:buSzPts val="6000"/>
              <a:buNone/>
              <a:defRPr sz="6000">
                <a:solidFill>
                  <a:schemeClr val="lt1"/>
                </a:solidFill>
              </a:defRPr>
            </a:lvl8pPr>
            <a:lvl9pPr lvl="8" rtl="0">
              <a:spcBef>
                <a:spcPts val="0"/>
              </a:spcBef>
              <a:spcAft>
                <a:spcPts val="0"/>
              </a:spcAft>
              <a:buClr>
                <a:schemeClr val="lt1"/>
              </a:buClr>
              <a:buSzPts val="6000"/>
              <a:buNone/>
              <a:defRPr sz="6000">
                <a:solidFill>
                  <a:schemeClr val="lt1"/>
                </a:solidFill>
              </a:defRPr>
            </a:lvl9pPr>
          </a:lstStyle>
          <a:p/>
        </p:txBody>
      </p:sp>
      <p:sp>
        <p:nvSpPr>
          <p:cNvPr id="86" name="Google Shape;86;p2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87" name="Shape 87"/>
        <p:cNvGrpSpPr/>
        <p:nvPr/>
      </p:nvGrpSpPr>
      <p:grpSpPr>
        <a:xfrm>
          <a:off x="0" y="0"/>
          <a:ext cx="0" cy="0"/>
          <a:chOff x="0" y="0"/>
          <a:chExt cx="0" cy="0"/>
        </a:xfrm>
      </p:grpSpPr>
      <p:sp>
        <p:nvSpPr>
          <p:cNvPr id="88" name="Google Shape;88;p22"/>
          <p:cNvSpPr/>
          <p:nvPr/>
        </p:nvSpPr>
        <p:spPr>
          <a:xfrm>
            <a:off x="4572000" y="-25"/>
            <a:ext cx="4572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89" name="Google Shape;89;p22"/>
          <p:cNvCxnSpPr/>
          <p:nvPr/>
        </p:nvCxnSpPr>
        <p:spPr>
          <a:xfrm>
            <a:off x="5029675" y="4495500"/>
            <a:ext cx="468300" cy="0"/>
          </a:xfrm>
          <a:prstGeom prst="straightConnector1">
            <a:avLst/>
          </a:prstGeom>
          <a:noFill/>
          <a:ln cap="flat" cmpd="sng" w="28575">
            <a:solidFill>
              <a:schemeClr val="lt1"/>
            </a:solidFill>
            <a:prstDash val="solid"/>
            <a:round/>
            <a:headEnd len="sm" w="sm" type="none"/>
            <a:tailEnd len="sm" w="sm" type="none"/>
          </a:ln>
        </p:spPr>
      </p:cxnSp>
      <p:sp>
        <p:nvSpPr>
          <p:cNvPr id="90" name="Google Shape;90;p22"/>
          <p:cNvSpPr txBox="1"/>
          <p:nvPr>
            <p:ph type="title"/>
          </p:nvPr>
        </p:nvSpPr>
        <p:spPr>
          <a:xfrm>
            <a:off x="265500" y="1081400"/>
            <a:ext cx="4045200" cy="17103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5400"/>
              <a:buNone/>
              <a:defRPr sz="5400"/>
            </a:lvl1pPr>
            <a:lvl2pPr lvl="1" rtl="0" algn="ctr">
              <a:spcBef>
                <a:spcPts val="0"/>
              </a:spcBef>
              <a:spcAft>
                <a:spcPts val="0"/>
              </a:spcAft>
              <a:buSzPts val="5400"/>
              <a:buNone/>
              <a:defRPr sz="5400"/>
            </a:lvl2pPr>
            <a:lvl3pPr lvl="2" rtl="0" algn="ctr">
              <a:spcBef>
                <a:spcPts val="0"/>
              </a:spcBef>
              <a:spcAft>
                <a:spcPts val="0"/>
              </a:spcAft>
              <a:buSzPts val="5400"/>
              <a:buNone/>
              <a:defRPr sz="5400"/>
            </a:lvl3pPr>
            <a:lvl4pPr lvl="3" rtl="0" algn="ctr">
              <a:spcBef>
                <a:spcPts val="0"/>
              </a:spcBef>
              <a:spcAft>
                <a:spcPts val="0"/>
              </a:spcAft>
              <a:buSzPts val="5400"/>
              <a:buNone/>
              <a:defRPr sz="5400"/>
            </a:lvl4pPr>
            <a:lvl5pPr lvl="4" rtl="0" algn="ctr">
              <a:spcBef>
                <a:spcPts val="0"/>
              </a:spcBef>
              <a:spcAft>
                <a:spcPts val="0"/>
              </a:spcAft>
              <a:buSzPts val="5400"/>
              <a:buNone/>
              <a:defRPr sz="5400"/>
            </a:lvl5pPr>
            <a:lvl6pPr lvl="5" rtl="0" algn="ctr">
              <a:spcBef>
                <a:spcPts val="0"/>
              </a:spcBef>
              <a:spcAft>
                <a:spcPts val="0"/>
              </a:spcAft>
              <a:buSzPts val="5400"/>
              <a:buNone/>
              <a:defRPr sz="5400"/>
            </a:lvl6pPr>
            <a:lvl7pPr lvl="6" rtl="0" algn="ctr">
              <a:spcBef>
                <a:spcPts val="0"/>
              </a:spcBef>
              <a:spcAft>
                <a:spcPts val="0"/>
              </a:spcAft>
              <a:buSzPts val="5400"/>
              <a:buNone/>
              <a:defRPr sz="5400"/>
            </a:lvl7pPr>
            <a:lvl8pPr lvl="7" rtl="0" algn="ctr">
              <a:spcBef>
                <a:spcPts val="0"/>
              </a:spcBef>
              <a:spcAft>
                <a:spcPts val="0"/>
              </a:spcAft>
              <a:buSzPts val="5400"/>
              <a:buNone/>
              <a:defRPr sz="5400"/>
            </a:lvl8pPr>
            <a:lvl9pPr lvl="8" rtl="0" algn="ctr">
              <a:spcBef>
                <a:spcPts val="0"/>
              </a:spcBef>
              <a:spcAft>
                <a:spcPts val="0"/>
              </a:spcAft>
              <a:buSzPts val="5400"/>
              <a:buNone/>
              <a:defRPr sz="5400"/>
            </a:lvl9pPr>
          </a:lstStyle>
          <a:p/>
        </p:txBody>
      </p:sp>
      <p:sp>
        <p:nvSpPr>
          <p:cNvPr id="91" name="Google Shape;91;p22"/>
          <p:cNvSpPr txBox="1"/>
          <p:nvPr>
            <p:ph idx="1" type="subTitle"/>
          </p:nvPr>
        </p:nvSpPr>
        <p:spPr>
          <a:xfrm>
            <a:off x="265500" y="2845223"/>
            <a:ext cx="4045200" cy="1345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800"/>
              <a:buNone/>
              <a:defRPr/>
            </a:lvl1pPr>
            <a:lvl2pPr lvl="1" rtl="0" algn="ctr">
              <a:lnSpc>
                <a:spcPct val="100000"/>
              </a:lnSpc>
              <a:spcBef>
                <a:spcPts val="0"/>
              </a:spcBef>
              <a:spcAft>
                <a:spcPts val="0"/>
              </a:spcAft>
              <a:buSzPts val="1800"/>
              <a:buNone/>
              <a:defRPr sz="1800"/>
            </a:lvl2pPr>
            <a:lvl3pPr lvl="2" rtl="0" algn="ctr">
              <a:lnSpc>
                <a:spcPct val="100000"/>
              </a:lnSpc>
              <a:spcBef>
                <a:spcPts val="0"/>
              </a:spcBef>
              <a:spcAft>
                <a:spcPts val="0"/>
              </a:spcAft>
              <a:buSzPts val="1800"/>
              <a:buNone/>
              <a:defRPr sz="1800"/>
            </a:lvl3pPr>
            <a:lvl4pPr lvl="3" rtl="0" algn="ctr">
              <a:lnSpc>
                <a:spcPct val="100000"/>
              </a:lnSpc>
              <a:spcBef>
                <a:spcPts val="0"/>
              </a:spcBef>
              <a:spcAft>
                <a:spcPts val="0"/>
              </a:spcAft>
              <a:buSzPts val="1800"/>
              <a:buNone/>
              <a:defRPr sz="1800"/>
            </a:lvl4pPr>
            <a:lvl5pPr lvl="4" rtl="0" algn="ctr">
              <a:lnSpc>
                <a:spcPct val="100000"/>
              </a:lnSpc>
              <a:spcBef>
                <a:spcPts val="0"/>
              </a:spcBef>
              <a:spcAft>
                <a:spcPts val="0"/>
              </a:spcAft>
              <a:buSzPts val="1800"/>
              <a:buNone/>
              <a:defRPr sz="1800"/>
            </a:lvl5pPr>
            <a:lvl6pPr lvl="5" rtl="0" algn="ctr">
              <a:lnSpc>
                <a:spcPct val="100000"/>
              </a:lnSpc>
              <a:spcBef>
                <a:spcPts val="0"/>
              </a:spcBef>
              <a:spcAft>
                <a:spcPts val="0"/>
              </a:spcAft>
              <a:buSzPts val="1800"/>
              <a:buNone/>
              <a:defRPr sz="1800"/>
            </a:lvl6pPr>
            <a:lvl7pPr lvl="6" rtl="0" algn="ctr">
              <a:lnSpc>
                <a:spcPct val="100000"/>
              </a:lnSpc>
              <a:spcBef>
                <a:spcPts val="0"/>
              </a:spcBef>
              <a:spcAft>
                <a:spcPts val="0"/>
              </a:spcAft>
              <a:buSzPts val="1800"/>
              <a:buNone/>
              <a:defRPr sz="1800"/>
            </a:lvl7pPr>
            <a:lvl8pPr lvl="7" rtl="0" algn="ctr">
              <a:lnSpc>
                <a:spcPct val="100000"/>
              </a:lnSpc>
              <a:spcBef>
                <a:spcPts val="0"/>
              </a:spcBef>
              <a:spcAft>
                <a:spcPts val="0"/>
              </a:spcAft>
              <a:buSzPts val="1800"/>
              <a:buNone/>
              <a:defRPr sz="1800"/>
            </a:lvl8pPr>
            <a:lvl9pPr lvl="8" rtl="0" algn="ctr">
              <a:lnSpc>
                <a:spcPct val="100000"/>
              </a:lnSpc>
              <a:spcBef>
                <a:spcPts val="0"/>
              </a:spcBef>
              <a:spcAft>
                <a:spcPts val="0"/>
              </a:spcAft>
              <a:buSzPts val="1800"/>
              <a:buNone/>
              <a:defRPr sz="1800"/>
            </a:lvl9pPr>
          </a:lstStyle>
          <a:p/>
        </p:txBody>
      </p:sp>
      <p:sp>
        <p:nvSpPr>
          <p:cNvPr id="92" name="Google Shape;92;p22"/>
          <p:cNvSpPr txBox="1"/>
          <p:nvPr>
            <p:ph idx="2" type="body"/>
          </p:nvPr>
        </p:nvSpPr>
        <p:spPr>
          <a:xfrm>
            <a:off x="4939500" y="724200"/>
            <a:ext cx="3837000" cy="3695100"/>
          </a:xfrm>
          <a:prstGeom prst="rect">
            <a:avLst/>
          </a:prstGeom>
        </p:spPr>
        <p:txBody>
          <a:bodyPr anchorCtr="0" anchor="ctr" bIns="91425" lIns="91425" spcFirstLastPara="1" rIns="91425" wrap="square" tIns="91425">
            <a:noAutofit/>
          </a:bodyPr>
          <a:lstStyle>
            <a:lvl1pPr indent="-342900" lvl="0" marL="457200" rtl="0">
              <a:spcBef>
                <a:spcPts val="0"/>
              </a:spcBef>
              <a:spcAft>
                <a:spcPts val="0"/>
              </a:spcAft>
              <a:buClr>
                <a:schemeClr val="accent1"/>
              </a:buClr>
              <a:buSzPts val="1800"/>
              <a:buChar char="●"/>
              <a:defRPr>
                <a:solidFill>
                  <a:schemeClr val="accent1"/>
                </a:solidFill>
                <a:highlight>
                  <a:schemeClr val="lt1"/>
                </a:highlight>
              </a:defRPr>
            </a:lvl1pPr>
            <a:lvl2pPr indent="-317500" lvl="1" marL="914400" rtl="0">
              <a:spcBef>
                <a:spcPts val="1600"/>
              </a:spcBef>
              <a:spcAft>
                <a:spcPts val="0"/>
              </a:spcAft>
              <a:buClr>
                <a:schemeClr val="accent1"/>
              </a:buClr>
              <a:buSzPts val="1400"/>
              <a:buChar char="○"/>
              <a:defRPr>
                <a:solidFill>
                  <a:schemeClr val="accent1"/>
                </a:solidFill>
                <a:highlight>
                  <a:schemeClr val="lt1"/>
                </a:highlight>
              </a:defRPr>
            </a:lvl2pPr>
            <a:lvl3pPr indent="-317500" lvl="2" marL="1371600" rtl="0">
              <a:spcBef>
                <a:spcPts val="1600"/>
              </a:spcBef>
              <a:spcAft>
                <a:spcPts val="0"/>
              </a:spcAft>
              <a:buClr>
                <a:schemeClr val="accent1"/>
              </a:buClr>
              <a:buSzPts val="1400"/>
              <a:buChar char="■"/>
              <a:defRPr>
                <a:solidFill>
                  <a:schemeClr val="accent1"/>
                </a:solidFill>
                <a:highlight>
                  <a:schemeClr val="lt1"/>
                </a:highlight>
              </a:defRPr>
            </a:lvl3pPr>
            <a:lvl4pPr indent="-317500" lvl="3" marL="1828800" rtl="0">
              <a:spcBef>
                <a:spcPts val="1600"/>
              </a:spcBef>
              <a:spcAft>
                <a:spcPts val="0"/>
              </a:spcAft>
              <a:buClr>
                <a:schemeClr val="accent1"/>
              </a:buClr>
              <a:buSzPts val="1400"/>
              <a:buChar char="●"/>
              <a:defRPr>
                <a:solidFill>
                  <a:schemeClr val="accent1"/>
                </a:solidFill>
                <a:highlight>
                  <a:schemeClr val="lt1"/>
                </a:highlight>
              </a:defRPr>
            </a:lvl4pPr>
            <a:lvl5pPr indent="-317500" lvl="4" marL="2286000" rtl="0">
              <a:spcBef>
                <a:spcPts val="1600"/>
              </a:spcBef>
              <a:spcAft>
                <a:spcPts val="0"/>
              </a:spcAft>
              <a:buClr>
                <a:schemeClr val="accent1"/>
              </a:buClr>
              <a:buSzPts val="1400"/>
              <a:buChar char="○"/>
              <a:defRPr>
                <a:solidFill>
                  <a:schemeClr val="accent1"/>
                </a:solidFill>
                <a:highlight>
                  <a:schemeClr val="lt1"/>
                </a:highlight>
              </a:defRPr>
            </a:lvl5pPr>
            <a:lvl6pPr indent="-317500" lvl="5" marL="2743200" rtl="0">
              <a:spcBef>
                <a:spcPts val="1600"/>
              </a:spcBef>
              <a:spcAft>
                <a:spcPts val="0"/>
              </a:spcAft>
              <a:buClr>
                <a:schemeClr val="accent1"/>
              </a:buClr>
              <a:buSzPts val="1400"/>
              <a:buChar char="■"/>
              <a:defRPr>
                <a:solidFill>
                  <a:schemeClr val="accent1"/>
                </a:solidFill>
                <a:highlight>
                  <a:schemeClr val="lt1"/>
                </a:highlight>
              </a:defRPr>
            </a:lvl6pPr>
            <a:lvl7pPr indent="-317500" lvl="6" marL="3200400" rtl="0">
              <a:spcBef>
                <a:spcPts val="1600"/>
              </a:spcBef>
              <a:spcAft>
                <a:spcPts val="0"/>
              </a:spcAft>
              <a:buClr>
                <a:schemeClr val="accent1"/>
              </a:buClr>
              <a:buSzPts val="1400"/>
              <a:buChar char="●"/>
              <a:defRPr>
                <a:solidFill>
                  <a:schemeClr val="accent1"/>
                </a:solidFill>
                <a:highlight>
                  <a:schemeClr val="lt1"/>
                </a:highlight>
              </a:defRPr>
            </a:lvl7pPr>
            <a:lvl8pPr indent="-317500" lvl="7" marL="3657600" rtl="0">
              <a:spcBef>
                <a:spcPts val="1600"/>
              </a:spcBef>
              <a:spcAft>
                <a:spcPts val="0"/>
              </a:spcAft>
              <a:buClr>
                <a:schemeClr val="accent1"/>
              </a:buClr>
              <a:buSzPts val="1400"/>
              <a:buChar char="○"/>
              <a:defRPr>
                <a:solidFill>
                  <a:schemeClr val="accent1"/>
                </a:solidFill>
                <a:highlight>
                  <a:schemeClr val="lt1"/>
                </a:highlight>
              </a:defRPr>
            </a:lvl8pPr>
            <a:lvl9pPr indent="-317500" lvl="8" marL="4114800" rtl="0">
              <a:spcBef>
                <a:spcPts val="1600"/>
              </a:spcBef>
              <a:spcAft>
                <a:spcPts val="1600"/>
              </a:spcAft>
              <a:buClr>
                <a:schemeClr val="accent1"/>
              </a:buClr>
              <a:buSzPts val="1400"/>
              <a:buChar char="■"/>
              <a:defRPr>
                <a:solidFill>
                  <a:schemeClr val="accent1"/>
                </a:solidFill>
                <a:highlight>
                  <a:schemeClr val="lt1"/>
                </a:highlight>
              </a:defRPr>
            </a:lvl9pPr>
          </a:lstStyle>
          <a:p/>
        </p:txBody>
      </p:sp>
      <p:sp>
        <p:nvSpPr>
          <p:cNvPr id="93" name="Google Shape;93;p2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94" name="Shape 94"/>
        <p:cNvGrpSpPr/>
        <p:nvPr/>
      </p:nvGrpSpPr>
      <p:grpSpPr>
        <a:xfrm>
          <a:off x="0" y="0"/>
          <a:ext cx="0" cy="0"/>
          <a:chOff x="0" y="0"/>
          <a:chExt cx="0" cy="0"/>
        </a:xfrm>
      </p:grpSpPr>
      <p:sp>
        <p:nvSpPr>
          <p:cNvPr id="95" name="Google Shape;95;p23"/>
          <p:cNvSpPr txBox="1"/>
          <p:nvPr>
            <p:ph idx="1" type="body"/>
          </p:nvPr>
        </p:nvSpPr>
        <p:spPr>
          <a:xfrm>
            <a:off x="319500" y="4230575"/>
            <a:ext cx="5998800" cy="598800"/>
          </a:xfrm>
          <a:prstGeom prst="rect">
            <a:avLst/>
          </a:prstGeom>
        </p:spPr>
        <p:txBody>
          <a:bodyPr anchorCtr="0" anchor="ctr" bIns="91425" lIns="91425" spcFirstLastPara="1" rIns="91425" wrap="square" tIns="91425">
            <a:noAutofit/>
          </a:bodyPr>
          <a:lstStyle>
            <a:lvl1pPr indent="-228600" lvl="0" marL="457200" rtl="0">
              <a:lnSpc>
                <a:spcPct val="100000"/>
              </a:lnSpc>
              <a:spcBef>
                <a:spcPts val="0"/>
              </a:spcBef>
              <a:spcAft>
                <a:spcPts val="0"/>
              </a:spcAft>
              <a:buClr>
                <a:schemeClr val="accent1"/>
              </a:buClr>
              <a:buSzPts val="2400"/>
              <a:buFont typeface="Amatic SC"/>
              <a:buNone/>
              <a:defRPr b="1" sz="2400">
                <a:solidFill>
                  <a:schemeClr val="accent1"/>
                </a:solidFill>
                <a:latin typeface="Amatic SC"/>
                <a:ea typeface="Amatic SC"/>
                <a:cs typeface="Amatic SC"/>
                <a:sym typeface="Amatic SC"/>
              </a:defRPr>
            </a:lvl1pPr>
          </a:lstStyle>
          <a:p/>
        </p:txBody>
      </p:sp>
      <p:sp>
        <p:nvSpPr>
          <p:cNvPr id="96" name="Google Shape;96;p2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97" name="Shape 97"/>
        <p:cNvGrpSpPr/>
        <p:nvPr/>
      </p:nvGrpSpPr>
      <p:grpSpPr>
        <a:xfrm>
          <a:off x="0" y="0"/>
          <a:ext cx="0" cy="0"/>
          <a:chOff x="0" y="0"/>
          <a:chExt cx="0" cy="0"/>
        </a:xfrm>
      </p:grpSpPr>
      <p:sp>
        <p:nvSpPr>
          <p:cNvPr id="98" name="Google Shape;98;p24"/>
          <p:cNvSpPr txBox="1"/>
          <p:nvPr>
            <p:ph hasCustomPrompt="1" type="title"/>
          </p:nvPr>
        </p:nvSpPr>
        <p:spPr>
          <a:xfrm>
            <a:off x="311700" y="1240275"/>
            <a:ext cx="8520600" cy="1981800"/>
          </a:xfrm>
          <a:prstGeom prst="rect">
            <a:avLst/>
          </a:prstGeom>
        </p:spPr>
        <p:txBody>
          <a:bodyPr anchorCtr="0" anchor="b" bIns="91425" lIns="91425" spcFirstLastPara="1" rIns="91425" wrap="square" tIns="91425">
            <a:noAutofit/>
          </a:bodyPr>
          <a:lstStyle>
            <a:lvl1pPr lvl="0" rtl="0" algn="ctr">
              <a:spcBef>
                <a:spcPts val="0"/>
              </a:spcBef>
              <a:spcAft>
                <a:spcPts val="0"/>
              </a:spcAft>
              <a:buClr>
                <a:schemeClr val="lt1"/>
              </a:buClr>
              <a:buSzPts val="12000"/>
              <a:buNone/>
              <a:defRPr sz="12000">
                <a:solidFill>
                  <a:schemeClr val="lt1"/>
                </a:solidFill>
                <a:highlight>
                  <a:schemeClr val="accent1"/>
                </a:highlight>
              </a:defRPr>
            </a:lvl1pPr>
            <a:lvl2pPr lvl="1" rtl="0" algn="ctr">
              <a:spcBef>
                <a:spcPts val="0"/>
              </a:spcBef>
              <a:spcAft>
                <a:spcPts val="0"/>
              </a:spcAft>
              <a:buClr>
                <a:schemeClr val="lt1"/>
              </a:buClr>
              <a:buSzPts val="12000"/>
              <a:buNone/>
              <a:defRPr sz="12000">
                <a:solidFill>
                  <a:schemeClr val="lt1"/>
                </a:solidFill>
                <a:highlight>
                  <a:schemeClr val="accent1"/>
                </a:highlight>
              </a:defRPr>
            </a:lvl2pPr>
            <a:lvl3pPr lvl="2" rtl="0" algn="ctr">
              <a:spcBef>
                <a:spcPts val="0"/>
              </a:spcBef>
              <a:spcAft>
                <a:spcPts val="0"/>
              </a:spcAft>
              <a:buClr>
                <a:schemeClr val="lt1"/>
              </a:buClr>
              <a:buSzPts val="12000"/>
              <a:buNone/>
              <a:defRPr sz="12000">
                <a:solidFill>
                  <a:schemeClr val="lt1"/>
                </a:solidFill>
                <a:highlight>
                  <a:schemeClr val="accent1"/>
                </a:highlight>
              </a:defRPr>
            </a:lvl3pPr>
            <a:lvl4pPr lvl="3" rtl="0" algn="ctr">
              <a:spcBef>
                <a:spcPts val="0"/>
              </a:spcBef>
              <a:spcAft>
                <a:spcPts val="0"/>
              </a:spcAft>
              <a:buClr>
                <a:schemeClr val="lt1"/>
              </a:buClr>
              <a:buSzPts val="12000"/>
              <a:buNone/>
              <a:defRPr sz="12000">
                <a:solidFill>
                  <a:schemeClr val="lt1"/>
                </a:solidFill>
                <a:highlight>
                  <a:schemeClr val="accent1"/>
                </a:highlight>
              </a:defRPr>
            </a:lvl4pPr>
            <a:lvl5pPr lvl="4" rtl="0" algn="ctr">
              <a:spcBef>
                <a:spcPts val="0"/>
              </a:spcBef>
              <a:spcAft>
                <a:spcPts val="0"/>
              </a:spcAft>
              <a:buClr>
                <a:schemeClr val="lt1"/>
              </a:buClr>
              <a:buSzPts val="12000"/>
              <a:buNone/>
              <a:defRPr sz="12000">
                <a:solidFill>
                  <a:schemeClr val="lt1"/>
                </a:solidFill>
                <a:highlight>
                  <a:schemeClr val="accent1"/>
                </a:highlight>
              </a:defRPr>
            </a:lvl5pPr>
            <a:lvl6pPr lvl="5" rtl="0" algn="ctr">
              <a:spcBef>
                <a:spcPts val="0"/>
              </a:spcBef>
              <a:spcAft>
                <a:spcPts val="0"/>
              </a:spcAft>
              <a:buClr>
                <a:schemeClr val="lt1"/>
              </a:buClr>
              <a:buSzPts val="12000"/>
              <a:buNone/>
              <a:defRPr sz="12000">
                <a:solidFill>
                  <a:schemeClr val="lt1"/>
                </a:solidFill>
                <a:highlight>
                  <a:schemeClr val="accent1"/>
                </a:highlight>
              </a:defRPr>
            </a:lvl6pPr>
            <a:lvl7pPr lvl="6" rtl="0" algn="ctr">
              <a:spcBef>
                <a:spcPts val="0"/>
              </a:spcBef>
              <a:spcAft>
                <a:spcPts val="0"/>
              </a:spcAft>
              <a:buClr>
                <a:schemeClr val="lt1"/>
              </a:buClr>
              <a:buSzPts val="12000"/>
              <a:buNone/>
              <a:defRPr sz="12000">
                <a:solidFill>
                  <a:schemeClr val="lt1"/>
                </a:solidFill>
                <a:highlight>
                  <a:schemeClr val="accent1"/>
                </a:highlight>
              </a:defRPr>
            </a:lvl7pPr>
            <a:lvl8pPr lvl="7" rtl="0" algn="ctr">
              <a:spcBef>
                <a:spcPts val="0"/>
              </a:spcBef>
              <a:spcAft>
                <a:spcPts val="0"/>
              </a:spcAft>
              <a:buClr>
                <a:schemeClr val="lt1"/>
              </a:buClr>
              <a:buSzPts val="12000"/>
              <a:buNone/>
              <a:defRPr sz="12000">
                <a:solidFill>
                  <a:schemeClr val="lt1"/>
                </a:solidFill>
                <a:highlight>
                  <a:schemeClr val="accent1"/>
                </a:highlight>
              </a:defRPr>
            </a:lvl8pPr>
            <a:lvl9pPr lvl="8" rtl="0" algn="ctr">
              <a:spcBef>
                <a:spcPts val="0"/>
              </a:spcBef>
              <a:spcAft>
                <a:spcPts val="0"/>
              </a:spcAft>
              <a:buClr>
                <a:schemeClr val="lt1"/>
              </a:buClr>
              <a:buSzPts val="12000"/>
              <a:buNone/>
              <a:defRPr sz="12000">
                <a:solidFill>
                  <a:schemeClr val="lt1"/>
                </a:solidFill>
                <a:highlight>
                  <a:schemeClr val="accent1"/>
                </a:highlight>
              </a:defRPr>
            </a:lvl9pPr>
          </a:lstStyle>
          <a:p>
            <a:r>
              <a:t>xx%</a:t>
            </a:r>
          </a:p>
        </p:txBody>
      </p:sp>
      <p:sp>
        <p:nvSpPr>
          <p:cNvPr id="99" name="Google Shape;99;p24"/>
          <p:cNvSpPr txBox="1"/>
          <p:nvPr>
            <p:ph idx="1" type="body"/>
          </p:nvPr>
        </p:nvSpPr>
        <p:spPr>
          <a:xfrm>
            <a:off x="311700" y="3304625"/>
            <a:ext cx="8520600" cy="1300800"/>
          </a:xfrm>
          <a:prstGeom prst="rect">
            <a:avLst/>
          </a:prstGeom>
        </p:spPr>
        <p:txBody>
          <a:bodyPr anchorCtr="0" anchor="t" bIns="91425" lIns="91425" spcFirstLastPara="1" rIns="91425" wrap="square" tIns="91425">
            <a:noAutofit/>
          </a:bodyPr>
          <a:lstStyle>
            <a:lvl1pPr indent="-342900" lvl="0" marL="457200" rtl="0" algn="ctr">
              <a:spcBef>
                <a:spcPts val="0"/>
              </a:spcBef>
              <a:spcAft>
                <a:spcPts val="0"/>
              </a:spcAft>
              <a:buClr>
                <a:schemeClr val="accent1"/>
              </a:buClr>
              <a:buSzPts val="1800"/>
              <a:buChar char="●"/>
              <a:defRPr>
                <a:solidFill>
                  <a:schemeClr val="accent1"/>
                </a:solidFill>
                <a:highlight>
                  <a:schemeClr val="dk1"/>
                </a:highlight>
              </a:defRPr>
            </a:lvl1pPr>
            <a:lvl2pPr indent="-317500" lvl="1" marL="914400" rtl="0" algn="ctr">
              <a:spcBef>
                <a:spcPts val="1600"/>
              </a:spcBef>
              <a:spcAft>
                <a:spcPts val="0"/>
              </a:spcAft>
              <a:buClr>
                <a:schemeClr val="accent1"/>
              </a:buClr>
              <a:buSzPts val="1400"/>
              <a:buChar char="○"/>
              <a:defRPr>
                <a:solidFill>
                  <a:schemeClr val="accent1"/>
                </a:solidFill>
                <a:highlight>
                  <a:schemeClr val="dk1"/>
                </a:highlight>
              </a:defRPr>
            </a:lvl2pPr>
            <a:lvl3pPr indent="-317500" lvl="2" marL="1371600" rtl="0" algn="ctr">
              <a:spcBef>
                <a:spcPts val="1600"/>
              </a:spcBef>
              <a:spcAft>
                <a:spcPts val="0"/>
              </a:spcAft>
              <a:buClr>
                <a:schemeClr val="accent1"/>
              </a:buClr>
              <a:buSzPts val="1400"/>
              <a:buChar char="■"/>
              <a:defRPr>
                <a:solidFill>
                  <a:schemeClr val="accent1"/>
                </a:solidFill>
                <a:highlight>
                  <a:schemeClr val="dk1"/>
                </a:highlight>
              </a:defRPr>
            </a:lvl3pPr>
            <a:lvl4pPr indent="-317500" lvl="3" marL="1828800" rtl="0" algn="ctr">
              <a:spcBef>
                <a:spcPts val="1600"/>
              </a:spcBef>
              <a:spcAft>
                <a:spcPts val="0"/>
              </a:spcAft>
              <a:buClr>
                <a:schemeClr val="accent1"/>
              </a:buClr>
              <a:buSzPts val="1400"/>
              <a:buChar char="●"/>
              <a:defRPr>
                <a:solidFill>
                  <a:schemeClr val="accent1"/>
                </a:solidFill>
                <a:highlight>
                  <a:schemeClr val="dk1"/>
                </a:highlight>
              </a:defRPr>
            </a:lvl4pPr>
            <a:lvl5pPr indent="-317500" lvl="4" marL="2286000" rtl="0" algn="ctr">
              <a:spcBef>
                <a:spcPts val="1600"/>
              </a:spcBef>
              <a:spcAft>
                <a:spcPts val="0"/>
              </a:spcAft>
              <a:buClr>
                <a:schemeClr val="accent1"/>
              </a:buClr>
              <a:buSzPts val="1400"/>
              <a:buChar char="○"/>
              <a:defRPr>
                <a:solidFill>
                  <a:schemeClr val="accent1"/>
                </a:solidFill>
                <a:highlight>
                  <a:schemeClr val="dk1"/>
                </a:highlight>
              </a:defRPr>
            </a:lvl5pPr>
            <a:lvl6pPr indent="-317500" lvl="5" marL="2743200" rtl="0" algn="ctr">
              <a:spcBef>
                <a:spcPts val="1600"/>
              </a:spcBef>
              <a:spcAft>
                <a:spcPts val="0"/>
              </a:spcAft>
              <a:buClr>
                <a:schemeClr val="accent1"/>
              </a:buClr>
              <a:buSzPts val="1400"/>
              <a:buChar char="■"/>
              <a:defRPr>
                <a:solidFill>
                  <a:schemeClr val="accent1"/>
                </a:solidFill>
                <a:highlight>
                  <a:schemeClr val="dk1"/>
                </a:highlight>
              </a:defRPr>
            </a:lvl6pPr>
            <a:lvl7pPr indent="-317500" lvl="6" marL="3200400" rtl="0" algn="ctr">
              <a:spcBef>
                <a:spcPts val="1600"/>
              </a:spcBef>
              <a:spcAft>
                <a:spcPts val="0"/>
              </a:spcAft>
              <a:buClr>
                <a:schemeClr val="accent1"/>
              </a:buClr>
              <a:buSzPts val="1400"/>
              <a:buChar char="●"/>
              <a:defRPr>
                <a:solidFill>
                  <a:schemeClr val="accent1"/>
                </a:solidFill>
                <a:highlight>
                  <a:schemeClr val="dk1"/>
                </a:highlight>
              </a:defRPr>
            </a:lvl7pPr>
            <a:lvl8pPr indent="-317500" lvl="7" marL="3657600" rtl="0" algn="ctr">
              <a:spcBef>
                <a:spcPts val="1600"/>
              </a:spcBef>
              <a:spcAft>
                <a:spcPts val="0"/>
              </a:spcAft>
              <a:buClr>
                <a:schemeClr val="accent1"/>
              </a:buClr>
              <a:buSzPts val="1400"/>
              <a:buChar char="○"/>
              <a:defRPr>
                <a:solidFill>
                  <a:schemeClr val="accent1"/>
                </a:solidFill>
                <a:highlight>
                  <a:schemeClr val="dk1"/>
                </a:highlight>
              </a:defRPr>
            </a:lvl8pPr>
            <a:lvl9pPr indent="-317500" lvl="8" marL="4114800" rtl="0" algn="ctr">
              <a:spcBef>
                <a:spcPts val="1600"/>
              </a:spcBef>
              <a:spcAft>
                <a:spcPts val="1600"/>
              </a:spcAft>
              <a:buClr>
                <a:schemeClr val="accent1"/>
              </a:buClr>
              <a:buSzPts val="1400"/>
              <a:buChar char="■"/>
              <a:defRPr>
                <a:solidFill>
                  <a:schemeClr val="accent1"/>
                </a:solidFill>
                <a:highlight>
                  <a:schemeClr val="dk1"/>
                </a:highlight>
              </a:defRPr>
            </a:lvl9pPr>
          </a:lstStyle>
          <a:p/>
        </p:txBody>
      </p:sp>
      <p:sp>
        <p:nvSpPr>
          <p:cNvPr id="100" name="Google Shape;100;p2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101" name="Shape 101"/>
        <p:cNvGrpSpPr/>
        <p:nvPr/>
      </p:nvGrpSpPr>
      <p:grpSpPr>
        <a:xfrm>
          <a:off x="0" y="0"/>
          <a:ext cx="0" cy="0"/>
          <a:chOff x="0" y="0"/>
          <a:chExt cx="0" cy="0"/>
        </a:xfrm>
      </p:grpSpPr>
      <p:sp>
        <p:nvSpPr>
          <p:cNvPr id="102" name="Google Shape;102;p2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3.xml"/><Relationship Id="rId10" Type="http://schemas.openxmlformats.org/officeDocument/2006/relationships/slideLayout" Target="../slideLayouts/slideLayout22.xml"/><Relationship Id="rId12" Type="http://schemas.openxmlformats.org/officeDocument/2006/relationships/theme" Target="../theme/theme2.xml"/><Relationship Id="rId1" Type="http://schemas.openxmlformats.org/officeDocument/2006/relationships/slideLayout" Target="../slideLayouts/slideLayout13.xml"/><Relationship Id="rId2" Type="http://schemas.openxmlformats.org/officeDocument/2006/relationships/slideLayout" Target="../slideLayouts/slideLayout14.xml"/><Relationship Id="rId3" Type="http://schemas.openxmlformats.org/officeDocument/2006/relationships/slideLayout" Target="../slideLayouts/slideLayout15.xml"/><Relationship Id="rId4" Type="http://schemas.openxmlformats.org/officeDocument/2006/relationships/slideLayout" Target="../slideLayouts/slideLayout16.xml"/><Relationship Id="rId9" Type="http://schemas.openxmlformats.org/officeDocument/2006/relationships/slideLayout" Target="../slideLayouts/slideLayout21.xml"/><Relationship Id="rId5" Type="http://schemas.openxmlformats.org/officeDocument/2006/relationships/slideLayout" Target="../slideLayouts/slideLayout17.xml"/><Relationship Id="rId6" Type="http://schemas.openxmlformats.org/officeDocument/2006/relationships/slideLayout" Target="../slideLayouts/slideLayout18.xml"/><Relationship Id="rId7" Type="http://schemas.openxmlformats.org/officeDocument/2006/relationships/slideLayout" Target="../slideLayouts/slideLayout19.xml"/><Relationship Id="rId8"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1600"/>
              </a:spcBef>
              <a:spcAft>
                <a:spcPts val="0"/>
              </a:spcAft>
              <a:buClr>
                <a:schemeClr val="dk2"/>
              </a:buClr>
              <a:buSzPts val="1400"/>
              <a:buChar char="○"/>
              <a:defRPr>
                <a:solidFill>
                  <a:schemeClr val="dk2"/>
                </a:solidFill>
              </a:defRPr>
            </a:lvl2pPr>
            <a:lvl3pPr indent="-317500" lvl="2" marL="1371600">
              <a:lnSpc>
                <a:spcPct val="115000"/>
              </a:lnSpc>
              <a:spcBef>
                <a:spcPts val="1600"/>
              </a:spcBef>
              <a:spcAft>
                <a:spcPts val="0"/>
              </a:spcAft>
              <a:buClr>
                <a:schemeClr val="dk2"/>
              </a:buClr>
              <a:buSzPts val="1400"/>
              <a:buChar char="■"/>
              <a:defRPr>
                <a:solidFill>
                  <a:schemeClr val="dk2"/>
                </a:solidFill>
              </a:defRPr>
            </a:lvl3pPr>
            <a:lvl4pPr indent="-317500" lvl="3" marL="1828800">
              <a:lnSpc>
                <a:spcPct val="115000"/>
              </a:lnSpc>
              <a:spcBef>
                <a:spcPts val="1600"/>
              </a:spcBef>
              <a:spcAft>
                <a:spcPts val="0"/>
              </a:spcAft>
              <a:buClr>
                <a:schemeClr val="dk2"/>
              </a:buClr>
              <a:buSzPts val="1400"/>
              <a:buChar char="●"/>
              <a:defRPr>
                <a:solidFill>
                  <a:schemeClr val="dk2"/>
                </a:solidFill>
              </a:defRPr>
            </a:lvl4pPr>
            <a:lvl5pPr indent="-317500" lvl="4" marL="2286000">
              <a:lnSpc>
                <a:spcPct val="115000"/>
              </a:lnSpc>
              <a:spcBef>
                <a:spcPts val="1600"/>
              </a:spcBef>
              <a:spcAft>
                <a:spcPts val="0"/>
              </a:spcAft>
              <a:buClr>
                <a:schemeClr val="dk2"/>
              </a:buClr>
              <a:buSzPts val="1400"/>
              <a:buChar char="○"/>
              <a:defRPr>
                <a:solidFill>
                  <a:schemeClr val="dk2"/>
                </a:solidFill>
              </a:defRPr>
            </a:lvl5pPr>
            <a:lvl6pPr indent="-317500" lvl="5" marL="2743200">
              <a:lnSpc>
                <a:spcPct val="115000"/>
              </a:lnSpc>
              <a:spcBef>
                <a:spcPts val="1600"/>
              </a:spcBef>
              <a:spcAft>
                <a:spcPts val="0"/>
              </a:spcAft>
              <a:buClr>
                <a:schemeClr val="dk2"/>
              </a:buClr>
              <a:buSzPts val="1400"/>
              <a:buChar char="■"/>
              <a:defRPr>
                <a:solidFill>
                  <a:schemeClr val="dk2"/>
                </a:solidFill>
              </a:defRPr>
            </a:lvl6pPr>
            <a:lvl7pPr indent="-317500" lvl="6" marL="3200400">
              <a:lnSpc>
                <a:spcPct val="115000"/>
              </a:lnSpc>
              <a:spcBef>
                <a:spcPts val="1600"/>
              </a:spcBef>
              <a:spcAft>
                <a:spcPts val="0"/>
              </a:spcAft>
              <a:buClr>
                <a:schemeClr val="dk2"/>
              </a:buClr>
              <a:buSzPts val="1400"/>
              <a:buChar char="●"/>
              <a:defRPr>
                <a:solidFill>
                  <a:schemeClr val="dk2"/>
                </a:solidFill>
              </a:defRPr>
            </a:lvl7pPr>
            <a:lvl8pPr indent="-317500" lvl="7" marL="3657600">
              <a:lnSpc>
                <a:spcPct val="115000"/>
              </a:lnSpc>
              <a:spcBef>
                <a:spcPts val="1600"/>
              </a:spcBef>
              <a:spcAft>
                <a:spcPts val="0"/>
              </a:spcAft>
              <a:buClr>
                <a:schemeClr val="dk2"/>
              </a:buClr>
              <a:buSzPts val="1400"/>
              <a:buChar char="○"/>
              <a:defRPr>
                <a:solidFill>
                  <a:schemeClr val="dk2"/>
                </a:solidFill>
              </a:defRPr>
            </a:lvl8pPr>
            <a:lvl9pPr indent="-317500" lvl="8" marL="4114800">
              <a:lnSpc>
                <a:spcPct val="115000"/>
              </a:lnSpc>
              <a:spcBef>
                <a:spcPts val="1600"/>
              </a:spcBef>
              <a:spcAft>
                <a:spcPts val="160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beach-day">
    <p:bg>
      <p:bgPr>
        <a:solidFill>
          <a:schemeClr val="lt1"/>
        </a:solidFill>
      </p:bgPr>
    </p:bg>
    <p:spTree>
      <p:nvGrpSpPr>
        <p:cNvPr id="56" name="Shape 56"/>
        <p:cNvGrpSpPr/>
        <p:nvPr/>
      </p:nvGrpSpPr>
      <p:grpSpPr>
        <a:xfrm>
          <a:off x="0" y="0"/>
          <a:ext cx="0" cy="0"/>
          <a:chOff x="0" y="0"/>
          <a:chExt cx="0" cy="0"/>
        </a:xfrm>
      </p:grpSpPr>
      <p:sp>
        <p:nvSpPr>
          <p:cNvPr id="57" name="Google Shape;57;p14"/>
          <p:cNvSpPr txBox="1"/>
          <p:nvPr>
            <p:ph type="title"/>
          </p:nvPr>
        </p:nvSpPr>
        <p:spPr>
          <a:xfrm>
            <a:off x="311700" y="292850"/>
            <a:ext cx="8520600" cy="8010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1pPr>
            <a:lvl2pPr lvl="1"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2pPr>
            <a:lvl3pPr lvl="2"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3pPr>
            <a:lvl4pPr lvl="3"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4pPr>
            <a:lvl5pPr lvl="4"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5pPr>
            <a:lvl6pPr lvl="5"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6pPr>
            <a:lvl7pPr lvl="6"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7pPr>
            <a:lvl8pPr lvl="7"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8pPr>
            <a:lvl9pPr lvl="8"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9pPr>
          </a:lstStyle>
          <a:p/>
        </p:txBody>
      </p:sp>
      <p:sp>
        <p:nvSpPr>
          <p:cNvPr id="58" name="Google Shape;58;p14"/>
          <p:cNvSpPr txBox="1"/>
          <p:nvPr>
            <p:ph idx="1" type="body"/>
          </p:nvPr>
        </p:nvSpPr>
        <p:spPr>
          <a:xfrm>
            <a:off x="311700" y="1228675"/>
            <a:ext cx="8520600" cy="3340200"/>
          </a:xfrm>
          <a:prstGeom prst="rect">
            <a:avLst/>
          </a:prstGeom>
          <a:noFill/>
          <a:ln>
            <a:noFill/>
          </a:ln>
        </p:spPr>
        <p:txBody>
          <a:bodyPr anchorCtr="0" anchor="t" bIns="91425" lIns="91425" spcFirstLastPara="1" rIns="91425" wrap="square" tIns="91425">
            <a:noAutofit/>
          </a:bodyPr>
          <a:lstStyle>
            <a:lvl1pPr indent="-342900" lvl="0" marL="457200" rtl="0">
              <a:lnSpc>
                <a:spcPct val="115000"/>
              </a:lnSpc>
              <a:spcBef>
                <a:spcPts val="0"/>
              </a:spcBef>
              <a:spcAft>
                <a:spcPts val="0"/>
              </a:spcAft>
              <a:buClr>
                <a:schemeClr val="dk2"/>
              </a:buClr>
              <a:buSzPts val="1800"/>
              <a:buFont typeface="Source Code Pro"/>
              <a:buChar char="●"/>
              <a:defRPr sz="1800">
                <a:solidFill>
                  <a:schemeClr val="dk2"/>
                </a:solidFill>
                <a:latin typeface="Source Code Pro"/>
                <a:ea typeface="Source Code Pro"/>
                <a:cs typeface="Source Code Pro"/>
                <a:sym typeface="Source Code Pro"/>
              </a:defRPr>
            </a:lvl1pPr>
            <a:lvl2pPr indent="-317500" lvl="1" marL="9144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2pPr>
            <a:lvl3pPr indent="-317500" lvl="2" marL="13716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3pPr>
            <a:lvl4pPr indent="-317500" lvl="3" marL="18288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4pPr>
            <a:lvl5pPr indent="-317500" lvl="4" marL="22860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5pPr>
            <a:lvl6pPr indent="-317500" lvl="5" marL="27432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6pPr>
            <a:lvl7pPr indent="-317500" lvl="6" marL="32004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7pPr>
            <a:lvl8pPr indent="-317500" lvl="7" marL="36576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8pPr>
            <a:lvl9pPr indent="-317500" lvl="8" marL="4114800" rtl="0">
              <a:lnSpc>
                <a:spcPct val="115000"/>
              </a:lnSpc>
              <a:spcBef>
                <a:spcPts val="1600"/>
              </a:spcBef>
              <a:spcAft>
                <a:spcPts val="160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9pPr>
          </a:lstStyle>
          <a:p/>
        </p:txBody>
      </p:sp>
      <p:sp>
        <p:nvSpPr>
          <p:cNvPr id="59" name="Google Shape;59;p1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rtl="0" algn="r">
              <a:buNone/>
              <a:defRPr sz="1000">
                <a:solidFill>
                  <a:schemeClr val="accent1"/>
                </a:solidFill>
                <a:latin typeface="Source Code Pro"/>
                <a:ea typeface="Source Code Pro"/>
                <a:cs typeface="Source Code Pro"/>
                <a:sym typeface="Source Code Pro"/>
              </a:defRPr>
            </a:lvl1pPr>
            <a:lvl2pPr lvl="1" rtl="0" algn="r">
              <a:buNone/>
              <a:defRPr sz="1000">
                <a:solidFill>
                  <a:schemeClr val="accent1"/>
                </a:solidFill>
                <a:latin typeface="Source Code Pro"/>
                <a:ea typeface="Source Code Pro"/>
                <a:cs typeface="Source Code Pro"/>
                <a:sym typeface="Source Code Pro"/>
              </a:defRPr>
            </a:lvl2pPr>
            <a:lvl3pPr lvl="2" rtl="0" algn="r">
              <a:buNone/>
              <a:defRPr sz="1000">
                <a:solidFill>
                  <a:schemeClr val="accent1"/>
                </a:solidFill>
                <a:latin typeface="Source Code Pro"/>
                <a:ea typeface="Source Code Pro"/>
                <a:cs typeface="Source Code Pro"/>
                <a:sym typeface="Source Code Pro"/>
              </a:defRPr>
            </a:lvl3pPr>
            <a:lvl4pPr lvl="3" rtl="0" algn="r">
              <a:buNone/>
              <a:defRPr sz="1000">
                <a:solidFill>
                  <a:schemeClr val="accent1"/>
                </a:solidFill>
                <a:latin typeface="Source Code Pro"/>
                <a:ea typeface="Source Code Pro"/>
                <a:cs typeface="Source Code Pro"/>
                <a:sym typeface="Source Code Pro"/>
              </a:defRPr>
            </a:lvl4pPr>
            <a:lvl5pPr lvl="4" rtl="0" algn="r">
              <a:buNone/>
              <a:defRPr sz="1000">
                <a:solidFill>
                  <a:schemeClr val="accent1"/>
                </a:solidFill>
                <a:latin typeface="Source Code Pro"/>
                <a:ea typeface="Source Code Pro"/>
                <a:cs typeface="Source Code Pro"/>
                <a:sym typeface="Source Code Pro"/>
              </a:defRPr>
            </a:lvl5pPr>
            <a:lvl6pPr lvl="5" rtl="0" algn="r">
              <a:buNone/>
              <a:defRPr sz="1000">
                <a:solidFill>
                  <a:schemeClr val="accent1"/>
                </a:solidFill>
                <a:latin typeface="Source Code Pro"/>
                <a:ea typeface="Source Code Pro"/>
                <a:cs typeface="Source Code Pro"/>
                <a:sym typeface="Source Code Pro"/>
              </a:defRPr>
            </a:lvl6pPr>
            <a:lvl7pPr lvl="6" rtl="0" algn="r">
              <a:buNone/>
              <a:defRPr sz="1000">
                <a:solidFill>
                  <a:schemeClr val="accent1"/>
                </a:solidFill>
                <a:latin typeface="Source Code Pro"/>
                <a:ea typeface="Source Code Pro"/>
                <a:cs typeface="Source Code Pro"/>
                <a:sym typeface="Source Code Pro"/>
              </a:defRPr>
            </a:lvl7pPr>
            <a:lvl8pPr lvl="7" rtl="0" algn="r">
              <a:buNone/>
              <a:defRPr sz="1000">
                <a:solidFill>
                  <a:schemeClr val="accent1"/>
                </a:solidFill>
                <a:latin typeface="Source Code Pro"/>
                <a:ea typeface="Source Code Pro"/>
                <a:cs typeface="Source Code Pro"/>
                <a:sym typeface="Source Code Pro"/>
              </a:defRPr>
            </a:lvl8pPr>
            <a:lvl9pPr lvl="8" rtl="0" algn="r">
              <a:buNone/>
              <a:defRPr sz="1000">
                <a:solidFill>
                  <a:schemeClr val="accent1"/>
                </a:solidFill>
                <a:latin typeface="Source Code Pro"/>
                <a:ea typeface="Source Code Pro"/>
                <a:cs typeface="Source Code Pro"/>
                <a:sym typeface="Source Code Pro"/>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xml"/><Relationship Id="rId3" Type="http://schemas.openxmlformats.org/officeDocument/2006/relationships/hyperlink" Target="https://www.youtube.com/channel/UCAxW1XT0iEJo0TYlRfn6rYQ" TargetMode="Externa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7.png"/><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12.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hyperlink" Target="https://www.youtube.com/watch?v=f4ZHdzl6ZWg" TargetMode="External"/><Relationship Id="rId4" Type="http://schemas.openxmlformats.org/officeDocument/2006/relationships/image" Target="../media/image14.png"/><Relationship Id="rId5" Type="http://schemas.openxmlformats.org/officeDocument/2006/relationships/image" Target="../media/image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11.png"/><Relationship Id="rId4" Type="http://schemas.openxmlformats.org/officeDocument/2006/relationships/image" Target="../media/image1.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image" Target="../media/image17.png"/><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15.png"/><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16.png"/><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06" name="Shape 106"/>
        <p:cNvGrpSpPr/>
        <p:nvPr/>
      </p:nvGrpSpPr>
      <p:grpSpPr>
        <a:xfrm>
          <a:off x="0" y="0"/>
          <a:ext cx="0" cy="0"/>
          <a:chOff x="0" y="0"/>
          <a:chExt cx="0" cy="0"/>
        </a:xfrm>
      </p:grpSpPr>
      <p:sp>
        <p:nvSpPr>
          <p:cNvPr id="107" name="Google Shape;107;p26"/>
          <p:cNvSpPr txBox="1"/>
          <p:nvPr>
            <p:ph type="ctrTitle"/>
          </p:nvPr>
        </p:nvSpPr>
        <p:spPr>
          <a:xfrm>
            <a:off x="384000" y="72325"/>
            <a:ext cx="8520600" cy="945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7200"/>
              <a:t>Good Afternoon Year 6!</a:t>
            </a:r>
            <a:endParaRPr sz="7200"/>
          </a:p>
        </p:txBody>
      </p:sp>
      <p:sp>
        <p:nvSpPr>
          <p:cNvPr id="108" name="Google Shape;108;p26"/>
          <p:cNvSpPr txBox="1"/>
          <p:nvPr>
            <p:ph idx="1" type="subTitle"/>
          </p:nvPr>
        </p:nvSpPr>
        <p:spPr>
          <a:xfrm>
            <a:off x="384000" y="1198075"/>
            <a:ext cx="8520600" cy="25041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1400"/>
              <a:t>Let’s start our afternoon with a quick burst of energy! </a:t>
            </a:r>
            <a:endParaRPr sz="1400"/>
          </a:p>
          <a:p>
            <a:pPr indent="0" lvl="0" marL="0" rtl="0" algn="ctr">
              <a:spcBef>
                <a:spcPts val="0"/>
              </a:spcBef>
              <a:spcAft>
                <a:spcPts val="0"/>
              </a:spcAft>
              <a:buNone/>
            </a:pPr>
            <a:r>
              <a:t/>
            </a:r>
            <a:endParaRPr sz="1400"/>
          </a:p>
          <a:p>
            <a:pPr indent="0" lvl="0" marL="0" rtl="0" algn="ctr">
              <a:spcBef>
                <a:spcPts val="0"/>
              </a:spcBef>
              <a:spcAft>
                <a:spcPts val="0"/>
              </a:spcAft>
              <a:buNone/>
            </a:pPr>
            <a:r>
              <a:rPr lang="en-GB" sz="1400"/>
              <a:t>Get your PE kit at the ready because at the start of each afternoon session we will be joining Joe Wicks for our daily workout. </a:t>
            </a:r>
            <a:endParaRPr sz="1400"/>
          </a:p>
          <a:p>
            <a:pPr indent="0" lvl="0" marL="0" rtl="0" algn="ctr">
              <a:spcBef>
                <a:spcPts val="0"/>
              </a:spcBef>
              <a:spcAft>
                <a:spcPts val="0"/>
              </a:spcAft>
              <a:buNone/>
            </a:pPr>
            <a:r>
              <a:rPr lang="en-GB" sz="1400"/>
              <a:t>Do as much as you can and over the week you should find you are getting fitter and finding it easier. </a:t>
            </a:r>
            <a:endParaRPr sz="1400"/>
          </a:p>
          <a:p>
            <a:pPr indent="0" lvl="0" marL="0" rtl="0" algn="ctr">
              <a:spcBef>
                <a:spcPts val="0"/>
              </a:spcBef>
              <a:spcAft>
                <a:spcPts val="0"/>
              </a:spcAft>
              <a:buNone/>
            </a:pPr>
            <a:r>
              <a:rPr lang="en-GB" sz="1400"/>
              <a:t>Let’s go!</a:t>
            </a:r>
            <a:endParaRPr sz="1400"/>
          </a:p>
          <a:p>
            <a:pPr indent="0" lvl="0" marL="0" rtl="0" algn="ctr">
              <a:spcBef>
                <a:spcPts val="0"/>
              </a:spcBef>
              <a:spcAft>
                <a:spcPts val="0"/>
              </a:spcAft>
              <a:buNone/>
            </a:pPr>
            <a:r>
              <a:rPr lang="en-GB" sz="1400"/>
              <a:t>Click the youtube link below and select today’s date from the videos listed. </a:t>
            </a:r>
            <a:r>
              <a:rPr lang="en-GB"/>
              <a:t> </a:t>
            </a:r>
            <a:endParaRPr/>
          </a:p>
          <a:p>
            <a:pPr indent="0" lvl="0" marL="0" rtl="0" algn="ctr">
              <a:spcBef>
                <a:spcPts val="0"/>
              </a:spcBef>
              <a:spcAft>
                <a:spcPts val="0"/>
              </a:spcAft>
              <a:buNone/>
            </a:pPr>
            <a:r>
              <a:t/>
            </a:r>
            <a:endParaRPr/>
          </a:p>
        </p:txBody>
      </p:sp>
      <p:sp>
        <p:nvSpPr>
          <p:cNvPr id="109" name="Google Shape;109;p26"/>
          <p:cNvSpPr txBox="1"/>
          <p:nvPr/>
        </p:nvSpPr>
        <p:spPr>
          <a:xfrm>
            <a:off x="3976400" y="3882325"/>
            <a:ext cx="4410300" cy="485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100" u="sng">
                <a:solidFill>
                  <a:schemeClr val="hlink"/>
                </a:solidFill>
                <a:hlinkClick r:id="rId3"/>
              </a:rPr>
              <a:t>https://www.youtube.com/channel/UCAxW1XT0iEJo0TYlRfn6rYQ</a:t>
            </a:r>
            <a:endParaRPr/>
          </a:p>
        </p:txBody>
      </p:sp>
      <p:pic>
        <p:nvPicPr>
          <p:cNvPr id="110" name="Google Shape;110;p26"/>
          <p:cNvPicPr preferRelativeResize="0"/>
          <p:nvPr/>
        </p:nvPicPr>
        <p:blipFill>
          <a:blip r:embed="rId4">
            <a:alphaModFix/>
          </a:blip>
          <a:stretch>
            <a:fillRect/>
          </a:stretch>
        </p:blipFill>
        <p:spPr>
          <a:xfrm>
            <a:off x="792725" y="3586050"/>
            <a:ext cx="2704950" cy="1212125"/>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114" name="Shape 114"/>
        <p:cNvGrpSpPr/>
        <p:nvPr/>
      </p:nvGrpSpPr>
      <p:grpSpPr>
        <a:xfrm>
          <a:off x="0" y="0"/>
          <a:ext cx="0" cy="0"/>
          <a:chOff x="0" y="0"/>
          <a:chExt cx="0" cy="0"/>
        </a:xfrm>
      </p:grpSpPr>
      <p:sp>
        <p:nvSpPr>
          <p:cNvPr id="115" name="Google Shape;115;p27"/>
          <p:cNvSpPr/>
          <p:nvPr/>
        </p:nvSpPr>
        <p:spPr>
          <a:xfrm>
            <a:off x="2362100" y="265550"/>
            <a:ext cx="4053300" cy="1299900"/>
          </a:xfrm>
          <a:prstGeom prst="roundRect">
            <a:avLst>
              <a:gd fmla="val 16667" name="adj"/>
            </a:avLst>
          </a:prstGeom>
          <a:solidFill>
            <a:srgbClr val="F3F3F3"/>
          </a:solidFill>
          <a:ln cap="flat" cmpd="sng" w="38100">
            <a:solidFill>
              <a:schemeClr val="dk2"/>
            </a:solidFill>
            <a:prstDash val="lg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GB" sz="6500"/>
              <a:t>Space</a:t>
            </a:r>
            <a:endParaRPr sz="6500"/>
          </a:p>
        </p:txBody>
      </p:sp>
      <p:sp>
        <p:nvSpPr>
          <p:cNvPr id="116" name="Google Shape;116;p27"/>
          <p:cNvSpPr txBox="1"/>
          <p:nvPr/>
        </p:nvSpPr>
        <p:spPr>
          <a:xfrm>
            <a:off x="698900" y="1816950"/>
            <a:ext cx="7379700" cy="754800"/>
          </a:xfrm>
          <a:prstGeom prst="rect">
            <a:avLst/>
          </a:prstGeom>
          <a:solidFill>
            <a:srgbClr val="F3F3F3"/>
          </a:solidFill>
          <a:ln cap="flat" cmpd="sng" w="38100">
            <a:solidFill>
              <a:srgbClr val="000000"/>
            </a:solidFill>
            <a:prstDash val="lgDash"/>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lang="en-GB" sz="3700"/>
              <a:t>Satellites and the Moon</a:t>
            </a:r>
            <a:endParaRPr sz="3700"/>
          </a:p>
        </p:txBody>
      </p:sp>
      <p:pic>
        <p:nvPicPr>
          <p:cNvPr id="117" name="Google Shape;117;p27"/>
          <p:cNvPicPr preferRelativeResize="0"/>
          <p:nvPr/>
        </p:nvPicPr>
        <p:blipFill>
          <a:blip r:embed="rId3">
            <a:alphaModFix/>
          </a:blip>
          <a:stretch>
            <a:fillRect/>
          </a:stretch>
        </p:blipFill>
        <p:spPr>
          <a:xfrm>
            <a:off x="1032950" y="2682225"/>
            <a:ext cx="3022600" cy="2266950"/>
          </a:xfrm>
          <a:prstGeom prst="rect">
            <a:avLst/>
          </a:prstGeom>
          <a:noFill/>
          <a:ln cap="flat" cmpd="sng" w="38100">
            <a:solidFill>
              <a:srgbClr val="FFFFFF"/>
            </a:solidFill>
            <a:prstDash val="solid"/>
            <a:round/>
            <a:headEnd len="sm" w="sm" type="none"/>
            <a:tailEnd len="sm" w="sm" type="none"/>
          </a:ln>
        </p:spPr>
      </p:pic>
      <p:pic>
        <p:nvPicPr>
          <p:cNvPr id="118" name="Google Shape;118;p27"/>
          <p:cNvPicPr preferRelativeResize="0"/>
          <p:nvPr/>
        </p:nvPicPr>
        <p:blipFill>
          <a:blip r:embed="rId4">
            <a:alphaModFix/>
          </a:blip>
          <a:stretch>
            <a:fillRect/>
          </a:stretch>
        </p:blipFill>
        <p:spPr>
          <a:xfrm>
            <a:off x="4641250" y="2682225"/>
            <a:ext cx="2941172" cy="2266950"/>
          </a:xfrm>
          <a:prstGeom prst="rect">
            <a:avLst/>
          </a:prstGeom>
          <a:noFill/>
          <a:ln cap="flat" cmpd="sng" w="38100">
            <a:solidFill>
              <a:srgbClr val="FFFFFF"/>
            </a:solidFill>
            <a:prstDash val="solid"/>
            <a:round/>
            <a:headEnd len="sm" w="sm" type="none"/>
            <a:tailEnd len="sm" w="sm" type="none"/>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122" name="Shape 122"/>
        <p:cNvGrpSpPr/>
        <p:nvPr/>
      </p:nvGrpSpPr>
      <p:grpSpPr>
        <a:xfrm>
          <a:off x="0" y="0"/>
          <a:ext cx="0" cy="0"/>
          <a:chOff x="0" y="0"/>
          <a:chExt cx="0" cy="0"/>
        </a:xfrm>
      </p:grpSpPr>
      <p:sp>
        <p:nvSpPr>
          <p:cNvPr id="123" name="Google Shape;123;p28"/>
          <p:cNvSpPr/>
          <p:nvPr/>
        </p:nvSpPr>
        <p:spPr>
          <a:xfrm>
            <a:off x="146800" y="754700"/>
            <a:ext cx="8707500" cy="405300"/>
          </a:xfrm>
          <a:prstGeom prst="roundRect">
            <a:avLst>
              <a:gd fmla="val 16667" name="adj"/>
            </a:avLst>
          </a:prstGeom>
          <a:solidFill>
            <a:schemeClr val="lt2"/>
          </a:solidFill>
          <a:ln cap="flat" cmpd="sng" w="38100">
            <a:solidFill>
              <a:schemeClr val="dk2"/>
            </a:solidFill>
            <a:prstDash val="lg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GB" sz="1900"/>
              <a:t>What is a Satellite?</a:t>
            </a:r>
            <a:endParaRPr sz="1900"/>
          </a:p>
        </p:txBody>
      </p:sp>
      <p:sp>
        <p:nvSpPr>
          <p:cNvPr id="124" name="Google Shape;124;p28"/>
          <p:cNvSpPr txBox="1"/>
          <p:nvPr/>
        </p:nvSpPr>
        <p:spPr>
          <a:xfrm>
            <a:off x="209650" y="181750"/>
            <a:ext cx="8581800" cy="335400"/>
          </a:xfrm>
          <a:prstGeom prst="rect">
            <a:avLst/>
          </a:prstGeom>
          <a:solidFill>
            <a:srgbClr val="F3F3F3"/>
          </a:solidFill>
          <a:ln cap="flat" cmpd="sng" w="38100">
            <a:solidFill>
              <a:srgbClr val="000000"/>
            </a:solidFill>
            <a:prstDash val="lgDash"/>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GB"/>
              <a:t>Space - Satellites and the Moon</a:t>
            </a:r>
            <a:endParaRPr b="1"/>
          </a:p>
        </p:txBody>
      </p:sp>
      <p:pic>
        <p:nvPicPr>
          <p:cNvPr id="125" name="Google Shape;125;p28"/>
          <p:cNvPicPr preferRelativeResize="0"/>
          <p:nvPr/>
        </p:nvPicPr>
        <p:blipFill>
          <a:blip r:embed="rId3">
            <a:alphaModFix/>
          </a:blip>
          <a:stretch>
            <a:fillRect/>
          </a:stretch>
        </p:blipFill>
        <p:spPr>
          <a:xfrm>
            <a:off x="209650" y="1577975"/>
            <a:ext cx="4138100" cy="2810800"/>
          </a:xfrm>
          <a:prstGeom prst="rect">
            <a:avLst/>
          </a:prstGeom>
          <a:noFill/>
          <a:ln cap="flat" cmpd="sng" w="38100">
            <a:solidFill>
              <a:srgbClr val="FFFFFF"/>
            </a:solidFill>
            <a:prstDash val="solid"/>
            <a:round/>
            <a:headEnd len="sm" w="sm" type="none"/>
            <a:tailEnd len="sm" w="sm" type="none"/>
          </a:ln>
        </p:spPr>
      </p:pic>
      <p:sp>
        <p:nvSpPr>
          <p:cNvPr id="126" name="Google Shape;126;p28"/>
          <p:cNvSpPr/>
          <p:nvPr/>
        </p:nvSpPr>
        <p:spPr>
          <a:xfrm>
            <a:off x="4738175" y="1425650"/>
            <a:ext cx="3955500" cy="1425600"/>
          </a:xfrm>
          <a:prstGeom prst="wedgeRectCallout">
            <a:avLst>
              <a:gd fmla="val -23498" name="adj1"/>
              <a:gd fmla="val -75491" name="adj2"/>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GB" sz="1850">
                <a:solidFill>
                  <a:srgbClr val="4D5156"/>
                </a:solidFill>
                <a:highlight>
                  <a:srgbClr val="F3F3F3"/>
                </a:highlight>
              </a:rPr>
              <a:t>A </a:t>
            </a:r>
            <a:r>
              <a:rPr b="1" lang="en-GB" sz="1850">
                <a:solidFill>
                  <a:srgbClr val="5F6368"/>
                </a:solidFill>
                <a:highlight>
                  <a:srgbClr val="F3F3F3"/>
                </a:highlight>
              </a:rPr>
              <a:t>satellite</a:t>
            </a:r>
            <a:r>
              <a:rPr lang="en-GB" sz="1850">
                <a:solidFill>
                  <a:srgbClr val="4D5156"/>
                </a:solidFill>
                <a:highlight>
                  <a:srgbClr val="F3F3F3"/>
                </a:highlight>
              </a:rPr>
              <a:t> is a moon, planet or machine that orbits a planet or star. For example, Earth is a </a:t>
            </a:r>
            <a:r>
              <a:rPr b="1" lang="en-GB" sz="1850">
                <a:solidFill>
                  <a:srgbClr val="5F6368"/>
                </a:solidFill>
                <a:highlight>
                  <a:srgbClr val="F3F3F3"/>
                </a:highlight>
              </a:rPr>
              <a:t>satellite</a:t>
            </a:r>
            <a:r>
              <a:rPr lang="en-GB" sz="1850">
                <a:solidFill>
                  <a:srgbClr val="4D5156"/>
                </a:solidFill>
                <a:highlight>
                  <a:srgbClr val="F3F3F3"/>
                </a:highlight>
              </a:rPr>
              <a:t> because it orbits the sun.</a:t>
            </a:r>
            <a:endParaRPr sz="2200">
              <a:highlight>
                <a:srgbClr val="F3F3F3"/>
              </a:highlight>
            </a:endParaRPr>
          </a:p>
        </p:txBody>
      </p:sp>
      <p:sp>
        <p:nvSpPr>
          <p:cNvPr id="127" name="Google Shape;127;p28"/>
          <p:cNvSpPr/>
          <p:nvPr/>
        </p:nvSpPr>
        <p:spPr>
          <a:xfrm>
            <a:off x="4898800" y="3353125"/>
            <a:ext cx="3955500" cy="1425600"/>
          </a:xfrm>
          <a:prstGeom prst="wedgeRectCallout">
            <a:avLst>
              <a:gd fmla="val -64487" name="adj1"/>
              <a:gd fmla="val -16667" name="adj2"/>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GB" sz="1650">
                <a:solidFill>
                  <a:srgbClr val="4D5156"/>
                </a:solidFill>
                <a:highlight>
                  <a:srgbClr val="F3F3F3"/>
                </a:highlight>
              </a:rPr>
              <a:t>Usually, the word "</a:t>
            </a:r>
            <a:r>
              <a:rPr b="1" lang="en-GB" sz="1650">
                <a:solidFill>
                  <a:srgbClr val="5F6368"/>
                </a:solidFill>
                <a:highlight>
                  <a:srgbClr val="F3F3F3"/>
                </a:highlight>
              </a:rPr>
              <a:t>satellite</a:t>
            </a:r>
            <a:r>
              <a:rPr lang="en-GB" sz="1650">
                <a:solidFill>
                  <a:srgbClr val="4D5156"/>
                </a:solidFill>
                <a:highlight>
                  <a:srgbClr val="F3F3F3"/>
                </a:highlight>
              </a:rPr>
              <a:t>" refers to a machine that is launched into space and moves around Earth or another body in space. Earth and the moon are examples of natural </a:t>
            </a:r>
            <a:r>
              <a:rPr b="1" lang="en-GB" sz="1650">
                <a:solidFill>
                  <a:srgbClr val="5F6368"/>
                </a:solidFill>
                <a:highlight>
                  <a:srgbClr val="F3F3F3"/>
                </a:highlight>
              </a:rPr>
              <a:t>satellites</a:t>
            </a:r>
            <a:r>
              <a:rPr lang="en-GB" sz="1650">
                <a:solidFill>
                  <a:srgbClr val="4D5156"/>
                </a:solidFill>
                <a:highlight>
                  <a:srgbClr val="F3F3F3"/>
                </a:highlight>
              </a:rPr>
              <a:t>.</a:t>
            </a:r>
            <a:endParaRPr sz="2800">
              <a:highlight>
                <a:srgbClr val="F3F3F3"/>
              </a:highlight>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131" name="Shape 131"/>
        <p:cNvGrpSpPr/>
        <p:nvPr/>
      </p:nvGrpSpPr>
      <p:grpSpPr>
        <a:xfrm>
          <a:off x="0" y="0"/>
          <a:ext cx="0" cy="0"/>
          <a:chOff x="0" y="0"/>
          <a:chExt cx="0" cy="0"/>
        </a:xfrm>
      </p:grpSpPr>
      <p:sp>
        <p:nvSpPr>
          <p:cNvPr id="132" name="Google Shape;132;p29"/>
          <p:cNvSpPr/>
          <p:nvPr/>
        </p:nvSpPr>
        <p:spPr>
          <a:xfrm>
            <a:off x="146800" y="754700"/>
            <a:ext cx="8707500" cy="405300"/>
          </a:xfrm>
          <a:prstGeom prst="roundRect">
            <a:avLst>
              <a:gd fmla="val 16667" name="adj"/>
            </a:avLst>
          </a:prstGeom>
          <a:solidFill>
            <a:schemeClr val="lt2"/>
          </a:solidFill>
          <a:ln cap="flat" cmpd="sng" w="38100">
            <a:solidFill>
              <a:schemeClr val="dk2"/>
            </a:solidFill>
            <a:prstDash val="lg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GB" sz="1900"/>
              <a:t>Moon</a:t>
            </a:r>
            <a:endParaRPr sz="1900"/>
          </a:p>
        </p:txBody>
      </p:sp>
      <p:sp>
        <p:nvSpPr>
          <p:cNvPr id="133" name="Google Shape;133;p29"/>
          <p:cNvSpPr txBox="1"/>
          <p:nvPr/>
        </p:nvSpPr>
        <p:spPr>
          <a:xfrm>
            <a:off x="209650" y="181750"/>
            <a:ext cx="8581800" cy="335400"/>
          </a:xfrm>
          <a:prstGeom prst="rect">
            <a:avLst/>
          </a:prstGeom>
          <a:solidFill>
            <a:srgbClr val="F3F3F3"/>
          </a:solidFill>
          <a:ln cap="flat" cmpd="sng" w="38100">
            <a:solidFill>
              <a:srgbClr val="000000"/>
            </a:solidFill>
            <a:prstDash val="lgDash"/>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GB"/>
              <a:t>Space - Satellites and the Moon</a:t>
            </a:r>
            <a:endParaRPr b="1"/>
          </a:p>
        </p:txBody>
      </p:sp>
      <p:pic>
        <p:nvPicPr>
          <p:cNvPr id="134" name="Google Shape;134;p29"/>
          <p:cNvPicPr preferRelativeResize="0"/>
          <p:nvPr/>
        </p:nvPicPr>
        <p:blipFill>
          <a:blip r:embed="rId3">
            <a:alphaModFix/>
          </a:blip>
          <a:stretch>
            <a:fillRect/>
          </a:stretch>
        </p:blipFill>
        <p:spPr>
          <a:xfrm>
            <a:off x="320125" y="1228525"/>
            <a:ext cx="5113450" cy="3831100"/>
          </a:xfrm>
          <a:prstGeom prst="rect">
            <a:avLst/>
          </a:prstGeom>
          <a:noFill/>
          <a:ln>
            <a:noFill/>
          </a:ln>
        </p:spPr>
      </p:pic>
      <p:pic>
        <p:nvPicPr>
          <p:cNvPr id="135" name="Google Shape;135;p29"/>
          <p:cNvPicPr preferRelativeResize="0"/>
          <p:nvPr/>
        </p:nvPicPr>
        <p:blipFill>
          <a:blip r:embed="rId4">
            <a:alphaModFix/>
          </a:blip>
          <a:stretch>
            <a:fillRect/>
          </a:stretch>
        </p:blipFill>
        <p:spPr>
          <a:xfrm>
            <a:off x="3182697" y="1313825"/>
            <a:ext cx="5818950" cy="873200"/>
          </a:xfrm>
          <a:prstGeom prst="rect">
            <a:avLst/>
          </a:prstGeom>
          <a:noFill/>
          <a:ln cap="flat" cmpd="sng" w="38100">
            <a:solidFill>
              <a:schemeClr val="dk2"/>
            </a:solidFill>
            <a:prstDash val="solid"/>
            <a:round/>
            <a:headEnd len="sm" w="sm" type="none"/>
            <a:tailEnd len="sm" w="sm" type="none"/>
          </a:ln>
        </p:spPr>
      </p:pic>
      <p:sp>
        <p:nvSpPr>
          <p:cNvPr id="136" name="Google Shape;136;p29"/>
          <p:cNvSpPr txBox="1"/>
          <p:nvPr/>
        </p:nvSpPr>
        <p:spPr>
          <a:xfrm>
            <a:off x="6001650" y="2655625"/>
            <a:ext cx="3000000" cy="2287200"/>
          </a:xfrm>
          <a:prstGeom prst="rect">
            <a:avLst/>
          </a:prstGeom>
          <a:noFill/>
          <a:ln>
            <a:noFill/>
          </a:ln>
        </p:spPr>
        <p:txBody>
          <a:bodyPr anchorCtr="0" anchor="t" bIns="91425" lIns="91425" spcFirstLastPara="1" rIns="91425" wrap="square" tIns="91425">
            <a:noAutofit/>
          </a:bodyPr>
          <a:lstStyle/>
          <a:p>
            <a:pPr indent="0" lvl="0" marL="0" rtl="0" algn="r">
              <a:lnSpc>
                <a:spcPct val="115000"/>
              </a:lnSpc>
              <a:spcBef>
                <a:spcPts val="0"/>
              </a:spcBef>
              <a:spcAft>
                <a:spcPts val="0"/>
              </a:spcAft>
              <a:buNone/>
            </a:pPr>
            <a:r>
              <a:rPr b="1" lang="en-GB" sz="3600">
                <a:solidFill>
                  <a:schemeClr val="dk1"/>
                </a:solidFill>
              </a:rPr>
              <a:t>How do we see the moon?</a:t>
            </a:r>
            <a:endParaRPr b="1" sz="3600">
              <a:solidFill>
                <a:schemeClr val="dk1"/>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140" name="Shape 140"/>
        <p:cNvGrpSpPr/>
        <p:nvPr/>
      </p:nvGrpSpPr>
      <p:grpSpPr>
        <a:xfrm>
          <a:off x="0" y="0"/>
          <a:ext cx="0" cy="0"/>
          <a:chOff x="0" y="0"/>
          <a:chExt cx="0" cy="0"/>
        </a:xfrm>
      </p:grpSpPr>
      <p:sp>
        <p:nvSpPr>
          <p:cNvPr id="141" name="Google Shape;141;p30"/>
          <p:cNvSpPr/>
          <p:nvPr/>
        </p:nvSpPr>
        <p:spPr>
          <a:xfrm>
            <a:off x="146800" y="754700"/>
            <a:ext cx="8707500" cy="405300"/>
          </a:xfrm>
          <a:prstGeom prst="roundRect">
            <a:avLst>
              <a:gd fmla="val 16667" name="adj"/>
            </a:avLst>
          </a:prstGeom>
          <a:solidFill>
            <a:schemeClr val="lt2"/>
          </a:solidFill>
          <a:ln cap="flat" cmpd="sng" w="38100">
            <a:solidFill>
              <a:schemeClr val="dk2"/>
            </a:solidFill>
            <a:prstDash val="lg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GB" sz="1900"/>
              <a:t>Moon - click on the image to find out more about phases of the moon</a:t>
            </a:r>
            <a:endParaRPr sz="1900"/>
          </a:p>
        </p:txBody>
      </p:sp>
      <p:sp>
        <p:nvSpPr>
          <p:cNvPr id="142" name="Google Shape;142;p30"/>
          <p:cNvSpPr txBox="1"/>
          <p:nvPr/>
        </p:nvSpPr>
        <p:spPr>
          <a:xfrm>
            <a:off x="209650" y="181750"/>
            <a:ext cx="8581800" cy="335400"/>
          </a:xfrm>
          <a:prstGeom prst="rect">
            <a:avLst/>
          </a:prstGeom>
          <a:solidFill>
            <a:srgbClr val="F3F3F3"/>
          </a:solidFill>
          <a:ln cap="flat" cmpd="sng" w="38100">
            <a:solidFill>
              <a:srgbClr val="000000"/>
            </a:solidFill>
            <a:prstDash val="lgDash"/>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GB"/>
              <a:t>Space - Satellites and the Moon</a:t>
            </a:r>
            <a:endParaRPr b="1"/>
          </a:p>
        </p:txBody>
      </p:sp>
      <p:sp>
        <p:nvSpPr>
          <p:cNvPr id="143" name="Google Shape;143;p30"/>
          <p:cNvSpPr txBox="1"/>
          <p:nvPr/>
        </p:nvSpPr>
        <p:spPr>
          <a:xfrm>
            <a:off x="104800" y="1397550"/>
            <a:ext cx="8791500" cy="964500"/>
          </a:xfrm>
          <a:prstGeom prst="rect">
            <a:avLst/>
          </a:prstGeom>
          <a:solidFill>
            <a:srgbClr val="FFFFFF"/>
          </a:solidFill>
          <a:ln cap="flat" cmpd="sng" w="38100">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76200" rtl="0" algn="l">
              <a:lnSpc>
                <a:spcPct val="115000"/>
              </a:lnSpc>
              <a:spcBef>
                <a:spcPts val="900"/>
              </a:spcBef>
              <a:spcAft>
                <a:spcPts val="0"/>
              </a:spcAft>
              <a:buNone/>
            </a:pPr>
            <a:r>
              <a:rPr lang="en-GB" sz="1800">
                <a:solidFill>
                  <a:schemeClr val="dk1"/>
                </a:solidFill>
              </a:rPr>
              <a:t>The moon appears to be shaped differently at different times, this happens because only certain parts of the moon have light on them at some points of </a:t>
            </a:r>
            <a:r>
              <a:rPr lang="en-GB" sz="1800">
                <a:solidFill>
                  <a:schemeClr val="dk1"/>
                </a:solidFill>
              </a:rPr>
              <a:t>its</a:t>
            </a:r>
            <a:r>
              <a:rPr lang="en-GB" sz="1800">
                <a:solidFill>
                  <a:schemeClr val="dk1"/>
                </a:solidFill>
              </a:rPr>
              <a:t> orbit.</a:t>
            </a:r>
            <a:endParaRPr sz="1800">
              <a:solidFill>
                <a:schemeClr val="dk1"/>
              </a:solidFill>
            </a:endParaRPr>
          </a:p>
        </p:txBody>
      </p:sp>
      <p:pic>
        <p:nvPicPr>
          <p:cNvPr id="144" name="Google Shape;144;p30">
            <a:hlinkClick r:id="rId3"/>
          </p:cNvPr>
          <p:cNvPicPr preferRelativeResize="0"/>
          <p:nvPr/>
        </p:nvPicPr>
        <p:blipFill>
          <a:blip r:embed="rId4">
            <a:alphaModFix/>
          </a:blip>
          <a:stretch>
            <a:fillRect/>
          </a:stretch>
        </p:blipFill>
        <p:spPr>
          <a:xfrm>
            <a:off x="152400" y="2514450"/>
            <a:ext cx="4346774" cy="2476650"/>
          </a:xfrm>
          <a:prstGeom prst="rect">
            <a:avLst/>
          </a:prstGeom>
          <a:noFill/>
          <a:ln>
            <a:noFill/>
          </a:ln>
        </p:spPr>
      </p:pic>
      <p:pic>
        <p:nvPicPr>
          <p:cNvPr id="145" name="Google Shape;145;p30"/>
          <p:cNvPicPr preferRelativeResize="0"/>
          <p:nvPr/>
        </p:nvPicPr>
        <p:blipFill>
          <a:blip r:embed="rId5">
            <a:alphaModFix/>
          </a:blip>
          <a:stretch>
            <a:fillRect/>
          </a:stretch>
        </p:blipFill>
        <p:spPr>
          <a:xfrm>
            <a:off x="5115549" y="2250225"/>
            <a:ext cx="3378200" cy="2893276"/>
          </a:xfrm>
          <a:prstGeom prst="rect">
            <a:avLst/>
          </a:prstGeom>
          <a:noFill/>
          <a:ln cap="flat" cmpd="sng" w="38100">
            <a:solidFill>
              <a:schemeClr val="dk2"/>
            </a:solidFill>
            <a:prstDash val="solid"/>
            <a:round/>
            <a:headEnd len="sm" w="sm" type="none"/>
            <a:tailEnd len="sm" w="sm" type="none"/>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149" name="Shape 149"/>
        <p:cNvGrpSpPr/>
        <p:nvPr/>
      </p:nvGrpSpPr>
      <p:grpSpPr>
        <a:xfrm>
          <a:off x="0" y="0"/>
          <a:ext cx="0" cy="0"/>
          <a:chOff x="0" y="0"/>
          <a:chExt cx="0" cy="0"/>
        </a:xfrm>
      </p:grpSpPr>
      <p:sp>
        <p:nvSpPr>
          <p:cNvPr id="150" name="Google Shape;150;p31"/>
          <p:cNvSpPr/>
          <p:nvPr/>
        </p:nvSpPr>
        <p:spPr>
          <a:xfrm>
            <a:off x="139775" y="1474525"/>
            <a:ext cx="3856200" cy="1544400"/>
          </a:xfrm>
          <a:prstGeom prst="roundRect">
            <a:avLst>
              <a:gd fmla="val 16667" name="adj"/>
            </a:avLst>
          </a:prstGeom>
          <a:solidFill>
            <a:schemeClr val="lt2"/>
          </a:solidFill>
          <a:ln cap="flat" cmpd="sng" w="38100">
            <a:solidFill>
              <a:schemeClr val="dk2"/>
            </a:solidFill>
            <a:prstDash val="lg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t/>
            </a:r>
            <a:endParaRPr sz="1900"/>
          </a:p>
          <a:p>
            <a:pPr indent="0" lvl="0" marL="0" rtl="0" algn="ctr">
              <a:spcBef>
                <a:spcPts val="0"/>
              </a:spcBef>
              <a:spcAft>
                <a:spcPts val="0"/>
              </a:spcAft>
              <a:buNone/>
            </a:pPr>
            <a:r>
              <a:rPr lang="en-GB" sz="1900"/>
              <a:t>Phases of the </a:t>
            </a:r>
            <a:r>
              <a:rPr lang="en-GB" sz="1900"/>
              <a:t>Moon - </a:t>
            </a:r>
            <a:endParaRPr sz="1900"/>
          </a:p>
          <a:p>
            <a:pPr indent="0" lvl="0" marL="0" rtl="0" algn="ctr">
              <a:spcBef>
                <a:spcPts val="0"/>
              </a:spcBef>
              <a:spcAft>
                <a:spcPts val="0"/>
              </a:spcAft>
              <a:buNone/>
            </a:pPr>
            <a:r>
              <a:rPr lang="en-GB" sz="1900"/>
              <a:t>Can you colour in the phases of the moon on your resource sheet.</a:t>
            </a:r>
            <a:endParaRPr sz="1900"/>
          </a:p>
          <a:p>
            <a:pPr indent="0" lvl="0" marL="0" rtl="0" algn="ctr">
              <a:spcBef>
                <a:spcPts val="0"/>
              </a:spcBef>
              <a:spcAft>
                <a:spcPts val="0"/>
              </a:spcAft>
              <a:buNone/>
            </a:pPr>
            <a:r>
              <a:rPr lang="en-GB" sz="1900"/>
              <a:t> </a:t>
            </a:r>
            <a:endParaRPr sz="1900"/>
          </a:p>
        </p:txBody>
      </p:sp>
      <p:sp>
        <p:nvSpPr>
          <p:cNvPr id="151" name="Google Shape;151;p31"/>
          <p:cNvSpPr txBox="1"/>
          <p:nvPr/>
        </p:nvSpPr>
        <p:spPr>
          <a:xfrm>
            <a:off x="209650" y="181750"/>
            <a:ext cx="8581800" cy="335400"/>
          </a:xfrm>
          <a:prstGeom prst="rect">
            <a:avLst/>
          </a:prstGeom>
          <a:solidFill>
            <a:srgbClr val="F3F3F3"/>
          </a:solidFill>
          <a:ln cap="flat" cmpd="sng" w="38100">
            <a:solidFill>
              <a:srgbClr val="000000"/>
            </a:solidFill>
            <a:prstDash val="lgDash"/>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GB"/>
              <a:t>Space - Satellites and the Moon</a:t>
            </a:r>
            <a:endParaRPr b="1"/>
          </a:p>
        </p:txBody>
      </p:sp>
      <p:pic>
        <p:nvPicPr>
          <p:cNvPr id="152" name="Google Shape;152;p31"/>
          <p:cNvPicPr preferRelativeResize="0"/>
          <p:nvPr/>
        </p:nvPicPr>
        <p:blipFill>
          <a:blip r:embed="rId3">
            <a:alphaModFix/>
          </a:blip>
          <a:stretch>
            <a:fillRect/>
          </a:stretch>
        </p:blipFill>
        <p:spPr>
          <a:xfrm>
            <a:off x="4130950" y="621950"/>
            <a:ext cx="4831325" cy="4283950"/>
          </a:xfrm>
          <a:prstGeom prst="rect">
            <a:avLst/>
          </a:prstGeom>
          <a:noFill/>
          <a:ln cap="flat" cmpd="sng" w="38100">
            <a:solidFill>
              <a:schemeClr val="dk2"/>
            </a:solidFill>
            <a:prstDash val="solid"/>
            <a:round/>
            <a:headEnd len="sm" w="sm" type="none"/>
            <a:tailEnd len="sm" w="sm" type="none"/>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156" name="Shape 156"/>
        <p:cNvGrpSpPr/>
        <p:nvPr/>
      </p:nvGrpSpPr>
      <p:grpSpPr>
        <a:xfrm>
          <a:off x="0" y="0"/>
          <a:ext cx="0" cy="0"/>
          <a:chOff x="0" y="0"/>
          <a:chExt cx="0" cy="0"/>
        </a:xfrm>
      </p:grpSpPr>
      <p:sp>
        <p:nvSpPr>
          <p:cNvPr id="157" name="Google Shape;157;p32"/>
          <p:cNvSpPr/>
          <p:nvPr/>
        </p:nvSpPr>
        <p:spPr>
          <a:xfrm>
            <a:off x="2362100" y="265550"/>
            <a:ext cx="4053300" cy="1299900"/>
          </a:xfrm>
          <a:prstGeom prst="roundRect">
            <a:avLst>
              <a:gd fmla="val 16667" name="adj"/>
            </a:avLst>
          </a:prstGeom>
          <a:solidFill>
            <a:srgbClr val="F3F3F3"/>
          </a:solidFill>
          <a:ln cap="flat" cmpd="sng" w="38100">
            <a:solidFill>
              <a:schemeClr val="dk2"/>
            </a:solidFill>
            <a:prstDash val="lg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GB" sz="6500"/>
              <a:t>Space</a:t>
            </a:r>
            <a:endParaRPr sz="6500"/>
          </a:p>
        </p:txBody>
      </p:sp>
      <p:sp>
        <p:nvSpPr>
          <p:cNvPr id="158" name="Google Shape;158;p32"/>
          <p:cNvSpPr txBox="1"/>
          <p:nvPr/>
        </p:nvSpPr>
        <p:spPr>
          <a:xfrm>
            <a:off x="698900" y="1816950"/>
            <a:ext cx="7379700" cy="754800"/>
          </a:xfrm>
          <a:prstGeom prst="rect">
            <a:avLst/>
          </a:prstGeom>
          <a:solidFill>
            <a:srgbClr val="F3F3F3"/>
          </a:solidFill>
          <a:ln cap="flat" cmpd="sng" w="38100">
            <a:solidFill>
              <a:srgbClr val="000000"/>
            </a:solidFill>
            <a:prstDash val="lgDash"/>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lang="en-GB" sz="3700"/>
              <a:t>Eclipses </a:t>
            </a:r>
            <a:endParaRPr sz="3700"/>
          </a:p>
        </p:txBody>
      </p:sp>
      <p:pic>
        <p:nvPicPr>
          <p:cNvPr id="159" name="Google Shape;159;p32"/>
          <p:cNvPicPr preferRelativeResize="0"/>
          <p:nvPr/>
        </p:nvPicPr>
        <p:blipFill>
          <a:blip r:embed="rId3">
            <a:alphaModFix/>
          </a:blip>
          <a:stretch>
            <a:fillRect/>
          </a:stretch>
        </p:blipFill>
        <p:spPr>
          <a:xfrm>
            <a:off x="445900" y="2724150"/>
            <a:ext cx="4030134" cy="2266950"/>
          </a:xfrm>
          <a:prstGeom prst="rect">
            <a:avLst/>
          </a:prstGeom>
          <a:noFill/>
          <a:ln cap="flat" cmpd="sng" w="38100">
            <a:solidFill>
              <a:srgbClr val="FFFFFF"/>
            </a:solidFill>
            <a:prstDash val="solid"/>
            <a:round/>
            <a:headEnd len="sm" w="sm" type="none"/>
            <a:tailEnd len="sm" w="sm" type="none"/>
          </a:ln>
        </p:spPr>
      </p:pic>
      <p:pic>
        <p:nvPicPr>
          <p:cNvPr id="160" name="Google Shape;160;p32"/>
          <p:cNvPicPr preferRelativeResize="0"/>
          <p:nvPr/>
        </p:nvPicPr>
        <p:blipFill>
          <a:blip r:embed="rId4">
            <a:alphaModFix/>
          </a:blip>
          <a:stretch>
            <a:fillRect/>
          </a:stretch>
        </p:blipFill>
        <p:spPr>
          <a:xfrm>
            <a:off x="4768200" y="2724150"/>
            <a:ext cx="4030125" cy="2266945"/>
          </a:xfrm>
          <a:prstGeom prst="rect">
            <a:avLst/>
          </a:prstGeom>
          <a:noFill/>
          <a:ln cap="flat" cmpd="sng" w="38100">
            <a:solidFill>
              <a:srgbClr val="FFFFFF"/>
            </a:solidFill>
            <a:prstDash val="solid"/>
            <a:round/>
            <a:headEnd len="sm" w="sm" type="none"/>
            <a:tailEnd len="sm" w="sm" type="none"/>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164" name="Shape 164"/>
        <p:cNvGrpSpPr/>
        <p:nvPr/>
      </p:nvGrpSpPr>
      <p:grpSpPr>
        <a:xfrm>
          <a:off x="0" y="0"/>
          <a:ext cx="0" cy="0"/>
          <a:chOff x="0" y="0"/>
          <a:chExt cx="0" cy="0"/>
        </a:xfrm>
      </p:grpSpPr>
      <p:sp>
        <p:nvSpPr>
          <p:cNvPr id="165" name="Google Shape;165;p33"/>
          <p:cNvSpPr/>
          <p:nvPr/>
        </p:nvSpPr>
        <p:spPr>
          <a:xfrm>
            <a:off x="146800" y="754700"/>
            <a:ext cx="8707500" cy="405300"/>
          </a:xfrm>
          <a:prstGeom prst="roundRect">
            <a:avLst>
              <a:gd fmla="val 16667" name="adj"/>
            </a:avLst>
          </a:prstGeom>
          <a:solidFill>
            <a:schemeClr val="lt2"/>
          </a:solidFill>
          <a:ln cap="flat" cmpd="sng" w="38100">
            <a:solidFill>
              <a:schemeClr val="dk2"/>
            </a:solidFill>
            <a:prstDash val="lg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1900"/>
              <a:t>What is a Solar Eclipse</a:t>
            </a:r>
            <a:endParaRPr b="1" sz="1900"/>
          </a:p>
        </p:txBody>
      </p:sp>
      <p:sp>
        <p:nvSpPr>
          <p:cNvPr id="166" name="Google Shape;166;p33"/>
          <p:cNvSpPr txBox="1"/>
          <p:nvPr/>
        </p:nvSpPr>
        <p:spPr>
          <a:xfrm>
            <a:off x="209650" y="181750"/>
            <a:ext cx="8581800" cy="335400"/>
          </a:xfrm>
          <a:prstGeom prst="rect">
            <a:avLst/>
          </a:prstGeom>
          <a:solidFill>
            <a:srgbClr val="F3F3F3"/>
          </a:solidFill>
          <a:ln cap="flat" cmpd="sng" w="38100">
            <a:solidFill>
              <a:srgbClr val="000000"/>
            </a:solidFill>
            <a:prstDash val="lgDash"/>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GB"/>
              <a:t>Space - Eclipses</a:t>
            </a:r>
            <a:endParaRPr b="1"/>
          </a:p>
        </p:txBody>
      </p:sp>
      <p:sp>
        <p:nvSpPr>
          <p:cNvPr id="167" name="Google Shape;167;p33"/>
          <p:cNvSpPr/>
          <p:nvPr/>
        </p:nvSpPr>
        <p:spPr>
          <a:xfrm>
            <a:off x="4738175" y="1425650"/>
            <a:ext cx="3955500" cy="3200700"/>
          </a:xfrm>
          <a:prstGeom prst="wedgeRectCallout">
            <a:avLst>
              <a:gd fmla="val -4771" name="adj1"/>
              <a:gd fmla="val -65606" name="adj2"/>
            </a:avLst>
          </a:prstGeom>
          <a:solidFill>
            <a:srgbClr val="EFEFEF"/>
          </a:solidFill>
          <a:ln cap="flat" cmpd="sng" w="2857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GB" sz="1900">
                <a:solidFill>
                  <a:srgbClr val="222222"/>
                </a:solidFill>
                <a:highlight>
                  <a:srgbClr val="F3F3F3"/>
                </a:highlight>
              </a:rPr>
              <a:t>A </a:t>
            </a:r>
            <a:r>
              <a:rPr b="1" lang="en-GB" sz="1900">
                <a:solidFill>
                  <a:srgbClr val="222222"/>
                </a:solidFill>
                <a:highlight>
                  <a:srgbClr val="F3F3F3"/>
                </a:highlight>
              </a:rPr>
              <a:t>solar eclipse</a:t>
            </a:r>
            <a:r>
              <a:rPr lang="en-GB" sz="1900">
                <a:solidFill>
                  <a:srgbClr val="222222"/>
                </a:solidFill>
                <a:highlight>
                  <a:srgbClr val="F3F3F3"/>
                </a:highlight>
              </a:rPr>
              <a:t> happens when the Moon moves between Earth and the Sun. When this happens, the Moon gradually blocks out the light from the Sun. If the Sun and Moon line up perfectly in the sky, we call it a total </a:t>
            </a:r>
            <a:r>
              <a:rPr b="1" lang="en-GB" sz="1900">
                <a:solidFill>
                  <a:srgbClr val="222222"/>
                </a:solidFill>
                <a:highlight>
                  <a:srgbClr val="F3F3F3"/>
                </a:highlight>
              </a:rPr>
              <a:t>solar eclipse</a:t>
            </a:r>
            <a:r>
              <a:rPr lang="en-GB" sz="1900">
                <a:solidFill>
                  <a:srgbClr val="222222"/>
                </a:solidFill>
                <a:highlight>
                  <a:srgbClr val="F3F3F3"/>
                </a:highlight>
              </a:rPr>
              <a:t>. The daytime sky becomes darker, until it feels just like night — you can even see the stars!</a:t>
            </a:r>
            <a:endParaRPr sz="2900">
              <a:highlight>
                <a:srgbClr val="F3F3F3"/>
              </a:highlight>
            </a:endParaRPr>
          </a:p>
        </p:txBody>
      </p:sp>
      <p:pic>
        <p:nvPicPr>
          <p:cNvPr id="168" name="Google Shape;168;p33"/>
          <p:cNvPicPr preferRelativeResize="0"/>
          <p:nvPr/>
        </p:nvPicPr>
        <p:blipFill>
          <a:blip r:embed="rId3">
            <a:alphaModFix/>
          </a:blip>
          <a:stretch>
            <a:fillRect/>
          </a:stretch>
        </p:blipFill>
        <p:spPr>
          <a:xfrm>
            <a:off x="1348825" y="1312425"/>
            <a:ext cx="3291525" cy="2194350"/>
          </a:xfrm>
          <a:prstGeom prst="rect">
            <a:avLst/>
          </a:prstGeom>
          <a:noFill/>
          <a:ln cap="flat" cmpd="sng" w="38100">
            <a:solidFill>
              <a:srgbClr val="FFFFFF"/>
            </a:solidFill>
            <a:prstDash val="solid"/>
            <a:round/>
            <a:headEnd len="sm" w="sm" type="none"/>
            <a:tailEnd len="sm" w="sm" type="none"/>
          </a:ln>
        </p:spPr>
      </p:pic>
      <p:pic>
        <p:nvPicPr>
          <p:cNvPr id="169" name="Google Shape;169;p33"/>
          <p:cNvPicPr preferRelativeResize="0"/>
          <p:nvPr/>
        </p:nvPicPr>
        <p:blipFill>
          <a:blip r:embed="rId4">
            <a:alphaModFix/>
          </a:blip>
          <a:stretch>
            <a:fillRect/>
          </a:stretch>
        </p:blipFill>
        <p:spPr>
          <a:xfrm>
            <a:off x="209650" y="2737838"/>
            <a:ext cx="3048000" cy="2295525"/>
          </a:xfrm>
          <a:prstGeom prst="rect">
            <a:avLst/>
          </a:prstGeom>
          <a:noFill/>
          <a:ln cap="flat" cmpd="sng" w="76200">
            <a:solidFill>
              <a:srgbClr val="FFFFFF"/>
            </a:solidFill>
            <a:prstDash val="solid"/>
            <a:round/>
            <a:headEnd len="sm" w="sm" type="none"/>
            <a:tailEnd len="sm" w="sm" type="none"/>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173" name="Shape 173"/>
        <p:cNvGrpSpPr/>
        <p:nvPr/>
      </p:nvGrpSpPr>
      <p:grpSpPr>
        <a:xfrm>
          <a:off x="0" y="0"/>
          <a:ext cx="0" cy="0"/>
          <a:chOff x="0" y="0"/>
          <a:chExt cx="0" cy="0"/>
        </a:xfrm>
      </p:grpSpPr>
      <p:sp>
        <p:nvSpPr>
          <p:cNvPr id="174" name="Google Shape;174;p34"/>
          <p:cNvSpPr/>
          <p:nvPr/>
        </p:nvSpPr>
        <p:spPr>
          <a:xfrm>
            <a:off x="146800" y="754700"/>
            <a:ext cx="8707500" cy="405300"/>
          </a:xfrm>
          <a:prstGeom prst="roundRect">
            <a:avLst>
              <a:gd fmla="val 16667" name="adj"/>
            </a:avLst>
          </a:prstGeom>
          <a:solidFill>
            <a:schemeClr val="lt2"/>
          </a:solidFill>
          <a:ln cap="flat" cmpd="sng" w="38100">
            <a:solidFill>
              <a:schemeClr val="dk2"/>
            </a:solidFill>
            <a:prstDash val="lg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1900"/>
              <a:t>What is a Lunar Eclipse</a:t>
            </a:r>
            <a:endParaRPr b="1" sz="1900"/>
          </a:p>
        </p:txBody>
      </p:sp>
      <p:sp>
        <p:nvSpPr>
          <p:cNvPr id="175" name="Google Shape;175;p34"/>
          <p:cNvSpPr txBox="1"/>
          <p:nvPr/>
        </p:nvSpPr>
        <p:spPr>
          <a:xfrm>
            <a:off x="209650" y="181750"/>
            <a:ext cx="8581800" cy="335400"/>
          </a:xfrm>
          <a:prstGeom prst="rect">
            <a:avLst/>
          </a:prstGeom>
          <a:solidFill>
            <a:srgbClr val="F3F3F3"/>
          </a:solidFill>
          <a:ln cap="flat" cmpd="sng" w="38100">
            <a:solidFill>
              <a:srgbClr val="000000"/>
            </a:solidFill>
            <a:prstDash val="lgDash"/>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GB"/>
              <a:t>Space - Eclipses</a:t>
            </a:r>
            <a:endParaRPr b="1"/>
          </a:p>
        </p:txBody>
      </p:sp>
      <p:sp>
        <p:nvSpPr>
          <p:cNvPr id="176" name="Google Shape;176;p34"/>
          <p:cNvSpPr/>
          <p:nvPr/>
        </p:nvSpPr>
        <p:spPr>
          <a:xfrm>
            <a:off x="4835950" y="1509500"/>
            <a:ext cx="3955500" cy="3298500"/>
          </a:xfrm>
          <a:prstGeom prst="wedgeRectCallout">
            <a:avLst>
              <a:gd fmla="val -4771" name="adj1"/>
              <a:gd fmla="val -65606" name="adj2"/>
            </a:avLst>
          </a:prstGeom>
          <a:solidFill>
            <a:srgbClr val="EFEFEF"/>
          </a:solidFill>
          <a:ln cap="flat" cmpd="sng" w="2857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GB" sz="1900">
                <a:solidFill>
                  <a:srgbClr val="222222"/>
                </a:solidFill>
                <a:highlight>
                  <a:srgbClr val="F3F3F3"/>
                </a:highlight>
              </a:rPr>
              <a:t>When the Earth moves between the sun and the </a:t>
            </a:r>
            <a:r>
              <a:rPr b="1" lang="en-GB" sz="1900">
                <a:solidFill>
                  <a:srgbClr val="222222"/>
                </a:solidFill>
                <a:highlight>
                  <a:srgbClr val="F3F3F3"/>
                </a:highlight>
              </a:rPr>
              <a:t>moon</a:t>
            </a:r>
            <a:r>
              <a:rPr lang="en-GB" sz="1900">
                <a:solidFill>
                  <a:srgbClr val="222222"/>
                </a:solidFill>
                <a:highlight>
                  <a:srgbClr val="F3F3F3"/>
                </a:highlight>
              </a:rPr>
              <a:t>, therefore blocking the sun's rays from striking the </a:t>
            </a:r>
            <a:r>
              <a:rPr b="1" lang="en-GB" sz="1900">
                <a:solidFill>
                  <a:srgbClr val="222222"/>
                </a:solidFill>
                <a:highlight>
                  <a:srgbClr val="F3F3F3"/>
                </a:highlight>
              </a:rPr>
              <a:t>moon</a:t>
            </a:r>
            <a:r>
              <a:rPr lang="en-GB" sz="1900">
                <a:solidFill>
                  <a:srgbClr val="222222"/>
                </a:solidFill>
                <a:highlight>
                  <a:srgbClr val="F3F3F3"/>
                </a:highlight>
              </a:rPr>
              <a:t>, it is called a </a:t>
            </a:r>
            <a:r>
              <a:rPr b="1" lang="en-GB" sz="1900">
                <a:solidFill>
                  <a:srgbClr val="222222"/>
                </a:solidFill>
                <a:highlight>
                  <a:srgbClr val="F3F3F3"/>
                </a:highlight>
              </a:rPr>
              <a:t>lunar eclipse</a:t>
            </a:r>
            <a:r>
              <a:rPr lang="en-GB" sz="1900">
                <a:solidFill>
                  <a:srgbClr val="222222"/>
                </a:solidFill>
                <a:highlight>
                  <a:srgbClr val="F3F3F3"/>
                </a:highlight>
              </a:rPr>
              <a:t>. This happens when the Sun, the Earth and the </a:t>
            </a:r>
            <a:r>
              <a:rPr b="1" lang="en-GB" sz="1900">
                <a:solidFill>
                  <a:srgbClr val="222222"/>
                </a:solidFill>
                <a:highlight>
                  <a:srgbClr val="F3F3F3"/>
                </a:highlight>
              </a:rPr>
              <a:t>Moon</a:t>
            </a:r>
            <a:r>
              <a:rPr lang="en-GB" sz="1900">
                <a:solidFill>
                  <a:srgbClr val="222222"/>
                </a:solidFill>
                <a:highlight>
                  <a:srgbClr val="F3F3F3"/>
                </a:highlight>
              </a:rPr>
              <a:t> are aligned closely with the Earth in the middle. During a </a:t>
            </a:r>
            <a:r>
              <a:rPr b="1" lang="en-GB" sz="1900">
                <a:solidFill>
                  <a:srgbClr val="222222"/>
                </a:solidFill>
                <a:highlight>
                  <a:srgbClr val="F3F3F3"/>
                </a:highlight>
              </a:rPr>
              <a:t>lunar eclipse</a:t>
            </a:r>
            <a:r>
              <a:rPr lang="en-GB" sz="1900">
                <a:solidFill>
                  <a:srgbClr val="222222"/>
                </a:solidFill>
                <a:highlight>
                  <a:srgbClr val="F3F3F3"/>
                </a:highlight>
              </a:rPr>
              <a:t>, the Earth's shadow can be seen on the </a:t>
            </a:r>
            <a:r>
              <a:rPr b="1" lang="en-GB" sz="1900">
                <a:solidFill>
                  <a:srgbClr val="222222"/>
                </a:solidFill>
                <a:highlight>
                  <a:srgbClr val="F3F3F3"/>
                </a:highlight>
              </a:rPr>
              <a:t>moon's</a:t>
            </a:r>
            <a:r>
              <a:rPr lang="en-GB" sz="1900">
                <a:solidFill>
                  <a:srgbClr val="222222"/>
                </a:solidFill>
                <a:highlight>
                  <a:srgbClr val="F3F3F3"/>
                </a:highlight>
              </a:rPr>
              <a:t> surface.</a:t>
            </a:r>
            <a:endParaRPr sz="3600">
              <a:highlight>
                <a:srgbClr val="F3F3F3"/>
              </a:highlight>
            </a:endParaRPr>
          </a:p>
        </p:txBody>
      </p:sp>
      <p:pic>
        <p:nvPicPr>
          <p:cNvPr id="177" name="Google Shape;177;p34"/>
          <p:cNvPicPr preferRelativeResize="0"/>
          <p:nvPr/>
        </p:nvPicPr>
        <p:blipFill>
          <a:blip r:embed="rId3">
            <a:alphaModFix/>
          </a:blip>
          <a:stretch>
            <a:fillRect/>
          </a:stretch>
        </p:blipFill>
        <p:spPr>
          <a:xfrm>
            <a:off x="1034500" y="1312400"/>
            <a:ext cx="3537501" cy="1857201"/>
          </a:xfrm>
          <a:prstGeom prst="rect">
            <a:avLst/>
          </a:prstGeom>
          <a:noFill/>
          <a:ln cap="flat" cmpd="sng" w="38100">
            <a:solidFill>
              <a:srgbClr val="FFFFFF"/>
            </a:solidFill>
            <a:prstDash val="solid"/>
            <a:round/>
            <a:headEnd len="sm" w="sm" type="none"/>
            <a:tailEnd len="sm" w="sm" type="none"/>
          </a:ln>
        </p:spPr>
      </p:pic>
      <p:pic>
        <p:nvPicPr>
          <p:cNvPr id="178" name="Google Shape;178;p34"/>
          <p:cNvPicPr preferRelativeResize="0"/>
          <p:nvPr/>
        </p:nvPicPr>
        <p:blipFill>
          <a:blip r:embed="rId4">
            <a:alphaModFix/>
          </a:blip>
          <a:stretch>
            <a:fillRect/>
          </a:stretch>
        </p:blipFill>
        <p:spPr>
          <a:xfrm>
            <a:off x="152400" y="2571750"/>
            <a:ext cx="3225813" cy="2419350"/>
          </a:xfrm>
          <a:prstGeom prst="rect">
            <a:avLst/>
          </a:prstGeom>
          <a:noFill/>
          <a:ln cap="flat" cmpd="sng" w="38100">
            <a:solidFill>
              <a:srgbClr val="FFFFFF"/>
            </a:solidFill>
            <a:prstDash val="solid"/>
            <a:round/>
            <a:headEnd len="sm" w="sm" type="none"/>
            <a:tailEnd len="sm" w="sm" type="none"/>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182" name="Shape 182"/>
        <p:cNvGrpSpPr/>
        <p:nvPr/>
      </p:nvGrpSpPr>
      <p:grpSpPr>
        <a:xfrm>
          <a:off x="0" y="0"/>
          <a:ext cx="0" cy="0"/>
          <a:chOff x="0" y="0"/>
          <a:chExt cx="0" cy="0"/>
        </a:xfrm>
      </p:grpSpPr>
      <p:sp>
        <p:nvSpPr>
          <p:cNvPr id="183" name="Google Shape;183;p35"/>
          <p:cNvSpPr/>
          <p:nvPr/>
        </p:nvSpPr>
        <p:spPr>
          <a:xfrm>
            <a:off x="146800" y="754700"/>
            <a:ext cx="8707500" cy="405300"/>
          </a:xfrm>
          <a:prstGeom prst="roundRect">
            <a:avLst>
              <a:gd fmla="val 16667" name="adj"/>
            </a:avLst>
          </a:prstGeom>
          <a:solidFill>
            <a:schemeClr val="lt2"/>
          </a:solidFill>
          <a:ln cap="flat" cmpd="sng" w="38100">
            <a:solidFill>
              <a:schemeClr val="dk2"/>
            </a:solidFill>
            <a:prstDash val="lg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1900"/>
              <a:t>Draw an Eclipse </a:t>
            </a:r>
            <a:endParaRPr b="1" sz="1900"/>
          </a:p>
        </p:txBody>
      </p:sp>
      <p:sp>
        <p:nvSpPr>
          <p:cNvPr id="184" name="Google Shape;184;p35"/>
          <p:cNvSpPr txBox="1"/>
          <p:nvPr/>
        </p:nvSpPr>
        <p:spPr>
          <a:xfrm>
            <a:off x="209650" y="181750"/>
            <a:ext cx="8581800" cy="335400"/>
          </a:xfrm>
          <a:prstGeom prst="rect">
            <a:avLst/>
          </a:prstGeom>
          <a:solidFill>
            <a:srgbClr val="F3F3F3"/>
          </a:solidFill>
          <a:ln cap="flat" cmpd="sng" w="38100">
            <a:solidFill>
              <a:srgbClr val="000000"/>
            </a:solidFill>
            <a:prstDash val="lgDash"/>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b="1" lang="en-GB"/>
              <a:t>Space - Eclipses</a:t>
            </a:r>
            <a:endParaRPr b="1"/>
          </a:p>
        </p:txBody>
      </p:sp>
      <p:pic>
        <p:nvPicPr>
          <p:cNvPr id="185" name="Google Shape;185;p35"/>
          <p:cNvPicPr preferRelativeResize="0"/>
          <p:nvPr/>
        </p:nvPicPr>
        <p:blipFill>
          <a:blip r:embed="rId3">
            <a:alphaModFix/>
          </a:blip>
          <a:stretch>
            <a:fillRect/>
          </a:stretch>
        </p:blipFill>
        <p:spPr>
          <a:xfrm>
            <a:off x="6403175" y="2800300"/>
            <a:ext cx="2740825" cy="2114550"/>
          </a:xfrm>
          <a:prstGeom prst="rect">
            <a:avLst/>
          </a:prstGeom>
          <a:noFill/>
          <a:ln cap="flat" cmpd="sng" w="76200">
            <a:solidFill>
              <a:srgbClr val="FFFFFF"/>
            </a:solidFill>
            <a:prstDash val="solid"/>
            <a:round/>
            <a:headEnd len="sm" w="sm" type="none"/>
            <a:tailEnd len="sm" w="sm" type="none"/>
          </a:ln>
        </p:spPr>
      </p:pic>
      <p:pic>
        <p:nvPicPr>
          <p:cNvPr id="186" name="Google Shape;186;p35"/>
          <p:cNvPicPr preferRelativeResize="0"/>
          <p:nvPr/>
        </p:nvPicPr>
        <p:blipFill>
          <a:blip r:embed="rId4">
            <a:alphaModFix/>
          </a:blip>
          <a:stretch>
            <a:fillRect/>
          </a:stretch>
        </p:blipFill>
        <p:spPr>
          <a:xfrm>
            <a:off x="4359450" y="1284450"/>
            <a:ext cx="2553557" cy="2114550"/>
          </a:xfrm>
          <a:prstGeom prst="rect">
            <a:avLst/>
          </a:prstGeom>
          <a:noFill/>
          <a:ln cap="flat" cmpd="sng" w="76200">
            <a:solidFill>
              <a:srgbClr val="FFFFFF"/>
            </a:solidFill>
            <a:prstDash val="solid"/>
            <a:round/>
            <a:headEnd len="sm" w="sm" type="none"/>
            <a:tailEnd len="sm" w="sm" type="none"/>
          </a:ln>
        </p:spPr>
      </p:pic>
      <p:sp>
        <p:nvSpPr>
          <p:cNvPr id="187" name="Google Shape;187;p35"/>
          <p:cNvSpPr txBox="1"/>
          <p:nvPr/>
        </p:nvSpPr>
        <p:spPr>
          <a:xfrm>
            <a:off x="405325" y="1663250"/>
            <a:ext cx="3438300" cy="3368400"/>
          </a:xfrm>
          <a:prstGeom prst="rect">
            <a:avLst/>
          </a:prstGeom>
          <a:solidFill>
            <a:srgbClr val="F3F3F3"/>
          </a:solidFill>
          <a:ln cap="flat" cmpd="sng" w="38100">
            <a:solidFill>
              <a:srgbClr val="000000"/>
            </a:solidFill>
            <a:prstDash val="solid"/>
            <a:round/>
            <a:headEnd len="sm" w="sm" type="none"/>
            <a:tailEnd len="sm" w="sm" type="none"/>
          </a:ln>
        </p:spPr>
        <p:txBody>
          <a:bodyPr anchorCtr="0" anchor="t" bIns="91425" lIns="91425" spcFirstLastPara="1" rIns="91425" wrap="square" tIns="91425">
            <a:noAutofit/>
          </a:bodyPr>
          <a:lstStyle/>
          <a:p>
            <a:pPr indent="0" lvl="0" marL="0" rtl="0" algn="l">
              <a:lnSpc>
                <a:spcPct val="115000"/>
              </a:lnSpc>
              <a:spcBef>
                <a:spcPts val="800"/>
              </a:spcBef>
              <a:spcAft>
                <a:spcPts val="0"/>
              </a:spcAft>
              <a:buNone/>
            </a:pPr>
            <a:r>
              <a:rPr lang="en-GB" sz="1900">
                <a:solidFill>
                  <a:schemeClr val="dk1"/>
                </a:solidFill>
              </a:rPr>
              <a:t>See if you can d</a:t>
            </a:r>
            <a:r>
              <a:rPr lang="en-GB" sz="1900">
                <a:solidFill>
                  <a:schemeClr val="dk1"/>
                </a:solidFill>
              </a:rPr>
              <a:t>raw and label:</a:t>
            </a:r>
            <a:endParaRPr sz="1900">
              <a:solidFill>
                <a:schemeClr val="dk1"/>
              </a:solidFill>
            </a:endParaRPr>
          </a:p>
          <a:p>
            <a:pPr indent="0" lvl="0" marL="0" rtl="0" algn="l">
              <a:lnSpc>
                <a:spcPct val="115000"/>
              </a:lnSpc>
              <a:spcBef>
                <a:spcPts val="800"/>
              </a:spcBef>
              <a:spcAft>
                <a:spcPts val="0"/>
              </a:spcAft>
              <a:buNone/>
            </a:pPr>
            <a:r>
              <a:rPr lang="en-GB" sz="1150">
                <a:solidFill>
                  <a:srgbClr val="F68100"/>
                </a:solidFill>
              </a:rPr>
              <a:t></a:t>
            </a:r>
            <a:r>
              <a:rPr lang="en-GB" sz="1900">
                <a:solidFill>
                  <a:schemeClr val="dk1"/>
                </a:solidFill>
              </a:rPr>
              <a:t>A total eclipse</a:t>
            </a:r>
            <a:endParaRPr sz="1900">
              <a:solidFill>
                <a:schemeClr val="dk1"/>
              </a:solidFill>
            </a:endParaRPr>
          </a:p>
          <a:p>
            <a:pPr indent="0" lvl="0" marL="0" rtl="0" algn="l">
              <a:lnSpc>
                <a:spcPct val="115000"/>
              </a:lnSpc>
              <a:spcBef>
                <a:spcPts val="800"/>
              </a:spcBef>
              <a:spcAft>
                <a:spcPts val="0"/>
              </a:spcAft>
              <a:buNone/>
            </a:pPr>
            <a:r>
              <a:rPr lang="en-GB" sz="1150">
                <a:solidFill>
                  <a:srgbClr val="F68100"/>
                </a:solidFill>
              </a:rPr>
              <a:t></a:t>
            </a:r>
            <a:r>
              <a:rPr lang="en-GB" sz="1900">
                <a:solidFill>
                  <a:schemeClr val="dk1"/>
                </a:solidFill>
              </a:rPr>
              <a:t>A partial eclipse</a:t>
            </a:r>
            <a:endParaRPr sz="1900">
              <a:solidFill>
                <a:schemeClr val="dk1"/>
              </a:solidFill>
            </a:endParaRPr>
          </a:p>
          <a:p>
            <a:pPr indent="0" lvl="0" marL="0" rtl="0" algn="l">
              <a:lnSpc>
                <a:spcPct val="115000"/>
              </a:lnSpc>
              <a:spcBef>
                <a:spcPts val="800"/>
              </a:spcBef>
              <a:spcAft>
                <a:spcPts val="0"/>
              </a:spcAft>
              <a:buNone/>
            </a:pPr>
            <a:r>
              <a:rPr lang="en-GB" sz="1900">
                <a:solidFill>
                  <a:schemeClr val="dk1"/>
                </a:solidFill>
              </a:rPr>
              <a:t>Explain (with diagrams):</a:t>
            </a:r>
            <a:endParaRPr sz="1900">
              <a:solidFill>
                <a:schemeClr val="dk1"/>
              </a:solidFill>
            </a:endParaRPr>
          </a:p>
          <a:p>
            <a:pPr indent="0" lvl="0" marL="0" rtl="0" algn="l">
              <a:lnSpc>
                <a:spcPct val="115000"/>
              </a:lnSpc>
              <a:spcBef>
                <a:spcPts val="800"/>
              </a:spcBef>
              <a:spcAft>
                <a:spcPts val="0"/>
              </a:spcAft>
              <a:buNone/>
            </a:pPr>
            <a:r>
              <a:rPr lang="en-GB" sz="1150">
                <a:solidFill>
                  <a:srgbClr val="F68100"/>
                </a:solidFill>
              </a:rPr>
              <a:t></a:t>
            </a:r>
            <a:r>
              <a:rPr lang="en-GB" sz="1900">
                <a:solidFill>
                  <a:schemeClr val="dk1"/>
                </a:solidFill>
              </a:rPr>
              <a:t>A solar eclipse</a:t>
            </a:r>
            <a:endParaRPr sz="1900">
              <a:solidFill>
                <a:schemeClr val="dk1"/>
              </a:solidFill>
            </a:endParaRPr>
          </a:p>
          <a:p>
            <a:pPr indent="0" lvl="0" marL="0" rtl="0" algn="l">
              <a:lnSpc>
                <a:spcPct val="115000"/>
              </a:lnSpc>
              <a:spcBef>
                <a:spcPts val="800"/>
              </a:spcBef>
              <a:spcAft>
                <a:spcPts val="0"/>
              </a:spcAft>
              <a:buNone/>
            </a:pPr>
            <a:r>
              <a:rPr lang="en-GB" sz="1150">
                <a:solidFill>
                  <a:srgbClr val="F68100"/>
                </a:solidFill>
              </a:rPr>
              <a:t></a:t>
            </a:r>
            <a:r>
              <a:rPr lang="en-GB" sz="1900">
                <a:solidFill>
                  <a:schemeClr val="dk1"/>
                </a:solidFill>
              </a:rPr>
              <a:t>A lunar eclipse</a:t>
            </a:r>
            <a:endParaRPr sz="1900">
              <a:solidFill>
                <a:schemeClr val="dk1"/>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2CC"/>
        </a:solidFill>
      </p:bgPr>
    </p:bg>
    <p:spTree>
      <p:nvGrpSpPr>
        <p:cNvPr id="191" name="Shape 191"/>
        <p:cNvGrpSpPr/>
        <p:nvPr/>
      </p:nvGrpSpPr>
      <p:grpSpPr>
        <a:xfrm>
          <a:off x="0" y="0"/>
          <a:ext cx="0" cy="0"/>
          <a:chOff x="0" y="0"/>
          <a:chExt cx="0" cy="0"/>
        </a:xfrm>
      </p:grpSpPr>
      <p:sp>
        <p:nvSpPr>
          <p:cNvPr id="192" name="Google Shape;192;p36"/>
          <p:cNvSpPr txBox="1"/>
          <p:nvPr>
            <p:ph type="ctrTitle"/>
          </p:nvPr>
        </p:nvSpPr>
        <p:spPr>
          <a:xfrm>
            <a:off x="3178253" y="2202050"/>
            <a:ext cx="5738700" cy="20526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t/>
            </a:r>
            <a:endParaRPr sz="4000"/>
          </a:p>
          <a:p>
            <a:pPr indent="0" lvl="0" marL="0" rtl="0" algn="ctr">
              <a:spcBef>
                <a:spcPts val="0"/>
              </a:spcBef>
              <a:spcAft>
                <a:spcPts val="0"/>
              </a:spcAft>
              <a:buNone/>
            </a:pPr>
            <a:r>
              <a:t/>
            </a:r>
            <a:endParaRPr sz="4000"/>
          </a:p>
          <a:p>
            <a:pPr indent="0" lvl="0" marL="0" rtl="0" algn="ctr">
              <a:spcBef>
                <a:spcPts val="0"/>
              </a:spcBef>
              <a:spcAft>
                <a:spcPts val="0"/>
              </a:spcAft>
              <a:buNone/>
            </a:pPr>
            <a:r>
              <a:rPr lang="en-GB" sz="4000"/>
              <a:t>Well done on a great day! </a:t>
            </a:r>
            <a:endParaRPr sz="4000"/>
          </a:p>
          <a:p>
            <a:pPr indent="0" lvl="0" marL="0" rtl="0" algn="ctr">
              <a:spcBef>
                <a:spcPts val="0"/>
              </a:spcBef>
              <a:spcAft>
                <a:spcPts val="0"/>
              </a:spcAft>
              <a:buNone/>
            </a:pPr>
            <a:r>
              <a:rPr lang="en-GB" sz="4000"/>
              <a:t>Enjoy your evening and be ready for more learning tomorrow...</a:t>
            </a:r>
            <a:endParaRPr/>
          </a:p>
        </p:txBody>
      </p:sp>
      <p:pic>
        <p:nvPicPr>
          <p:cNvPr id="193" name="Google Shape;193;p36"/>
          <p:cNvPicPr preferRelativeResize="0"/>
          <p:nvPr/>
        </p:nvPicPr>
        <p:blipFill>
          <a:blip r:embed="rId3">
            <a:alphaModFix/>
          </a:blip>
          <a:stretch>
            <a:fillRect/>
          </a:stretch>
        </p:blipFill>
        <p:spPr>
          <a:xfrm>
            <a:off x="499425" y="1105150"/>
            <a:ext cx="2378075" cy="227585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Beach Day">
  <a:themeElements>
    <a:clrScheme name="Beach Day">
      <a:dk1>
        <a:srgbClr val="00FDC8"/>
      </a:dk1>
      <a:lt1>
        <a:srgbClr val="FFFFFF"/>
      </a:lt1>
      <a:dk2>
        <a:srgbClr val="666666"/>
      </a:dk2>
      <a:lt2>
        <a:srgbClr val="EEEEEE"/>
      </a:lt2>
      <a:accent1>
        <a:srgbClr val="212121"/>
      </a:accent1>
      <a:accent2>
        <a:srgbClr val="455A64"/>
      </a:accent2>
      <a:accent3>
        <a:srgbClr val="78909C"/>
      </a:accent3>
      <a:accent4>
        <a:srgbClr val="7C7CE0"/>
      </a:accent4>
      <a:accent5>
        <a:srgbClr val="DB4437"/>
      </a:accent5>
      <a:accent6>
        <a:srgbClr val="F6CD4C"/>
      </a:accent6>
      <a:hlink>
        <a:srgbClr val="DB4437"/>
      </a:hlink>
      <a:folHlink>
        <a:srgbClr val="DB443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