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Lst>
  <p:notesMasterIdLst>
    <p:notesMasterId r:id="rId36"/>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224D62-DA69-4879-A531-D56172C91E5E}"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08566-68B6-4EAF-B20B-19D0B06B17E4}" type="slidenum">
              <a:rPr lang="en-US" smtClean="0"/>
              <a:t>‹#›</a:t>
            </a:fld>
            <a:endParaRPr lang="en-US"/>
          </a:p>
        </p:txBody>
      </p:sp>
    </p:spTree>
    <p:extLst>
      <p:ext uri="{BB962C8B-B14F-4D97-AF65-F5344CB8AC3E}">
        <p14:creationId xmlns:p14="http://schemas.microsoft.com/office/powerpoint/2010/main" val="1741030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4"/>
        <p:cNvGrpSpPr/>
        <p:nvPr/>
      </p:nvGrpSpPr>
      <p:grpSpPr>
        <a:xfrm>
          <a:off x="0" y="0"/>
          <a:ext cx="0" cy="0"/>
          <a:chOff x="0" y="0"/>
          <a:chExt cx="0" cy="0"/>
        </a:xfrm>
      </p:grpSpPr>
      <p:sp>
        <p:nvSpPr>
          <p:cNvPr id="1135" name="Google Shape;1135;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6" name="Google Shape;1136;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5750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0"/>
        <p:cNvGrpSpPr/>
        <p:nvPr/>
      </p:nvGrpSpPr>
      <p:grpSpPr>
        <a:xfrm>
          <a:off x="0" y="0"/>
          <a:ext cx="0" cy="0"/>
          <a:chOff x="0" y="0"/>
          <a:chExt cx="0" cy="0"/>
        </a:xfrm>
      </p:grpSpPr>
      <p:sp>
        <p:nvSpPr>
          <p:cNvPr id="1141" name="Google Shape;114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2" name="Google Shape;114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09011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2"/>
        <p:cNvGrpSpPr/>
        <p:nvPr/>
      </p:nvGrpSpPr>
      <p:grpSpPr>
        <a:xfrm>
          <a:off x="0" y="0"/>
          <a:ext cx="0" cy="0"/>
          <a:chOff x="0" y="0"/>
          <a:chExt cx="0" cy="0"/>
        </a:xfrm>
      </p:grpSpPr>
      <p:sp>
        <p:nvSpPr>
          <p:cNvPr id="1153" name="Google Shape;1153;g8831eaa10a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4" name="Google Shape;1154;g8831eaa10a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74083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7"/>
        <p:cNvGrpSpPr/>
        <p:nvPr/>
      </p:nvGrpSpPr>
      <p:grpSpPr>
        <a:xfrm>
          <a:off x="0" y="0"/>
          <a:ext cx="0" cy="0"/>
          <a:chOff x="0" y="0"/>
          <a:chExt cx="0" cy="0"/>
        </a:xfrm>
      </p:grpSpPr>
      <p:sp>
        <p:nvSpPr>
          <p:cNvPr id="1158" name="Google Shape;1158;p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59" name="Google Shape;115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79665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5"/>
        <p:cNvGrpSpPr/>
        <p:nvPr/>
      </p:nvGrpSpPr>
      <p:grpSpPr>
        <a:xfrm>
          <a:off x="0" y="0"/>
          <a:ext cx="0" cy="0"/>
          <a:chOff x="0" y="0"/>
          <a:chExt cx="0" cy="0"/>
        </a:xfrm>
      </p:grpSpPr>
      <p:sp>
        <p:nvSpPr>
          <p:cNvPr id="1166" name="Google Shape;1166;g88f8e5acc1_1_15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67" name="Google Shape;1167;g88f8e5acc1_1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733727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p:cNvGrpSpPr/>
        <p:nvPr/>
      </p:nvGrpSpPr>
      <p:grpSpPr>
        <a:xfrm>
          <a:off x="0" y="0"/>
          <a:ext cx="0" cy="0"/>
          <a:chOff x="0" y="0"/>
          <a:chExt cx="0" cy="0"/>
        </a:xfrm>
      </p:grpSpPr>
      <p:sp>
        <p:nvSpPr>
          <p:cNvPr id="1171" name="Google Shape;1171;g88f8e5acc1_1_16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72" name="Google Shape;1172;g88f8e5acc1_1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71387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5"/>
        <p:cNvGrpSpPr/>
        <p:nvPr/>
      </p:nvGrpSpPr>
      <p:grpSpPr>
        <a:xfrm>
          <a:off x="0" y="0"/>
          <a:ext cx="0" cy="0"/>
          <a:chOff x="0" y="0"/>
          <a:chExt cx="0" cy="0"/>
        </a:xfrm>
      </p:grpSpPr>
      <p:sp>
        <p:nvSpPr>
          <p:cNvPr id="1176" name="Google Shape;1176;g88f8e5acc1_6_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77" name="Google Shape;1177;g88f8e5acc1_6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07906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3"/>
        <p:cNvGrpSpPr/>
        <p:nvPr/>
      </p:nvGrpSpPr>
      <p:grpSpPr>
        <a:xfrm>
          <a:off x="0" y="0"/>
          <a:ext cx="0" cy="0"/>
          <a:chOff x="0" y="0"/>
          <a:chExt cx="0" cy="0"/>
        </a:xfrm>
      </p:grpSpPr>
      <p:sp>
        <p:nvSpPr>
          <p:cNvPr id="1184" name="Google Shape;1184;g88f8e5acc1_6_1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85" name="Google Shape;1185;g88f8e5acc1_6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984902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8"/>
        <p:cNvGrpSpPr/>
        <p:nvPr/>
      </p:nvGrpSpPr>
      <p:grpSpPr>
        <a:xfrm>
          <a:off x="0" y="0"/>
          <a:ext cx="0" cy="0"/>
          <a:chOff x="0" y="0"/>
          <a:chExt cx="0" cy="0"/>
        </a:xfrm>
      </p:grpSpPr>
      <p:sp>
        <p:nvSpPr>
          <p:cNvPr id="1189" name="Google Shape;1189;g88f8e5acc1_1_16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90" name="Google Shape;1190;g88f8e5acc1_1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71445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3"/>
        <p:cNvGrpSpPr/>
        <p:nvPr/>
      </p:nvGrpSpPr>
      <p:grpSpPr>
        <a:xfrm>
          <a:off x="0" y="0"/>
          <a:ext cx="0" cy="0"/>
          <a:chOff x="0" y="0"/>
          <a:chExt cx="0" cy="0"/>
        </a:xfrm>
      </p:grpSpPr>
      <p:sp>
        <p:nvSpPr>
          <p:cNvPr id="1194" name="Google Shape;1194;g88f8e5acc1_6_2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95" name="Google Shape;1195;g88f8e5acc1_6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519131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0"/>
        <p:cNvGrpSpPr/>
        <p:nvPr/>
      </p:nvGrpSpPr>
      <p:grpSpPr>
        <a:xfrm>
          <a:off x="0" y="0"/>
          <a:ext cx="0" cy="0"/>
          <a:chOff x="0" y="0"/>
          <a:chExt cx="0" cy="0"/>
        </a:xfrm>
      </p:grpSpPr>
      <p:sp>
        <p:nvSpPr>
          <p:cNvPr id="1201" name="Google Shape;1201;g88f8e5acc1_6_1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02" name="Google Shape;1202;g88f8e5acc1_6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23073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5"/>
        <p:cNvGrpSpPr/>
        <p:nvPr/>
      </p:nvGrpSpPr>
      <p:grpSpPr>
        <a:xfrm>
          <a:off x="0" y="0"/>
          <a:ext cx="0" cy="0"/>
          <a:chOff x="0" y="0"/>
          <a:chExt cx="0" cy="0"/>
        </a:xfrm>
      </p:grpSpPr>
      <p:sp>
        <p:nvSpPr>
          <p:cNvPr id="1206" name="Google Shape;1206;g88f8e5acc1_6_3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07" name="Google Shape;1207;g88f8e5acc1_6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021921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4"/>
        <p:cNvGrpSpPr/>
        <p:nvPr/>
      </p:nvGrpSpPr>
      <p:grpSpPr>
        <a:xfrm>
          <a:off x="0" y="0"/>
          <a:ext cx="0" cy="0"/>
          <a:chOff x="0" y="0"/>
          <a:chExt cx="0" cy="0"/>
        </a:xfrm>
      </p:grpSpPr>
      <p:sp>
        <p:nvSpPr>
          <p:cNvPr id="1215" name="Google Shape;1215;g88f8e5acc1_6_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16" name="Google Shape;1216;g88f8e5acc1_6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253410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9"/>
        <p:cNvGrpSpPr/>
        <p:nvPr/>
      </p:nvGrpSpPr>
      <p:grpSpPr>
        <a:xfrm>
          <a:off x="0" y="0"/>
          <a:ext cx="0" cy="0"/>
          <a:chOff x="0" y="0"/>
          <a:chExt cx="0" cy="0"/>
        </a:xfrm>
      </p:grpSpPr>
      <p:sp>
        <p:nvSpPr>
          <p:cNvPr id="1220" name="Google Shape;1220;g88f8e5acc1_6_4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1" name="Google Shape;1221;g88f8e5acc1_6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825753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7"/>
        <p:cNvGrpSpPr/>
        <p:nvPr/>
      </p:nvGrpSpPr>
      <p:grpSpPr>
        <a:xfrm>
          <a:off x="0" y="0"/>
          <a:ext cx="0" cy="0"/>
          <a:chOff x="0" y="0"/>
          <a:chExt cx="0" cy="0"/>
        </a:xfrm>
      </p:grpSpPr>
      <p:sp>
        <p:nvSpPr>
          <p:cNvPr id="1228" name="Google Shape;1228;g88f8e5acc1_6_2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9" name="Google Shape;1229;g88f8e5acc1_6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17420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3"/>
        <p:cNvGrpSpPr/>
        <p:nvPr/>
      </p:nvGrpSpPr>
      <p:grpSpPr>
        <a:xfrm>
          <a:off x="0" y="0"/>
          <a:ext cx="0" cy="0"/>
          <a:chOff x="0" y="0"/>
          <a:chExt cx="0" cy="0"/>
        </a:xfrm>
      </p:grpSpPr>
      <p:sp>
        <p:nvSpPr>
          <p:cNvPr id="1234" name="Google Shape;1234;g88f8e5acc1_6_4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35" name="Google Shape;1235;g88f8e5acc1_6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729030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9"/>
        <p:cNvGrpSpPr/>
        <p:nvPr/>
      </p:nvGrpSpPr>
      <p:grpSpPr>
        <a:xfrm>
          <a:off x="0" y="0"/>
          <a:ext cx="0" cy="0"/>
          <a:chOff x="0" y="0"/>
          <a:chExt cx="0" cy="0"/>
        </a:xfrm>
      </p:grpSpPr>
      <p:sp>
        <p:nvSpPr>
          <p:cNvPr id="1240" name="Google Shape;124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1" name="Google Shape;1241;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857604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6"/>
        <p:cNvGrpSpPr/>
        <p:nvPr/>
      </p:nvGrpSpPr>
      <p:grpSpPr>
        <a:xfrm>
          <a:off x="0" y="0"/>
          <a:ext cx="0" cy="0"/>
          <a:chOff x="0" y="0"/>
          <a:chExt cx="0" cy="0"/>
        </a:xfrm>
      </p:grpSpPr>
      <p:sp>
        <p:nvSpPr>
          <p:cNvPr id="1247" name="Google Shape;1247;g898b2ab846_0_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8" name="Google Shape;1248;g898b2ab846_0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711886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3"/>
        <p:cNvGrpSpPr/>
        <p:nvPr/>
      </p:nvGrpSpPr>
      <p:grpSpPr>
        <a:xfrm>
          <a:off x="0" y="0"/>
          <a:ext cx="0" cy="0"/>
          <a:chOff x="0" y="0"/>
          <a:chExt cx="0" cy="0"/>
        </a:xfrm>
      </p:grpSpPr>
      <p:sp>
        <p:nvSpPr>
          <p:cNvPr id="1254" name="Google Shape;1254;g898b2ab846_0_2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5" name="Google Shape;1255;g898b2ab846_0_2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626836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8"/>
        <p:cNvGrpSpPr/>
        <p:nvPr/>
      </p:nvGrpSpPr>
      <p:grpSpPr>
        <a:xfrm>
          <a:off x="0" y="0"/>
          <a:ext cx="0" cy="0"/>
          <a:chOff x="0" y="0"/>
          <a:chExt cx="0" cy="0"/>
        </a:xfrm>
      </p:grpSpPr>
      <p:sp>
        <p:nvSpPr>
          <p:cNvPr id="1259" name="Google Shape;1259;g897093a373_0_2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0" name="Google Shape;1260;g897093a373_0_2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9656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5"/>
        <p:cNvGrpSpPr/>
        <p:nvPr/>
      </p:nvGrpSpPr>
      <p:grpSpPr>
        <a:xfrm>
          <a:off x="0" y="0"/>
          <a:ext cx="0" cy="0"/>
          <a:chOff x="0" y="0"/>
          <a:chExt cx="0" cy="0"/>
        </a:xfrm>
      </p:grpSpPr>
      <p:sp>
        <p:nvSpPr>
          <p:cNvPr id="1266" name="Google Shape;1266;g897093a373_0_3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7" name="Google Shape;1267;g897093a373_0_3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366365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1"/>
        <p:cNvGrpSpPr/>
        <p:nvPr/>
      </p:nvGrpSpPr>
      <p:grpSpPr>
        <a:xfrm>
          <a:off x="0" y="0"/>
          <a:ext cx="0" cy="0"/>
          <a:chOff x="0" y="0"/>
          <a:chExt cx="0" cy="0"/>
        </a:xfrm>
      </p:grpSpPr>
      <p:sp>
        <p:nvSpPr>
          <p:cNvPr id="1272" name="Google Shape;1272;g897093a373_0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3" name="Google Shape;1273;g897093a373_0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364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7"/>
        <p:cNvGrpSpPr/>
        <p:nvPr/>
      </p:nvGrpSpPr>
      <p:grpSpPr>
        <a:xfrm>
          <a:off x="0" y="0"/>
          <a:ext cx="0" cy="0"/>
          <a:chOff x="0" y="0"/>
          <a:chExt cx="0" cy="0"/>
        </a:xfrm>
      </p:grpSpPr>
      <p:sp>
        <p:nvSpPr>
          <p:cNvPr id="1278" name="Google Shape;1278;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9" name="Google Shape;1279;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302316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4"/>
        <p:cNvGrpSpPr/>
        <p:nvPr/>
      </p:nvGrpSpPr>
      <p:grpSpPr>
        <a:xfrm>
          <a:off x="0" y="0"/>
          <a:ext cx="0" cy="0"/>
          <a:chOff x="0" y="0"/>
          <a:chExt cx="0" cy="0"/>
        </a:xfrm>
      </p:grpSpPr>
      <p:sp>
        <p:nvSpPr>
          <p:cNvPr id="1285" name="Google Shape;1285;g899b4505b2_0_177: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6" name="Google Shape;1286;g899b4505b2_0_1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72062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8"/>
        <p:cNvGrpSpPr/>
        <p:nvPr/>
      </p:nvGrpSpPr>
      <p:grpSpPr>
        <a:xfrm>
          <a:off x="0" y="0"/>
          <a:ext cx="0" cy="0"/>
          <a:chOff x="0" y="0"/>
          <a:chExt cx="0" cy="0"/>
        </a:xfrm>
      </p:grpSpPr>
      <p:sp>
        <p:nvSpPr>
          <p:cNvPr id="1289" name="Google Shape;1289;g899b4505b2_0_18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0" name="Google Shape;1290;g899b4505b2_0_1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47148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0"/>
        <p:cNvGrpSpPr/>
        <p:nvPr/>
      </p:nvGrpSpPr>
      <p:grpSpPr>
        <a:xfrm>
          <a:off x="0" y="0"/>
          <a:ext cx="0" cy="0"/>
          <a:chOff x="0" y="0"/>
          <a:chExt cx="0" cy="0"/>
        </a:xfrm>
      </p:grpSpPr>
      <p:sp>
        <p:nvSpPr>
          <p:cNvPr id="1311" name="Google Shape;1311;g899b4505b2_0_201: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2" name="Google Shape;1312;g899b4505b2_0_20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47195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2"/>
        <p:cNvGrpSpPr/>
        <p:nvPr/>
      </p:nvGrpSpPr>
      <p:grpSpPr>
        <a:xfrm>
          <a:off x="0" y="0"/>
          <a:ext cx="0" cy="0"/>
          <a:chOff x="0" y="0"/>
          <a:chExt cx="0" cy="0"/>
        </a:xfrm>
      </p:grpSpPr>
      <p:sp>
        <p:nvSpPr>
          <p:cNvPr id="1323" name="Google Shape;1323;g899b4505b2_0_212: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4" name="Google Shape;1324;g899b4505b2_0_2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10879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1"/>
        <p:cNvGrpSpPr/>
        <p:nvPr/>
      </p:nvGrpSpPr>
      <p:grpSpPr>
        <a:xfrm>
          <a:off x="0" y="0"/>
          <a:ext cx="0" cy="0"/>
          <a:chOff x="0" y="0"/>
          <a:chExt cx="0" cy="0"/>
        </a:xfrm>
      </p:grpSpPr>
      <p:sp>
        <p:nvSpPr>
          <p:cNvPr id="1332" name="Google Shape;1332;g899b4505b2_0_22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3" name="Google Shape;1333;g899b4505b2_0_2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53957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4"/>
        <p:cNvGrpSpPr/>
        <p:nvPr/>
      </p:nvGrpSpPr>
      <p:grpSpPr>
        <a:xfrm>
          <a:off x="0" y="0"/>
          <a:ext cx="0" cy="0"/>
          <a:chOff x="0" y="0"/>
          <a:chExt cx="0" cy="0"/>
        </a:xfrm>
      </p:grpSpPr>
      <p:sp>
        <p:nvSpPr>
          <p:cNvPr id="1355" name="Google Shape;1355;g899b4505b2_0_242: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6" name="Google Shape;1356;g899b4505b2_0_2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70064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0"/>
        <p:cNvGrpSpPr/>
        <p:nvPr/>
      </p:nvGrpSpPr>
      <p:grpSpPr>
        <a:xfrm>
          <a:off x="0" y="0"/>
          <a:ext cx="0" cy="0"/>
          <a:chOff x="0" y="0"/>
          <a:chExt cx="0" cy="0"/>
        </a:xfrm>
      </p:grpSpPr>
      <p:sp>
        <p:nvSpPr>
          <p:cNvPr id="1361" name="Google Shape;136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2" name="Google Shape;1362;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07702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98953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9297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80666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9031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98629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96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68808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7839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359580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18070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58870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484594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64544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848871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71022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51752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303779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335528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387936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5865068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45"/>
        <p:cNvGrpSpPr/>
        <p:nvPr/>
      </p:nvGrpSpPr>
      <p:grpSpPr>
        <a:xfrm>
          <a:off x="0" y="0"/>
          <a:ext cx="0" cy="0"/>
          <a:chOff x="0" y="0"/>
          <a:chExt cx="0" cy="0"/>
        </a:xfrm>
      </p:grpSpPr>
      <p:sp>
        <p:nvSpPr>
          <p:cNvPr id="146" name="Google Shape;146;p31"/>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47" name="Google Shape;147;p31"/>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48" name="Google Shape;148;p3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218745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49"/>
        <p:cNvGrpSpPr/>
        <p:nvPr/>
      </p:nvGrpSpPr>
      <p:grpSpPr>
        <a:xfrm>
          <a:off x="0" y="0"/>
          <a:ext cx="0" cy="0"/>
          <a:chOff x="0" y="0"/>
          <a:chExt cx="0" cy="0"/>
        </a:xfrm>
      </p:grpSpPr>
      <p:sp>
        <p:nvSpPr>
          <p:cNvPr id="150" name="Google Shape;150;p58"/>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51" name="Google Shape;151;p5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354246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52"/>
        <p:cNvGrpSpPr/>
        <p:nvPr/>
      </p:nvGrpSpPr>
      <p:grpSpPr>
        <a:xfrm>
          <a:off x="0" y="0"/>
          <a:ext cx="0" cy="0"/>
          <a:chOff x="0" y="0"/>
          <a:chExt cx="0" cy="0"/>
        </a:xfrm>
      </p:grpSpPr>
      <p:sp>
        <p:nvSpPr>
          <p:cNvPr id="153" name="Google Shape;153;p6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4" name="Google Shape;154;p62"/>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55" name="Google Shape;155;p6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842881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56"/>
        <p:cNvGrpSpPr/>
        <p:nvPr/>
      </p:nvGrpSpPr>
      <p:grpSpPr>
        <a:xfrm>
          <a:off x="0" y="0"/>
          <a:ext cx="0" cy="0"/>
          <a:chOff x="0" y="0"/>
          <a:chExt cx="0" cy="0"/>
        </a:xfrm>
      </p:grpSpPr>
      <p:sp>
        <p:nvSpPr>
          <p:cNvPr id="157" name="Google Shape;157;p6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8" name="Google Shape;158;p66"/>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59" name="Google Shape;159;p66"/>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60" name="Google Shape;160;p6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393464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61"/>
        <p:cNvGrpSpPr/>
        <p:nvPr/>
      </p:nvGrpSpPr>
      <p:grpSpPr>
        <a:xfrm>
          <a:off x="0" y="0"/>
          <a:ext cx="0" cy="0"/>
          <a:chOff x="0" y="0"/>
          <a:chExt cx="0" cy="0"/>
        </a:xfrm>
      </p:grpSpPr>
      <p:sp>
        <p:nvSpPr>
          <p:cNvPr id="162" name="Google Shape;162;p7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3" name="Google Shape;163;p7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877925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64"/>
        <p:cNvGrpSpPr/>
        <p:nvPr/>
      </p:nvGrpSpPr>
      <p:grpSpPr>
        <a:xfrm>
          <a:off x="0" y="0"/>
          <a:ext cx="0" cy="0"/>
          <a:chOff x="0" y="0"/>
          <a:chExt cx="0" cy="0"/>
        </a:xfrm>
      </p:grpSpPr>
      <p:sp>
        <p:nvSpPr>
          <p:cNvPr id="165" name="Google Shape;165;p7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66" name="Google Shape;166;p7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67" name="Google Shape;167;p7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428057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68"/>
        <p:cNvGrpSpPr/>
        <p:nvPr/>
      </p:nvGrpSpPr>
      <p:grpSpPr>
        <a:xfrm>
          <a:off x="0" y="0"/>
          <a:ext cx="0" cy="0"/>
          <a:chOff x="0" y="0"/>
          <a:chExt cx="0" cy="0"/>
        </a:xfrm>
      </p:grpSpPr>
      <p:sp>
        <p:nvSpPr>
          <p:cNvPr id="169" name="Google Shape;169;p7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70" name="Google Shape;170;p7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12329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71"/>
        <p:cNvGrpSpPr/>
        <p:nvPr/>
      </p:nvGrpSpPr>
      <p:grpSpPr>
        <a:xfrm>
          <a:off x="0" y="0"/>
          <a:ext cx="0" cy="0"/>
          <a:chOff x="0" y="0"/>
          <a:chExt cx="0" cy="0"/>
        </a:xfrm>
      </p:grpSpPr>
      <p:sp>
        <p:nvSpPr>
          <p:cNvPr id="172" name="Google Shape;172;p7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73" name="Google Shape;173;p7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74" name="Google Shape;174;p7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75" name="Google Shape;175;p7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76" name="Google Shape;176;p7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350002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77"/>
        <p:cNvGrpSpPr/>
        <p:nvPr/>
      </p:nvGrpSpPr>
      <p:grpSpPr>
        <a:xfrm>
          <a:off x="0" y="0"/>
          <a:ext cx="0" cy="0"/>
          <a:chOff x="0" y="0"/>
          <a:chExt cx="0" cy="0"/>
        </a:xfrm>
      </p:grpSpPr>
      <p:sp>
        <p:nvSpPr>
          <p:cNvPr id="178" name="Google Shape;178;p8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79" name="Google Shape;179;p8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532086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80"/>
        <p:cNvGrpSpPr/>
        <p:nvPr/>
      </p:nvGrpSpPr>
      <p:grpSpPr>
        <a:xfrm>
          <a:off x="0" y="0"/>
          <a:ext cx="0" cy="0"/>
          <a:chOff x="0" y="0"/>
          <a:chExt cx="0" cy="0"/>
        </a:xfrm>
      </p:grpSpPr>
      <p:sp>
        <p:nvSpPr>
          <p:cNvPr id="181" name="Google Shape;181;p81"/>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82" name="Google Shape;182;p8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83" name="Google Shape;183;p8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977410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4"/>
        <p:cNvGrpSpPr/>
        <p:nvPr/>
      </p:nvGrpSpPr>
      <p:grpSpPr>
        <a:xfrm>
          <a:off x="0" y="0"/>
          <a:ext cx="0" cy="0"/>
          <a:chOff x="0" y="0"/>
          <a:chExt cx="0" cy="0"/>
        </a:xfrm>
      </p:grpSpPr>
      <p:sp>
        <p:nvSpPr>
          <p:cNvPr id="185" name="Google Shape;185;p8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545777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10"/>
        <p:cNvGrpSpPr/>
        <p:nvPr/>
      </p:nvGrpSpPr>
      <p:grpSpPr>
        <a:xfrm>
          <a:off x="0" y="0"/>
          <a:ext cx="0" cy="0"/>
          <a:chOff x="0" y="0"/>
          <a:chExt cx="0" cy="0"/>
        </a:xfrm>
      </p:grpSpPr>
      <p:sp>
        <p:nvSpPr>
          <p:cNvPr id="311" name="Google Shape;311;g898b2ab846_0_295"/>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312" name="Google Shape;312;g898b2ab846_0_295"/>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313" name="Google Shape;313;g898b2ab846_0_29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38940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14"/>
        <p:cNvGrpSpPr/>
        <p:nvPr/>
      </p:nvGrpSpPr>
      <p:grpSpPr>
        <a:xfrm>
          <a:off x="0" y="0"/>
          <a:ext cx="0" cy="0"/>
          <a:chOff x="0" y="0"/>
          <a:chExt cx="0" cy="0"/>
        </a:xfrm>
      </p:grpSpPr>
      <p:sp>
        <p:nvSpPr>
          <p:cNvPr id="315" name="Google Shape;315;g898b2ab846_0_29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316" name="Google Shape;316;g898b2ab846_0_29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329531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17"/>
        <p:cNvGrpSpPr/>
        <p:nvPr/>
      </p:nvGrpSpPr>
      <p:grpSpPr>
        <a:xfrm>
          <a:off x="0" y="0"/>
          <a:ext cx="0" cy="0"/>
          <a:chOff x="0" y="0"/>
          <a:chExt cx="0" cy="0"/>
        </a:xfrm>
      </p:grpSpPr>
      <p:sp>
        <p:nvSpPr>
          <p:cNvPr id="318" name="Google Shape;318;g898b2ab846_0_30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9" name="Google Shape;319;g898b2ab846_0_30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20" name="Google Shape;320;g898b2ab846_0_30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735710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21"/>
        <p:cNvGrpSpPr/>
        <p:nvPr/>
      </p:nvGrpSpPr>
      <p:grpSpPr>
        <a:xfrm>
          <a:off x="0" y="0"/>
          <a:ext cx="0" cy="0"/>
          <a:chOff x="0" y="0"/>
          <a:chExt cx="0" cy="0"/>
        </a:xfrm>
      </p:grpSpPr>
      <p:sp>
        <p:nvSpPr>
          <p:cNvPr id="322" name="Google Shape;322;g898b2ab846_0_30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3" name="Google Shape;323;g898b2ab846_0_306"/>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24" name="Google Shape;324;g898b2ab846_0_306"/>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25" name="Google Shape;325;g898b2ab846_0_30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46636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26"/>
        <p:cNvGrpSpPr/>
        <p:nvPr/>
      </p:nvGrpSpPr>
      <p:grpSpPr>
        <a:xfrm>
          <a:off x="0" y="0"/>
          <a:ext cx="0" cy="0"/>
          <a:chOff x="0" y="0"/>
          <a:chExt cx="0" cy="0"/>
        </a:xfrm>
      </p:grpSpPr>
      <p:sp>
        <p:nvSpPr>
          <p:cNvPr id="327" name="Google Shape;327;g898b2ab846_0_31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8" name="Google Shape;328;g898b2ab846_0_3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415293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29"/>
        <p:cNvGrpSpPr/>
        <p:nvPr/>
      </p:nvGrpSpPr>
      <p:grpSpPr>
        <a:xfrm>
          <a:off x="0" y="0"/>
          <a:ext cx="0" cy="0"/>
          <a:chOff x="0" y="0"/>
          <a:chExt cx="0" cy="0"/>
        </a:xfrm>
      </p:grpSpPr>
      <p:sp>
        <p:nvSpPr>
          <p:cNvPr id="330" name="Google Shape;330;g898b2ab846_0_314"/>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31" name="Google Shape;331;g898b2ab846_0_314"/>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32" name="Google Shape;332;g898b2ab846_0_31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042349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33"/>
        <p:cNvGrpSpPr/>
        <p:nvPr/>
      </p:nvGrpSpPr>
      <p:grpSpPr>
        <a:xfrm>
          <a:off x="0" y="0"/>
          <a:ext cx="0" cy="0"/>
          <a:chOff x="0" y="0"/>
          <a:chExt cx="0" cy="0"/>
        </a:xfrm>
      </p:grpSpPr>
      <p:sp>
        <p:nvSpPr>
          <p:cNvPr id="334" name="Google Shape;334;g898b2ab846_0_31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35" name="Google Shape;335;g898b2ab846_0_31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14524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36"/>
        <p:cNvGrpSpPr/>
        <p:nvPr/>
      </p:nvGrpSpPr>
      <p:grpSpPr>
        <a:xfrm>
          <a:off x="0" y="0"/>
          <a:ext cx="0" cy="0"/>
          <a:chOff x="0" y="0"/>
          <a:chExt cx="0" cy="0"/>
        </a:xfrm>
      </p:grpSpPr>
      <p:sp>
        <p:nvSpPr>
          <p:cNvPr id="337" name="Google Shape;337;g898b2ab846_0_32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38" name="Google Shape;338;g898b2ab846_0_32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39" name="Google Shape;339;g898b2ab846_0_32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40" name="Google Shape;340;g898b2ab846_0_32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41" name="Google Shape;341;g898b2ab846_0_3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632225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42"/>
        <p:cNvGrpSpPr/>
        <p:nvPr/>
      </p:nvGrpSpPr>
      <p:grpSpPr>
        <a:xfrm>
          <a:off x="0" y="0"/>
          <a:ext cx="0" cy="0"/>
          <a:chOff x="0" y="0"/>
          <a:chExt cx="0" cy="0"/>
        </a:xfrm>
      </p:grpSpPr>
      <p:sp>
        <p:nvSpPr>
          <p:cNvPr id="343" name="Google Shape;343;g898b2ab846_0_327"/>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44" name="Google Shape;344;g898b2ab846_0_32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195525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45"/>
        <p:cNvGrpSpPr/>
        <p:nvPr/>
      </p:nvGrpSpPr>
      <p:grpSpPr>
        <a:xfrm>
          <a:off x="0" y="0"/>
          <a:ext cx="0" cy="0"/>
          <a:chOff x="0" y="0"/>
          <a:chExt cx="0" cy="0"/>
        </a:xfrm>
      </p:grpSpPr>
      <p:sp>
        <p:nvSpPr>
          <p:cNvPr id="346" name="Google Shape;346;g898b2ab846_0_33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47" name="Google Shape;347;g898b2ab846_0_33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48" name="Google Shape;348;g898b2ab846_0_33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750930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49"/>
        <p:cNvGrpSpPr/>
        <p:nvPr/>
      </p:nvGrpSpPr>
      <p:grpSpPr>
        <a:xfrm>
          <a:off x="0" y="0"/>
          <a:ext cx="0" cy="0"/>
          <a:chOff x="0" y="0"/>
          <a:chExt cx="0" cy="0"/>
        </a:xfrm>
      </p:grpSpPr>
      <p:sp>
        <p:nvSpPr>
          <p:cNvPr id="350" name="Google Shape;350;g898b2ab846_0_3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094466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Slide">
  <p:cSld name="Title Slide">
    <p:bg>
      <p:bgPr>
        <a:blipFill>
          <a:blip r:embed="rId2">
            <a:alphaModFix/>
          </a:blip>
          <a:stretch>
            <a:fillRect/>
          </a:stretch>
        </a:blipFill>
        <a:effectLst/>
      </p:bgPr>
    </p:bg>
    <p:spTree>
      <p:nvGrpSpPr>
        <p:cNvPr id="1" name="Shape 414"/>
        <p:cNvGrpSpPr/>
        <p:nvPr/>
      </p:nvGrpSpPr>
      <p:grpSpPr>
        <a:xfrm>
          <a:off x="0" y="0"/>
          <a:ext cx="0" cy="0"/>
          <a:chOff x="0" y="0"/>
          <a:chExt cx="0" cy="0"/>
        </a:xfrm>
      </p:grpSpPr>
      <p:pic>
        <p:nvPicPr>
          <p:cNvPr id="415" name="Google Shape;415;g899b4505b2_0_250"/>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9483554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416"/>
        <p:cNvGrpSpPr/>
        <p:nvPr/>
      </p:nvGrpSpPr>
      <p:grpSpPr>
        <a:xfrm>
          <a:off x="0" y="0"/>
          <a:ext cx="0" cy="0"/>
          <a:chOff x="0" y="0"/>
          <a:chExt cx="0" cy="0"/>
        </a:xfrm>
      </p:grpSpPr>
      <p:sp>
        <p:nvSpPr>
          <p:cNvPr id="417" name="Google Shape;417;g899b4505b2_0_252"/>
          <p:cNvSpPr/>
          <p:nvPr/>
        </p:nvSpPr>
        <p:spPr>
          <a:xfrm>
            <a:off x="609599"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Arial"/>
                <a:ea typeface="Arial"/>
                <a:cs typeface="Arial"/>
                <a:sym typeface="Arial"/>
              </a:rPr>
              <a:t> </a:t>
            </a:r>
            <a:endParaRPr sz="2400"/>
          </a:p>
        </p:txBody>
      </p:sp>
    </p:spTree>
    <p:extLst>
      <p:ext uri="{BB962C8B-B14F-4D97-AF65-F5344CB8AC3E}">
        <p14:creationId xmlns:p14="http://schemas.microsoft.com/office/powerpoint/2010/main" val="13532542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Slide with Box">
  <p:cSld name="Title Slide with Box">
    <p:spTree>
      <p:nvGrpSpPr>
        <p:cNvPr id="1" name="Shape 418"/>
        <p:cNvGrpSpPr/>
        <p:nvPr/>
      </p:nvGrpSpPr>
      <p:grpSpPr>
        <a:xfrm>
          <a:off x="0" y="0"/>
          <a:ext cx="0" cy="0"/>
          <a:chOff x="0" y="0"/>
          <a:chExt cx="0" cy="0"/>
        </a:xfrm>
      </p:grpSpPr>
      <p:sp>
        <p:nvSpPr>
          <p:cNvPr id="419" name="Google Shape;419;g899b4505b2_0_254"/>
          <p:cNvSpPr/>
          <p:nvPr/>
        </p:nvSpPr>
        <p:spPr>
          <a:xfrm>
            <a:off x="609597"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pic>
        <p:nvPicPr>
          <p:cNvPr id="420" name="Google Shape;420;g899b4505b2_0_254"/>
          <p:cNvPicPr preferRelativeResize="0"/>
          <p:nvPr/>
        </p:nvPicPr>
        <p:blipFill rotWithShape="1">
          <a:blip r:embed="rId2">
            <a:alphaModFix/>
          </a:blip>
          <a:srcRect/>
          <a:stretch/>
        </p:blipFill>
        <p:spPr>
          <a:xfrm>
            <a:off x="10763330" y="5734211"/>
            <a:ext cx="576495" cy="580719"/>
          </a:xfrm>
          <a:prstGeom prst="rect">
            <a:avLst/>
          </a:prstGeom>
          <a:noFill/>
          <a:ln>
            <a:noFill/>
          </a:ln>
        </p:spPr>
      </p:pic>
    </p:spTree>
    <p:extLst>
      <p:ext uri="{BB962C8B-B14F-4D97-AF65-F5344CB8AC3E}">
        <p14:creationId xmlns:p14="http://schemas.microsoft.com/office/powerpoint/2010/main" val="30357438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421"/>
        <p:cNvGrpSpPr/>
        <p:nvPr/>
      </p:nvGrpSpPr>
      <p:grpSpPr>
        <a:xfrm>
          <a:off x="0" y="0"/>
          <a:ext cx="0" cy="0"/>
          <a:chOff x="0" y="0"/>
          <a:chExt cx="0" cy="0"/>
        </a:xfrm>
      </p:grpSpPr>
      <p:sp>
        <p:nvSpPr>
          <p:cNvPr id="422" name="Google Shape;422;g899b4505b2_0_257"/>
          <p:cNvSpPr/>
          <p:nvPr/>
        </p:nvSpPr>
        <p:spPr>
          <a:xfrm>
            <a:off x="609597"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423" name="Google Shape;423;g899b4505b2_0_257"/>
          <p:cNvSpPr>
            <a:spLocks noGrp="1"/>
          </p:cNvSpPr>
          <p:nvPr>
            <p:ph type="title"/>
          </p:nvPr>
        </p:nvSpPr>
        <p:spPr>
          <a:xfrm>
            <a:off x="609597" y="478895"/>
            <a:ext cx="10960000" cy="994000"/>
          </a:xfrm>
          <a:prstGeom prst="roundRect">
            <a:avLst>
              <a:gd name="adj" fmla="val 9641"/>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Clr>
                <a:srgbClr val="1C1C1C"/>
              </a:buClr>
              <a:buSzPts val="4000"/>
              <a:buFont typeface="Arial"/>
              <a:buNone/>
              <a:defRPr b="1">
                <a:latin typeface="Arial"/>
                <a:ea typeface="Arial"/>
                <a:cs typeface="Arial"/>
                <a:sym typeface="Aria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extLst>
      <p:ext uri="{BB962C8B-B14F-4D97-AF65-F5344CB8AC3E}">
        <p14:creationId xmlns:p14="http://schemas.microsoft.com/office/powerpoint/2010/main" val="4187101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424"/>
        <p:cNvGrpSpPr/>
        <p:nvPr/>
      </p:nvGrpSpPr>
      <p:grpSpPr>
        <a:xfrm>
          <a:off x="0" y="0"/>
          <a:ext cx="0" cy="0"/>
          <a:chOff x="0" y="0"/>
          <a:chExt cx="0" cy="0"/>
        </a:xfrm>
      </p:grpSpPr>
      <p:sp>
        <p:nvSpPr>
          <p:cNvPr id="425" name="Google Shape;425;g899b4505b2_0_260"/>
          <p:cNvSpPr/>
          <p:nvPr/>
        </p:nvSpPr>
        <p:spPr>
          <a:xfrm>
            <a:off x="670985" y="2930433"/>
            <a:ext cx="10850000" cy="34148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426" name="Google Shape;426;g899b4505b2_0_260"/>
          <p:cNvSpPr/>
          <p:nvPr/>
        </p:nvSpPr>
        <p:spPr>
          <a:xfrm>
            <a:off x="670985" y="512763"/>
            <a:ext cx="10850000" cy="21932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427" name="Google Shape;427;g899b4505b2_0_260"/>
          <p:cNvSpPr txBox="1"/>
          <p:nvPr/>
        </p:nvSpPr>
        <p:spPr>
          <a:xfrm>
            <a:off x="838200" y="30712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Success Criteria</a:t>
            </a:r>
            <a:endParaRPr sz="2400"/>
          </a:p>
        </p:txBody>
      </p:sp>
      <p:sp>
        <p:nvSpPr>
          <p:cNvPr id="428" name="Google Shape;428;g899b4505b2_0_260"/>
          <p:cNvSpPr txBox="1"/>
          <p:nvPr/>
        </p:nvSpPr>
        <p:spPr>
          <a:xfrm>
            <a:off x="838197" y="7347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Aim</a:t>
            </a:r>
            <a:endParaRPr sz="2400"/>
          </a:p>
        </p:txBody>
      </p:sp>
      <p:sp>
        <p:nvSpPr>
          <p:cNvPr id="429" name="Google Shape;429;g899b4505b2_0_260"/>
          <p:cNvSpPr>
            <a:spLocks noGrp="1"/>
          </p:cNvSpPr>
          <p:nvPr>
            <p:ph type="body" idx="1"/>
          </p:nvPr>
        </p:nvSpPr>
        <p:spPr>
          <a:xfrm>
            <a:off x="838200" y="1127760"/>
            <a:ext cx="10515600" cy="1409600"/>
          </a:xfrm>
          <a:prstGeom prst="roundRect">
            <a:avLst>
              <a:gd name="adj" fmla="val 2585"/>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220">
                <a:latin typeface="Arial"/>
                <a:ea typeface="Arial"/>
                <a:cs typeface="Arial"/>
                <a:sym typeface="Arial"/>
              </a:defRPr>
            </a:lvl1pPr>
            <a:lvl2pPr marL="1219170" lvl="1" indent="-440256" algn="l" rtl="0">
              <a:lnSpc>
                <a:spcPct val="90000"/>
              </a:lnSpc>
              <a:spcBef>
                <a:spcPts val="667"/>
              </a:spcBef>
              <a:spcAft>
                <a:spcPts val="0"/>
              </a:spcAft>
              <a:buClr>
                <a:srgbClr val="1C1C1C"/>
              </a:buClr>
              <a:buSzPts val="1600"/>
              <a:buChar char="•"/>
              <a:defRPr sz="1973"/>
            </a:lvl2pPr>
            <a:lvl3pPr marL="1828754" lvl="2" indent="-457189" algn="l" rtl="0">
              <a:lnSpc>
                <a:spcPct val="90000"/>
              </a:lnSpc>
              <a:spcBef>
                <a:spcPts val="667"/>
              </a:spcBef>
              <a:spcAft>
                <a:spcPts val="0"/>
              </a:spcAft>
              <a:buClr>
                <a:srgbClr val="1C1C1C"/>
              </a:buClr>
              <a:buSzPts val="1800"/>
              <a:buChar char="•"/>
              <a:defRPr/>
            </a:lvl3pPr>
            <a:lvl4pPr marL="2438339" lvl="3" indent="-457189" algn="l" rtl="0">
              <a:lnSpc>
                <a:spcPct val="90000"/>
              </a:lnSpc>
              <a:spcBef>
                <a:spcPts val="667"/>
              </a:spcBef>
              <a:spcAft>
                <a:spcPts val="0"/>
              </a:spcAft>
              <a:buClr>
                <a:srgbClr val="1C1C1C"/>
              </a:buClr>
              <a:buSzPts val="1800"/>
              <a:buChar char="•"/>
              <a:defRPr/>
            </a:lvl4pPr>
            <a:lvl5pPr marL="3047924" lvl="4" indent="-457189" algn="l" rtl="0">
              <a:lnSpc>
                <a:spcPct val="90000"/>
              </a:lnSpc>
              <a:spcBef>
                <a:spcPts val="667"/>
              </a:spcBef>
              <a:spcAft>
                <a:spcPts val="0"/>
              </a:spcAft>
              <a:buClr>
                <a:srgbClr val="1C1C1C"/>
              </a:buClr>
              <a:buSzPts val="1800"/>
              <a:buChar cha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
        <p:nvSpPr>
          <p:cNvPr id="430" name="Google Shape;430;g899b4505b2_0_260"/>
          <p:cNvSpPr txBox="1"/>
          <p:nvPr/>
        </p:nvSpPr>
        <p:spPr>
          <a:xfrm>
            <a:off x="838200" y="3466803"/>
            <a:ext cx="10515600" cy="1409600"/>
          </a:xfrm>
          <a:prstGeom prst="rect">
            <a:avLst/>
          </a:prstGeom>
          <a:noFill/>
          <a:ln>
            <a:noFill/>
          </a:ln>
        </p:spPr>
        <p:txBody>
          <a:bodyPr spcFirstLastPara="1" wrap="square" lIns="240000" tIns="336000" rIns="336000" bIns="240000" anchor="t" anchorCtr="0">
            <a:noAutofit/>
          </a:bodyPr>
          <a:lstStyle/>
          <a:p>
            <a:pPr marL="304792" marR="0" lvl="0" indent="-304792" algn="l" rtl="0">
              <a:lnSpc>
                <a:spcPct val="90000"/>
              </a:lnSpc>
              <a:spcBef>
                <a:spcPts val="0"/>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1 Lorem ipsum dolor sit amet, consectetur adipiscing elit.</a:t>
            </a:r>
            <a:endParaRPr sz="2400"/>
          </a:p>
          <a:p>
            <a:pPr marL="304792" marR="0" lvl="0" indent="-304792" algn="l" rtl="0">
              <a:lnSpc>
                <a:spcPct val="90000"/>
              </a:lnSpc>
              <a:spcBef>
                <a:spcPts val="1333"/>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2</a:t>
            </a:r>
            <a:endParaRPr sz="2400"/>
          </a:p>
          <a:p>
            <a:pPr marL="914377" marR="0" lvl="1" indent="-304792" algn="l" rtl="0">
              <a:lnSpc>
                <a:spcPct val="90000"/>
              </a:lnSpc>
              <a:spcBef>
                <a:spcPts val="667"/>
              </a:spcBef>
              <a:spcAft>
                <a:spcPts val="0"/>
              </a:spcAft>
              <a:buClr>
                <a:srgbClr val="1C1C1C"/>
              </a:buClr>
              <a:buSzPts val="1600"/>
              <a:buFont typeface="Arial"/>
              <a:buChar char="•"/>
            </a:pPr>
            <a:r>
              <a:rPr lang="en-GB" sz="2133" b="0" i="0" u="none" strike="noStrike" cap="none">
                <a:solidFill>
                  <a:srgbClr val="1C1C1C"/>
                </a:solidFill>
                <a:latin typeface="Arial"/>
                <a:ea typeface="Arial"/>
                <a:cs typeface="Arial"/>
                <a:sym typeface="Arial"/>
              </a:rPr>
              <a:t>Sub statement</a:t>
            </a:r>
            <a:endParaRPr sz="2400"/>
          </a:p>
        </p:txBody>
      </p:sp>
    </p:spTree>
    <p:extLst>
      <p:ext uri="{BB962C8B-B14F-4D97-AF65-F5344CB8AC3E}">
        <p14:creationId xmlns:p14="http://schemas.microsoft.com/office/powerpoint/2010/main" val="41608995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1_Aims Slide">
  <p:cSld name="1_Aims Slide">
    <p:spTree>
      <p:nvGrpSpPr>
        <p:cNvPr id="1" name="Shape 431"/>
        <p:cNvGrpSpPr/>
        <p:nvPr/>
      </p:nvGrpSpPr>
      <p:grpSpPr>
        <a:xfrm>
          <a:off x="0" y="0"/>
          <a:ext cx="0" cy="0"/>
          <a:chOff x="0" y="0"/>
          <a:chExt cx="0" cy="0"/>
        </a:xfrm>
      </p:grpSpPr>
      <p:sp>
        <p:nvSpPr>
          <p:cNvPr id="432" name="Google Shape;432;g899b4505b2_0_267"/>
          <p:cNvSpPr/>
          <p:nvPr/>
        </p:nvSpPr>
        <p:spPr>
          <a:xfrm>
            <a:off x="670985" y="2930433"/>
            <a:ext cx="10850000" cy="34148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433" name="Google Shape;433;g899b4505b2_0_267"/>
          <p:cNvSpPr/>
          <p:nvPr/>
        </p:nvSpPr>
        <p:spPr>
          <a:xfrm>
            <a:off x="670985" y="512763"/>
            <a:ext cx="10850000" cy="21932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434" name="Google Shape;434;g899b4505b2_0_267"/>
          <p:cNvSpPr txBox="1"/>
          <p:nvPr/>
        </p:nvSpPr>
        <p:spPr>
          <a:xfrm>
            <a:off x="838200" y="30712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Success Criteria</a:t>
            </a:r>
            <a:endParaRPr sz="2400"/>
          </a:p>
        </p:txBody>
      </p:sp>
      <p:sp>
        <p:nvSpPr>
          <p:cNvPr id="435" name="Google Shape;435;g899b4505b2_0_267"/>
          <p:cNvSpPr txBox="1"/>
          <p:nvPr/>
        </p:nvSpPr>
        <p:spPr>
          <a:xfrm>
            <a:off x="838197" y="7347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Aim</a:t>
            </a:r>
            <a:endParaRPr sz="2400"/>
          </a:p>
        </p:txBody>
      </p:sp>
      <p:sp>
        <p:nvSpPr>
          <p:cNvPr id="436" name="Google Shape;436;g899b4505b2_0_267"/>
          <p:cNvSpPr>
            <a:spLocks noGrp="1"/>
          </p:cNvSpPr>
          <p:nvPr>
            <p:ph type="body" idx="1"/>
          </p:nvPr>
        </p:nvSpPr>
        <p:spPr>
          <a:xfrm>
            <a:off x="838200" y="1127760"/>
            <a:ext cx="10515600" cy="1409600"/>
          </a:xfrm>
          <a:prstGeom prst="roundRect">
            <a:avLst>
              <a:gd name="adj" fmla="val 2585"/>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220">
                <a:latin typeface="Arial"/>
                <a:ea typeface="Arial"/>
                <a:cs typeface="Arial"/>
                <a:sym typeface="Arial"/>
              </a:defRPr>
            </a:lvl1pPr>
            <a:lvl2pPr marL="1219170" lvl="1" indent="-440256" algn="l" rtl="0">
              <a:lnSpc>
                <a:spcPct val="90000"/>
              </a:lnSpc>
              <a:spcBef>
                <a:spcPts val="667"/>
              </a:spcBef>
              <a:spcAft>
                <a:spcPts val="0"/>
              </a:spcAft>
              <a:buClr>
                <a:srgbClr val="1C1C1C"/>
              </a:buClr>
              <a:buSzPts val="1600"/>
              <a:buChar char="•"/>
              <a:defRPr sz="1973"/>
            </a:lvl2pPr>
            <a:lvl3pPr marL="1828754" lvl="2" indent="-457189" algn="l" rtl="0">
              <a:lnSpc>
                <a:spcPct val="90000"/>
              </a:lnSpc>
              <a:spcBef>
                <a:spcPts val="667"/>
              </a:spcBef>
              <a:spcAft>
                <a:spcPts val="0"/>
              </a:spcAft>
              <a:buClr>
                <a:srgbClr val="1C1C1C"/>
              </a:buClr>
              <a:buSzPts val="1800"/>
              <a:buChar char="•"/>
              <a:defRPr/>
            </a:lvl3pPr>
            <a:lvl4pPr marL="2438339" lvl="3" indent="-457189" algn="l" rtl="0">
              <a:lnSpc>
                <a:spcPct val="90000"/>
              </a:lnSpc>
              <a:spcBef>
                <a:spcPts val="667"/>
              </a:spcBef>
              <a:spcAft>
                <a:spcPts val="0"/>
              </a:spcAft>
              <a:buClr>
                <a:srgbClr val="1C1C1C"/>
              </a:buClr>
              <a:buSzPts val="1800"/>
              <a:buChar char="•"/>
              <a:defRPr/>
            </a:lvl4pPr>
            <a:lvl5pPr marL="3047924" lvl="4" indent="-457189" algn="l" rtl="0">
              <a:lnSpc>
                <a:spcPct val="90000"/>
              </a:lnSpc>
              <a:spcBef>
                <a:spcPts val="667"/>
              </a:spcBef>
              <a:spcAft>
                <a:spcPts val="0"/>
              </a:spcAft>
              <a:buClr>
                <a:srgbClr val="1C1C1C"/>
              </a:buClr>
              <a:buSzPts val="1800"/>
              <a:buChar cha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
        <p:nvSpPr>
          <p:cNvPr id="437" name="Google Shape;437;g899b4505b2_0_267"/>
          <p:cNvSpPr txBox="1"/>
          <p:nvPr/>
        </p:nvSpPr>
        <p:spPr>
          <a:xfrm>
            <a:off x="838200" y="3466803"/>
            <a:ext cx="10515600" cy="1409600"/>
          </a:xfrm>
          <a:prstGeom prst="rect">
            <a:avLst/>
          </a:prstGeom>
          <a:noFill/>
          <a:ln>
            <a:noFill/>
          </a:ln>
        </p:spPr>
        <p:txBody>
          <a:bodyPr spcFirstLastPara="1" wrap="square" lIns="240000" tIns="336000" rIns="336000" bIns="240000" anchor="t" anchorCtr="0">
            <a:noAutofit/>
          </a:bodyPr>
          <a:lstStyle/>
          <a:p>
            <a:pPr marL="304792" marR="0" lvl="0" indent="-304792" algn="l" rtl="0">
              <a:lnSpc>
                <a:spcPct val="90000"/>
              </a:lnSpc>
              <a:spcBef>
                <a:spcPts val="0"/>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1 Lorem ipsum dolor sit amet, consectetur adipiscing elit.</a:t>
            </a:r>
            <a:endParaRPr sz="2400"/>
          </a:p>
          <a:p>
            <a:pPr marL="304792" marR="0" lvl="0" indent="-304792" algn="l" rtl="0">
              <a:lnSpc>
                <a:spcPct val="90000"/>
              </a:lnSpc>
              <a:spcBef>
                <a:spcPts val="1333"/>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2</a:t>
            </a:r>
            <a:endParaRPr sz="2400"/>
          </a:p>
          <a:p>
            <a:pPr marL="914377" marR="0" lvl="1" indent="-304792" algn="l" rtl="0">
              <a:lnSpc>
                <a:spcPct val="90000"/>
              </a:lnSpc>
              <a:spcBef>
                <a:spcPts val="667"/>
              </a:spcBef>
              <a:spcAft>
                <a:spcPts val="0"/>
              </a:spcAft>
              <a:buClr>
                <a:srgbClr val="1C1C1C"/>
              </a:buClr>
              <a:buSzPts val="1600"/>
              <a:buFont typeface="Arial"/>
              <a:buChar char="•"/>
            </a:pPr>
            <a:r>
              <a:rPr lang="en-GB" sz="2133" b="0" i="0" u="none" strike="noStrike" cap="none">
                <a:solidFill>
                  <a:srgbClr val="1C1C1C"/>
                </a:solidFill>
                <a:latin typeface="Arial"/>
                <a:ea typeface="Arial"/>
                <a:cs typeface="Arial"/>
                <a:sym typeface="Arial"/>
              </a:rPr>
              <a:t>Sub statement</a:t>
            </a:r>
            <a:endParaRPr sz="2400"/>
          </a:p>
        </p:txBody>
      </p:sp>
      <p:pic>
        <p:nvPicPr>
          <p:cNvPr id="438" name="Google Shape;438;g899b4505b2_0_267"/>
          <p:cNvPicPr preferRelativeResize="0"/>
          <p:nvPr/>
        </p:nvPicPr>
        <p:blipFill rotWithShape="1">
          <a:blip r:embed="rId2">
            <a:alphaModFix/>
          </a:blip>
          <a:srcRect/>
          <a:stretch/>
        </p:blipFill>
        <p:spPr>
          <a:xfrm>
            <a:off x="10224000" y="612000"/>
            <a:ext cx="864000" cy="864000"/>
          </a:xfrm>
          <a:prstGeom prst="rect">
            <a:avLst/>
          </a:prstGeom>
          <a:noFill/>
          <a:ln>
            <a:noFill/>
          </a:ln>
        </p:spPr>
      </p:pic>
    </p:spTree>
    <p:extLst>
      <p:ext uri="{BB962C8B-B14F-4D97-AF65-F5344CB8AC3E}">
        <p14:creationId xmlns:p14="http://schemas.microsoft.com/office/powerpoint/2010/main" val="24929071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End Slide">
  <p:cSld name="End Slide">
    <p:bg>
      <p:bgPr>
        <a:blipFill>
          <a:blip r:embed="rId2">
            <a:alphaModFix/>
          </a:blip>
          <a:stretch>
            <a:fillRect/>
          </a:stretch>
        </a:blipFill>
        <a:effectLst/>
      </p:bgPr>
    </p:bg>
    <p:spTree>
      <p:nvGrpSpPr>
        <p:cNvPr id="1" name="Shape 439"/>
        <p:cNvGrpSpPr/>
        <p:nvPr/>
      </p:nvGrpSpPr>
      <p:grpSpPr>
        <a:xfrm>
          <a:off x="0" y="0"/>
          <a:ext cx="0" cy="0"/>
          <a:chOff x="0" y="0"/>
          <a:chExt cx="0" cy="0"/>
        </a:xfrm>
      </p:grpSpPr>
      <p:pic>
        <p:nvPicPr>
          <p:cNvPr id="440" name="Google Shape;440;g899b4505b2_0_2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280431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9"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0268378"/>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49645091"/>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1"/>
        <p:cNvGrpSpPr/>
        <p:nvPr/>
      </p:nvGrpSpPr>
      <p:grpSpPr>
        <a:xfrm>
          <a:off x="0" y="0"/>
          <a:ext cx="0" cy="0"/>
          <a:chOff x="0" y="0"/>
          <a:chExt cx="0" cy="0"/>
        </a:xfrm>
      </p:grpSpPr>
      <p:sp>
        <p:nvSpPr>
          <p:cNvPr id="142" name="Google Shape;142;p2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43" name="Google Shape;143;p2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44" name="Google Shape;144;p2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48425775"/>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6"/>
        <p:cNvGrpSpPr/>
        <p:nvPr/>
      </p:nvGrpSpPr>
      <p:grpSpPr>
        <a:xfrm>
          <a:off x="0" y="0"/>
          <a:ext cx="0" cy="0"/>
          <a:chOff x="0" y="0"/>
          <a:chExt cx="0" cy="0"/>
        </a:xfrm>
      </p:grpSpPr>
      <p:sp>
        <p:nvSpPr>
          <p:cNvPr id="307" name="Google Shape;307;g898b2ab846_0_29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308" name="Google Shape;308;g898b2ab846_0_29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309" name="Google Shape;309;g898b2ab846_0_2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62270717"/>
      </p:ext>
    </p:extLst>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9">
            <a:alphaModFix/>
          </a:blip>
          <a:stretch>
            <a:fillRect/>
          </a:stretch>
        </a:blipFill>
        <a:effectLst/>
      </p:bgPr>
    </p:bg>
    <p:spTree>
      <p:nvGrpSpPr>
        <p:cNvPr id="1" name="Shape 411"/>
        <p:cNvGrpSpPr/>
        <p:nvPr/>
      </p:nvGrpSpPr>
      <p:grpSpPr>
        <a:xfrm>
          <a:off x="0" y="0"/>
          <a:ext cx="0" cy="0"/>
          <a:chOff x="0" y="0"/>
          <a:chExt cx="0" cy="0"/>
        </a:xfrm>
      </p:grpSpPr>
      <p:sp>
        <p:nvSpPr>
          <p:cNvPr id="412" name="Google Shape;412;g899b4505b2_0_247"/>
          <p:cNvSpPr>
            <a:spLocks noGrp="1"/>
          </p:cNvSpPr>
          <p:nvPr>
            <p:ph type="title"/>
          </p:nvPr>
        </p:nvSpPr>
        <p:spPr>
          <a:xfrm>
            <a:off x="652993" y="695325"/>
            <a:ext cx="10886000" cy="1150800"/>
          </a:xfrm>
          <a:prstGeom prst="roundRect">
            <a:avLst>
              <a:gd name="adj" fmla="val 9641"/>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413" name="Google Shape;413;g899b4505b2_0_247"/>
          <p:cNvSpPr>
            <a:spLocks noGrp="1"/>
          </p:cNvSpPr>
          <p:nvPr>
            <p:ph type="body" idx="1"/>
          </p:nvPr>
        </p:nvSpPr>
        <p:spPr>
          <a:xfrm>
            <a:off x="652993" y="1957385"/>
            <a:ext cx="10886000" cy="4387600"/>
          </a:xfrm>
          <a:prstGeom prst="roundRect">
            <a:avLst>
              <a:gd name="adj" fmla="val 2585"/>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711553832"/>
      </p:ext>
    </p:extLst>
  </p:cSld>
  <p:clrMap bg1="lt1" tx1="dk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10.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4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4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44.xml"/></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28.xml"/><Relationship Id="rId1" Type="http://schemas.openxmlformats.org/officeDocument/2006/relationships/slideLayout" Target="../slideLayouts/slideLayout4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35.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37"/>
        <p:cNvGrpSpPr/>
        <p:nvPr/>
      </p:nvGrpSpPr>
      <p:grpSpPr>
        <a:xfrm>
          <a:off x="0" y="0"/>
          <a:ext cx="0" cy="0"/>
          <a:chOff x="0" y="0"/>
          <a:chExt cx="0" cy="0"/>
        </a:xfrm>
      </p:grpSpPr>
      <p:sp>
        <p:nvSpPr>
          <p:cNvPr id="1138" name="Google Shape;1138;p18"/>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24</a:t>
            </a:r>
            <a:r>
              <a:rPr lang="en-GB" u="sng" baseline="30000"/>
              <a:t>th</a:t>
            </a:r>
            <a:r>
              <a:rPr lang="en-GB" u="sng"/>
              <a:t> June</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139" name="Google Shape;1139;p18"/>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3631735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3"/>
        <p:cNvGrpSpPr/>
        <p:nvPr/>
      </p:nvGrpSpPr>
      <p:grpSpPr>
        <a:xfrm>
          <a:off x="0" y="0"/>
          <a:ext cx="0" cy="0"/>
          <a:chOff x="0" y="0"/>
          <a:chExt cx="0" cy="0"/>
        </a:xfrm>
      </p:grpSpPr>
      <p:sp>
        <p:nvSpPr>
          <p:cNvPr id="1144" name="Google Shape;1144;p6"/>
          <p:cNvSpPr/>
          <p:nvPr/>
        </p:nvSpPr>
        <p:spPr>
          <a:xfrm>
            <a:off x="198800" y="523200"/>
            <a:ext cx="6138800" cy="3888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145" name="Google Shape;1145;p6"/>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Put these in ascending order:</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102, 112, 211, 201, 121</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2. 1m - 34cm</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3. I’m thinking of a number. If I halve it, I get 37. What is my number?</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4.          ➗ 8 = 7</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5. Half of 130</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6. How many right angles in the inside of this shape?</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7. 435 + 675</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1146" name="Google Shape;1146;p6"/>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u="sng" kern="0">
                <a:solidFill>
                  <a:srgbClr val="000000"/>
                </a:solidFill>
                <a:latin typeface="Arial"/>
                <a:ea typeface="Arial"/>
                <a:cs typeface="Arial"/>
                <a:sym typeface="Arial"/>
              </a:rPr>
              <a:t>Morning  Maths 24.06.20</a:t>
            </a:r>
            <a:endParaRPr sz="2400" b="1" u="sng" kern="0">
              <a:solidFill>
                <a:srgbClr val="000000"/>
              </a:solidFill>
              <a:latin typeface="Arial"/>
              <a:ea typeface="Arial"/>
              <a:cs typeface="Arial"/>
              <a:sym typeface="Arial"/>
            </a:endParaRPr>
          </a:p>
        </p:txBody>
      </p:sp>
      <p:sp>
        <p:nvSpPr>
          <p:cNvPr id="1147" name="Google Shape;1147;p6"/>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 </a:t>
            </a:r>
            <a:r>
              <a:rPr lang="en-GB" sz="1867" kern="0">
                <a:solidFill>
                  <a:srgbClr val="000000"/>
                </a:solidFill>
                <a:latin typeface="Arial"/>
                <a:ea typeface="Arial"/>
                <a:cs typeface="Arial"/>
                <a:sym typeface="Arial"/>
              </a:rPr>
              <a:t>8. How much change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from £10?</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The answer is 2 hours. What’s the question?</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1148" name="Google Shape;1148;p6"/>
          <p:cNvSpPr txBox="1"/>
          <p:nvPr/>
        </p:nvSpPr>
        <p:spPr>
          <a:xfrm>
            <a:off x="725500" y="2963000"/>
            <a:ext cx="500800" cy="5520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1149" name="Google Shape;1149;p6"/>
          <p:cNvPicPr preferRelativeResize="0"/>
          <p:nvPr/>
        </p:nvPicPr>
        <p:blipFill rotWithShape="1">
          <a:blip r:embed="rId3">
            <a:alphaModFix/>
          </a:blip>
          <a:srcRect/>
          <a:stretch/>
        </p:blipFill>
        <p:spPr>
          <a:xfrm>
            <a:off x="4055267" y="4840034"/>
            <a:ext cx="2392100" cy="1306233"/>
          </a:xfrm>
          <a:prstGeom prst="rect">
            <a:avLst/>
          </a:prstGeom>
          <a:noFill/>
          <a:ln>
            <a:noFill/>
          </a:ln>
        </p:spPr>
      </p:pic>
      <p:pic>
        <p:nvPicPr>
          <p:cNvPr id="1150" name="Google Shape;1150;p6"/>
          <p:cNvPicPr preferRelativeResize="0"/>
          <p:nvPr/>
        </p:nvPicPr>
        <p:blipFill rotWithShape="1">
          <a:blip r:embed="rId4">
            <a:alphaModFix/>
          </a:blip>
          <a:srcRect/>
          <a:stretch/>
        </p:blipFill>
        <p:spPr>
          <a:xfrm>
            <a:off x="9956900" y="175400"/>
            <a:ext cx="2006600" cy="2413000"/>
          </a:xfrm>
          <a:prstGeom prst="rect">
            <a:avLst/>
          </a:prstGeom>
          <a:noFill/>
          <a:ln>
            <a:noFill/>
          </a:ln>
        </p:spPr>
      </p:pic>
      <p:pic>
        <p:nvPicPr>
          <p:cNvPr id="1151" name="Google Shape;1151;p6"/>
          <p:cNvPicPr preferRelativeResize="0"/>
          <p:nvPr/>
        </p:nvPicPr>
        <p:blipFill rotWithShape="1">
          <a:blip r:embed="rId5">
            <a:alphaModFix/>
          </a:blip>
          <a:srcRect/>
          <a:stretch/>
        </p:blipFill>
        <p:spPr>
          <a:xfrm>
            <a:off x="7255039" y="2834805"/>
            <a:ext cx="3647967" cy="1865267"/>
          </a:xfrm>
          <a:prstGeom prst="rect">
            <a:avLst/>
          </a:prstGeom>
          <a:noFill/>
          <a:ln>
            <a:noFill/>
          </a:ln>
        </p:spPr>
      </p:pic>
    </p:spTree>
    <p:extLst>
      <p:ext uri="{BB962C8B-B14F-4D97-AF65-F5344CB8AC3E}">
        <p14:creationId xmlns:p14="http://schemas.microsoft.com/office/powerpoint/2010/main" val="3533178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55"/>
        <p:cNvGrpSpPr/>
        <p:nvPr/>
      </p:nvGrpSpPr>
      <p:grpSpPr>
        <a:xfrm>
          <a:off x="0" y="0"/>
          <a:ext cx="0" cy="0"/>
          <a:chOff x="0" y="0"/>
          <a:chExt cx="0" cy="0"/>
        </a:xfrm>
      </p:grpSpPr>
      <p:sp>
        <p:nvSpPr>
          <p:cNvPr id="1156" name="Google Shape;1156;g8831eaa10a_0_9"/>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102,112,121,201,211</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66</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74</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56</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65</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1,110</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£1.35</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Yes, as he is halving the 4 to 2 however, he is also doubling 21 to 42. </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 Various answers. For example: If Poppy goes to the shop, and it takes 30 mins to get to the shop, how long will it take Poppy to get to the shop and home again?</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If a train has 4 stations to get to, and each station take 15 mins to get to, how long does it take the train to get to all stations?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85581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60"/>
        <p:cNvGrpSpPr/>
        <p:nvPr/>
      </p:nvGrpSpPr>
      <p:grpSpPr>
        <a:xfrm>
          <a:off x="0" y="0"/>
          <a:ext cx="0" cy="0"/>
          <a:chOff x="0" y="0"/>
          <a:chExt cx="0" cy="0"/>
        </a:xfrm>
      </p:grpSpPr>
      <p:sp>
        <p:nvSpPr>
          <p:cNvPr id="1161" name="Google Shape;1161;p20"/>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162" name="Google Shape;1162;p20"/>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163" name="Google Shape;1163;p20"/>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164" name="Google Shape;1164;p20"/>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531682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68"/>
        <p:cNvGrpSpPr/>
        <p:nvPr/>
      </p:nvGrpSpPr>
      <p:grpSpPr>
        <a:xfrm>
          <a:off x="0" y="0"/>
          <a:ext cx="0" cy="0"/>
          <a:chOff x="0" y="0"/>
          <a:chExt cx="0" cy="0"/>
        </a:xfrm>
      </p:grpSpPr>
      <p:sp>
        <p:nvSpPr>
          <p:cNvPr id="1169" name="Google Shape;1169;g88f8e5acc1_1_159"/>
          <p:cNvSpPr txBox="1"/>
          <p:nvPr/>
        </p:nvSpPr>
        <p:spPr>
          <a:xfrm>
            <a:off x="842800" y="1503800"/>
            <a:ext cx="10592800" cy="242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u="sng" kern="0">
                <a:solidFill>
                  <a:srgbClr val="000000"/>
                </a:solidFill>
                <a:latin typeface="Arial"/>
                <a:cs typeface="Arial"/>
                <a:sym typeface="Arial"/>
              </a:rPr>
              <a:t>WALT: compare volumes of liquid</a:t>
            </a:r>
            <a:endParaRPr sz="3600" u="sng" kern="0">
              <a:solidFill>
                <a:srgbClr val="000000"/>
              </a:solidFill>
              <a:latin typeface="Arial"/>
              <a:cs typeface="Arial"/>
              <a:sym typeface="Arial"/>
            </a:endParaRPr>
          </a:p>
        </p:txBody>
      </p:sp>
    </p:spTree>
    <p:extLst>
      <p:ext uri="{BB962C8B-B14F-4D97-AF65-F5344CB8AC3E}">
        <p14:creationId xmlns:p14="http://schemas.microsoft.com/office/powerpoint/2010/main" val="618879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73"/>
        <p:cNvGrpSpPr/>
        <p:nvPr/>
      </p:nvGrpSpPr>
      <p:grpSpPr>
        <a:xfrm>
          <a:off x="0" y="0"/>
          <a:ext cx="0" cy="0"/>
          <a:chOff x="0" y="0"/>
          <a:chExt cx="0" cy="0"/>
        </a:xfrm>
      </p:grpSpPr>
      <p:pic>
        <p:nvPicPr>
          <p:cNvPr id="1174" name="Google Shape;1174;g88f8e5acc1_1_169"/>
          <p:cNvPicPr preferRelativeResize="0"/>
          <p:nvPr/>
        </p:nvPicPr>
        <p:blipFill>
          <a:blip r:embed="rId3">
            <a:alphaModFix/>
          </a:blip>
          <a:stretch>
            <a:fillRect/>
          </a:stretch>
        </p:blipFill>
        <p:spPr>
          <a:xfrm>
            <a:off x="203201" y="203200"/>
            <a:ext cx="10045700" cy="3886200"/>
          </a:xfrm>
          <a:prstGeom prst="rect">
            <a:avLst/>
          </a:prstGeom>
          <a:noFill/>
          <a:ln>
            <a:noFill/>
          </a:ln>
        </p:spPr>
      </p:pic>
    </p:spTree>
    <p:extLst>
      <p:ext uri="{BB962C8B-B14F-4D97-AF65-F5344CB8AC3E}">
        <p14:creationId xmlns:p14="http://schemas.microsoft.com/office/powerpoint/2010/main" val="3655176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78"/>
        <p:cNvGrpSpPr/>
        <p:nvPr/>
      </p:nvGrpSpPr>
      <p:grpSpPr>
        <a:xfrm>
          <a:off x="0" y="0"/>
          <a:ext cx="0" cy="0"/>
          <a:chOff x="0" y="0"/>
          <a:chExt cx="0" cy="0"/>
        </a:xfrm>
      </p:grpSpPr>
      <p:pic>
        <p:nvPicPr>
          <p:cNvPr id="1179" name="Google Shape;1179;g88f8e5acc1_6_1"/>
          <p:cNvPicPr preferRelativeResize="0"/>
          <p:nvPr/>
        </p:nvPicPr>
        <p:blipFill>
          <a:blip r:embed="rId3">
            <a:alphaModFix/>
          </a:blip>
          <a:stretch>
            <a:fillRect/>
          </a:stretch>
        </p:blipFill>
        <p:spPr>
          <a:xfrm>
            <a:off x="203201" y="203200"/>
            <a:ext cx="10045700" cy="3886200"/>
          </a:xfrm>
          <a:prstGeom prst="rect">
            <a:avLst/>
          </a:prstGeom>
          <a:noFill/>
          <a:ln>
            <a:noFill/>
          </a:ln>
        </p:spPr>
      </p:pic>
      <p:sp>
        <p:nvSpPr>
          <p:cNvPr id="1180" name="Google Shape;1180;g88f8e5acc1_6_1"/>
          <p:cNvSpPr txBox="1"/>
          <p:nvPr/>
        </p:nvSpPr>
        <p:spPr>
          <a:xfrm>
            <a:off x="495767" y="2495333"/>
            <a:ext cx="5948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2</a:t>
            </a:r>
            <a:endParaRPr sz="2800" kern="0">
              <a:solidFill>
                <a:srgbClr val="000000"/>
              </a:solidFill>
              <a:latin typeface="Arial"/>
              <a:cs typeface="Arial"/>
              <a:sym typeface="Arial"/>
            </a:endParaRPr>
          </a:p>
        </p:txBody>
      </p:sp>
      <p:sp>
        <p:nvSpPr>
          <p:cNvPr id="1181" name="Google Shape;1181;g88f8e5acc1_6_1"/>
          <p:cNvSpPr txBox="1"/>
          <p:nvPr/>
        </p:nvSpPr>
        <p:spPr>
          <a:xfrm>
            <a:off x="5408667" y="2495333"/>
            <a:ext cx="594800" cy="70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1</a:t>
            </a:r>
            <a:endParaRPr sz="2800" kern="0">
              <a:solidFill>
                <a:srgbClr val="000000"/>
              </a:solidFill>
              <a:latin typeface="Arial"/>
              <a:cs typeface="Arial"/>
              <a:sym typeface="Arial"/>
            </a:endParaRPr>
          </a:p>
        </p:txBody>
      </p:sp>
      <p:sp>
        <p:nvSpPr>
          <p:cNvPr id="1182" name="Google Shape;1182;g88f8e5acc1_6_1"/>
          <p:cNvSpPr txBox="1"/>
          <p:nvPr/>
        </p:nvSpPr>
        <p:spPr>
          <a:xfrm>
            <a:off x="4356000" y="3281800"/>
            <a:ext cx="594800" cy="63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½ </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890062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86"/>
        <p:cNvGrpSpPr/>
        <p:nvPr/>
      </p:nvGrpSpPr>
      <p:grpSpPr>
        <a:xfrm>
          <a:off x="0" y="0"/>
          <a:ext cx="0" cy="0"/>
          <a:chOff x="0" y="0"/>
          <a:chExt cx="0" cy="0"/>
        </a:xfrm>
      </p:grpSpPr>
      <p:sp>
        <p:nvSpPr>
          <p:cNvPr id="1187" name="Google Shape;1187;g88f8e5acc1_6_17"/>
          <p:cNvSpPr txBox="1"/>
          <p:nvPr/>
        </p:nvSpPr>
        <p:spPr>
          <a:xfrm>
            <a:off x="859300" y="1090667"/>
            <a:ext cx="10625600" cy="4792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600" kern="0">
                <a:solidFill>
                  <a:srgbClr val="000000"/>
                </a:solidFill>
                <a:latin typeface="Arial"/>
                <a:cs typeface="Arial"/>
                <a:sym typeface="Arial"/>
              </a:rPr>
              <a:t>Using the following symbols, calculate which is larger or if the values are equal. </a:t>
            </a:r>
            <a:endParaRPr sz="3600" kern="0">
              <a:solidFill>
                <a:srgbClr val="000000"/>
              </a:solidFill>
              <a:latin typeface="Arial"/>
              <a:cs typeface="Arial"/>
              <a:sym typeface="Arial"/>
            </a:endParaRPr>
          </a:p>
          <a:p>
            <a:pPr algn="ctr" defTabSz="1219170">
              <a:buClr>
                <a:srgbClr val="000000"/>
              </a:buClr>
            </a:pPr>
            <a:endParaRPr sz="3600" kern="0">
              <a:solidFill>
                <a:srgbClr val="000000"/>
              </a:solidFill>
              <a:latin typeface="Arial"/>
              <a:cs typeface="Arial"/>
              <a:sym typeface="Arial"/>
            </a:endParaRPr>
          </a:p>
          <a:p>
            <a:pPr algn="ctr" defTabSz="1219170">
              <a:buClr>
                <a:srgbClr val="000000"/>
              </a:buClr>
            </a:pPr>
            <a:r>
              <a:rPr lang="en-GB" sz="3600" kern="0">
                <a:solidFill>
                  <a:srgbClr val="000000"/>
                </a:solidFill>
                <a:latin typeface="Arial"/>
                <a:cs typeface="Arial"/>
                <a:sym typeface="Arial"/>
              </a:rPr>
              <a:t>&lt; less than</a:t>
            </a:r>
            <a:endParaRPr sz="3600" kern="0">
              <a:solidFill>
                <a:srgbClr val="000000"/>
              </a:solidFill>
              <a:latin typeface="Arial"/>
              <a:cs typeface="Arial"/>
              <a:sym typeface="Arial"/>
            </a:endParaRPr>
          </a:p>
          <a:p>
            <a:pPr algn="ctr" defTabSz="1219170">
              <a:buClr>
                <a:srgbClr val="000000"/>
              </a:buClr>
            </a:pPr>
            <a:endParaRPr sz="3600" kern="0">
              <a:solidFill>
                <a:srgbClr val="000000"/>
              </a:solidFill>
              <a:latin typeface="Arial"/>
              <a:cs typeface="Arial"/>
              <a:sym typeface="Arial"/>
            </a:endParaRPr>
          </a:p>
          <a:p>
            <a:pPr algn="ctr" defTabSz="1219170">
              <a:buClr>
                <a:srgbClr val="000000"/>
              </a:buClr>
            </a:pPr>
            <a:r>
              <a:rPr lang="en-GB" sz="3600" kern="0">
                <a:solidFill>
                  <a:srgbClr val="000000"/>
                </a:solidFill>
                <a:latin typeface="Arial"/>
                <a:cs typeface="Arial"/>
                <a:sym typeface="Arial"/>
              </a:rPr>
              <a:t>&gt; more than</a:t>
            </a:r>
            <a:endParaRPr sz="3600" kern="0">
              <a:solidFill>
                <a:srgbClr val="000000"/>
              </a:solidFill>
              <a:latin typeface="Arial"/>
              <a:cs typeface="Arial"/>
              <a:sym typeface="Arial"/>
            </a:endParaRPr>
          </a:p>
          <a:p>
            <a:pPr algn="ctr" defTabSz="1219170">
              <a:buClr>
                <a:srgbClr val="000000"/>
              </a:buClr>
            </a:pPr>
            <a:endParaRPr sz="3600" kern="0">
              <a:solidFill>
                <a:srgbClr val="000000"/>
              </a:solidFill>
              <a:latin typeface="Arial"/>
              <a:cs typeface="Arial"/>
              <a:sym typeface="Arial"/>
            </a:endParaRPr>
          </a:p>
          <a:p>
            <a:pPr algn="ctr" defTabSz="1219170">
              <a:buClr>
                <a:srgbClr val="000000"/>
              </a:buClr>
            </a:pPr>
            <a:r>
              <a:rPr lang="en-GB" sz="3600" kern="0">
                <a:solidFill>
                  <a:srgbClr val="000000"/>
                </a:solidFill>
                <a:latin typeface="Arial"/>
                <a:cs typeface="Arial"/>
                <a:sym typeface="Arial"/>
              </a:rPr>
              <a:t>= equal to</a:t>
            </a:r>
            <a:endParaRPr sz="3600" kern="0">
              <a:solidFill>
                <a:srgbClr val="000000"/>
              </a:solidFill>
              <a:latin typeface="Arial"/>
              <a:cs typeface="Arial"/>
              <a:sym typeface="Arial"/>
            </a:endParaRPr>
          </a:p>
        </p:txBody>
      </p:sp>
    </p:spTree>
    <p:extLst>
      <p:ext uri="{BB962C8B-B14F-4D97-AF65-F5344CB8AC3E}">
        <p14:creationId xmlns:p14="http://schemas.microsoft.com/office/powerpoint/2010/main" val="1733548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91"/>
        <p:cNvGrpSpPr/>
        <p:nvPr/>
      </p:nvGrpSpPr>
      <p:grpSpPr>
        <a:xfrm>
          <a:off x="0" y="0"/>
          <a:ext cx="0" cy="0"/>
          <a:chOff x="0" y="0"/>
          <a:chExt cx="0" cy="0"/>
        </a:xfrm>
      </p:grpSpPr>
      <p:pic>
        <p:nvPicPr>
          <p:cNvPr id="1192" name="Google Shape;1192;g88f8e5acc1_1_166"/>
          <p:cNvPicPr preferRelativeResize="0"/>
          <p:nvPr/>
        </p:nvPicPr>
        <p:blipFill>
          <a:blip r:embed="rId3">
            <a:alphaModFix/>
          </a:blip>
          <a:stretch>
            <a:fillRect/>
          </a:stretch>
        </p:blipFill>
        <p:spPr>
          <a:xfrm>
            <a:off x="3702051" y="1143000"/>
            <a:ext cx="4787900" cy="4572000"/>
          </a:xfrm>
          <a:prstGeom prst="rect">
            <a:avLst/>
          </a:prstGeom>
          <a:noFill/>
          <a:ln>
            <a:noFill/>
          </a:ln>
        </p:spPr>
      </p:pic>
    </p:spTree>
    <p:extLst>
      <p:ext uri="{BB962C8B-B14F-4D97-AF65-F5344CB8AC3E}">
        <p14:creationId xmlns:p14="http://schemas.microsoft.com/office/powerpoint/2010/main" val="2417535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96"/>
        <p:cNvGrpSpPr/>
        <p:nvPr/>
      </p:nvGrpSpPr>
      <p:grpSpPr>
        <a:xfrm>
          <a:off x="0" y="0"/>
          <a:ext cx="0" cy="0"/>
          <a:chOff x="0" y="0"/>
          <a:chExt cx="0" cy="0"/>
        </a:xfrm>
      </p:grpSpPr>
      <p:pic>
        <p:nvPicPr>
          <p:cNvPr id="1197" name="Google Shape;1197;g88f8e5acc1_6_25"/>
          <p:cNvPicPr preferRelativeResize="0"/>
          <p:nvPr/>
        </p:nvPicPr>
        <p:blipFill>
          <a:blip r:embed="rId3">
            <a:alphaModFix/>
          </a:blip>
          <a:stretch>
            <a:fillRect/>
          </a:stretch>
        </p:blipFill>
        <p:spPr>
          <a:xfrm>
            <a:off x="3702051" y="1143000"/>
            <a:ext cx="4787900" cy="4572000"/>
          </a:xfrm>
          <a:prstGeom prst="rect">
            <a:avLst/>
          </a:prstGeom>
          <a:noFill/>
          <a:ln>
            <a:noFill/>
          </a:ln>
        </p:spPr>
      </p:pic>
      <p:sp>
        <p:nvSpPr>
          <p:cNvPr id="1198" name="Google Shape;1198;g88f8e5acc1_6_25"/>
          <p:cNvSpPr txBox="1"/>
          <p:nvPr/>
        </p:nvSpPr>
        <p:spPr>
          <a:xfrm>
            <a:off x="6163967" y="4194967"/>
            <a:ext cx="991600" cy="77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400" kern="0">
                <a:solidFill>
                  <a:srgbClr val="000000"/>
                </a:solidFill>
                <a:latin typeface="Arial"/>
                <a:cs typeface="Arial"/>
                <a:sym typeface="Arial"/>
              </a:rPr>
              <a:t>&lt;</a:t>
            </a:r>
            <a:endParaRPr sz="4400" kern="0">
              <a:solidFill>
                <a:srgbClr val="000000"/>
              </a:solidFill>
              <a:latin typeface="Arial"/>
              <a:cs typeface="Arial"/>
              <a:sym typeface="Arial"/>
            </a:endParaRPr>
          </a:p>
        </p:txBody>
      </p:sp>
      <p:sp>
        <p:nvSpPr>
          <p:cNvPr id="1199" name="Google Shape;1199;g88f8e5acc1_6_25"/>
          <p:cNvSpPr txBox="1"/>
          <p:nvPr/>
        </p:nvSpPr>
        <p:spPr>
          <a:xfrm>
            <a:off x="8841033" y="1173300"/>
            <a:ext cx="3139600" cy="451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1L is the same as 1000ml. </a:t>
            </a: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800 is less than 1000 so we use the less than symbol. </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6324812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03"/>
        <p:cNvGrpSpPr/>
        <p:nvPr/>
      </p:nvGrpSpPr>
      <p:grpSpPr>
        <a:xfrm>
          <a:off x="0" y="0"/>
          <a:ext cx="0" cy="0"/>
          <a:chOff x="0" y="0"/>
          <a:chExt cx="0" cy="0"/>
        </a:xfrm>
      </p:grpSpPr>
      <p:pic>
        <p:nvPicPr>
          <p:cNvPr id="1204" name="Google Shape;1204;g88f8e5acc1_6_11"/>
          <p:cNvPicPr preferRelativeResize="0"/>
          <p:nvPr/>
        </p:nvPicPr>
        <p:blipFill>
          <a:blip r:embed="rId3">
            <a:alphaModFix/>
          </a:blip>
          <a:stretch>
            <a:fillRect/>
          </a:stretch>
        </p:blipFill>
        <p:spPr>
          <a:xfrm>
            <a:off x="2876551" y="203201"/>
            <a:ext cx="6438900" cy="4356100"/>
          </a:xfrm>
          <a:prstGeom prst="rect">
            <a:avLst/>
          </a:prstGeom>
          <a:noFill/>
          <a:ln>
            <a:noFill/>
          </a:ln>
        </p:spPr>
      </p:pic>
    </p:spTree>
    <p:extLst>
      <p:ext uri="{BB962C8B-B14F-4D97-AF65-F5344CB8AC3E}">
        <p14:creationId xmlns:p14="http://schemas.microsoft.com/office/powerpoint/2010/main" val="143946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08"/>
        <p:cNvGrpSpPr/>
        <p:nvPr/>
      </p:nvGrpSpPr>
      <p:grpSpPr>
        <a:xfrm>
          <a:off x="0" y="0"/>
          <a:ext cx="0" cy="0"/>
          <a:chOff x="0" y="0"/>
          <a:chExt cx="0" cy="0"/>
        </a:xfrm>
      </p:grpSpPr>
      <p:pic>
        <p:nvPicPr>
          <p:cNvPr id="1209" name="Google Shape;1209;g88f8e5acc1_6_31"/>
          <p:cNvPicPr preferRelativeResize="0"/>
          <p:nvPr/>
        </p:nvPicPr>
        <p:blipFill>
          <a:blip r:embed="rId3">
            <a:alphaModFix/>
          </a:blip>
          <a:stretch>
            <a:fillRect/>
          </a:stretch>
        </p:blipFill>
        <p:spPr>
          <a:xfrm>
            <a:off x="2876551" y="203201"/>
            <a:ext cx="6438900" cy="4356100"/>
          </a:xfrm>
          <a:prstGeom prst="rect">
            <a:avLst/>
          </a:prstGeom>
          <a:noFill/>
          <a:ln>
            <a:noFill/>
          </a:ln>
        </p:spPr>
      </p:pic>
      <p:sp>
        <p:nvSpPr>
          <p:cNvPr id="1210" name="Google Shape;1210;g88f8e5acc1_6_31"/>
          <p:cNvSpPr txBox="1"/>
          <p:nvPr/>
        </p:nvSpPr>
        <p:spPr>
          <a:xfrm>
            <a:off x="644500" y="4445300"/>
            <a:ext cx="1355200" cy="1751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211" name="Google Shape;1211;g88f8e5acc1_6_31"/>
          <p:cNvSpPr txBox="1"/>
          <p:nvPr/>
        </p:nvSpPr>
        <p:spPr>
          <a:xfrm rot="10800000">
            <a:off x="6395333" y="3429000"/>
            <a:ext cx="991600" cy="77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400" kern="0">
                <a:solidFill>
                  <a:srgbClr val="000000"/>
                </a:solidFill>
                <a:latin typeface="Arial"/>
                <a:cs typeface="Arial"/>
                <a:sym typeface="Arial"/>
              </a:rPr>
              <a:t>&lt;</a:t>
            </a:r>
            <a:endParaRPr sz="4400" kern="0">
              <a:solidFill>
                <a:srgbClr val="000000"/>
              </a:solidFill>
              <a:latin typeface="Arial"/>
              <a:cs typeface="Arial"/>
              <a:sym typeface="Arial"/>
            </a:endParaRPr>
          </a:p>
        </p:txBody>
      </p:sp>
      <p:sp>
        <p:nvSpPr>
          <p:cNvPr id="1212" name="Google Shape;1212;g88f8e5acc1_6_31"/>
          <p:cNvSpPr txBox="1"/>
          <p:nvPr/>
        </p:nvSpPr>
        <p:spPr>
          <a:xfrm>
            <a:off x="2946433" y="3238967"/>
            <a:ext cx="991600" cy="77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600" kern="0">
                <a:solidFill>
                  <a:srgbClr val="000000"/>
                </a:solidFill>
                <a:latin typeface="Arial"/>
                <a:cs typeface="Arial"/>
                <a:sym typeface="Arial"/>
              </a:rPr>
              <a:t>1</a:t>
            </a:r>
            <a:endParaRPr sz="3600" kern="0">
              <a:solidFill>
                <a:srgbClr val="000000"/>
              </a:solidFill>
              <a:latin typeface="Arial"/>
              <a:cs typeface="Arial"/>
              <a:sym typeface="Arial"/>
            </a:endParaRPr>
          </a:p>
        </p:txBody>
      </p:sp>
      <p:sp>
        <p:nvSpPr>
          <p:cNvPr id="1213" name="Google Shape;1213;g88f8e5acc1_6_31"/>
          <p:cNvSpPr txBox="1"/>
          <p:nvPr/>
        </p:nvSpPr>
        <p:spPr>
          <a:xfrm>
            <a:off x="4223767" y="3345467"/>
            <a:ext cx="1477600" cy="77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Arial"/>
                <a:cs typeface="Arial"/>
                <a:sym typeface="Arial"/>
              </a:rPr>
              <a:t>600</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3217144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17"/>
        <p:cNvGrpSpPr/>
        <p:nvPr/>
      </p:nvGrpSpPr>
      <p:grpSpPr>
        <a:xfrm>
          <a:off x="0" y="0"/>
          <a:ext cx="0" cy="0"/>
          <a:chOff x="0" y="0"/>
          <a:chExt cx="0" cy="0"/>
        </a:xfrm>
      </p:grpSpPr>
      <p:pic>
        <p:nvPicPr>
          <p:cNvPr id="1218" name="Google Shape;1218;g88f8e5acc1_6_8"/>
          <p:cNvPicPr preferRelativeResize="0"/>
          <p:nvPr/>
        </p:nvPicPr>
        <p:blipFill>
          <a:blip r:embed="rId3">
            <a:alphaModFix/>
          </a:blip>
          <a:stretch>
            <a:fillRect/>
          </a:stretch>
        </p:blipFill>
        <p:spPr>
          <a:xfrm>
            <a:off x="3511551" y="219701"/>
            <a:ext cx="5168900" cy="4889500"/>
          </a:xfrm>
          <a:prstGeom prst="rect">
            <a:avLst/>
          </a:prstGeom>
          <a:noFill/>
          <a:ln>
            <a:noFill/>
          </a:ln>
        </p:spPr>
      </p:pic>
    </p:spTree>
    <p:extLst>
      <p:ext uri="{BB962C8B-B14F-4D97-AF65-F5344CB8AC3E}">
        <p14:creationId xmlns:p14="http://schemas.microsoft.com/office/powerpoint/2010/main" val="2658241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22"/>
        <p:cNvGrpSpPr/>
        <p:nvPr/>
      </p:nvGrpSpPr>
      <p:grpSpPr>
        <a:xfrm>
          <a:off x="0" y="0"/>
          <a:ext cx="0" cy="0"/>
          <a:chOff x="0" y="0"/>
          <a:chExt cx="0" cy="0"/>
        </a:xfrm>
      </p:grpSpPr>
      <p:pic>
        <p:nvPicPr>
          <p:cNvPr id="1223" name="Google Shape;1223;g88f8e5acc1_6_40"/>
          <p:cNvPicPr preferRelativeResize="0"/>
          <p:nvPr/>
        </p:nvPicPr>
        <p:blipFill>
          <a:blip r:embed="rId3">
            <a:alphaModFix/>
          </a:blip>
          <a:stretch>
            <a:fillRect/>
          </a:stretch>
        </p:blipFill>
        <p:spPr>
          <a:xfrm>
            <a:off x="3511551" y="219701"/>
            <a:ext cx="5168900" cy="4889500"/>
          </a:xfrm>
          <a:prstGeom prst="rect">
            <a:avLst/>
          </a:prstGeom>
          <a:noFill/>
          <a:ln>
            <a:noFill/>
          </a:ln>
        </p:spPr>
      </p:pic>
      <p:sp>
        <p:nvSpPr>
          <p:cNvPr id="1224" name="Google Shape;1224;g88f8e5acc1_6_40"/>
          <p:cNvSpPr txBox="1"/>
          <p:nvPr/>
        </p:nvSpPr>
        <p:spPr>
          <a:xfrm>
            <a:off x="4164400" y="3649633"/>
            <a:ext cx="991600" cy="77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400" kern="0">
                <a:solidFill>
                  <a:srgbClr val="000000"/>
                </a:solidFill>
                <a:latin typeface="Arial"/>
                <a:cs typeface="Arial"/>
                <a:sym typeface="Arial"/>
              </a:rPr>
              <a:t>1L</a:t>
            </a:r>
            <a:endParaRPr sz="4400" kern="0">
              <a:solidFill>
                <a:srgbClr val="000000"/>
              </a:solidFill>
              <a:latin typeface="Arial"/>
              <a:cs typeface="Arial"/>
              <a:sym typeface="Arial"/>
            </a:endParaRPr>
          </a:p>
        </p:txBody>
      </p:sp>
      <p:sp>
        <p:nvSpPr>
          <p:cNvPr id="1225" name="Google Shape;1225;g88f8e5acc1_6_40"/>
          <p:cNvSpPr txBox="1"/>
          <p:nvPr/>
        </p:nvSpPr>
        <p:spPr>
          <a:xfrm>
            <a:off x="6598500" y="3649633"/>
            <a:ext cx="1945200" cy="77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400" kern="0">
                <a:solidFill>
                  <a:srgbClr val="000000"/>
                </a:solidFill>
                <a:latin typeface="Arial"/>
                <a:cs typeface="Arial"/>
                <a:sym typeface="Arial"/>
              </a:rPr>
              <a:t>1.5L</a:t>
            </a:r>
            <a:endParaRPr sz="4400" kern="0">
              <a:solidFill>
                <a:srgbClr val="000000"/>
              </a:solidFill>
              <a:latin typeface="Arial"/>
              <a:cs typeface="Arial"/>
              <a:sym typeface="Arial"/>
            </a:endParaRPr>
          </a:p>
        </p:txBody>
      </p:sp>
      <p:sp>
        <p:nvSpPr>
          <p:cNvPr id="1226" name="Google Shape;1226;g88f8e5acc1_6_40"/>
          <p:cNvSpPr txBox="1"/>
          <p:nvPr/>
        </p:nvSpPr>
        <p:spPr>
          <a:xfrm>
            <a:off x="5592900" y="3548033"/>
            <a:ext cx="991600" cy="77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400" kern="0">
                <a:solidFill>
                  <a:srgbClr val="000000"/>
                </a:solidFill>
                <a:latin typeface="Arial"/>
                <a:cs typeface="Arial"/>
                <a:sym typeface="Arial"/>
              </a:rPr>
              <a:t>&lt;</a:t>
            </a:r>
            <a:endParaRPr sz="4400" kern="0">
              <a:solidFill>
                <a:srgbClr val="000000"/>
              </a:solidFill>
              <a:latin typeface="Arial"/>
              <a:cs typeface="Arial"/>
              <a:sym typeface="Arial"/>
            </a:endParaRPr>
          </a:p>
        </p:txBody>
      </p:sp>
    </p:spTree>
    <p:extLst>
      <p:ext uri="{BB962C8B-B14F-4D97-AF65-F5344CB8AC3E}">
        <p14:creationId xmlns:p14="http://schemas.microsoft.com/office/powerpoint/2010/main" val="1371157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30"/>
        <p:cNvGrpSpPr/>
        <p:nvPr/>
      </p:nvGrpSpPr>
      <p:grpSpPr>
        <a:xfrm>
          <a:off x="0" y="0"/>
          <a:ext cx="0" cy="0"/>
          <a:chOff x="0" y="0"/>
          <a:chExt cx="0" cy="0"/>
        </a:xfrm>
      </p:grpSpPr>
      <p:pic>
        <p:nvPicPr>
          <p:cNvPr id="1231" name="Google Shape;1231;g88f8e5acc1_6_21"/>
          <p:cNvPicPr preferRelativeResize="0"/>
          <p:nvPr/>
        </p:nvPicPr>
        <p:blipFill>
          <a:blip r:embed="rId3">
            <a:alphaModFix/>
          </a:blip>
          <a:stretch>
            <a:fillRect/>
          </a:stretch>
        </p:blipFill>
        <p:spPr>
          <a:xfrm>
            <a:off x="203201" y="203200"/>
            <a:ext cx="5761207" cy="6451600"/>
          </a:xfrm>
          <a:prstGeom prst="rect">
            <a:avLst/>
          </a:prstGeom>
          <a:noFill/>
          <a:ln>
            <a:noFill/>
          </a:ln>
        </p:spPr>
      </p:pic>
      <p:sp>
        <p:nvSpPr>
          <p:cNvPr id="1232" name="Google Shape;1232;g88f8e5acc1_6_21"/>
          <p:cNvSpPr txBox="1"/>
          <p:nvPr/>
        </p:nvSpPr>
        <p:spPr>
          <a:xfrm>
            <a:off x="6312667" y="214833"/>
            <a:ext cx="5486400" cy="645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u="sng" kern="0">
                <a:solidFill>
                  <a:srgbClr val="000000"/>
                </a:solidFill>
                <a:latin typeface="Arial"/>
                <a:cs typeface="Arial"/>
                <a:sym typeface="Arial"/>
              </a:rPr>
              <a:t>Is Eva correct? Explain your answer. </a:t>
            </a:r>
            <a:endParaRPr sz="3333" u="sng" kern="0">
              <a:solidFill>
                <a:srgbClr val="000000"/>
              </a:solidFill>
              <a:latin typeface="Arial"/>
              <a:cs typeface="Arial"/>
              <a:sym typeface="Arial"/>
            </a:endParaRPr>
          </a:p>
        </p:txBody>
      </p:sp>
    </p:spTree>
    <p:extLst>
      <p:ext uri="{BB962C8B-B14F-4D97-AF65-F5344CB8AC3E}">
        <p14:creationId xmlns:p14="http://schemas.microsoft.com/office/powerpoint/2010/main" val="1654349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36"/>
        <p:cNvGrpSpPr/>
        <p:nvPr/>
      </p:nvGrpSpPr>
      <p:grpSpPr>
        <a:xfrm>
          <a:off x="0" y="0"/>
          <a:ext cx="0" cy="0"/>
          <a:chOff x="0" y="0"/>
          <a:chExt cx="0" cy="0"/>
        </a:xfrm>
      </p:grpSpPr>
      <p:pic>
        <p:nvPicPr>
          <p:cNvPr id="1237" name="Google Shape;1237;g88f8e5acc1_6_49"/>
          <p:cNvPicPr preferRelativeResize="0"/>
          <p:nvPr/>
        </p:nvPicPr>
        <p:blipFill>
          <a:blip r:embed="rId3">
            <a:alphaModFix/>
          </a:blip>
          <a:stretch>
            <a:fillRect/>
          </a:stretch>
        </p:blipFill>
        <p:spPr>
          <a:xfrm>
            <a:off x="203201" y="203200"/>
            <a:ext cx="5761207" cy="6451600"/>
          </a:xfrm>
          <a:prstGeom prst="rect">
            <a:avLst/>
          </a:prstGeom>
          <a:noFill/>
          <a:ln>
            <a:noFill/>
          </a:ln>
        </p:spPr>
      </p:pic>
      <p:sp>
        <p:nvSpPr>
          <p:cNvPr id="1238" name="Google Shape;1238;g88f8e5acc1_6_49"/>
          <p:cNvSpPr txBox="1"/>
          <p:nvPr/>
        </p:nvSpPr>
        <p:spPr>
          <a:xfrm>
            <a:off x="6312667" y="214833"/>
            <a:ext cx="5486400" cy="645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Eva is wrong because…</a:t>
            </a:r>
            <a:endParaRPr sz="3333" kern="0">
              <a:solidFill>
                <a:srgbClr val="000000"/>
              </a:solidFill>
              <a:latin typeface="Arial"/>
              <a:cs typeface="Arial"/>
              <a:sym typeface="Arial"/>
            </a:endParaRPr>
          </a:p>
          <a:p>
            <a:pPr algn="ctr" defTabSz="1219170">
              <a:buClr>
                <a:srgbClr val="000000"/>
              </a:buClr>
            </a:pPr>
            <a:endParaRPr sz="3333" kern="0">
              <a:solidFill>
                <a:srgbClr val="000000"/>
              </a:solidFill>
              <a:latin typeface="Arial"/>
              <a:cs typeface="Arial"/>
              <a:sym typeface="Arial"/>
            </a:endParaRPr>
          </a:p>
          <a:p>
            <a:pPr marL="609585" indent="-491054" algn="ctr" defTabSz="1219170">
              <a:buClr>
                <a:srgbClr val="000000"/>
              </a:buClr>
              <a:buSzPts val="2200"/>
              <a:buFont typeface="Arial"/>
              <a:buChar char="-"/>
            </a:pPr>
            <a:r>
              <a:rPr lang="en-GB" sz="2933" kern="0">
                <a:solidFill>
                  <a:srgbClr val="000000"/>
                </a:solidFill>
                <a:latin typeface="Arial"/>
                <a:cs typeface="Arial"/>
                <a:sym typeface="Arial"/>
              </a:rPr>
              <a:t>container two has 750ml</a:t>
            </a:r>
            <a:endParaRPr sz="2933" kern="0">
              <a:solidFill>
                <a:srgbClr val="000000"/>
              </a:solidFill>
              <a:latin typeface="Arial"/>
              <a:cs typeface="Arial"/>
              <a:sym typeface="Arial"/>
            </a:endParaRPr>
          </a:p>
          <a:p>
            <a:pPr marL="609585"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 container one has 700ml</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 just because a container is taller, doesn’t mean it has a larger capacity</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marL="609585" indent="-516454" algn="ctr" defTabSz="1219170">
              <a:buClr>
                <a:srgbClr val="000000"/>
              </a:buClr>
              <a:buSzPts val="2500"/>
              <a:buFont typeface="Arial"/>
              <a:buChar char="-"/>
            </a:pPr>
            <a:r>
              <a:rPr lang="en-GB" sz="2933" kern="0">
                <a:solidFill>
                  <a:srgbClr val="000000"/>
                </a:solidFill>
                <a:latin typeface="Arial"/>
                <a:cs typeface="Arial"/>
                <a:sym typeface="Arial"/>
              </a:rPr>
              <a:t>She hasn’t read the measurements. She’s only looked at the water level.  </a:t>
            </a:r>
            <a:r>
              <a:rPr lang="en-GB" sz="3333" kern="0">
                <a:solidFill>
                  <a:srgbClr val="000000"/>
                </a:solidFill>
                <a:latin typeface="Arial"/>
                <a:cs typeface="Arial"/>
                <a:sym typeface="Arial"/>
              </a:rPr>
              <a:t> </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2986407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242"/>
        <p:cNvGrpSpPr/>
        <p:nvPr/>
      </p:nvGrpSpPr>
      <p:grpSpPr>
        <a:xfrm>
          <a:off x="0" y="0"/>
          <a:ext cx="0" cy="0"/>
          <a:chOff x="0" y="0"/>
          <a:chExt cx="0" cy="0"/>
        </a:xfrm>
      </p:grpSpPr>
      <p:sp>
        <p:nvSpPr>
          <p:cNvPr id="1243" name="Google Shape;1243;p21"/>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244" name="Google Shape;1244;p21"/>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245" name="Google Shape;1245;p21"/>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943151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249"/>
        <p:cNvGrpSpPr/>
        <p:nvPr/>
      </p:nvGrpSpPr>
      <p:grpSpPr>
        <a:xfrm>
          <a:off x="0" y="0"/>
          <a:ext cx="0" cy="0"/>
          <a:chOff x="0" y="0"/>
          <a:chExt cx="0" cy="0"/>
        </a:xfrm>
      </p:grpSpPr>
      <p:sp>
        <p:nvSpPr>
          <p:cNvPr id="1250" name="Google Shape;1250;g898b2ab846_0_187"/>
          <p:cNvSpPr txBox="1"/>
          <p:nvPr/>
        </p:nvSpPr>
        <p:spPr>
          <a:xfrm>
            <a:off x="264400" y="214833"/>
            <a:ext cx="11732800" cy="80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b="1" u="sng" kern="0">
                <a:solidFill>
                  <a:srgbClr val="000000"/>
                </a:solidFill>
                <a:latin typeface="Arial"/>
                <a:cs typeface="Arial"/>
                <a:sym typeface="Arial"/>
              </a:rPr>
              <a:t>WALT: use a known poem as a scaffold for my own poem.</a:t>
            </a:r>
            <a:endParaRPr sz="2267" b="1" u="sng" kern="0">
              <a:solidFill>
                <a:srgbClr val="000000"/>
              </a:solidFill>
              <a:latin typeface="Arial"/>
              <a:cs typeface="Arial"/>
              <a:sym typeface="Arial"/>
            </a:endParaRPr>
          </a:p>
        </p:txBody>
      </p:sp>
      <p:sp>
        <p:nvSpPr>
          <p:cNvPr id="1251" name="Google Shape;1251;g898b2ab846_0_187"/>
          <p:cNvSpPr txBox="1"/>
          <p:nvPr/>
        </p:nvSpPr>
        <p:spPr>
          <a:xfrm>
            <a:off x="313967" y="975000"/>
            <a:ext cx="11551200" cy="2454000"/>
          </a:xfrm>
          <a:prstGeom prst="rect">
            <a:avLst/>
          </a:prstGeom>
          <a:solidFill>
            <a:srgbClr val="FCE5CD"/>
          </a:solidFill>
          <a:ln>
            <a:noFill/>
          </a:ln>
        </p:spPr>
        <p:txBody>
          <a:bodyPr spcFirstLastPara="1" wrap="square" lIns="121900" tIns="121900" rIns="121900" bIns="121900" anchor="t" anchorCtr="0">
            <a:noAutofit/>
          </a:bodyPr>
          <a:lstStyle/>
          <a:p>
            <a:pPr defTabSz="1219170">
              <a:buClr>
                <a:srgbClr val="000000"/>
              </a:buClr>
            </a:pPr>
            <a:r>
              <a:rPr lang="en-GB" sz="1867" b="1" u="sng" kern="0">
                <a:solidFill>
                  <a:srgbClr val="000000"/>
                </a:solidFill>
                <a:latin typeface="Arial"/>
                <a:cs typeface="Arial"/>
                <a:sym typeface="Arial"/>
              </a:rPr>
              <a:t>What have we done so far?</a:t>
            </a:r>
            <a:endParaRPr sz="1867" b="1"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So far this week you have read The Magic box by kit Wright and considered how he uses the senses to describe what he put in his box. You have also thought about the unusual things that he included to make it special and  exciting.</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You have also decided what your own special box might look like and drawn a picture of it. You came up with ideas for things that you could put in your box.</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1252" name="Google Shape;1252;g898b2ab846_0_187"/>
          <p:cNvSpPr txBox="1"/>
          <p:nvPr/>
        </p:nvSpPr>
        <p:spPr>
          <a:xfrm>
            <a:off x="330567" y="3718200"/>
            <a:ext cx="11518000" cy="2826000"/>
          </a:xfrm>
          <a:prstGeom prst="rect">
            <a:avLst/>
          </a:prstGeom>
          <a:solidFill>
            <a:srgbClr val="FCE5CD"/>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Today’s task:</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Today you are going to use Kit Wright’s poem as a scaffold to write your own poem.</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Use your ideas from yesterday to include in your poem.</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next slide will show you how to set out your poem.</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When you have finished you could illustrate your poem and display it somewhere at home.</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099000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256"/>
        <p:cNvGrpSpPr/>
        <p:nvPr/>
      </p:nvGrpSpPr>
      <p:grpSpPr>
        <a:xfrm>
          <a:off x="0" y="0"/>
          <a:ext cx="0" cy="0"/>
          <a:chOff x="0" y="0"/>
          <a:chExt cx="0" cy="0"/>
        </a:xfrm>
      </p:grpSpPr>
      <p:pic>
        <p:nvPicPr>
          <p:cNvPr id="1257" name="Google Shape;1257;g898b2ab846_0_287"/>
          <p:cNvPicPr preferRelativeResize="0"/>
          <p:nvPr/>
        </p:nvPicPr>
        <p:blipFill>
          <a:blip r:embed="rId3">
            <a:alphaModFix/>
          </a:blip>
          <a:stretch>
            <a:fillRect/>
          </a:stretch>
        </p:blipFill>
        <p:spPr>
          <a:xfrm>
            <a:off x="203200" y="203201"/>
            <a:ext cx="11398968" cy="6291233"/>
          </a:xfrm>
          <a:prstGeom prst="rect">
            <a:avLst/>
          </a:prstGeom>
          <a:noFill/>
          <a:ln>
            <a:noFill/>
          </a:ln>
        </p:spPr>
      </p:pic>
    </p:spTree>
    <p:extLst>
      <p:ext uri="{BB962C8B-B14F-4D97-AF65-F5344CB8AC3E}">
        <p14:creationId xmlns:p14="http://schemas.microsoft.com/office/powerpoint/2010/main" val="36701426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61"/>
        <p:cNvGrpSpPr/>
        <p:nvPr/>
      </p:nvGrpSpPr>
      <p:grpSpPr>
        <a:xfrm>
          <a:off x="0" y="0"/>
          <a:ext cx="0" cy="0"/>
          <a:chOff x="0" y="0"/>
          <a:chExt cx="0" cy="0"/>
        </a:xfrm>
      </p:grpSpPr>
      <p:pic>
        <p:nvPicPr>
          <p:cNvPr id="1262" name="Google Shape;1262;g897093a373_0_297"/>
          <p:cNvPicPr preferRelativeResize="0"/>
          <p:nvPr/>
        </p:nvPicPr>
        <p:blipFill>
          <a:blip r:embed="rId3">
            <a:alphaModFix/>
          </a:blip>
          <a:stretch>
            <a:fillRect/>
          </a:stretch>
        </p:blipFill>
        <p:spPr>
          <a:xfrm>
            <a:off x="251267" y="284168"/>
            <a:ext cx="1756133" cy="1760633"/>
          </a:xfrm>
          <a:prstGeom prst="rect">
            <a:avLst/>
          </a:prstGeom>
          <a:noFill/>
          <a:ln>
            <a:noFill/>
          </a:ln>
        </p:spPr>
      </p:pic>
      <p:sp>
        <p:nvSpPr>
          <p:cNvPr id="1263" name="Google Shape;1263;g897093a373_0_297"/>
          <p:cNvSpPr txBox="1"/>
          <p:nvPr/>
        </p:nvSpPr>
        <p:spPr>
          <a:xfrm>
            <a:off x="2232333" y="421700"/>
            <a:ext cx="8763600" cy="105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15 minute Spelling Activity</a:t>
            </a:r>
            <a:endParaRPr sz="3733" kern="0">
              <a:solidFill>
                <a:srgbClr val="000000"/>
              </a:solidFill>
              <a:latin typeface="Arial"/>
              <a:cs typeface="Arial"/>
              <a:sym typeface="Arial"/>
            </a:endParaRPr>
          </a:p>
        </p:txBody>
      </p:sp>
      <p:sp>
        <p:nvSpPr>
          <p:cNvPr id="1264" name="Google Shape;1264;g897093a373_0_297"/>
          <p:cNvSpPr txBox="1"/>
          <p:nvPr/>
        </p:nvSpPr>
        <p:spPr>
          <a:xfrm>
            <a:off x="320000" y="2044800"/>
            <a:ext cx="11552000" cy="392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Revision of the suffixes 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32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Remember that a short vowel sound a, e, i, o, u before the consonant means you must double the consonant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root word ends in e, you must drop the e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word ends in y you may need to drop the y and change it to an i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829899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68"/>
        <p:cNvGrpSpPr/>
        <p:nvPr/>
      </p:nvGrpSpPr>
      <p:grpSpPr>
        <a:xfrm>
          <a:off x="0" y="0"/>
          <a:ext cx="0" cy="0"/>
          <a:chOff x="0" y="0"/>
          <a:chExt cx="0" cy="0"/>
        </a:xfrm>
      </p:grpSpPr>
      <p:sp>
        <p:nvSpPr>
          <p:cNvPr id="1269" name="Google Shape;1269;g897093a373_0_303"/>
          <p:cNvSpPr txBox="1"/>
          <p:nvPr/>
        </p:nvSpPr>
        <p:spPr>
          <a:xfrm>
            <a:off x="261267" y="1637200"/>
            <a:ext cx="11669600" cy="49292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He </a:t>
            </a:r>
            <a:r>
              <a:rPr lang="en-GB" sz="2400" b="1" kern="0">
                <a:solidFill>
                  <a:srgbClr val="FF0000"/>
                </a:solidFill>
                <a:latin typeface="Arial"/>
                <a:cs typeface="Arial"/>
                <a:sym typeface="Arial"/>
              </a:rPr>
              <a:t>hop</a:t>
            </a:r>
            <a:r>
              <a:rPr lang="en-GB" sz="2400" b="1" kern="0">
                <a:solidFill>
                  <a:srgbClr val="000000"/>
                </a:solidFill>
                <a:latin typeface="Arial"/>
                <a:cs typeface="Arial"/>
                <a:sym typeface="Arial"/>
              </a:rPr>
              <a:t> </a:t>
            </a:r>
            <a:r>
              <a:rPr lang="en-GB" sz="2400" kern="0">
                <a:solidFill>
                  <a:srgbClr val="000000"/>
                </a:solidFill>
                <a:latin typeface="Arial"/>
                <a:cs typeface="Arial"/>
                <a:sym typeface="Arial"/>
              </a:rPr>
              <a:t>and </a:t>
            </a:r>
            <a:r>
              <a:rPr lang="en-GB" sz="2400" b="1" kern="0">
                <a:solidFill>
                  <a:srgbClr val="FF0000"/>
                </a:solidFill>
                <a:latin typeface="Arial"/>
                <a:cs typeface="Arial"/>
                <a:sym typeface="Arial"/>
              </a:rPr>
              <a:t>skip</a:t>
            </a:r>
            <a:r>
              <a:rPr lang="en-GB" sz="2400" kern="0">
                <a:solidFill>
                  <a:srgbClr val="000000"/>
                </a:solidFill>
                <a:latin typeface="Arial"/>
                <a:cs typeface="Arial"/>
                <a:sym typeface="Arial"/>
              </a:rPr>
              <a:t> and </a:t>
            </a:r>
            <a:r>
              <a:rPr lang="en-GB" sz="2400" b="1" kern="0">
                <a:solidFill>
                  <a:srgbClr val="FF0000"/>
                </a:solidFill>
                <a:latin typeface="Arial"/>
                <a:cs typeface="Arial"/>
                <a:sym typeface="Arial"/>
              </a:rPr>
              <a:t>smile</a:t>
            </a:r>
            <a:r>
              <a:rPr lang="en-GB" sz="2400" kern="0">
                <a:solidFill>
                  <a:srgbClr val="000000"/>
                </a:solidFill>
                <a:latin typeface="Arial"/>
                <a:cs typeface="Arial"/>
                <a:sym typeface="Arial"/>
              </a:rPr>
              <a:t> on his way to school.</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I am </a:t>
            </a:r>
            <a:r>
              <a:rPr lang="en-GB" sz="2400" b="1" kern="0">
                <a:solidFill>
                  <a:srgbClr val="FF0000"/>
                </a:solidFill>
                <a:latin typeface="Arial"/>
                <a:cs typeface="Arial"/>
                <a:sym typeface="Arial"/>
              </a:rPr>
              <a:t>hope</a:t>
            </a:r>
            <a:r>
              <a:rPr lang="en-GB" sz="2400" kern="0">
                <a:solidFill>
                  <a:srgbClr val="000000"/>
                </a:solidFill>
                <a:latin typeface="Arial"/>
                <a:cs typeface="Arial"/>
                <a:sym typeface="Arial"/>
              </a:rPr>
              <a:t> that when Joe</a:t>
            </a:r>
            <a:r>
              <a:rPr lang="en-GB" sz="2400" b="1" kern="0">
                <a:solidFill>
                  <a:srgbClr val="FF0000"/>
                </a:solidFill>
                <a:latin typeface="Arial"/>
                <a:cs typeface="Arial"/>
                <a:sym typeface="Arial"/>
              </a:rPr>
              <a:t> hop</a:t>
            </a:r>
            <a:r>
              <a:rPr lang="en-GB" sz="2400" kern="0">
                <a:solidFill>
                  <a:srgbClr val="000000"/>
                </a:solidFill>
                <a:latin typeface="Arial"/>
                <a:cs typeface="Arial"/>
                <a:sym typeface="Arial"/>
              </a:rPr>
              <a:t> he didn’t hurt his knee.</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We are </a:t>
            </a:r>
            <a:r>
              <a:rPr lang="en-GB" sz="2400" b="1" kern="0">
                <a:solidFill>
                  <a:srgbClr val="FF0000"/>
                </a:solidFill>
                <a:latin typeface="Arial"/>
                <a:cs typeface="Arial"/>
                <a:sym typeface="Arial"/>
              </a:rPr>
              <a:t>phone</a:t>
            </a:r>
            <a:r>
              <a:rPr lang="en-GB" sz="2400" kern="0">
                <a:solidFill>
                  <a:srgbClr val="000000"/>
                </a:solidFill>
                <a:latin typeface="Arial"/>
                <a:cs typeface="Arial"/>
                <a:sym typeface="Arial"/>
              </a:rPr>
              <a:t> the school and </a:t>
            </a:r>
            <a:r>
              <a:rPr lang="en-GB" sz="2400" b="1" kern="0">
                <a:solidFill>
                  <a:srgbClr val="FF0000"/>
                </a:solidFill>
                <a:latin typeface="Arial"/>
                <a:cs typeface="Arial"/>
                <a:sym typeface="Arial"/>
              </a:rPr>
              <a:t>stop</a:t>
            </a:r>
            <a:r>
              <a:rPr lang="en-GB" sz="2400" kern="0">
                <a:solidFill>
                  <a:srgbClr val="000000"/>
                </a:solidFill>
                <a:latin typeface="Arial"/>
                <a:cs typeface="Arial"/>
                <a:sym typeface="Arial"/>
              </a:rPr>
              <a:t> the </a:t>
            </a:r>
            <a:r>
              <a:rPr lang="en-GB" sz="2400" b="1" kern="0">
                <a:solidFill>
                  <a:srgbClr val="FF0000"/>
                </a:solidFill>
                <a:latin typeface="Arial"/>
                <a:cs typeface="Arial"/>
                <a:sym typeface="Arial"/>
              </a:rPr>
              <a:t>share</a:t>
            </a:r>
            <a:r>
              <a:rPr lang="en-GB" sz="2400" kern="0">
                <a:solidFill>
                  <a:srgbClr val="000000"/>
                </a:solidFill>
                <a:latin typeface="Arial"/>
                <a:cs typeface="Arial"/>
                <a:sym typeface="Arial"/>
              </a:rPr>
              <a:t> of lollies.</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Mum </a:t>
            </a:r>
            <a:r>
              <a:rPr lang="en-GB" sz="2400" b="1" kern="0">
                <a:solidFill>
                  <a:srgbClr val="FF0000"/>
                </a:solidFill>
                <a:latin typeface="Arial"/>
                <a:cs typeface="Arial"/>
                <a:sym typeface="Arial"/>
              </a:rPr>
              <a:t>hug</a:t>
            </a:r>
            <a:r>
              <a:rPr lang="en-GB" sz="2400" kern="0">
                <a:solidFill>
                  <a:srgbClr val="000000"/>
                </a:solidFill>
                <a:latin typeface="Arial"/>
                <a:cs typeface="Arial"/>
                <a:sym typeface="Arial"/>
              </a:rPr>
              <a:t> her son when he </a:t>
            </a:r>
            <a:r>
              <a:rPr lang="en-GB" sz="2400" b="1" kern="0">
                <a:solidFill>
                  <a:srgbClr val="FF0000"/>
                </a:solidFill>
                <a:latin typeface="Arial"/>
                <a:cs typeface="Arial"/>
                <a:sym typeface="Arial"/>
              </a:rPr>
              <a:t>slip</a:t>
            </a:r>
            <a:r>
              <a:rPr lang="en-GB" sz="2400" kern="0">
                <a:solidFill>
                  <a:srgbClr val="000000"/>
                </a:solidFill>
                <a:latin typeface="Arial"/>
                <a:cs typeface="Arial"/>
                <a:sym typeface="Arial"/>
              </a:rPr>
              <a:t> over on the playground.</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“Be </a:t>
            </a:r>
            <a:r>
              <a:rPr lang="en-GB" sz="2400" b="1" kern="0">
                <a:solidFill>
                  <a:srgbClr val="FF0000"/>
                </a:solidFill>
                <a:latin typeface="Arial"/>
                <a:cs typeface="Arial"/>
                <a:sym typeface="Arial"/>
              </a:rPr>
              <a:t>care</a:t>
            </a:r>
            <a:r>
              <a:rPr lang="en-GB" sz="2400" kern="0">
                <a:solidFill>
                  <a:srgbClr val="000000"/>
                </a:solidFill>
                <a:latin typeface="Arial"/>
                <a:cs typeface="Arial"/>
                <a:sym typeface="Arial"/>
              </a:rPr>
              <a:t> with those scissors!” </a:t>
            </a:r>
            <a:r>
              <a:rPr lang="en-GB" sz="2400" b="1" kern="0">
                <a:solidFill>
                  <a:srgbClr val="FF0000"/>
                </a:solidFill>
                <a:latin typeface="Arial"/>
                <a:cs typeface="Arial"/>
                <a:sym typeface="Arial"/>
              </a:rPr>
              <a:t>warn</a:t>
            </a:r>
            <a:r>
              <a:rPr lang="en-GB" sz="2400" kern="0">
                <a:solidFill>
                  <a:srgbClr val="000000"/>
                </a:solidFill>
                <a:latin typeface="Arial"/>
                <a:cs typeface="Arial"/>
                <a:sym typeface="Arial"/>
              </a:rPr>
              <a:t> the teacher.</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I </a:t>
            </a:r>
            <a:r>
              <a:rPr lang="en-GB" sz="2400" b="1" kern="0">
                <a:solidFill>
                  <a:srgbClr val="FF0000"/>
                </a:solidFill>
                <a:latin typeface="Arial"/>
                <a:cs typeface="Arial"/>
                <a:sym typeface="Arial"/>
              </a:rPr>
              <a:t>plan</a:t>
            </a:r>
            <a:r>
              <a:rPr lang="en-GB" sz="2400" kern="0">
                <a:solidFill>
                  <a:srgbClr val="000000"/>
                </a:solidFill>
                <a:latin typeface="Arial"/>
                <a:cs typeface="Arial"/>
                <a:sym typeface="Arial"/>
              </a:rPr>
              <a:t> to </a:t>
            </a:r>
            <a:r>
              <a:rPr lang="en-GB" sz="2400" b="1" kern="0">
                <a:solidFill>
                  <a:srgbClr val="FF0000"/>
                </a:solidFill>
                <a:latin typeface="Arial"/>
                <a:cs typeface="Arial"/>
                <a:sym typeface="Arial"/>
              </a:rPr>
              <a:t>bake</a:t>
            </a:r>
            <a:r>
              <a:rPr lang="en-GB" sz="2400" kern="0">
                <a:solidFill>
                  <a:srgbClr val="000000"/>
                </a:solidFill>
                <a:latin typeface="Arial"/>
                <a:cs typeface="Arial"/>
                <a:sym typeface="Arial"/>
              </a:rPr>
              <a:t> cake for your birthday but it was </a:t>
            </a:r>
            <a:r>
              <a:rPr lang="en-GB" sz="2400" b="1" kern="0">
                <a:solidFill>
                  <a:srgbClr val="FF0000"/>
                </a:solidFill>
                <a:latin typeface="Arial"/>
                <a:cs typeface="Arial"/>
                <a:sym typeface="Arial"/>
              </a:rPr>
              <a:t>hope</a:t>
            </a:r>
            <a:r>
              <a:rPr lang="en-GB" sz="2400" kern="0">
                <a:solidFill>
                  <a:srgbClr val="000000"/>
                </a:solidFill>
                <a:latin typeface="Arial"/>
                <a:cs typeface="Arial"/>
                <a:sym typeface="Arial"/>
              </a:rPr>
              <a:t> because I had no flour.</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The pencil was </a:t>
            </a:r>
            <a:r>
              <a:rPr lang="en-GB" sz="2400" b="1" kern="0">
                <a:solidFill>
                  <a:srgbClr val="FF0000"/>
                </a:solidFill>
                <a:latin typeface="Arial"/>
                <a:cs typeface="Arial"/>
                <a:sym typeface="Arial"/>
              </a:rPr>
              <a:t>use</a:t>
            </a:r>
            <a:r>
              <a:rPr lang="en-GB" sz="2400" kern="0">
                <a:solidFill>
                  <a:srgbClr val="000000"/>
                </a:solidFill>
                <a:latin typeface="Arial"/>
                <a:cs typeface="Arial"/>
                <a:sym typeface="Arial"/>
              </a:rPr>
              <a:t> because it was not sharp.</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The </a:t>
            </a:r>
            <a:r>
              <a:rPr lang="en-GB" sz="2400" b="1" kern="0">
                <a:solidFill>
                  <a:srgbClr val="FF0000"/>
                </a:solidFill>
                <a:latin typeface="Arial"/>
                <a:cs typeface="Arial"/>
                <a:sym typeface="Arial"/>
              </a:rPr>
              <a:t>like </a:t>
            </a:r>
            <a:r>
              <a:rPr lang="en-GB" sz="2400" kern="0">
                <a:solidFill>
                  <a:srgbClr val="000000"/>
                </a:solidFill>
                <a:latin typeface="Arial"/>
                <a:cs typeface="Arial"/>
                <a:sym typeface="Arial"/>
              </a:rPr>
              <a:t>between the two boys was amazing, they were almost identical.</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Your </a:t>
            </a:r>
            <a:r>
              <a:rPr lang="en-GB" sz="2400" b="1" kern="0">
                <a:solidFill>
                  <a:srgbClr val="FF0000"/>
                </a:solidFill>
                <a:latin typeface="Arial"/>
                <a:cs typeface="Arial"/>
                <a:sym typeface="Arial"/>
              </a:rPr>
              <a:t>care</a:t>
            </a:r>
            <a:r>
              <a:rPr lang="en-GB" sz="2400" kern="0">
                <a:solidFill>
                  <a:srgbClr val="000000"/>
                </a:solidFill>
                <a:latin typeface="Arial"/>
                <a:cs typeface="Arial"/>
                <a:sym typeface="Arial"/>
              </a:rPr>
              <a:t> has </a:t>
            </a:r>
            <a:r>
              <a:rPr lang="en-GB" sz="2400" b="1" kern="0">
                <a:solidFill>
                  <a:srgbClr val="FF0000"/>
                </a:solidFill>
                <a:latin typeface="Arial"/>
                <a:cs typeface="Arial"/>
                <a:sym typeface="Arial"/>
              </a:rPr>
              <a:t>stop</a:t>
            </a:r>
            <a:r>
              <a:rPr lang="en-GB" sz="2400" kern="0">
                <a:solidFill>
                  <a:srgbClr val="000000"/>
                </a:solidFill>
                <a:latin typeface="Arial"/>
                <a:cs typeface="Arial"/>
                <a:sym typeface="Arial"/>
              </a:rPr>
              <a:t> everyone </a:t>
            </a:r>
            <a:r>
              <a:rPr lang="en-GB" sz="2400" b="1" kern="0">
                <a:solidFill>
                  <a:srgbClr val="FF0000"/>
                </a:solidFill>
                <a:latin typeface="Arial"/>
                <a:cs typeface="Arial"/>
                <a:sym typeface="Arial"/>
              </a:rPr>
              <a:t>enjoy</a:t>
            </a:r>
            <a:r>
              <a:rPr lang="en-GB" sz="2400" kern="0">
                <a:solidFill>
                  <a:srgbClr val="000000"/>
                </a:solidFill>
                <a:latin typeface="Arial"/>
                <a:cs typeface="Arial"/>
                <a:sym typeface="Arial"/>
              </a:rPr>
              <a:t> the day! </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His </a:t>
            </a:r>
            <a:r>
              <a:rPr lang="en-GB" sz="2400" b="1" kern="0">
                <a:solidFill>
                  <a:srgbClr val="FF0000"/>
                </a:solidFill>
                <a:latin typeface="Arial"/>
                <a:cs typeface="Arial"/>
                <a:sym typeface="Arial"/>
              </a:rPr>
              <a:t>happy</a:t>
            </a:r>
            <a:r>
              <a:rPr lang="en-GB" sz="2400" kern="0">
                <a:solidFill>
                  <a:srgbClr val="000000"/>
                </a:solidFill>
                <a:latin typeface="Arial"/>
                <a:cs typeface="Arial"/>
                <a:sym typeface="Arial"/>
              </a:rPr>
              <a:t> </a:t>
            </a:r>
            <a:r>
              <a:rPr lang="en-GB" sz="2400" b="1" kern="0">
                <a:solidFill>
                  <a:srgbClr val="FF0000"/>
                </a:solidFill>
                <a:latin typeface="Arial"/>
                <a:cs typeface="Arial"/>
                <a:sym typeface="Arial"/>
              </a:rPr>
              <a:t>show</a:t>
            </a:r>
            <a:r>
              <a:rPr lang="en-GB" sz="2400" kern="0">
                <a:solidFill>
                  <a:srgbClr val="000000"/>
                </a:solidFill>
                <a:latin typeface="Arial"/>
                <a:cs typeface="Arial"/>
                <a:sym typeface="Arial"/>
              </a:rPr>
              <a:t> on his face by the huge smile he </a:t>
            </a:r>
            <a:r>
              <a:rPr lang="en-GB" sz="2400" b="1" kern="0">
                <a:solidFill>
                  <a:srgbClr val="FF0000"/>
                </a:solidFill>
                <a:latin typeface="Arial"/>
                <a:cs typeface="Arial"/>
                <a:sym typeface="Arial"/>
              </a:rPr>
              <a:t>give</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p:txBody>
      </p:sp>
      <p:sp>
        <p:nvSpPr>
          <p:cNvPr id="1270" name="Google Shape;1270;g897093a373_0_303"/>
          <p:cNvSpPr txBox="1"/>
          <p:nvPr/>
        </p:nvSpPr>
        <p:spPr>
          <a:xfrm>
            <a:off x="87200" y="0"/>
            <a:ext cx="12104800" cy="139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and try adding the suffixes. Make the sentences make sense!</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35380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1274"/>
        <p:cNvGrpSpPr/>
        <p:nvPr/>
      </p:nvGrpSpPr>
      <p:grpSpPr>
        <a:xfrm>
          <a:off x="0" y="0"/>
          <a:ext cx="0" cy="0"/>
          <a:chOff x="0" y="0"/>
          <a:chExt cx="0" cy="0"/>
        </a:xfrm>
      </p:grpSpPr>
      <p:sp>
        <p:nvSpPr>
          <p:cNvPr id="1275" name="Google Shape;1275;g897093a373_0_308"/>
          <p:cNvSpPr txBox="1"/>
          <p:nvPr/>
        </p:nvSpPr>
        <p:spPr>
          <a:xfrm>
            <a:off x="261267" y="1637200"/>
            <a:ext cx="11669600" cy="49292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He </a:t>
            </a:r>
            <a:r>
              <a:rPr lang="en-GB" sz="2400" b="1" kern="0">
                <a:solidFill>
                  <a:srgbClr val="FF0000"/>
                </a:solidFill>
                <a:latin typeface="Arial"/>
                <a:cs typeface="Arial"/>
                <a:sym typeface="Arial"/>
              </a:rPr>
              <a:t>hopped</a:t>
            </a:r>
            <a:r>
              <a:rPr lang="en-GB" sz="2400" b="1" kern="0">
                <a:solidFill>
                  <a:srgbClr val="000000"/>
                </a:solidFill>
                <a:latin typeface="Arial"/>
                <a:cs typeface="Arial"/>
                <a:sym typeface="Arial"/>
              </a:rPr>
              <a:t> </a:t>
            </a:r>
            <a:r>
              <a:rPr lang="en-GB" sz="2400" kern="0">
                <a:solidFill>
                  <a:srgbClr val="000000"/>
                </a:solidFill>
                <a:latin typeface="Arial"/>
                <a:cs typeface="Arial"/>
                <a:sym typeface="Arial"/>
              </a:rPr>
              <a:t>and </a:t>
            </a:r>
            <a:r>
              <a:rPr lang="en-GB" sz="2400" b="1" kern="0">
                <a:solidFill>
                  <a:srgbClr val="FF0000"/>
                </a:solidFill>
                <a:latin typeface="Arial"/>
                <a:cs typeface="Arial"/>
                <a:sym typeface="Arial"/>
              </a:rPr>
              <a:t>skipped</a:t>
            </a:r>
            <a:r>
              <a:rPr lang="en-GB" sz="2400" kern="0">
                <a:solidFill>
                  <a:srgbClr val="000000"/>
                </a:solidFill>
                <a:latin typeface="Arial"/>
                <a:cs typeface="Arial"/>
                <a:sym typeface="Arial"/>
              </a:rPr>
              <a:t> and </a:t>
            </a:r>
            <a:r>
              <a:rPr lang="en-GB" sz="2400" b="1" kern="0">
                <a:solidFill>
                  <a:srgbClr val="FF0000"/>
                </a:solidFill>
                <a:latin typeface="Arial"/>
                <a:cs typeface="Arial"/>
                <a:sym typeface="Arial"/>
              </a:rPr>
              <a:t>smiled</a:t>
            </a:r>
            <a:r>
              <a:rPr lang="en-GB" sz="2400" kern="0">
                <a:solidFill>
                  <a:srgbClr val="000000"/>
                </a:solidFill>
                <a:latin typeface="Arial"/>
                <a:cs typeface="Arial"/>
                <a:sym typeface="Arial"/>
              </a:rPr>
              <a:t> on his way to school.</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I am </a:t>
            </a:r>
            <a:r>
              <a:rPr lang="en-GB" sz="2400" b="1" kern="0">
                <a:solidFill>
                  <a:srgbClr val="FF0000"/>
                </a:solidFill>
                <a:latin typeface="Arial"/>
                <a:cs typeface="Arial"/>
                <a:sym typeface="Arial"/>
              </a:rPr>
              <a:t>hopeful</a:t>
            </a:r>
            <a:r>
              <a:rPr lang="en-GB" sz="2400" kern="0">
                <a:solidFill>
                  <a:srgbClr val="000000"/>
                </a:solidFill>
                <a:latin typeface="Arial"/>
                <a:cs typeface="Arial"/>
                <a:sym typeface="Arial"/>
              </a:rPr>
              <a:t> that when Joe</a:t>
            </a:r>
            <a:r>
              <a:rPr lang="en-GB" sz="2400" b="1" kern="0">
                <a:solidFill>
                  <a:srgbClr val="FF0000"/>
                </a:solidFill>
                <a:latin typeface="Arial"/>
                <a:cs typeface="Arial"/>
                <a:sym typeface="Arial"/>
              </a:rPr>
              <a:t> hopped</a:t>
            </a:r>
            <a:r>
              <a:rPr lang="en-GB" sz="2400" kern="0">
                <a:solidFill>
                  <a:srgbClr val="000000"/>
                </a:solidFill>
                <a:latin typeface="Arial"/>
                <a:cs typeface="Arial"/>
                <a:sym typeface="Arial"/>
              </a:rPr>
              <a:t> he didn’t hurt his knee.</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We are </a:t>
            </a:r>
            <a:r>
              <a:rPr lang="en-GB" sz="2400" b="1" kern="0">
                <a:solidFill>
                  <a:srgbClr val="FF0000"/>
                </a:solidFill>
                <a:latin typeface="Arial"/>
                <a:cs typeface="Arial"/>
                <a:sym typeface="Arial"/>
              </a:rPr>
              <a:t>phoning</a:t>
            </a:r>
            <a:r>
              <a:rPr lang="en-GB" sz="2400" kern="0">
                <a:solidFill>
                  <a:srgbClr val="000000"/>
                </a:solidFill>
                <a:latin typeface="Arial"/>
                <a:cs typeface="Arial"/>
                <a:sym typeface="Arial"/>
              </a:rPr>
              <a:t> the school and </a:t>
            </a:r>
            <a:r>
              <a:rPr lang="en-GB" sz="2400" b="1" kern="0">
                <a:solidFill>
                  <a:srgbClr val="FF0000"/>
                </a:solidFill>
                <a:latin typeface="Arial"/>
                <a:cs typeface="Arial"/>
                <a:sym typeface="Arial"/>
              </a:rPr>
              <a:t>stopping</a:t>
            </a:r>
            <a:r>
              <a:rPr lang="en-GB" sz="2400" kern="0">
                <a:solidFill>
                  <a:srgbClr val="000000"/>
                </a:solidFill>
                <a:latin typeface="Arial"/>
                <a:cs typeface="Arial"/>
                <a:sym typeface="Arial"/>
              </a:rPr>
              <a:t> the </a:t>
            </a:r>
            <a:r>
              <a:rPr lang="en-GB" sz="2400" b="1" kern="0">
                <a:solidFill>
                  <a:srgbClr val="FF0000"/>
                </a:solidFill>
                <a:latin typeface="Arial"/>
                <a:cs typeface="Arial"/>
                <a:sym typeface="Arial"/>
              </a:rPr>
              <a:t>sharing</a:t>
            </a:r>
            <a:r>
              <a:rPr lang="en-GB" sz="2400" kern="0">
                <a:solidFill>
                  <a:srgbClr val="000000"/>
                </a:solidFill>
                <a:latin typeface="Arial"/>
                <a:cs typeface="Arial"/>
                <a:sym typeface="Arial"/>
              </a:rPr>
              <a:t> of lollies.</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Mum </a:t>
            </a:r>
            <a:r>
              <a:rPr lang="en-GB" sz="2400" b="1" kern="0">
                <a:solidFill>
                  <a:srgbClr val="FF0000"/>
                </a:solidFill>
                <a:latin typeface="Arial"/>
                <a:cs typeface="Arial"/>
                <a:sym typeface="Arial"/>
              </a:rPr>
              <a:t>hugged</a:t>
            </a:r>
            <a:r>
              <a:rPr lang="en-GB" sz="2400" kern="0">
                <a:solidFill>
                  <a:srgbClr val="000000"/>
                </a:solidFill>
                <a:latin typeface="Arial"/>
                <a:cs typeface="Arial"/>
                <a:sym typeface="Arial"/>
              </a:rPr>
              <a:t> her son when he </a:t>
            </a:r>
            <a:r>
              <a:rPr lang="en-GB" sz="2400" b="1" kern="0">
                <a:solidFill>
                  <a:srgbClr val="FF0000"/>
                </a:solidFill>
                <a:latin typeface="Arial"/>
                <a:cs typeface="Arial"/>
                <a:sym typeface="Arial"/>
              </a:rPr>
              <a:t>slipped</a:t>
            </a:r>
            <a:r>
              <a:rPr lang="en-GB" sz="2400" kern="0">
                <a:solidFill>
                  <a:srgbClr val="000000"/>
                </a:solidFill>
                <a:latin typeface="Arial"/>
                <a:cs typeface="Arial"/>
                <a:sym typeface="Arial"/>
              </a:rPr>
              <a:t> over on the playground.</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“Be </a:t>
            </a:r>
            <a:r>
              <a:rPr lang="en-GB" sz="2400" b="1" kern="0">
                <a:solidFill>
                  <a:srgbClr val="FF0000"/>
                </a:solidFill>
                <a:latin typeface="Arial"/>
                <a:cs typeface="Arial"/>
                <a:sym typeface="Arial"/>
              </a:rPr>
              <a:t>careful</a:t>
            </a:r>
            <a:r>
              <a:rPr lang="en-GB" sz="2400" kern="0">
                <a:solidFill>
                  <a:srgbClr val="000000"/>
                </a:solidFill>
                <a:latin typeface="Arial"/>
                <a:cs typeface="Arial"/>
                <a:sym typeface="Arial"/>
              </a:rPr>
              <a:t> with those scissors!” </a:t>
            </a:r>
            <a:r>
              <a:rPr lang="en-GB" sz="2400" b="1" kern="0">
                <a:solidFill>
                  <a:srgbClr val="FF0000"/>
                </a:solidFill>
                <a:latin typeface="Arial"/>
                <a:cs typeface="Arial"/>
                <a:sym typeface="Arial"/>
              </a:rPr>
              <a:t>warned</a:t>
            </a:r>
            <a:r>
              <a:rPr lang="en-GB" sz="2400" kern="0">
                <a:solidFill>
                  <a:srgbClr val="000000"/>
                </a:solidFill>
                <a:latin typeface="Arial"/>
                <a:cs typeface="Arial"/>
                <a:sym typeface="Arial"/>
              </a:rPr>
              <a:t> the teacher.</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I had </a:t>
            </a:r>
            <a:r>
              <a:rPr lang="en-GB" sz="2400" b="1" kern="0">
                <a:solidFill>
                  <a:srgbClr val="FF0000"/>
                </a:solidFill>
                <a:latin typeface="Arial"/>
                <a:cs typeface="Arial"/>
                <a:sym typeface="Arial"/>
              </a:rPr>
              <a:t>planned</a:t>
            </a:r>
            <a:r>
              <a:rPr lang="en-GB" sz="2400" kern="0">
                <a:solidFill>
                  <a:srgbClr val="000000"/>
                </a:solidFill>
                <a:latin typeface="Arial"/>
                <a:cs typeface="Arial"/>
                <a:sym typeface="Arial"/>
              </a:rPr>
              <a:t> to </a:t>
            </a:r>
            <a:r>
              <a:rPr lang="en-GB" sz="2400" b="1" kern="0">
                <a:solidFill>
                  <a:srgbClr val="FF0000"/>
                </a:solidFill>
                <a:latin typeface="Arial"/>
                <a:cs typeface="Arial"/>
                <a:sym typeface="Arial"/>
              </a:rPr>
              <a:t>bake</a:t>
            </a:r>
            <a:r>
              <a:rPr lang="en-GB" sz="2400" kern="0">
                <a:solidFill>
                  <a:srgbClr val="000000"/>
                </a:solidFill>
                <a:latin typeface="Arial"/>
                <a:cs typeface="Arial"/>
                <a:sym typeface="Arial"/>
              </a:rPr>
              <a:t> a cake for your birthday but it was </a:t>
            </a:r>
            <a:r>
              <a:rPr lang="en-GB" sz="2400" b="1" kern="0">
                <a:solidFill>
                  <a:srgbClr val="FF0000"/>
                </a:solidFill>
                <a:latin typeface="Arial"/>
                <a:cs typeface="Arial"/>
                <a:sym typeface="Arial"/>
              </a:rPr>
              <a:t>hopeless</a:t>
            </a:r>
            <a:r>
              <a:rPr lang="en-GB" sz="2400" kern="0">
                <a:solidFill>
                  <a:srgbClr val="000000"/>
                </a:solidFill>
                <a:latin typeface="Arial"/>
                <a:cs typeface="Arial"/>
                <a:sym typeface="Arial"/>
              </a:rPr>
              <a:t> because I had no flour.</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The pencil was </a:t>
            </a:r>
            <a:r>
              <a:rPr lang="en-GB" sz="2400" b="1" kern="0">
                <a:solidFill>
                  <a:srgbClr val="FF0000"/>
                </a:solidFill>
                <a:latin typeface="Arial"/>
                <a:cs typeface="Arial"/>
                <a:sym typeface="Arial"/>
              </a:rPr>
              <a:t>useless</a:t>
            </a:r>
            <a:r>
              <a:rPr lang="en-GB" sz="2400" kern="0">
                <a:solidFill>
                  <a:srgbClr val="000000"/>
                </a:solidFill>
                <a:latin typeface="Arial"/>
                <a:cs typeface="Arial"/>
                <a:sym typeface="Arial"/>
              </a:rPr>
              <a:t> because it was not sharp.</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The </a:t>
            </a:r>
            <a:r>
              <a:rPr lang="en-GB" sz="2400" b="1" kern="0">
                <a:solidFill>
                  <a:srgbClr val="FF0000"/>
                </a:solidFill>
                <a:latin typeface="Arial"/>
                <a:cs typeface="Arial"/>
                <a:sym typeface="Arial"/>
              </a:rPr>
              <a:t>likeness </a:t>
            </a:r>
            <a:r>
              <a:rPr lang="en-GB" sz="2400" kern="0">
                <a:solidFill>
                  <a:srgbClr val="000000"/>
                </a:solidFill>
                <a:latin typeface="Arial"/>
                <a:cs typeface="Arial"/>
                <a:sym typeface="Arial"/>
              </a:rPr>
              <a:t>between the two boys was amazing, they were almost identical.</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Your </a:t>
            </a:r>
            <a:r>
              <a:rPr lang="en-GB" sz="2400" b="1" kern="0">
                <a:solidFill>
                  <a:srgbClr val="FF0000"/>
                </a:solidFill>
                <a:latin typeface="Arial"/>
                <a:cs typeface="Arial"/>
                <a:sym typeface="Arial"/>
              </a:rPr>
              <a:t>carelessness</a:t>
            </a:r>
            <a:r>
              <a:rPr lang="en-GB" sz="2400" kern="0">
                <a:solidFill>
                  <a:srgbClr val="000000"/>
                </a:solidFill>
                <a:latin typeface="Arial"/>
                <a:cs typeface="Arial"/>
                <a:sym typeface="Arial"/>
              </a:rPr>
              <a:t> has </a:t>
            </a:r>
            <a:r>
              <a:rPr lang="en-GB" sz="2400" b="1" kern="0">
                <a:solidFill>
                  <a:srgbClr val="FF0000"/>
                </a:solidFill>
                <a:latin typeface="Arial"/>
                <a:cs typeface="Arial"/>
                <a:sym typeface="Arial"/>
              </a:rPr>
              <a:t>stopped</a:t>
            </a:r>
            <a:r>
              <a:rPr lang="en-GB" sz="2400" kern="0">
                <a:solidFill>
                  <a:srgbClr val="000000"/>
                </a:solidFill>
                <a:latin typeface="Arial"/>
                <a:cs typeface="Arial"/>
                <a:sym typeface="Arial"/>
              </a:rPr>
              <a:t> everyone </a:t>
            </a:r>
            <a:r>
              <a:rPr lang="en-GB" sz="2400" b="1" kern="0">
                <a:solidFill>
                  <a:srgbClr val="FF0000"/>
                </a:solidFill>
                <a:latin typeface="Arial"/>
                <a:cs typeface="Arial"/>
                <a:sym typeface="Arial"/>
              </a:rPr>
              <a:t>enjoying</a:t>
            </a:r>
            <a:r>
              <a:rPr lang="en-GB" sz="2400" kern="0">
                <a:solidFill>
                  <a:srgbClr val="000000"/>
                </a:solidFill>
                <a:latin typeface="Arial"/>
                <a:cs typeface="Arial"/>
                <a:sym typeface="Arial"/>
              </a:rPr>
              <a:t> the day! </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His </a:t>
            </a:r>
            <a:r>
              <a:rPr lang="en-GB" sz="2400" b="1" kern="0">
                <a:solidFill>
                  <a:srgbClr val="FF0000"/>
                </a:solidFill>
                <a:latin typeface="Arial"/>
                <a:cs typeface="Arial"/>
                <a:sym typeface="Arial"/>
              </a:rPr>
              <a:t>happiness</a:t>
            </a:r>
            <a:r>
              <a:rPr lang="en-GB" sz="2400" kern="0">
                <a:solidFill>
                  <a:srgbClr val="000000"/>
                </a:solidFill>
                <a:latin typeface="Arial"/>
                <a:cs typeface="Arial"/>
                <a:sym typeface="Arial"/>
              </a:rPr>
              <a:t> </a:t>
            </a:r>
            <a:r>
              <a:rPr lang="en-GB" sz="2400" b="1" kern="0">
                <a:solidFill>
                  <a:srgbClr val="FF0000"/>
                </a:solidFill>
                <a:latin typeface="Arial"/>
                <a:cs typeface="Arial"/>
                <a:sym typeface="Arial"/>
              </a:rPr>
              <a:t>showed</a:t>
            </a:r>
            <a:r>
              <a:rPr lang="en-GB" sz="2400" kern="0">
                <a:solidFill>
                  <a:srgbClr val="000000"/>
                </a:solidFill>
                <a:latin typeface="Arial"/>
                <a:cs typeface="Arial"/>
                <a:sym typeface="Arial"/>
              </a:rPr>
              <a:t> on his face by the huge smile he </a:t>
            </a:r>
            <a:r>
              <a:rPr lang="en-GB" sz="2400" b="1" kern="0">
                <a:solidFill>
                  <a:srgbClr val="FF0000"/>
                </a:solidFill>
                <a:latin typeface="Arial"/>
                <a:cs typeface="Arial"/>
                <a:sym typeface="Arial"/>
              </a:rPr>
              <a:t>gave</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p:txBody>
      </p:sp>
      <p:sp>
        <p:nvSpPr>
          <p:cNvPr id="1276" name="Google Shape;1276;g897093a373_0_308"/>
          <p:cNvSpPr txBox="1"/>
          <p:nvPr/>
        </p:nvSpPr>
        <p:spPr>
          <a:xfrm>
            <a:off x="87200" y="0"/>
            <a:ext cx="12104800" cy="139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and try adding the suffixes. Make the sentences make sense!</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3550858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280"/>
        <p:cNvGrpSpPr/>
        <p:nvPr/>
      </p:nvGrpSpPr>
      <p:grpSpPr>
        <a:xfrm>
          <a:off x="0" y="0"/>
          <a:ext cx="0" cy="0"/>
          <a:chOff x="0" y="0"/>
          <a:chExt cx="0" cy="0"/>
        </a:xfrm>
      </p:grpSpPr>
      <p:sp>
        <p:nvSpPr>
          <p:cNvPr id="1281" name="Google Shape;1281;p22"/>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282" name="Google Shape;1282;p22"/>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283" name="Google Shape;1283;p22"/>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937896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87"/>
        <p:cNvGrpSpPr/>
        <p:nvPr/>
      </p:nvGrpSpPr>
      <p:grpSpPr>
        <a:xfrm>
          <a:off x="0" y="0"/>
          <a:ext cx="0" cy="0"/>
          <a:chOff x="0" y="0"/>
          <a:chExt cx="0" cy="0"/>
        </a:xfrm>
      </p:grpSpPr>
    </p:spTree>
    <p:extLst>
      <p:ext uri="{BB962C8B-B14F-4D97-AF65-F5344CB8AC3E}">
        <p14:creationId xmlns:p14="http://schemas.microsoft.com/office/powerpoint/2010/main" val="3418794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91"/>
        <p:cNvGrpSpPr/>
        <p:nvPr/>
      </p:nvGrpSpPr>
      <p:grpSpPr>
        <a:xfrm>
          <a:off x="0" y="0"/>
          <a:ext cx="0" cy="0"/>
          <a:chOff x="0" y="0"/>
          <a:chExt cx="0" cy="0"/>
        </a:xfrm>
      </p:grpSpPr>
      <p:sp>
        <p:nvSpPr>
          <p:cNvPr id="1292" name="Google Shape;1292;g899b4505b2_0_180"/>
          <p:cNvSpPr/>
          <p:nvPr/>
        </p:nvSpPr>
        <p:spPr>
          <a:xfrm>
            <a:off x="1007533" y="765175"/>
            <a:ext cx="101768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UK Addresses</a:t>
            </a:r>
            <a:endParaRPr sz="1867" kern="0">
              <a:solidFill>
                <a:srgbClr val="000000"/>
              </a:solidFill>
              <a:latin typeface="Arial"/>
              <a:cs typeface="Arial"/>
              <a:sym typeface="Arial"/>
            </a:endParaRPr>
          </a:p>
        </p:txBody>
      </p:sp>
      <p:grpSp>
        <p:nvGrpSpPr>
          <p:cNvPr id="1293" name="Google Shape;1293;g899b4505b2_0_180"/>
          <p:cNvGrpSpPr/>
          <p:nvPr/>
        </p:nvGrpSpPr>
        <p:grpSpPr>
          <a:xfrm>
            <a:off x="1906877" y="1468209"/>
            <a:ext cx="8388009" cy="495000"/>
            <a:chOff x="881616" y="1664084"/>
            <a:chExt cx="6291007" cy="495000"/>
          </a:xfrm>
        </p:grpSpPr>
        <p:sp>
          <p:nvSpPr>
            <p:cNvPr id="1294" name="Google Shape;1294;g899b4505b2_0_180"/>
            <p:cNvSpPr/>
            <p:nvPr/>
          </p:nvSpPr>
          <p:spPr>
            <a:xfrm>
              <a:off x="1233823" y="1664084"/>
              <a:ext cx="5938800" cy="4950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What does each part of the address tell the Post Office? </a:t>
              </a:r>
              <a:endParaRPr sz="1867" kern="0">
                <a:solidFill>
                  <a:srgbClr val="000000"/>
                </a:solidFill>
                <a:latin typeface="Arial"/>
                <a:cs typeface="Arial"/>
                <a:sym typeface="Arial"/>
              </a:endParaRPr>
            </a:p>
          </p:txBody>
        </p:sp>
        <p:sp>
          <p:nvSpPr>
            <p:cNvPr id="1295" name="Google Shape;1295;g899b4505b2_0_180"/>
            <p:cNvSpPr/>
            <p:nvPr/>
          </p:nvSpPr>
          <p:spPr>
            <a:xfrm>
              <a:off x="881616" y="1705486"/>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pic>
        <p:nvPicPr>
          <p:cNvPr id="1296" name="Google Shape;1296;g899b4505b2_0_180"/>
          <p:cNvPicPr preferRelativeResize="0"/>
          <p:nvPr/>
        </p:nvPicPr>
        <p:blipFill rotWithShape="1">
          <a:blip r:embed="rId3">
            <a:alphaModFix/>
          </a:blip>
          <a:srcRect/>
          <a:stretch/>
        </p:blipFill>
        <p:spPr>
          <a:xfrm>
            <a:off x="2833959" y="2266749"/>
            <a:ext cx="4893064" cy="3089505"/>
          </a:xfrm>
          <a:prstGeom prst="rect">
            <a:avLst/>
          </a:prstGeom>
          <a:noFill/>
          <a:ln>
            <a:noFill/>
          </a:ln>
        </p:spPr>
      </p:pic>
      <p:cxnSp>
        <p:nvCxnSpPr>
          <p:cNvPr id="1297" name="Google Shape;1297;g899b4505b2_0_180"/>
          <p:cNvCxnSpPr/>
          <p:nvPr/>
        </p:nvCxnSpPr>
        <p:spPr>
          <a:xfrm>
            <a:off x="2456613" y="2577457"/>
            <a:ext cx="1695600" cy="421200"/>
          </a:xfrm>
          <a:prstGeom prst="straightConnector1">
            <a:avLst/>
          </a:prstGeom>
          <a:noFill/>
          <a:ln w="9525" cap="flat" cmpd="sng">
            <a:solidFill>
              <a:schemeClr val="dk1"/>
            </a:solidFill>
            <a:prstDash val="solid"/>
            <a:miter lim="800000"/>
            <a:headEnd type="none" w="sm" len="sm"/>
            <a:tailEnd type="triangle" w="med" len="med"/>
          </a:ln>
        </p:spPr>
      </p:cxnSp>
      <p:cxnSp>
        <p:nvCxnSpPr>
          <p:cNvPr id="1298" name="Google Shape;1298;g899b4505b2_0_180"/>
          <p:cNvCxnSpPr/>
          <p:nvPr/>
        </p:nvCxnSpPr>
        <p:spPr>
          <a:xfrm flipH="1">
            <a:off x="5946664" y="2742969"/>
            <a:ext cx="3588400" cy="701600"/>
          </a:xfrm>
          <a:prstGeom prst="straightConnector1">
            <a:avLst/>
          </a:prstGeom>
          <a:noFill/>
          <a:ln w="9525" cap="flat" cmpd="sng">
            <a:solidFill>
              <a:schemeClr val="dk1"/>
            </a:solidFill>
            <a:prstDash val="solid"/>
            <a:miter lim="800000"/>
            <a:headEnd type="none" w="sm" len="sm"/>
            <a:tailEnd type="triangle" w="med" len="med"/>
          </a:ln>
        </p:spPr>
      </p:cxnSp>
      <p:cxnSp>
        <p:nvCxnSpPr>
          <p:cNvPr id="1299" name="Google Shape;1299;g899b4505b2_0_180"/>
          <p:cNvCxnSpPr>
            <a:stCxn id="1300" idx="3"/>
          </p:cNvCxnSpPr>
          <p:nvPr/>
        </p:nvCxnSpPr>
        <p:spPr>
          <a:xfrm>
            <a:off x="2091660" y="3719488"/>
            <a:ext cx="2060400" cy="29600"/>
          </a:xfrm>
          <a:prstGeom prst="straightConnector1">
            <a:avLst/>
          </a:prstGeom>
          <a:noFill/>
          <a:ln w="9525" cap="flat" cmpd="sng">
            <a:solidFill>
              <a:schemeClr val="dk1"/>
            </a:solidFill>
            <a:prstDash val="solid"/>
            <a:miter lim="800000"/>
            <a:headEnd type="none" w="sm" len="sm"/>
            <a:tailEnd type="triangle" w="med" len="med"/>
          </a:ln>
        </p:spPr>
      </p:cxnSp>
      <p:cxnSp>
        <p:nvCxnSpPr>
          <p:cNvPr id="1301" name="Google Shape;1301;g899b4505b2_0_180"/>
          <p:cNvCxnSpPr/>
          <p:nvPr/>
        </p:nvCxnSpPr>
        <p:spPr>
          <a:xfrm rot="10800000">
            <a:off x="5762467" y="4087997"/>
            <a:ext cx="3795600" cy="0"/>
          </a:xfrm>
          <a:prstGeom prst="straightConnector1">
            <a:avLst/>
          </a:prstGeom>
          <a:noFill/>
          <a:ln w="9525" cap="flat" cmpd="sng">
            <a:solidFill>
              <a:schemeClr val="dk1"/>
            </a:solidFill>
            <a:prstDash val="solid"/>
            <a:miter lim="800000"/>
            <a:headEnd type="none" w="sm" len="sm"/>
            <a:tailEnd type="triangle" w="med" len="med"/>
          </a:ln>
        </p:spPr>
      </p:cxnSp>
      <p:cxnSp>
        <p:nvCxnSpPr>
          <p:cNvPr id="1302" name="Google Shape;1302;g899b4505b2_0_180"/>
          <p:cNvCxnSpPr/>
          <p:nvPr/>
        </p:nvCxnSpPr>
        <p:spPr>
          <a:xfrm rot="10800000" flipH="1">
            <a:off x="2357887" y="4363172"/>
            <a:ext cx="1886400" cy="384000"/>
          </a:xfrm>
          <a:prstGeom prst="straightConnector1">
            <a:avLst/>
          </a:prstGeom>
          <a:noFill/>
          <a:ln w="9525" cap="flat" cmpd="sng">
            <a:solidFill>
              <a:schemeClr val="dk1"/>
            </a:solidFill>
            <a:prstDash val="solid"/>
            <a:miter lim="800000"/>
            <a:headEnd type="none" w="sm" len="sm"/>
            <a:tailEnd type="triangle" w="med" len="med"/>
          </a:ln>
        </p:spPr>
      </p:cxnSp>
      <p:sp>
        <p:nvSpPr>
          <p:cNvPr id="1303" name="Google Shape;1303;g899b4505b2_0_180"/>
          <p:cNvSpPr txBox="1"/>
          <p:nvPr/>
        </p:nvSpPr>
        <p:spPr>
          <a:xfrm>
            <a:off x="912081" y="2233551"/>
            <a:ext cx="1886400" cy="6460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Person the letter is for</a:t>
            </a:r>
            <a:endParaRPr sz="1867" kern="0">
              <a:solidFill>
                <a:srgbClr val="000000"/>
              </a:solidFill>
              <a:latin typeface="Arial"/>
              <a:cs typeface="Arial"/>
              <a:sym typeface="Arial"/>
            </a:endParaRPr>
          </a:p>
        </p:txBody>
      </p:sp>
      <p:sp>
        <p:nvSpPr>
          <p:cNvPr id="1304" name="Google Shape;1304;g899b4505b2_0_180"/>
          <p:cNvSpPr txBox="1"/>
          <p:nvPr/>
        </p:nvSpPr>
        <p:spPr>
          <a:xfrm>
            <a:off x="9535064" y="2370391"/>
            <a:ext cx="1617200" cy="923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House number and road</a:t>
            </a:r>
            <a:endParaRPr sz="1867" kern="0">
              <a:solidFill>
                <a:srgbClr val="000000"/>
              </a:solidFill>
              <a:latin typeface="Arial"/>
              <a:cs typeface="Arial"/>
              <a:sym typeface="Arial"/>
            </a:endParaRPr>
          </a:p>
        </p:txBody>
      </p:sp>
      <p:sp>
        <p:nvSpPr>
          <p:cNvPr id="1300" name="Google Shape;1300;g899b4505b2_0_180"/>
          <p:cNvSpPr txBox="1"/>
          <p:nvPr/>
        </p:nvSpPr>
        <p:spPr>
          <a:xfrm>
            <a:off x="1055660" y="3534888"/>
            <a:ext cx="1036000" cy="369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Town</a:t>
            </a:r>
            <a:endParaRPr sz="1867" kern="0">
              <a:solidFill>
                <a:srgbClr val="000000"/>
              </a:solidFill>
              <a:latin typeface="Arial"/>
              <a:cs typeface="Arial"/>
              <a:sym typeface="Arial"/>
            </a:endParaRPr>
          </a:p>
        </p:txBody>
      </p:sp>
      <p:sp>
        <p:nvSpPr>
          <p:cNvPr id="1305" name="Google Shape;1305;g899b4505b2_0_180"/>
          <p:cNvSpPr txBox="1"/>
          <p:nvPr/>
        </p:nvSpPr>
        <p:spPr>
          <a:xfrm>
            <a:off x="9546572" y="3905603"/>
            <a:ext cx="1610400" cy="369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County</a:t>
            </a:r>
            <a:endParaRPr sz="1867" kern="0">
              <a:solidFill>
                <a:srgbClr val="000000"/>
              </a:solidFill>
              <a:latin typeface="Arial"/>
              <a:cs typeface="Arial"/>
              <a:sym typeface="Arial"/>
            </a:endParaRPr>
          </a:p>
        </p:txBody>
      </p:sp>
      <p:sp>
        <p:nvSpPr>
          <p:cNvPr id="1306" name="Google Shape;1306;g899b4505b2_0_180"/>
          <p:cNvSpPr txBox="1"/>
          <p:nvPr/>
        </p:nvSpPr>
        <p:spPr>
          <a:xfrm>
            <a:off x="1065039" y="4633537"/>
            <a:ext cx="1580400" cy="369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Postcode</a:t>
            </a:r>
            <a:endParaRPr sz="1867" kern="0">
              <a:solidFill>
                <a:srgbClr val="000000"/>
              </a:solidFill>
              <a:latin typeface="Arial"/>
              <a:cs typeface="Arial"/>
              <a:sym typeface="Arial"/>
            </a:endParaRPr>
          </a:p>
        </p:txBody>
      </p:sp>
      <p:grpSp>
        <p:nvGrpSpPr>
          <p:cNvPr id="1307" name="Google Shape;1307;g899b4505b2_0_180"/>
          <p:cNvGrpSpPr/>
          <p:nvPr/>
        </p:nvGrpSpPr>
        <p:grpSpPr>
          <a:xfrm>
            <a:off x="2357888" y="5516152"/>
            <a:ext cx="7458009" cy="495000"/>
            <a:chOff x="881616" y="1664084"/>
            <a:chExt cx="5593507" cy="495000"/>
          </a:xfrm>
        </p:grpSpPr>
        <p:sp>
          <p:nvSpPr>
            <p:cNvPr id="1308" name="Google Shape;1308;g899b4505b2_0_180"/>
            <p:cNvSpPr/>
            <p:nvPr/>
          </p:nvSpPr>
          <p:spPr>
            <a:xfrm>
              <a:off x="1233823" y="1664084"/>
              <a:ext cx="5241300" cy="4950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What is a county and why do we have counties?</a:t>
              </a:r>
              <a:endParaRPr sz="1867" kern="0">
                <a:solidFill>
                  <a:srgbClr val="000000"/>
                </a:solidFill>
                <a:latin typeface="Arial"/>
                <a:cs typeface="Arial"/>
                <a:sym typeface="Arial"/>
              </a:endParaRPr>
            </a:p>
          </p:txBody>
        </p:sp>
        <p:sp>
          <p:nvSpPr>
            <p:cNvPr id="1309" name="Google Shape;1309;g899b4505b2_0_180"/>
            <p:cNvSpPr/>
            <p:nvPr/>
          </p:nvSpPr>
          <p:spPr>
            <a:xfrm>
              <a:off x="881616" y="1705486"/>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1969460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3"/>
                                        </p:tgtEl>
                                        <p:attrNameLst>
                                          <p:attrName>style.visibility</p:attrName>
                                        </p:attrNameLst>
                                      </p:cBhvr>
                                      <p:to>
                                        <p:strVal val="visible"/>
                                      </p:to>
                                    </p:set>
                                    <p:animEffect transition="in" filter="fade">
                                      <p:cBhvr>
                                        <p:cTn id="7" dur="500"/>
                                        <p:tgtEl>
                                          <p:spTgt spid="129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03"/>
                                        </p:tgtEl>
                                        <p:attrNameLst>
                                          <p:attrName>style.visibility</p:attrName>
                                        </p:attrNameLst>
                                      </p:cBhvr>
                                      <p:to>
                                        <p:strVal val="visible"/>
                                      </p:to>
                                    </p:set>
                                    <p:animEffect transition="in" filter="fade">
                                      <p:cBhvr>
                                        <p:cTn id="12" dur="500"/>
                                        <p:tgtEl>
                                          <p:spTgt spid="1303"/>
                                        </p:tgtEl>
                                      </p:cBhvr>
                                    </p:animEffect>
                                  </p:childTnLst>
                                </p:cTn>
                              </p:par>
                              <p:par>
                                <p:cTn id="13" presetID="10" presetClass="entr" presetSubtype="0" fill="hold" nodeType="withEffect">
                                  <p:stCondLst>
                                    <p:cond delay="0"/>
                                  </p:stCondLst>
                                  <p:childTnLst>
                                    <p:set>
                                      <p:cBhvr>
                                        <p:cTn id="14" dur="1" fill="hold">
                                          <p:stCondLst>
                                            <p:cond delay="0"/>
                                          </p:stCondLst>
                                        </p:cTn>
                                        <p:tgtEl>
                                          <p:spTgt spid="1297"/>
                                        </p:tgtEl>
                                        <p:attrNameLst>
                                          <p:attrName>style.visibility</p:attrName>
                                        </p:attrNameLst>
                                      </p:cBhvr>
                                      <p:to>
                                        <p:strVal val="visible"/>
                                      </p:to>
                                    </p:set>
                                    <p:animEffect transition="in" filter="fade">
                                      <p:cBhvr>
                                        <p:cTn id="15" dur="500"/>
                                        <p:tgtEl>
                                          <p:spTgt spid="129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298"/>
                                        </p:tgtEl>
                                        <p:attrNameLst>
                                          <p:attrName>style.visibility</p:attrName>
                                        </p:attrNameLst>
                                      </p:cBhvr>
                                      <p:to>
                                        <p:strVal val="visible"/>
                                      </p:to>
                                    </p:set>
                                    <p:animEffect transition="in" filter="fade">
                                      <p:cBhvr>
                                        <p:cTn id="20" dur="500"/>
                                        <p:tgtEl>
                                          <p:spTgt spid="1298"/>
                                        </p:tgtEl>
                                      </p:cBhvr>
                                    </p:animEffect>
                                  </p:childTnLst>
                                </p:cTn>
                              </p:par>
                              <p:par>
                                <p:cTn id="21" presetID="10" presetClass="entr" presetSubtype="0" fill="hold" nodeType="withEffect">
                                  <p:stCondLst>
                                    <p:cond delay="0"/>
                                  </p:stCondLst>
                                  <p:childTnLst>
                                    <p:set>
                                      <p:cBhvr>
                                        <p:cTn id="22" dur="1" fill="hold">
                                          <p:stCondLst>
                                            <p:cond delay="0"/>
                                          </p:stCondLst>
                                        </p:cTn>
                                        <p:tgtEl>
                                          <p:spTgt spid="1304"/>
                                        </p:tgtEl>
                                        <p:attrNameLst>
                                          <p:attrName>style.visibility</p:attrName>
                                        </p:attrNameLst>
                                      </p:cBhvr>
                                      <p:to>
                                        <p:strVal val="visible"/>
                                      </p:to>
                                    </p:set>
                                    <p:animEffect transition="in" filter="fade">
                                      <p:cBhvr>
                                        <p:cTn id="23" dur="500"/>
                                        <p:tgtEl>
                                          <p:spTgt spid="130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299"/>
                                        </p:tgtEl>
                                        <p:attrNameLst>
                                          <p:attrName>style.visibility</p:attrName>
                                        </p:attrNameLst>
                                      </p:cBhvr>
                                      <p:to>
                                        <p:strVal val="visible"/>
                                      </p:to>
                                    </p:set>
                                    <p:animEffect transition="in" filter="fade">
                                      <p:cBhvr>
                                        <p:cTn id="28" dur="500"/>
                                        <p:tgtEl>
                                          <p:spTgt spid="1299"/>
                                        </p:tgtEl>
                                      </p:cBhvr>
                                    </p:animEffect>
                                  </p:childTnLst>
                                </p:cTn>
                              </p:par>
                              <p:par>
                                <p:cTn id="29" presetID="10" presetClass="entr" presetSubtype="0" fill="hold" nodeType="withEffect">
                                  <p:stCondLst>
                                    <p:cond delay="0"/>
                                  </p:stCondLst>
                                  <p:childTnLst>
                                    <p:set>
                                      <p:cBhvr>
                                        <p:cTn id="30" dur="1" fill="hold">
                                          <p:stCondLst>
                                            <p:cond delay="0"/>
                                          </p:stCondLst>
                                        </p:cTn>
                                        <p:tgtEl>
                                          <p:spTgt spid="1300"/>
                                        </p:tgtEl>
                                        <p:attrNameLst>
                                          <p:attrName>style.visibility</p:attrName>
                                        </p:attrNameLst>
                                      </p:cBhvr>
                                      <p:to>
                                        <p:strVal val="visible"/>
                                      </p:to>
                                    </p:set>
                                    <p:animEffect transition="in" filter="fade">
                                      <p:cBhvr>
                                        <p:cTn id="31" dur="500"/>
                                        <p:tgtEl>
                                          <p:spTgt spid="130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301"/>
                                        </p:tgtEl>
                                        <p:attrNameLst>
                                          <p:attrName>style.visibility</p:attrName>
                                        </p:attrNameLst>
                                      </p:cBhvr>
                                      <p:to>
                                        <p:strVal val="visible"/>
                                      </p:to>
                                    </p:set>
                                    <p:animEffect transition="in" filter="fade">
                                      <p:cBhvr>
                                        <p:cTn id="36" dur="500"/>
                                        <p:tgtEl>
                                          <p:spTgt spid="1301"/>
                                        </p:tgtEl>
                                      </p:cBhvr>
                                    </p:animEffect>
                                  </p:childTnLst>
                                </p:cTn>
                              </p:par>
                              <p:par>
                                <p:cTn id="37" presetID="10" presetClass="entr" presetSubtype="0" fill="hold" nodeType="withEffect">
                                  <p:stCondLst>
                                    <p:cond delay="0"/>
                                  </p:stCondLst>
                                  <p:childTnLst>
                                    <p:set>
                                      <p:cBhvr>
                                        <p:cTn id="38" dur="1" fill="hold">
                                          <p:stCondLst>
                                            <p:cond delay="0"/>
                                          </p:stCondLst>
                                        </p:cTn>
                                        <p:tgtEl>
                                          <p:spTgt spid="1305"/>
                                        </p:tgtEl>
                                        <p:attrNameLst>
                                          <p:attrName>style.visibility</p:attrName>
                                        </p:attrNameLst>
                                      </p:cBhvr>
                                      <p:to>
                                        <p:strVal val="visible"/>
                                      </p:to>
                                    </p:set>
                                    <p:animEffect transition="in" filter="fade">
                                      <p:cBhvr>
                                        <p:cTn id="39" dur="500"/>
                                        <p:tgtEl>
                                          <p:spTgt spid="130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302"/>
                                        </p:tgtEl>
                                        <p:attrNameLst>
                                          <p:attrName>style.visibility</p:attrName>
                                        </p:attrNameLst>
                                      </p:cBhvr>
                                      <p:to>
                                        <p:strVal val="visible"/>
                                      </p:to>
                                    </p:set>
                                    <p:animEffect transition="in" filter="fade">
                                      <p:cBhvr>
                                        <p:cTn id="44" dur="500"/>
                                        <p:tgtEl>
                                          <p:spTgt spid="1302"/>
                                        </p:tgtEl>
                                      </p:cBhvr>
                                    </p:animEffect>
                                  </p:childTnLst>
                                </p:cTn>
                              </p:par>
                              <p:par>
                                <p:cTn id="45" presetID="10" presetClass="entr" presetSubtype="0" fill="hold" nodeType="withEffect">
                                  <p:stCondLst>
                                    <p:cond delay="0"/>
                                  </p:stCondLst>
                                  <p:childTnLst>
                                    <p:set>
                                      <p:cBhvr>
                                        <p:cTn id="46" dur="1" fill="hold">
                                          <p:stCondLst>
                                            <p:cond delay="0"/>
                                          </p:stCondLst>
                                        </p:cTn>
                                        <p:tgtEl>
                                          <p:spTgt spid="1306"/>
                                        </p:tgtEl>
                                        <p:attrNameLst>
                                          <p:attrName>style.visibility</p:attrName>
                                        </p:attrNameLst>
                                      </p:cBhvr>
                                      <p:to>
                                        <p:strVal val="visible"/>
                                      </p:to>
                                    </p:set>
                                    <p:animEffect transition="in" filter="fade">
                                      <p:cBhvr>
                                        <p:cTn id="47" dur="500"/>
                                        <p:tgtEl>
                                          <p:spTgt spid="130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07"/>
                                        </p:tgtEl>
                                        <p:attrNameLst>
                                          <p:attrName>style.visibility</p:attrName>
                                        </p:attrNameLst>
                                      </p:cBhvr>
                                      <p:to>
                                        <p:strVal val="visible"/>
                                      </p:to>
                                    </p:set>
                                    <p:animEffect transition="in" filter="fade">
                                      <p:cBhvr>
                                        <p:cTn id="52" dur="500"/>
                                        <p:tgtEl>
                                          <p:spTgt spid="1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13"/>
        <p:cNvGrpSpPr/>
        <p:nvPr/>
      </p:nvGrpSpPr>
      <p:grpSpPr>
        <a:xfrm>
          <a:off x="0" y="0"/>
          <a:ext cx="0" cy="0"/>
          <a:chOff x="0" y="0"/>
          <a:chExt cx="0" cy="0"/>
        </a:xfrm>
      </p:grpSpPr>
      <p:sp>
        <p:nvSpPr>
          <p:cNvPr id="1314" name="Google Shape;1314;g899b4505b2_0_201"/>
          <p:cNvSpPr/>
          <p:nvPr/>
        </p:nvSpPr>
        <p:spPr>
          <a:xfrm>
            <a:off x="1007533" y="765175"/>
            <a:ext cx="101768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What is a County?</a:t>
            </a:r>
            <a:endParaRPr sz="1867" kern="0">
              <a:solidFill>
                <a:srgbClr val="000000"/>
              </a:solidFill>
              <a:latin typeface="Arial"/>
              <a:cs typeface="Arial"/>
              <a:sym typeface="Arial"/>
            </a:endParaRPr>
          </a:p>
        </p:txBody>
      </p:sp>
      <p:pic>
        <p:nvPicPr>
          <p:cNvPr id="1315" name="Google Shape;1315;g899b4505b2_0_201"/>
          <p:cNvPicPr preferRelativeResize="0"/>
          <p:nvPr/>
        </p:nvPicPr>
        <p:blipFill rotWithShape="1">
          <a:blip r:embed="rId3">
            <a:alphaModFix/>
          </a:blip>
          <a:srcRect/>
          <a:stretch/>
        </p:blipFill>
        <p:spPr>
          <a:xfrm>
            <a:off x="5860197" y="605959"/>
            <a:ext cx="3881072" cy="5472493"/>
          </a:xfrm>
          <a:prstGeom prst="rect">
            <a:avLst/>
          </a:prstGeom>
          <a:noFill/>
          <a:ln>
            <a:noFill/>
          </a:ln>
        </p:spPr>
      </p:pic>
      <p:sp>
        <p:nvSpPr>
          <p:cNvPr id="1316" name="Google Shape;1316;g899b4505b2_0_201"/>
          <p:cNvSpPr/>
          <p:nvPr/>
        </p:nvSpPr>
        <p:spPr>
          <a:xfrm>
            <a:off x="1064608" y="1491209"/>
            <a:ext cx="6096000" cy="6460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A county is a smaller area of the UK containing lots of towns and villages.</a:t>
            </a:r>
            <a:endParaRPr sz="1867" kern="0">
              <a:solidFill>
                <a:srgbClr val="000000"/>
              </a:solidFill>
              <a:latin typeface="Arial"/>
              <a:cs typeface="Arial"/>
              <a:sym typeface="Arial"/>
            </a:endParaRPr>
          </a:p>
        </p:txBody>
      </p:sp>
      <p:pic>
        <p:nvPicPr>
          <p:cNvPr id="1317" name="Google Shape;1317;g899b4505b2_0_201"/>
          <p:cNvPicPr preferRelativeResize="0"/>
          <p:nvPr/>
        </p:nvPicPr>
        <p:blipFill rotWithShape="1">
          <a:blip r:embed="rId4">
            <a:alphaModFix/>
          </a:blip>
          <a:srcRect l="15597" b="54360"/>
          <a:stretch/>
        </p:blipFill>
        <p:spPr>
          <a:xfrm>
            <a:off x="0" y="4491382"/>
            <a:ext cx="2785363" cy="2831285"/>
          </a:xfrm>
          <a:prstGeom prst="rect">
            <a:avLst/>
          </a:prstGeom>
          <a:noFill/>
          <a:ln>
            <a:noFill/>
          </a:ln>
        </p:spPr>
      </p:pic>
      <p:sp>
        <p:nvSpPr>
          <p:cNvPr id="1318" name="Google Shape;1318;g899b4505b2_0_201"/>
          <p:cNvSpPr/>
          <p:nvPr/>
        </p:nvSpPr>
        <p:spPr>
          <a:xfrm>
            <a:off x="1007533" y="2272389"/>
            <a:ext cx="5491200" cy="17544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They are the top level of local government. They control the local area and the services within, such as education, transport, policing, fire &amp; public safety, social care, libraries, and waste management.</a:t>
            </a:r>
            <a:endParaRPr sz="1867" kern="0">
              <a:solidFill>
                <a:srgbClr val="000000"/>
              </a:solidFill>
              <a:latin typeface="Arial"/>
              <a:cs typeface="Arial"/>
              <a:sym typeface="Arial"/>
            </a:endParaRPr>
          </a:p>
        </p:txBody>
      </p:sp>
      <p:pic>
        <p:nvPicPr>
          <p:cNvPr id="1319" name="Google Shape;1319;g899b4505b2_0_201"/>
          <p:cNvPicPr preferRelativeResize="0"/>
          <p:nvPr/>
        </p:nvPicPr>
        <p:blipFill rotWithShape="1">
          <a:blip r:embed="rId5">
            <a:alphaModFix/>
          </a:blip>
          <a:srcRect b="55347"/>
          <a:stretch/>
        </p:blipFill>
        <p:spPr>
          <a:xfrm>
            <a:off x="1064600" y="4558797"/>
            <a:ext cx="2471640" cy="2696439"/>
          </a:xfrm>
          <a:prstGeom prst="rect">
            <a:avLst/>
          </a:prstGeom>
          <a:noFill/>
          <a:ln>
            <a:noFill/>
          </a:ln>
        </p:spPr>
      </p:pic>
      <p:pic>
        <p:nvPicPr>
          <p:cNvPr id="1320" name="Google Shape;1320;g899b4505b2_0_201"/>
          <p:cNvPicPr preferRelativeResize="0"/>
          <p:nvPr/>
        </p:nvPicPr>
        <p:blipFill rotWithShape="1">
          <a:blip r:embed="rId6">
            <a:alphaModFix/>
          </a:blip>
          <a:srcRect b="50000"/>
          <a:stretch/>
        </p:blipFill>
        <p:spPr>
          <a:xfrm>
            <a:off x="4196406" y="4136395"/>
            <a:ext cx="3028565" cy="2892107"/>
          </a:xfrm>
          <a:prstGeom prst="rect">
            <a:avLst/>
          </a:prstGeom>
          <a:noFill/>
          <a:ln>
            <a:noFill/>
          </a:ln>
        </p:spPr>
      </p:pic>
      <p:pic>
        <p:nvPicPr>
          <p:cNvPr id="1321" name="Google Shape;1321;g899b4505b2_0_201"/>
          <p:cNvPicPr preferRelativeResize="0"/>
          <p:nvPr/>
        </p:nvPicPr>
        <p:blipFill rotWithShape="1">
          <a:blip r:embed="rId7">
            <a:alphaModFix/>
          </a:blip>
          <a:srcRect b="60682"/>
          <a:stretch/>
        </p:blipFill>
        <p:spPr>
          <a:xfrm>
            <a:off x="2096669" y="4558797"/>
            <a:ext cx="4527055" cy="2696441"/>
          </a:xfrm>
          <a:prstGeom prst="rect">
            <a:avLst/>
          </a:prstGeom>
          <a:noFill/>
          <a:ln>
            <a:noFill/>
          </a:ln>
        </p:spPr>
      </p:pic>
    </p:spTree>
    <p:extLst>
      <p:ext uri="{BB962C8B-B14F-4D97-AF65-F5344CB8AC3E}">
        <p14:creationId xmlns:p14="http://schemas.microsoft.com/office/powerpoint/2010/main" val="237689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21"/>
                                        </p:tgtEl>
                                        <p:attrNameLst>
                                          <p:attrName>style.visibility</p:attrName>
                                        </p:attrNameLst>
                                      </p:cBhvr>
                                      <p:to>
                                        <p:strVal val="visible"/>
                                      </p:to>
                                    </p:set>
                                    <p:animEffect transition="in" filter="fade">
                                      <p:cBhvr>
                                        <p:cTn id="7" dur="1000"/>
                                        <p:tgtEl>
                                          <p:spTgt spid="1321"/>
                                        </p:tgtEl>
                                      </p:cBhvr>
                                    </p:animEffect>
                                  </p:childTnLst>
                                </p:cTn>
                              </p:par>
                              <p:par>
                                <p:cTn id="8" presetID="10" presetClass="entr" presetSubtype="0" fill="hold" nodeType="withEffect">
                                  <p:stCondLst>
                                    <p:cond delay="0"/>
                                  </p:stCondLst>
                                  <p:childTnLst>
                                    <p:set>
                                      <p:cBhvr>
                                        <p:cTn id="9" dur="1" fill="hold">
                                          <p:stCondLst>
                                            <p:cond delay="0"/>
                                          </p:stCondLst>
                                        </p:cTn>
                                        <p:tgtEl>
                                          <p:spTgt spid="1320"/>
                                        </p:tgtEl>
                                        <p:attrNameLst>
                                          <p:attrName>style.visibility</p:attrName>
                                        </p:attrNameLst>
                                      </p:cBhvr>
                                      <p:to>
                                        <p:strVal val="visible"/>
                                      </p:to>
                                    </p:set>
                                    <p:animEffect transition="in" filter="fade">
                                      <p:cBhvr>
                                        <p:cTn id="10" dur="1000"/>
                                        <p:tgtEl>
                                          <p:spTgt spid="1320"/>
                                        </p:tgtEl>
                                      </p:cBhvr>
                                    </p:animEffect>
                                  </p:childTnLst>
                                </p:cTn>
                              </p:par>
                              <p:par>
                                <p:cTn id="11" presetID="10" presetClass="entr" presetSubtype="0" fill="hold" nodeType="withEffect">
                                  <p:stCondLst>
                                    <p:cond delay="0"/>
                                  </p:stCondLst>
                                  <p:childTnLst>
                                    <p:set>
                                      <p:cBhvr>
                                        <p:cTn id="12" dur="1" fill="hold">
                                          <p:stCondLst>
                                            <p:cond delay="0"/>
                                          </p:stCondLst>
                                        </p:cTn>
                                        <p:tgtEl>
                                          <p:spTgt spid="1319"/>
                                        </p:tgtEl>
                                        <p:attrNameLst>
                                          <p:attrName>style.visibility</p:attrName>
                                        </p:attrNameLst>
                                      </p:cBhvr>
                                      <p:to>
                                        <p:strVal val="visible"/>
                                      </p:to>
                                    </p:set>
                                    <p:animEffect transition="in" filter="fade">
                                      <p:cBhvr>
                                        <p:cTn id="13" dur="1000"/>
                                        <p:tgtEl>
                                          <p:spTgt spid="1319"/>
                                        </p:tgtEl>
                                      </p:cBhvr>
                                    </p:animEffect>
                                  </p:childTnLst>
                                </p:cTn>
                              </p:par>
                              <p:par>
                                <p:cTn id="14" presetID="10" presetClass="entr" presetSubtype="0" fill="hold" nodeType="withEffect">
                                  <p:stCondLst>
                                    <p:cond delay="0"/>
                                  </p:stCondLst>
                                  <p:childTnLst>
                                    <p:set>
                                      <p:cBhvr>
                                        <p:cTn id="15" dur="1" fill="hold">
                                          <p:stCondLst>
                                            <p:cond delay="0"/>
                                          </p:stCondLst>
                                        </p:cTn>
                                        <p:tgtEl>
                                          <p:spTgt spid="1317"/>
                                        </p:tgtEl>
                                        <p:attrNameLst>
                                          <p:attrName>style.visibility</p:attrName>
                                        </p:attrNameLst>
                                      </p:cBhvr>
                                      <p:to>
                                        <p:strVal val="visible"/>
                                      </p:to>
                                    </p:set>
                                    <p:animEffect transition="in" filter="fade">
                                      <p:cBhvr>
                                        <p:cTn id="16" dur="1000"/>
                                        <p:tgtEl>
                                          <p:spTgt spid="1317"/>
                                        </p:tgtEl>
                                      </p:cBhvr>
                                    </p:animEffect>
                                  </p:childTnLst>
                                </p:cTn>
                              </p:par>
                              <p:par>
                                <p:cTn id="17" presetID="10" presetClass="entr" presetSubtype="0" fill="hold" nodeType="withEffect">
                                  <p:stCondLst>
                                    <p:cond delay="0"/>
                                  </p:stCondLst>
                                  <p:childTnLst>
                                    <p:set>
                                      <p:cBhvr>
                                        <p:cTn id="18" dur="1" fill="hold">
                                          <p:stCondLst>
                                            <p:cond delay="0"/>
                                          </p:stCondLst>
                                        </p:cTn>
                                        <p:tgtEl>
                                          <p:spTgt spid="1318"/>
                                        </p:tgtEl>
                                        <p:attrNameLst>
                                          <p:attrName>style.visibility</p:attrName>
                                        </p:attrNameLst>
                                      </p:cBhvr>
                                      <p:to>
                                        <p:strVal val="visible"/>
                                      </p:to>
                                    </p:set>
                                    <p:animEffect transition="in" filter="fade">
                                      <p:cBhvr>
                                        <p:cTn id="19" dur="1000"/>
                                        <p:tgtEl>
                                          <p:spTgt spid="1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25"/>
        <p:cNvGrpSpPr/>
        <p:nvPr/>
      </p:nvGrpSpPr>
      <p:grpSpPr>
        <a:xfrm>
          <a:off x="0" y="0"/>
          <a:ext cx="0" cy="0"/>
          <a:chOff x="0" y="0"/>
          <a:chExt cx="0" cy="0"/>
        </a:xfrm>
      </p:grpSpPr>
      <p:pic>
        <p:nvPicPr>
          <p:cNvPr id="1326" name="Google Shape;1326;g899b4505b2_0_212"/>
          <p:cNvPicPr preferRelativeResize="0"/>
          <p:nvPr/>
        </p:nvPicPr>
        <p:blipFill rotWithShape="1">
          <a:blip r:embed="rId3">
            <a:alphaModFix/>
          </a:blip>
          <a:srcRect/>
          <a:stretch/>
        </p:blipFill>
        <p:spPr>
          <a:xfrm>
            <a:off x="4934891" y="729193"/>
            <a:ext cx="4676775" cy="5467351"/>
          </a:xfrm>
          <a:prstGeom prst="rect">
            <a:avLst/>
          </a:prstGeom>
          <a:noFill/>
          <a:ln>
            <a:noFill/>
          </a:ln>
        </p:spPr>
      </p:pic>
      <p:sp>
        <p:nvSpPr>
          <p:cNvPr id="1327" name="Google Shape;1327;g899b4505b2_0_212"/>
          <p:cNvSpPr txBox="1"/>
          <p:nvPr/>
        </p:nvSpPr>
        <p:spPr>
          <a:xfrm>
            <a:off x="928100" y="695400"/>
            <a:ext cx="3823200" cy="5467200"/>
          </a:xfrm>
          <a:prstGeom prst="rect">
            <a:avLst/>
          </a:prstGeom>
          <a:solidFill>
            <a:schemeClr val="accent1"/>
          </a:solidFill>
          <a:ln>
            <a:noFill/>
          </a:ln>
        </p:spPr>
        <p:txBody>
          <a:bodyPr spcFirstLastPara="1" wrap="square" lIns="121900" tIns="60933" rIns="121900" bIns="60933" anchor="t" anchorCtr="0">
            <a:noAutofit/>
          </a:bodyPr>
          <a:lstStyle/>
          <a:p>
            <a:pPr defTabSz="1219170">
              <a:buClr>
                <a:srgbClr val="000000"/>
              </a:buClr>
            </a:pPr>
            <a:r>
              <a:rPr lang="en-GB" sz="2667" kern="0">
                <a:solidFill>
                  <a:srgbClr val="1C1C1C"/>
                </a:solidFill>
                <a:latin typeface="Arial"/>
                <a:ea typeface="Arial"/>
                <a:cs typeface="Arial"/>
                <a:sym typeface="Arial"/>
              </a:rPr>
              <a:t>This map shows how the country of England is divide up into counties.</a:t>
            </a:r>
            <a:endParaRPr sz="1867" kern="0">
              <a:solidFill>
                <a:srgbClr val="000000"/>
              </a:solidFill>
              <a:latin typeface="Arial"/>
              <a:cs typeface="Arial"/>
              <a:sym typeface="Arial"/>
            </a:endParaRPr>
          </a:p>
          <a:p>
            <a:pPr defTabSz="1219170">
              <a:buClr>
                <a:srgbClr val="000000"/>
              </a:buClr>
            </a:pPr>
            <a:endParaRPr sz="2667" kern="0">
              <a:solidFill>
                <a:srgbClr val="1C1C1C"/>
              </a:solidFill>
              <a:latin typeface="Arial"/>
              <a:ea typeface="Arial"/>
              <a:cs typeface="Arial"/>
              <a:sym typeface="Arial"/>
            </a:endParaRPr>
          </a:p>
          <a:p>
            <a:pPr defTabSz="1219170">
              <a:buClr>
                <a:srgbClr val="000000"/>
              </a:buClr>
            </a:pPr>
            <a:r>
              <a:rPr lang="en-GB" sz="2667" kern="0">
                <a:solidFill>
                  <a:srgbClr val="1C1C1C"/>
                </a:solidFill>
                <a:latin typeface="Arial"/>
                <a:ea typeface="Arial"/>
                <a:cs typeface="Arial"/>
                <a:sym typeface="Arial"/>
              </a:rPr>
              <a:t>Our school is in the county of Worcestershire. (Wor)</a:t>
            </a:r>
            <a:endParaRPr sz="1867" kern="0">
              <a:solidFill>
                <a:srgbClr val="000000"/>
              </a:solidFill>
              <a:latin typeface="Arial"/>
              <a:cs typeface="Arial"/>
              <a:sym typeface="Arial"/>
            </a:endParaRPr>
          </a:p>
          <a:p>
            <a:pPr defTabSz="1219170">
              <a:buClr>
                <a:srgbClr val="000000"/>
              </a:buClr>
            </a:pPr>
            <a:endParaRPr sz="2667" kern="0">
              <a:solidFill>
                <a:srgbClr val="1C1C1C"/>
              </a:solidFill>
              <a:latin typeface="Arial"/>
              <a:ea typeface="Arial"/>
              <a:cs typeface="Arial"/>
              <a:sym typeface="Arial"/>
            </a:endParaRPr>
          </a:p>
          <a:p>
            <a:pPr defTabSz="1219170">
              <a:buClr>
                <a:srgbClr val="000000"/>
              </a:buClr>
            </a:pPr>
            <a:r>
              <a:rPr lang="en-GB" sz="2667" kern="0">
                <a:solidFill>
                  <a:srgbClr val="1C1C1C"/>
                </a:solidFill>
                <a:latin typeface="Arial"/>
                <a:ea typeface="Arial"/>
                <a:cs typeface="Arial"/>
                <a:sym typeface="Arial"/>
              </a:rPr>
              <a:t>Mrs Shipley lives in the county of Shropshire which is one of it’s neighbours.</a:t>
            </a:r>
            <a:endParaRPr sz="2667" kern="0">
              <a:solidFill>
                <a:srgbClr val="1C1C1C"/>
              </a:solidFill>
              <a:latin typeface="Arial"/>
              <a:ea typeface="Arial"/>
              <a:cs typeface="Arial"/>
              <a:sym typeface="Arial"/>
            </a:endParaRPr>
          </a:p>
        </p:txBody>
      </p:sp>
      <p:sp>
        <p:nvSpPr>
          <p:cNvPr id="1328" name="Google Shape;1328;g899b4505b2_0_212"/>
          <p:cNvSpPr/>
          <p:nvPr/>
        </p:nvSpPr>
        <p:spPr>
          <a:xfrm rot="779797">
            <a:off x="3825903" y="3595690"/>
            <a:ext cx="3432735" cy="121537"/>
          </a:xfrm>
          <a:prstGeom prst="rightArrow">
            <a:avLst>
              <a:gd name="adj1" fmla="val 100000"/>
              <a:gd name="adj2" fmla="val 0"/>
            </a:avLst>
          </a:prstGeom>
          <a:solidFill>
            <a:schemeClr val="dk1"/>
          </a:solidFill>
          <a:ln>
            <a:noFill/>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329" name="Google Shape;1329;g899b4505b2_0_212"/>
          <p:cNvSpPr/>
          <p:nvPr/>
        </p:nvSpPr>
        <p:spPr>
          <a:xfrm rot="-2284112">
            <a:off x="3960090" y="4610490"/>
            <a:ext cx="3323367" cy="215055"/>
          </a:xfrm>
          <a:prstGeom prst="rightArrow">
            <a:avLst>
              <a:gd name="adj1" fmla="val 50000"/>
              <a:gd name="adj2" fmla="val 50000"/>
            </a:avLst>
          </a:prstGeom>
          <a:solidFill>
            <a:srgbClr val="18A0DB"/>
          </a:solidFill>
          <a:ln>
            <a:noFill/>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330" name="Google Shape;1330;g899b4505b2_0_212"/>
          <p:cNvSpPr txBox="1"/>
          <p:nvPr/>
        </p:nvSpPr>
        <p:spPr>
          <a:xfrm>
            <a:off x="8025867" y="422700"/>
            <a:ext cx="3578800" cy="1293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4267" kern="0">
                <a:solidFill>
                  <a:srgbClr val="1C1C1C"/>
                </a:solidFill>
                <a:latin typeface="Arial"/>
                <a:ea typeface="Arial"/>
                <a:cs typeface="Arial"/>
                <a:sym typeface="Arial"/>
              </a:rPr>
              <a:t>Our County.</a:t>
            </a:r>
            <a:endParaRPr sz="4267" kern="0">
              <a:solidFill>
                <a:srgbClr val="1C1C1C"/>
              </a:solidFill>
              <a:latin typeface="Arial"/>
              <a:ea typeface="Arial"/>
              <a:cs typeface="Arial"/>
              <a:sym typeface="Arial"/>
            </a:endParaRPr>
          </a:p>
        </p:txBody>
      </p:sp>
    </p:spTree>
    <p:extLst>
      <p:ext uri="{BB962C8B-B14F-4D97-AF65-F5344CB8AC3E}">
        <p14:creationId xmlns:p14="http://schemas.microsoft.com/office/powerpoint/2010/main" val="33775567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34"/>
        <p:cNvGrpSpPr/>
        <p:nvPr/>
      </p:nvGrpSpPr>
      <p:grpSpPr>
        <a:xfrm>
          <a:off x="0" y="0"/>
          <a:ext cx="0" cy="0"/>
          <a:chOff x="0" y="0"/>
          <a:chExt cx="0" cy="0"/>
        </a:xfrm>
      </p:grpSpPr>
      <p:sp>
        <p:nvSpPr>
          <p:cNvPr id="1335" name="Google Shape;1335;g899b4505b2_0_220"/>
          <p:cNvSpPr/>
          <p:nvPr/>
        </p:nvSpPr>
        <p:spPr>
          <a:xfrm>
            <a:off x="1007533" y="765175"/>
            <a:ext cx="101768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What Are We Famous For?</a:t>
            </a:r>
            <a:endParaRPr sz="1867" kern="0">
              <a:solidFill>
                <a:srgbClr val="000000"/>
              </a:solidFill>
              <a:latin typeface="Arial"/>
              <a:cs typeface="Arial"/>
              <a:sym typeface="Arial"/>
            </a:endParaRPr>
          </a:p>
        </p:txBody>
      </p:sp>
      <p:sp>
        <p:nvSpPr>
          <p:cNvPr id="1336" name="Google Shape;1336;g899b4505b2_0_220"/>
          <p:cNvSpPr/>
          <p:nvPr/>
        </p:nvSpPr>
        <p:spPr>
          <a:xfrm>
            <a:off x="1007535" y="1528033"/>
            <a:ext cx="10176800" cy="494800"/>
          </a:xfrm>
          <a:prstGeom prst="rect">
            <a:avLst/>
          </a:prstGeom>
          <a:solidFill>
            <a:srgbClr val="4DB1E3"/>
          </a:solidFill>
          <a:ln>
            <a:noFill/>
          </a:ln>
        </p:spPr>
        <p:txBody>
          <a:bodyPr spcFirstLastPara="1" wrap="square" lIns="144000" tIns="144000" rIns="144000" bIns="144000" anchor="ctr" anchorCtr="0">
            <a:noAutofit/>
          </a:bodyPr>
          <a:lstStyle/>
          <a:p>
            <a:pPr algn="ctr" defTabSz="1219170">
              <a:buClr>
                <a:srgbClr val="000000"/>
              </a:buClr>
            </a:pPr>
            <a:r>
              <a:rPr lang="en-GB" sz="2400" kern="0">
                <a:solidFill>
                  <a:srgbClr val="FFFFFF"/>
                </a:solidFill>
                <a:latin typeface="Arial"/>
                <a:ea typeface="Arial"/>
                <a:cs typeface="Arial"/>
                <a:sym typeface="Arial"/>
              </a:rPr>
              <a:t>Let’s find out more about what our school county is famous for.</a:t>
            </a:r>
            <a:endParaRPr sz="1867" kern="0">
              <a:solidFill>
                <a:srgbClr val="000000"/>
              </a:solidFill>
              <a:latin typeface="Arial"/>
              <a:cs typeface="Arial"/>
              <a:sym typeface="Arial"/>
            </a:endParaRPr>
          </a:p>
        </p:txBody>
      </p:sp>
      <p:grpSp>
        <p:nvGrpSpPr>
          <p:cNvPr id="1337" name="Google Shape;1337;g899b4505b2_0_220"/>
          <p:cNvGrpSpPr/>
          <p:nvPr/>
        </p:nvGrpSpPr>
        <p:grpSpPr>
          <a:xfrm>
            <a:off x="1365639" y="2372216"/>
            <a:ext cx="4394412" cy="772200"/>
            <a:chOff x="881616" y="1525585"/>
            <a:chExt cx="3295809" cy="772200"/>
          </a:xfrm>
        </p:grpSpPr>
        <p:sp>
          <p:nvSpPr>
            <p:cNvPr id="1338" name="Google Shape;1338;g899b4505b2_0_220"/>
            <p:cNvSpPr/>
            <p:nvPr/>
          </p:nvSpPr>
          <p:spPr>
            <a:xfrm>
              <a:off x="1233825" y="1525585"/>
              <a:ext cx="2943600" cy="7722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What foods are associated with this area? </a:t>
              </a:r>
              <a:endParaRPr sz="1867" kern="0">
                <a:solidFill>
                  <a:srgbClr val="000000"/>
                </a:solidFill>
                <a:latin typeface="Arial"/>
                <a:cs typeface="Arial"/>
                <a:sym typeface="Arial"/>
              </a:endParaRPr>
            </a:p>
          </p:txBody>
        </p:sp>
        <p:sp>
          <p:nvSpPr>
            <p:cNvPr id="1339" name="Google Shape;1339;g899b4505b2_0_220"/>
            <p:cNvSpPr/>
            <p:nvPr/>
          </p:nvSpPr>
          <p:spPr>
            <a:xfrm>
              <a:off x="881616" y="1705486"/>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grpSp>
        <p:nvGrpSpPr>
          <p:cNvPr id="1340" name="Google Shape;1340;g899b4505b2_0_220"/>
          <p:cNvGrpSpPr/>
          <p:nvPr/>
        </p:nvGrpSpPr>
        <p:grpSpPr>
          <a:xfrm>
            <a:off x="1368325" y="3262513"/>
            <a:ext cx="4394527" cy="772200"/>
            <a:chOff x="883630" y="2108712"/>
            <a:chExt cx="3295895" cy="772200"/>
          </a:xfrm>
        </p:grpSpPr>
        <p:sp>
          <p:nvSpPr>
            <p:cNvPr id="1341" name="Google Shape;1341;g899b4505b2_0_220"/>
            <p:cNvSpPr/>
            <p:nvPr/>
          </p:nvSpPr>
          <p:spPr>
            <a:xfrm>
              <a:off x="1233825" y="2108712"/>
              <a:ext cx="2945700" cy="7722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Which famous people grew up here? </a:t>
              </a:r>
              <a:endParaRPr sz="1867" kern="0">
                <a:solidFill>
                  <a:srgbClr val="000000"/>
                </a:solidFill>
                <a:latin typeface="Arial"/>
                <a:cs typeface="Arial"/>
                <a:sym typeface="Arial"/>
              </a:endParaRPr>
            </a:p>
          </p:txBody>
        </p:sp>
        <p:sp>
          <p:nvSpPr>
            <p:cNvPr id="1342" name="Google Shape;1342;g899b4505b2_0_220"/>
            <p:cNvSpPr/>
            <p:nvPr/>
          </p:nvSpPr>
          <p:spPr>
            <a:xfrm>
              <a:off x="883630" y="2330016"/>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grpSp>
        <p:nvGrpSpPr>
          <p:cNvPr id="1343" name="Google Shape;1343;g899b4505b2_0_220"/>
          <p:cNvGrpSpPr/>
          <p:nvPr/>
        </p:nvGrpSpPr>
        <p:grpSpPr>
          <a:xfrm>
            <a:off x="1365639" y="4157993"/>
            <a:ext cx="4394527" cy="772200"/>
            <a:chOff x="883630" y="2108712"/>
            <a:chExt cx="3295895" cy="772200"/>
          </a:xfrm>
        </p:grpSpPr>
        <p:sp>
          <p:nvSpPr>
            <p:cNvPr id="1344" name="Google Shape;1344;g899b4505b2_0_220"/>
            <p:cNvSpPr/>
            <p:nvPr/>
          </p:nvSpPr>
          <p:spPr>
            <a:xfrm>
              <a:off x="1233825" y="2108712"/>
              <a:ext cx="2945700" cy="7722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Is there a special county day? </a:t>
              </a:r>
              <a:endParaRPr sz="1867" kern="0">
                <a:solidFill>
                  <a:srgbClr val="000000"/>
                </a:solidFill>
                <a:latin typeface="Arial"/>
                <a:cs typeface="Arial"/>
                <a:sym typeface="Arial"/>
              </a:endParaRPr>
            </a:p>
          </p:txBody>
        </p:sp>
        <p:sp>
          <p:nvSpPr>
            <p:cNvPr id="1345" name="Google Shape;1345;g899b4505b2_0_220"/>
            <p:cNvSpPr/>
            <p:nvPr/>
          </p:nvSpPr>
          <p:spPr>
            <a:xfrm>
              <a:off x="883630" y="2330016"/>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pic>
        <p:nvPicPr>
          <p:cNvPr id="1346" name="Google Shape;1346;g899b4505b2_0_220"/>
          <p:cNvPicPr preferRelativeResize="0"/>
          <p:nvPr/>
        </p:nvPicPr>
        <p:blipFill rotWithShape="1">
          <a:blip r:embed="rId3">
            <a:alphaModFix/>
          </a:blip>
          <a:srcRect/>
          <a:stretch/>
        </p:blipFill>
        <p:spPr>
          <a:xfrm rot="-1362413">
            <a:off x="6987635" y="4279870"/>
            <a:ext cx="1160751" cy="1066969"/>
          </a:xfrm>
          <a:prstGeom prst="rect">
            <a:avLst/>
          </a:prstGeom>
          <a:noFill/>
          <a:ln>
            <a:noFill/>
          </a:ln>
        </p:spPr>
      </p:pic>
      <p:pic>
        <p:nvPicPr>
          <p:cNvPr id="1347" name="Google Shape;1347;g899b4505b2_0_220"/>
          <p:cNvPicPr preferRelativeResize="0"/>
          <p:nvPr/>
        </p:nvPicPr>
        <p:blipFill rotWithShape="1">
          <a:blip r:embed="rId4">
            <a:alphaModFix/>
          </a:blip>
          <a:srcRect/>
          <a:stretch/>
        </p:blipFill>
        <p:spPr>
          <a:xfrm rot="1019670">
            <a:off x="8501191" y="4503355"/>
            <a:ext cx="1062165" cy="906893"/>
          </a:xfrm>
          <a:prstGeom prst="rect">
            <a:avLst/>
          </a:prstGeom>
          <a:noFill/>
          <a:ln>
            <a:noFill/>
          </a:ln>
        </p:spPr>
      </p:pic>
      <p:pic>
        <p:nvPicPr>
          <p:cNvPr id="1348" name="Google Shape;1348;g899b4505b2_0_220"/>
          <p:cNvPicPr preferRelativeResize="0"/>
          <p:nvPr/>
        </p:nvPicPr>
        <p:blipFill rotWithShape="1">
          <a:blip r:embed="rId5">
            <a:alphaModFix/>
          </a:blip>
          <a:srcRect/>
          <a:stretch/>
        </p:blipFill>
        <p:spPr>
          <a:xfrm rot="-1306105">
            <a:off x="9187872" y="3600851"/>
            <a:ext cx="1148637" cy="1153799"/>
          </a:xfrm>
          <a:prstGeom prst="rect">
            <a:avLst/>
          </a:prstGeom>
          <a:noFill/>
          <a:ln>
            <a:noFill/>
          </a:ln>
        </p:spPr>
      </p:pic>
      <p:pic>
        <p:nvPicPr>
          <p:cNvPr id="1349" name="Google Shape;1349;g899b4505b2_0_220"/>
          <p:cNvPicPr preferRelativeResize="0"/>
          <p:nvPr/>
        </p:nvPicPr>
        <p:blipFill rotWithShape="1">
          <a:blip r:embed="rId6">
            <a:alphaModFix/>
          </a:blip>
          <a:srcRect/>
          <a:stretch/>
        </p:blipFill>
        <p:spPr>
          <a:xfrm rot="-493156">
            <a:off x="6216107" y="2425213"/>
            <a:ext cx="1461184" cy="2066400"/>
          </a:xfrm>
          <a:prstGeom prst="rect">
            <a:avLst/>
          </a:prstGeom>
          <a:noFill/>
          <a:ln>
            <a:noFill/>
          </a:ln>
        </p:spPr>
      </p:pic>
      <p:pic>
        <p:nvPicPr>
          <p:cNvPr id="1350" name="Google Shape;1350;g899b4505b2_0_220"/>
          <p:cNvPicPr preferRelativeResize="0"/>
          <p:nvPr/>
        </p:nvPicPr>
        <p:blipFill rotWithShape="1">
          <a:blip r:embed="rId7">
            <a:alphaModFix/>
          </a:blip>
          <a:srcRect/>
          <a:stretch/>
        </p:blipFill>
        <p:spPr>
          <a:xfrm rot="1102110">
            <a:off x="8514983" y="2369245"/>
            <a:ext cx="1734531" cy="1113647"/>
          </a:xfrm>
          <a:prstGeom prst="rect">
            <a:avLst/>
          </a:prstGeom>
          <a:noFill/>
          <a:ln>
            <a:noFill/>
          </a:ln>
        </p:spPr>
      </p:pic>
      <p:pic>
        <p:nvPicPr>
          <p:cNvPr id="1351" name="Google Shape;1351;g899b4505b2_0_220"/>
          <p:cNvPicPr preferRelativeResize="0"/>
          <p:nvPr/>
        </p:nvPicPr>
        <p:blipFill rotWithShape="1">
          <a:blip r:embed="rId8">
            <a:alphaModFix/>
          </a:blip>
          <a:srcRect/>
          <a:stretch/>
        </p:blipFill>
        <p:spPr>
          <a:xfrm rot="872240">
            <a:off x="7925352" y="3297869"/>
            <a:ext cx="1372377" cy="907881"/>
          </a:xfrm>
          <a:prstGeom prst="rect">
            <a:avLst/>
          </a:prstGeom>
          <a:noFill/>
          <a:ln>
            <a:noFill/>
          </a:ln>
        </p:spPr>
      </p:pic>
      <p:pic>
        <p:nvPicPr>
          <p:cNvPr id="1352" name="Google Shape;1352;g899b4505b2_0_220"/>
          <p:cNvPicPr preferRelativeResize="0"/>
          <p:nvPr/>
        </p:nvPicPr>
        <p:blipFill rotWithShape="1">
          <a:blip r:embed="rId9">
            <a:alphaModFix/>
          </a:blip>
          <a:srcRect/>
          <a:stretch/>
        </p:blipFill>
        <p:spPr>
          <a:xfrm>
            <a:off x="7310587" y="2439995"/>
            <a:ext cx="1489357" cy="1145311"/>
          </a:xfrm>
          <a:prstGeom prst="rect">
            <a:avLst/>
          </a:prstGeom>
          <a:noFill/>
          <a:ln>
            <a:noFill/>
          </a:ln>
        </p:spPr>
      </p:pic>
      <p:sp>
        <p:nvSpPr>
          <p:cNvPr id="1353" name="Google Shape;1353;g899b4505b2_0_220"/>
          <p:cNvSpPr txBox="1"/>
          <p:nvPr/>
        </p:nvSpPr>
        <p:spPr>
          <a:xfrm>
            <a:off x="888067" y="5362237"/>
            <a:ext cx="6562800" cy="1223200"/>
          </a:xfrm>
          <a:prstGeom prst="rect">
            <a:avLst/>
          </a:prstGeom>
          <a:solidFill>
            <a:srgbClr val="FFC000"/>
          </a:solid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Research your county and fill in the information in a table like one on the next slide.</a:t>
            </a:r>
            <a:endParaRPr sz="2400" kern="0">
              <a:solidFill>
                <a:srgbClr val="1C1C1C"/>
              </a:solidFill>
              <a:latin typeface="Arial"/>
              <a:ea typeface="Arial"/>
              <a:cs typeface="Arial"/>
              <a:sym typeface="Arial"/>
            </a:endParaRPr>
          </a:p>
        </p:txBody>
      </p:sp>
    </p:spTree>
    <p:extLst>
      <p:ext uri="{BB962C8B-B14F-4D97-AF65-F5344CB8AC3E}">
        <p14:creationId xmlns:p14="http://schemas.microsoft.com/office/powerpoint/2010/main" val="626953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37"/>
                                        </p:tgtEl>
                                        <p:attrNameLst>
                                          <p:attrName>style.visibility</p:attrName>
                                        </p:attrNameLst>
                                      </p:cBhvr>
                                      <p:to>
                                        <p:strVal val="visible"/>
                                      </p:to>
                                    </p:set>
                                    <p:animEffect transition="in" filter="fade">
                                      <p:cBhvr>
                                        <p:cTn id="7" dur="500"/>
                                        <p:tgtEl>
                                          <p:spTgt spid="133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40"/>
                                        </p:tgtEl>
                                        <p:attrNameLst>
                                          <p:attrName>style.visibility</p:attrName>
                                        </p:attrNameLst>
                                      </p:cBhvr>
                                      <p:to>
                                        <p:strVal val="visible"/>
                                      </p:to>
                                    </p:set>
                                    <p:animEffect transition="in" filter="fade">
                                      <p:cBhvr>
                                        <p:cTn id="12" dur="500"/>
                                        <p:tgtEl>
                                          <p:spTgt spid="134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43"/>
                                        </p:tgtEl>
                                        <p:attrNameLst>
                                          <p:attrName>style.visibility</p:attrName>
                                        </p:attrNameLst>
                                      </p:cBhvr>
                                      <p:to>
                                        <p:strVal val="visible"/>
                                      </p:to>
                                    </p:set>
                                    <p:animEffect transition="in" filter="fade">
                                      <p:cBhvr>
                                        <p:cTn id="17" dur="500"/>
                                        <p:tgtEl>
                                          <p:spTgt spid="1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57"/>
        <p:cNvGrpSpPr/>
        <p:nvPr/>
      </p:nvGrpSpPr>
      <p:grpSpPr>
        <a:xfrm>
          <a:off x="0" y="0"/>
          <a:ext cx="0" cy="0"/>
          <a:chOff x="0" y="0"/>
          <a:chExt cx="0" cy="0"/>
        </a:xfrm>
      </p:grpSpPr>
      <p:graphicFrame>
        <p:nvGraphicFramePr>
          <p:cNvPr id="1358" name="Google Shape;1358;g899b4505b2_0_242"/>
          <p:cNvGraphicFramePr/>
          <p:nvPr/>
        </p:nvGraphicFramePr>
        <p:xfrm>
          <a:off x="361712" y="730955"/>
          <a:ext cx="11356000" cy="4533080"/>
        </p:xfrm>
        <a:graphic>
          <a:graphicData uri="http://schemas.openxmlformats.org/drawingml/2006/table">
            <a:tbl>
              <a:tblPr firstRow="1" bandRow="1">
                <a:noFill/>
              </a:tblPr>
              <a:tblGrid>
                <a:gridCol w="2271200">
                  <a:extLst>
                    <a:ext uri="{9D8B030D-6E8A-4147-A177-3AD203B41FA5}">
                      <a16:colId xmlns:a16="http://schemas.microsoft.com/office/drawing/2014/main" val="20000"/>
                    </a:ext>
                  </a:extLst>
                </a:gridCol>
                <a:gridCol w="2271200">
                  <a:extLst>
                    <a:ext uri="{9D8B030D-6E8A-4147-A177-3AD203B41FA5}">
                      <a16:colId xmlns:a16="http://schemas.microsoft.com/office/drawing/2014/main" val="20001"/>
                    </a:ext>
                  </a:extLst>
                </a:gridCol>
                <a:gridCol w="2271200">
                  <a:extLst>
                    <a:ext uri="{9D8B030D-6E8A-4147-A177-3AD203B41FA5}">
                      <a16:colId xmlns:a16="http://schemas.microsoft.com/office/drawing/2014/main" val="20002"/>
                    </a:ext>
                  </a:extLst>
                </a:gridCol>
                <a:gridCol w="2271200">
                  <a:extLst>
                    <a:ext uri="{9D8B030D-6E8A-4147-A177-3AD203B41FA5}">
                      <a16:colId xmlns:a16="http://schemas.microsoft.com/office/drawing/2014/main" val="20003"/>
                    </a:ext>
                  </a:extLst>
                </a:gridCol>
                <a:gridCol w="2271200">
                  <a:extLst>
                    <a:ext uri="{9D8B030D-6E8A-4147-A177-3AD203B41FA5}">
                      <a16:colId xmlns:a16="http://schemas.microsoft.com/office/drawing/2014/main" val="20004"/>
                    </a:ext>
                  </a:extLst>
                </a:gridCol>
              </a:tblGrid>
              <a:tr h="1312333">
                <a:tc>
                  <a:txBody>
                    <a:bodyPr/>
                    <a:lstStyle/>
                    <a:p>
                      <a:pPr marL="0" marR="0" lvl="0" indent="0" algn="l" rtl="0">
                        <a:spcBef>
                          <a:spcPts val="0"/>
                        </a:spcBef>
                        <a:spcAft>
                          <a:spcPts val="0"/>
                        </a:spcAft>
                        <a:buNone/>
                      </a:pPr>
                      <a:r>
                        <a:rPr lang="en-GB" sz="1900" u="none" strike="noStrike" cap="none"/>
                        <a:t>Neighbouring counties</a:t>
                      </a:r>
                      <a:endParaRPr sz="1900"/>
                    </a:p>
                  </a:txBody>
                  <a:tcPr marL="121933" marR="121933" marT="45733" marB="45733"/>
                </a:tc>
                <a:tc>
                  <a:txBody>
                    <a:bodyPr/>
                    <a:lstStyle/>
                    <a:p>
                      <a:pPr marL="0" marR="0" lvl="0" indent="0" algn="l" rtl="0">
                        <a:spcBef>
                          <a:spcPts val="0"/>
                        </a:spcBef>
                        <a:spcAft>
                          <a:spcPts val="0"/>
                        </a:spcAft>
                        <a:buNone/>
                      </a:pPr>
                      <a:r>
                        <a:rPr lang="en-GB" sz="1900"/>
                        <a:t>Rivers in the county</a:t>
                      </a:r>
                      <a:endParaRPr sz="1900"/>
                    </a:p>
                  </a:txBody>
                  <a:tcPr marL="121933" marR="121933" marT="45733" marB="45733"/>
                </a:tc>
                <a:tc>
                  <a:txBody>
                    <a:bodyPr/>
                    <a:lstStyle/>
                    <a:p>
                      <a:pPr marL="0" marR="0" lvl="0" indent="0" algn="l" rtl="0">
                        <a:spcBef>
                          <a:spcPts val="0"/>
                        </a:spcBef>
                        <a:spcAft>
                          <a:spcPts val="0"/>
                        </a:spcAft>
                        <a:buNone/>
                      </a:pPr>
                      <a:r>
                        <a:rPr lang="en-GB" sz="1900"/>
                        <a:t>Towns and villages nearby</a:t>
                      </a:r>
                      <a:endParaRPr sz="1900"/>
                    </a:p>
                  </a:txBody>
                  <a:tcPr marL="121933" marR="121933" marT="45733" marB="45733"/>
                </a:tc>
                <a:tc>
                  <a:txBody>
                    <a:bodyPr/>
                    <a:lstStyle/>
                    <a:p>
                      <a:pPr marL="0" marR="0" lvl="0" indent="0" algn="l" rtl="0">
                        <a:spcBef>
                          <a:spcPts val="0"/>
                        </a:spcBef>
                        <a:spcAft>
                          <a:spcPts val="0"/>
                        </a:spcAft>
                        <a:buNone/>
                      </a:pPr>
                      <a:r>
                        <a:rPr lang="en-GB" sz="1900"/>
                        <a:t>Important landmarks</a:t>
                      </a:r>
                      <a:endParaRPr sz="1900"/>
                    </a:p>
                  </a:txBody>
                  <a:tcPr marL="121933" marR="121933" marT="45733" marB="45733"/>
                </a:tc>
                <a:tc>
                  <a:txBody>
                    <a:bodyPr/>
                    <a:lstStyle/>
                    <a:p>
                      <a:pPr marL="0" marR="0" lvl="0" indent="0" algn="l" rtl="0">
                        <a:spcBef>
                          <a:spcPts val="0"/>
                        </a:spcBef>
                        <a:spcAft>
                          <a:spcPts val="0"/>
                        </a:spcAft>
                        <a:buNone/>
                      </a:pPr>
                      <a:r>
                        <a:rPr lang="en-GB" sz="1900"/>
                        <a:t>Famous people who have lived here</a:t>
                      </a:r>
                      <a:endParaRPr sz="1900"/>
                    </a:p>
                  </a:txBody>
                  <a:tcPr marL="121933" marR="121933" marT="45733" marB="45733"/>
                </a:tc>
                <a:extLst>
                  <a:ext uri="{0D108BD9-81ED-4DB2-BD59-A6C34878D82A}">
                    <a16:rowId xmlns:a16="http://schemas.microsoft.com/office/drawing/2014/main" val="10000"/>
                  </a:ext>
                </a:extLst>
              </a:tr>
              <a:tr h="3220747">
                <a:tc>
                  <a:txBody>
                    <a:bodyPr/>
                    <a:lstStyle/>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p>
                      <a:pPr marL="0" marR="0" lvl="0" indent="0" algn="l" rtl="0">
                        <a:spcBef>
                          <a:spcPts val="0"/>
                        </a:spcBef>
                        <a:spcAft>
                          <a:spcPts val="0"/>
                        </a:spcAft>
                        <a:buNone/>
                      </a:pPr>
                      <a:endParaRPr sz="1900"/>
                    </a:p>
                  </a:txBody>
                  <a:tcPr marL="121933" marR="121933" marT="45733" marB="45733"/>
                </a:tc>
                <a:tc>
                  <a:txBody>
                    <a:bodyPr/>
                    <a:lstStyle/>
                    <a:p>
                      <a:pPr marL="0" marR="0" lvl="0" indent="0" algn="l" rtl="0">
                        <a:spcBef>
                          <a:spcPts val="0"/>
                        </a:spcBef>
                        <a:spcAft>
                          <a:spcPts val="0"/>
                        </a:spcAft>
                        <a:buNone/>
                      </a:pPr>
                      <a:endParaRPr sz="1900"/>
                    </a:p>
                  </a:txBody>
                  <a:tcPr marL="121933" marR="121933" marT="45733" marB="45733"/>
                </a:tc>
                <a:tc>
                  <a:txBody>
                    <a:bodyPr/>
                    <a:lstStyle/>
                    <a:p>
                      <a:pPr marL="0" marR="0" lvl="0" indent="0" algn="l" rtl="0">
                        <a:spcBef>
                          <a:spcPts val="0"/>
                        </a:spcBef>
                        <a:spcAft>
                          <a:spcPts val="0"/>
                        </a:spcAft>
                        <a:buNone/>
                      </a:pPr>
                      <a:endParaRPr sz="1900"/>
                    </a:p>
                  </a:txBody>
                  <a:tcPr marL="121933" marR="121933" marT="45733" marB="45733"/>
                </a:tc>
                <a:tc>
                  <a:txBody>
                    <a:bodyPr/>
                    <a:lstStyle/>
                    <a:p>
                      <a:pPr marL="0" marR="0" lvl="0" indent="0" algn="l" rtl="0">
                        <a:spcBef>
                          <a:spcPts val="0"/>
                        </a:spcBef>
                        <a:spcAft>
                          <a:spcPts val="0"/>
                        </a:spcAft>
                        <a:buNone/>
                      </a:pPr>
                      <a:endParaRPr sz="1900"/>
                    </a:p>
                  </a:txBody>
                  <a:tcPr marL="121933" marR="121933" marT="45733" marB="45733"/>
                </a:tc>
                <a:tc>
                  <a:txBody>
                    <a:bodyPr/>
                    <a:lstStyle/>
                    <a:p>
                      <a:pPr marL="0" marR="0" lvl="0" indent="0" algn="l" rtl="0">
                        <a:spcBef>
                          <a:spcPts val="0"/>
                        </a:spcBef>
                        <a:spcAft>
                          <a:spcPts val="0"/>
                        </a:spcAft>
                        <a:buNone/>
                      </a:pPr>
                      <a:endParaRPr sz="1900"/>
                    </a:p>
                  </a:txBody>
                  <a:tcPr marL="121933" marR="121933" marT="45733" marB="45733"/>
                </a:tc>
                <a:extLst>
                  <a:ext uri="{0D108BD9-81ED-4DB2-BD59-A6C34878D82A}">
                    <a16:rowId xmlns:a16="http://schemas.microsoft.com/office/drawing/2014/main" val="10001"/>
                  </a:ext>
                </a:extLst>
              </a:tr>
            </a:tbl>
          </a:graphicData>
        </a:graphic>
      </p:graphicFrame>
      <p:sp>
        <p:nvSpPr>
          <p:cNvPr id="1359" name="Google Shape;1359;g899b4505b2_0_242"/>
          <p:cNvSpPr txBox="1"/>
          <p:nvPr/>
        </p:nvSpPr>
        <p:spPr>
          <a:xfrm>
            <a:off x="1264367" y="5463839"/>
            <a:ext cx="9317200" cy="559200"/>
          </a:xfrm>
          <a:prstGeom prst="rect">
            <a:avLst/>
          </a:prstGeom>
          <a:solidFill>
            <a:schemeClr val="accent5"/>
          </a:solid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Use your research to make a poster about your county. </a:t>
            </a:r>
            <a:endParaRPr sz="2400" kern="0">
              <a:solidFill>
                <a:srgbClr val="1C1C1C"/>
              </a:solidFill>
              <a:latin typeface="Arial"/>
              <a:ea typeface="Arial"/>
              <a:cs typeface="Arial"/>
              <a:sym typeface="Arial"/>
            </a:endParaRPr>
          </a:p>
        </p:txBody>
      </p:sp>
    </p:spTree>
    <p:extLst>
      <p:ext uri="{BB962C8B-B14F-4D97-AF65-F5344CB8AC3E}">
        <p14:creationId xmlns:p14="http://schemas.microsoft.com/office/powerpoint/2010/main" val="22946374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363"/>
        <p:cNvGrpSpPr/>
        <p:nvPr/>
      </p:nvGrpSpPr>
      <p:grpSpPr>
        <a:xfrm>
          <a:off x="0" y="0"/>
          <a:ext cx="0" cy="0"/>
          <a:chOff x="0" y="0"/>
          <a:chExt cx="0" cy="0"/>
        </a:xfrm>
      </p:grpSpPr>
      <p:sp>
        <p:nvSpPr>
          <p:cNvPr id="1364" name="Google Shape;1364;p23"/>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have a good day learning today?</a:t>
            </a:r>
            <a:endParaRPr/>
          </a:p>
          <a:p>
            <a:r>
              <a:rPr lang="en-GB"/>
              <a:t>See you in the morning.</a:t>
            </a:r>
            <a:endParaRPr/>
          </a:p>
        </p:txBody>
      </p:sp>
    </p:spTree>
    <p:extLst>
      <p:ext uri="{BB962C8B-B14F-4D97-AF65-F5344CB8AC3E}">
        <p14:creationId xmlns:p14="http://schemas.microsoft.com/office/powerpoint/2010/main" val="3396356790"/>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1210</Words>
  <Application>Microsoft Office PowerPoint</Application>
  <PresentationFormat>Widescreen</PresentationFormat>
  <Paragraphs>230</Paragraphs>
  <Slides>30</Slides>
  <Notes>30</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30</vt:i4>
      </vt:variant>
    </vt:vector>
  </HeadingPairs>
  <TitlesOfParts>
    <vt:vector size="38" baseType="lpstr">
      <vt:lpstr>Arial</vt:lpstr>
      <vt:lpstr>Calibri</vt:lpstr>
      <vt:lpstr>Comic Sans MS</vt:lpstr>
      <vt:lpstr>Simple Light</vt:lpstr>
      <vt:lpstr>1_Simple Light</vt:lpstr>
      <vt:lpstr>3_Simple Light</vt:lpstr>
      <vt:lpstr>2_Simple Light</vt:lpstr>
      <vt:lpstr>Office Theme</vt:lpstr>
      <vt:lpstr>Wednesday 24th June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PowerPoint Presentation</vt:lpstr>
      <vt:lpstr>Did you have a good day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3</cp:revision>
  <dcterms:created xsi:type="dcterms:W3CDTF">2020-06-19T09:10:49Z</dcterms:created>
  <dcterms:modified xsi:type="dcterms:W3CDTF">2020-06-19T09:13:42Z</dcterms:modified>
</cp:coreProperties>
</file>