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26"/>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06396E-6787-436B-A0AB-E27C341111C3}" type="datetimeFigureOut">
              <a:rPr lang="en-US" smtClean="0"/>
              <a:t>7/3/2020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7A9B40-9541-4BC0-B3D2-961DDF03CDC4}" type="slidenum">
              <a:rPr lang="en-US" smtClean="0"/>
              <a:t>‹#›</a:t>
            </a:fld>
            <a:endParaRPr lang="en-US"/>
          </a:p>
        </p:txBody>
      </p:sp>
    </p:spTree>
    <p:extLst>
      <p:ext uri="{BB962C8B-B14F-4D97-AF65-F5344CB8AC3E}">
        <p14:creationId xmlns:p14="http://schemas.microsoft.com/office/powerpoint/2010/main" val="5296588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5"/>
        <p:cNvGrpSpPr/>
        <p:nvPr/>
      </p:nvGrpSpPr>
      <p:grpSpPr>
        <a:xfrm>
          <a:off x="0" y="0"/>
          <a:ext cx="0" cy="0"/>
          <a:chOff x="0" y="0"/>
          <a:chExt cx="0" cy="0"/>
        </a:xfrm>
      </p:grpSpPr>
      <p:sp>
        <p:nvSpPr>
          <p:cNvPr id="896" name="Google Shape;896;p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97" name="Google Shape;897;p5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6588465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1"/>
        <p:cNvGrpSpPr/>
        <p:nvPr/>
      </p:nvGrpSpPr>
      <p:grpSpPr>
        <a:xfrm>
          <a:off x="0" y="0"/>
          <a:ext cx="0" cy="0"/>
          <a:chOff x="0" y="0"/>
          <a:chExt cx="0" cy="0"/>
        </a:xfrm>
      </p:grpSpPr>
      <p:sp>
        <p:nvSpPr>
          <p:cNvPr id="902" name="Google Shape;902;g88aeae0c76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03" name="Google Shape;903;g88aeae0c76_0_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7212978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1"/>
        <p:cNvGrpSpPr/>
        <p:nvPr/>
      </p:nvGrpSpPr>
      <p:grpSpPr>
        <a:xfrm>
          <a:off x="0" y="0"/>
          <a:ext cx="0" cy="0"/>
          <a:chOff x="0" y="0"/>
          <a:chExt cx="0" cy="0"/>
        </a:xfrm>
      </p:grpSpPr>
      <p:sp>
        <p:nvSpPr>
          <p:cNvPr id="922" name="Google Shape;922;g88aeae0c76_0_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3" name="Google Shape;923;g88aeae0c76_0_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738715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6"/>
        <p:cNvGrpSpPr/>
        <p:nvPr/>
      </p:nvGrpSpPr>
      <p:grpSpPr>
        <a:xfrm>
          <a:off x="0" y="0"/>
          <a:ext cx="0" cy="0"/>
          <a:chOff x="0" y="0"/>
          <a:chExt cx="0" cy="0"/>
        </a:xfrm>
      </p:grpSpPr>
      <p:sp>
        <p:nvSpPr>
          <p:cNvPr id="927" name="Google Shape;927;p59: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28" name="Google Shape;928;p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790589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4"/>
        <p:cNvGrpSpPr/>
        <p:nvPr/>
      </p:nvGrpSpPr>
      <p:grpSpPr>
        <a:xfrm>
          <a:off x="0" y="0"/>
          <a:ext cx="0" cy="0"/>
          <a:chOff x="0" y="0"/>
          <a:chExt cx="0" cy="0"/>
        </a:xfrm>
      </p:grpSpPr>
      <p:sp>
        <p:nvSpPr>
          <p:cNvPr id="935" name="Google Shape;935;g8b908a6879_0_1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36" name="Google Shape;936;g8b908a6879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280496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1"/>
        <p:cNvGrpSpPr/>
        <p:nvPr/>
      </p:nvGrpSpPr>
      <p:grpSpPr>
        <a:xfrm>
          <a:off x="0" y="0"/>
          <a:ext cx="0" cy="0"/>
          <a:chOff x="0" y="0"/>
          <a:chExt cx="0" cy="0"/>
        </a:xfrm>
      </p:grpSpPr>
      <p:sp>
        <p:nvSpPr>
          <p:cNvPr id="942" name="Google Shape;942;g8b908a6879_0_2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43" name="Google Shape;943;g8b908a6879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51899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6"/>
        <p:cNvGrpSpPr/>
        <p:nvPr/>
      </p:nvGrpSpPr>
      <p:grpSpPr>
        <a:xfrm>
          <a:off x="0" y="0"/>
          <a:ext cx="0" cy="0"/>
          <a:chOff x="0" y="0"/>
          <a:chExt cx="0" cy="0"/>
        </a:xfrm>
      </p:grpSpPr>
      <p:sp>
        <p:nvSpPr>
          <p:cNvPr id="947" name="Google Shape;947;p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48" name="Google Shape;948;p6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746835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3"/>
        <p:cNvGrpSpPr/>
        <p:nvPr/>
      </p:nvGrpSpPr>
      <p:grpSpPr>
        <a:xfrm>
          <a:off x="0" y="0"/>
          <a:ext cx="0" cy="0"/>
          <a:chOff x="0" y="0"/>
          <a:chExt cx="0" cy="0"/>
        </a:xfrm>
      </p:grpSpPr>
      <p:sp>
        <p:nvSpPr>
          <p:cNvPr id="954" name="Google Shape;954;g8a74c5f8ee_0_4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5" name="Google Shape;955;g8a74c5f8ee_0_4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128123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9"/>
        <p:cNvGrpSpPr/>
        <p:nvPr/>
      </p:nvGrpSpPr>
      <p:grpSpPr>
        <a:xfrm>
          <a:off x="0" y="0"/>
          <a:ext cx="0" cy="0"/>
          <a:chOff x="0" y="0"/>
          <a:chExt cx="0" cy="0"/>
        </a:xfrm>
      </p:grpSpPr>
      <p:sp>
        <p:nvSpPr>
          <p:cNvPr id="960" name="Google Shape;960;g8a74c5f8ee_0_4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1" name="Google Shape;961;g8a74c5f8ee_0_4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503530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5"/>
        <p:cNvGrpSpPr/>
        <p:nvPr/>
      </p:nvGrpSpPr>
      <p:grpSpPr>
        <a:xfrm>
          <a:off x="0" y="0"/>
          <a:ext cx="0" cy="0"/>
          <a:chOff x="0" y="0"/>
          <a:chExt cx="0" cy="0"/>
        </a:xfrm>
      </p:grpSpPr>
      <p:sp>
        <p:nvSpPr>
          <p:cNvPr id="966" name="Google Shape;966;g8a74c5f8ee_0_3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7" name="Google Shape;967;g8a74c5f8ee_0_3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903432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5"/>
        <p:cNvGrpSpPr/>
        <p:nvPr/>
      </p:nvGrpSpPr>
      <p:grpSpPr>
        <a:xfrm>
          <a:off x="0" y="0"/>
          <a:ext cx="0" cy="0"/>
          <a:chOff x="0" y="0"/>
          <a:chExt cx="0" cy="0"/>
        </a:xfrm>
      </p:grpSpPr>
      <p:sp>
        <p:nvSpPr>
          <p:cNvPr id="976" name="Google Shape;976;g89b7cefb9b_0_7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7" name="Google Shape;977;g89b7cefb9b_0_7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86024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2"/>
        <p:cNvGrpSpPr/>
        <p:nvPr/>
      </p:nvGrpSpPr>
      <p:grpSpPr>
        <a:xfrm>
          <a:off x="0" y="0"/>
          <a:ext cx="0" cy="0"/>
          <a:chOff x="0" y="0"/>
          <a:chExt cx="0" cy="0"/>
        </a:xfrm>
      </p:grpSpPr>
      <p:sp>
        <p:nvSpPr>
          <p:cNvPr id="983" name="Google Shape;983;g89b7cefb9b_0_7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4" name="Google Shape;984;g89b7cefb9b_0_7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790933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0"/>
        <p:cNvGrpSpPr/>
        <p:nvPr/>
      </p:nvGrpSpPr>
      <p:grpSpPr>
        <a:xfrm>
          <a:off x="0" y="0"/>
          <a:ext cx="0" cy="0"/>
          <a:chOff x="0" y="0"/>
          <a:chExt cx="0" cy="0"/>
        </a:xfrm>
      </p:grpSpPr>
      <p:sp>
        <p:nvSpPr>
          <p:cNvPr id="991" name="Google Shape;991;g89b7cefb9b_0_7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2" name="Google Shape;992;g89b7cefb9b_0_7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055303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7"/>
        <p:cNvGrpSpPr/>
        <p:nvPr/>
      </p:nvGrpSpPr>
      <p:grpSpPr>
        <a:xfrm>
          <a:off x="0" y="0"/>
          <a:ext cx="0" cy="0"/>
          <a:chOff x="0" y="0"/>
          <a:chExt cx="0" cy="0"/>
        </a:xfrm>
      </p:grpSpPr>
      <p:sp>
        <p:nvSpPr>
          <p:cNvPr id="998" name="Google Shape;998;g89b7cefb9b_0_7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9" name="Google Shape;999;g89b7cefb9b_0_7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550568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5"/>
        <p:cNvGrpSpPr/>
        <p:nvPr/>
      </p:nvGrpSpPr>
      <p:grpSpPr>
        <a:xfrm>
          <a:off x="0" y="0"/>
          <a:ext cx="0" cy="0"/>
          <a:chOff x="0" y="0"/>
          <a:chExt cx="0" cy="0"/>
        </a:xfrm>
      </p:grpSpPr>
      <p:sp>
        <p:nvSpPr>
          <p:cNvPr id="1006" name="Google Shape;1006;g89b7cefb9b_0_7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7" name="Google Shape;1007;g89b7cefb9b_0_7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88780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2"/>
        <p:cNvGrpSpPr/>
        <p:nvPr/>
      </p:nvGrpSpPr>
      <p:grpSpPr>
        <a:xfrm>
          <a:off x="0" y="0"/>
          <a:ext cx="0" cy="0"/>
          <a:chOff x="0" y="0"/>
          <a:chExt cx="0" cy="0"/>
        </a:xfrm>
      </p:grpSpPr>
      <p:sp>
        <p:nvSpPr>
          <p:cNvPr id="1013" name="Google Shape;1013;g89b7cefb9b_0_7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4" name="Google Shape;1014;g89b7cefb9b_0_7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440243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0"/>
        <p:cNvGrpSpPr/>
        <p:nvPr/>
      </p:nvGrpSpPr>
      <p:grpSpPr>
        <a:xfrm>
          <a:off x="0" y="0"/>
          <a:ext cx="0" cy="0"/>
          <a:chOff x="0" y="0"/>
          <a:chExt cx="0" cy="0"/>
        </a:xfrm>
      </p:grpSpPr>
      <p:sp>
        <p:nvSpPr>
          <p:cNvPr id="1021" name="Google Shape;1021;g89b7cefb9b_0_7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2" name="Google Shape;1022;g89b7cefb9b_0_7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708598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7"/>
        <p:cNvGrpSpPr/>
        <p:nvPr/>
      </p:nvGrpSpPr>
      <p:grpSpPr>
        <a:xfrm>
          <a:off x="0" y="0"/>
          <a:ext cx="0" cy="0"/>
          <a:chOff x="0" y="0"/>
          <a:chExt cx="0" cy="0"/>
        </a:xfrm>
      </p:grpSpPr>
      <p:sp>
        <p:nvSpPr>
          <p:cNvPr id="1028" name="Google Shape;1028;p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29" name="Google Shape;1029;p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8028726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4"/>
        <p:cNvGrpSpPr/>
        <p:nvPr/>
      </p:nvGrpSpPr>
      <p:grpSpPr>
        <a:xfrm>
          <a:off x="0" y="0"/>
          <a:ext cx="0" cy="0"/>
          <a:chOff x="0" y="0"/>
          <a:chExt cx="0" cy="0"/>
        </a:xfrm>
      </p:grpSpPr>
      <p:sp>
        <p:nvSpPr>
          <p:cNvPr id="1035" name="Google Shape;1035;g89e57cb40d_0_1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6" name="Google Shape;1036;g89e57cb40d_0_1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85363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1"/>
        <p:cNvGrpSpPr/>
        <p:nvPr/>
      </p:nvGrpSpPr>
      <p:grpSpPr>
        <a:xfrm>
          <a:off x="0" y="0"/>
          <a:ext cx="0" cy="0"/>
          <a:chOff x="0" y="0"/>
          <a:chExt cx="0" cy="0"/>
        </a:xfrm>
      </p:grpSpPr>
      <p:sp>
        <p:nvSpPr>
          <p:cNvPr id="1042" name="Google Shape;1042;g820104ba9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3" name="Google Shape;1043;g820104ba9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630677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0"/>
        <p:cNvGrpSpPr/>
        <p:nvPr/>
      </p:nvGrpSpPr>
      <p:grpSpPr>
        <a:xfrm>
          <a:off x="0" y="0"/>
          <a:ext cx="0" cy="0"/>
          <a:chOff x="0" y="0"/>
          <a:chExt cx="0" cy="0"/>
        </a:xfrm>
      </p:grpSpPr>
      <p:sp>
        <p:nvSpPr>
          <p:cNvPr id="1061" name="Google Shape;1061;g820104ba9d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2" name="Google Shape;1062;g820104ba9d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678558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6"/>
        <p:cNvGrpSpPr/>
        <p:nvPr/>
      </p:nvGrpSpPr>
      <p:grpSpPr>
        <a:xfrm>
          <a:off x="0" y="0"/>
          <a:ext cx="0" cy="0"/>
          <a:chOff x="0" y="0"/>
          <a:chExt cx="0" cy="0"/>
        </a:xfrm>
      </p:grpSpPr>
      <p:sp>
        <p:nvSpPr>
          <p:cNvPr id="1067" name="Google Shape;1067;g89e57cb40d_0_1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8" name="Google Shape;1068;g89e57cb40d_0_1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002617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F6F7905-FC96-4F5F-8A35-3FB754C86A63}"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25627835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6F7905-FC96-4F5F-8A35-3FB754C86A63}"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34109236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F6F7905-FC96-4F5F-8A35-3FB754C86A63}"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2516867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F6F7905-FC96-4F5F-8A35-3FB754C86A63}" type="datetimeFigureOut">
              <a:rPr lang="en-US" smtClean="0"/>
              <a:t>7/3/2020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32918108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F6F7905-FC96-4F5F-8A35-3FB754C86A63}" type="datetimeFigureOut">
              <a:rPr lang="en-US" smtClean="0"/>
              <a:t>7/3/2020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21931535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F6F7905-FC96-4F5F-8A35-3FB754C86A63}" type="datetimeFigureOut">
              <a:rPr lang="en-US" smtClean="0"/>
              <a:t>7/3/2020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2742998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6F7905-FC96-4F5F-8A35-3FB754C86A63}" type="datetimeFigureOut">
              <a:rPr lang="en-US" smtClean="0"/>
              <a:t>7/3/2020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28649003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F6F7905-FC96-4F5F-8A35-3FB754C86A63}" type="datetimeFigureOut">
              <a:rPr lang="en-US" smtClean="0"/>
              <a:t>7/3/2020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1456382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F6F7905-FC96-4F5F-8A35-3FB754C86A63}" type="datetimeFigureOut">
              <a:rPr lang="en-US" smtClean="0"/>
              <a:t>7/3/2020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934614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6F7905-FC96-4F5F-8A35-3FB754C86A63}"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38990407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6F7905-FC96-4F5F-8A35-3FB754C86A63}"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33798734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44660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802607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340561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57463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594566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107026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682549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224589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697831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787580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17437071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55"/>
        <p:cNvGrpSpPr/>
        <p:nvPr/>
      </p:nvGrpSpPr>
      <p:grpSpPr>
        <a:xfrm>
          <a:off x="0" y="0"/>
          <a:ext cx="0" cy="0"/>
          <a:chOff x="0" y="0"/>
          <a:chExt cx="0" cy="0"/>
        </a:xfrm>
      </p:grpSpPr>
      <p:sp>
        <p:nvSpPr>
          <p:cNvPr id="56" name="Google Shape;56;g8958b297e5_0_115"/>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6933"/>
            </a:lvl1pPr>
            <a:lvl2pPr lvl="1" algn="ctr" rtl="0">
              <a:spcBef>
                <a:spcPts val="0"/>
              </a:spcBef>
              <a:spcAft>
                <a:spcPts val="0"/>
              </a:spcAft>
              <a:buSzPts val="5200"/>
              <a:buNone/>
              <a:defRPr sz="6933"/>
            </a:lvl2pPr>
            <a:lvl3pPr lvl="2" algn="ctr" rtl="0">
              <a:spcBef>
                <a:spcPts val="0"/>
              </a:spcBef>
              <a:spcAft>
                <a:spcPts val="0"/>
              </a:spcAft>
              <a:buSzPts val="5200"/>
              <a:buNone/>
              <a:defRPr sz="6933"/>
            </a:lvl3pPr>
            <a:lvl4pPr lvl="3" algn="ctr" rtl="0">
              <a:spcBef>
                <a:spcPts val="0"/>
              </a:spcBef>
              <a:spcAft>
                <a:spcPts val="0"/>
              </a:spcAft>
              <a:buSzPts val="5200"/>
              <a:buNone/>
              <a:defRPr sz="6933"/>
            </a:lvl4pPr>
            <a:lvl5pPr lvl="4" algn="ctr" rtl="0">
              <a:spcBef>
                <a:spcPts val="0"/>
              </a:spcBef>
              <a:spcAft>
                <a:spcPts val="0"/>
              </a:spcAft>
              <a:buSzPts val="5200"/>
              <a:buNone/>
              <a:defRPr sz="6933"/>
            </a:lvl5pPr>
            <a:lvl6pPr lvl="5" algn="ctr" rtl="0">
              <a:spcBef>
                <a:spcPts val="0"/>
              </a:spcBef>
              <a:spcAft>
                <a:spcPts val="0"/>
              </a:spcAft>
              <a:buSzPts val="5200"/>
              <a:buNone/>
              <a:defRPr sz="6933"/>
            </a:lvl6pPr>
            <a:lvl7pPr lvl="6" algn="ctr" rtl="0">
              <a:spcBef>
                <a:spcPts val="0"/>
              </a:spcBef>
              <a:spcAft>
                <a:spcPts val="0"/>
              </a:spcAft>
              <a:buSzPts val="5200"/>
              <a:buNone/>
              <a:defRPr sz="6933"/>
            </a:lvl7pPr>
            <a:lvl8pPr lvl="7" algn="ctr" rtl="0">
              <a:spcBef>
                <a:spcPts val="0"/>
              </a:spcBef>
              <a:spcAft>
                <a:spcPts val="0"/>
              </a:spcAft>
              <a:buSzPts val="5200"/>
              <a:buNone/>
              <a:defRPr sz="6933"/>
            </a:lvl8pPr>
            <a:lvl9pPr lvl="8" algn="ctr" rtl="0">
              <a:spcBef>
                <a:spcPts val="0"/>
              </a:spcBef>
              <a:spcAft>
                <a:spcPts val="0"/>
              </a:spcAft>
              <a:buSzPts val="5200"/>
              <a:buNone/>
              <a:defRPr sz="6933"/>
            </a:lvl9pPr>
          </a:lstStyle>
          <a:p>
            <a:endParaRPr/>
          </a:p>
        </p:txBody>
      </p:sp>
      <p:sp>
        <p:nvSpPr>
          <p:cNvPr id="57" name="Google Shape;57;g8958b297e5_0_115"/>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3733"/>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58" name="Google Shape;58;g8958b297e5_0_11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8493935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59"/>
        <p:cNvGrpSpPr/>
        <p:nvPr/>
      </p:nvGrpSpPr>
      <p:grpSpPr>
        <a:xfrm>
          <a:off x="0" y="0"/>
          <a:ext cx="0" cy="0"/>
          <a:chOff x="0" y="0"/>
          <a:chExt cx="0" cy="0"/>
        </a:xfrm>
      </p:grpSpPr>
      <p:sp>
        <p:nvSpPr>
          <p:cNvPr id="60" name="Google Shape;60;g8958b297e5_0_119"/>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61" name="Google Shape;61;g8958b297e5_0_11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6597445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62"/>
        <p:cNvGrpSpPr/>
        <p:nvPr/>
      </p:nvGrpSpPr>
      <p:grpSpPr>
        <a:xfrm>
          <a:off x="0" y="0"/>
          <a:ext cx="0" cy="0"/>
          <a:chOff x="0" y="0"/>
          <a:chExt cx="0" cy="0"/>
        </a:xfrm>
      </p:grpSpPr>
      <p:sp>
        <p:nvSpPr>
          <p:cNvPr id="63" name="Google Shape;63;g8958b297e5_0_122"/>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4" name="Google Shape;64;g8958b297e5_0_122"/>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65" name="Google Shape;65;g8958b297e5_0_12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76622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66"/>
        <p:cNvGrpSpPr/>
        <p:nvPr/>
      </p:nvGrpSpPr>
      <p:grpSpPr>
        <a:xfrm>
          <a:off x="0" y="0"/>
          <a:ext cx="0" cy="0"/>
          <a:chOff x="0" y="0"/>
          <a:chExt cx="0" cy="0"/>
        </a:xfrm>
      </p:grpSpPr>
      <p:sp>
        <p:nvSpPr>
          <p:cNvPr id="67" name="Google Shape;67;g8958b297e5_0_126"/>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8" name="Google Shape;68;g8958b297e5_0_126"/>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69" name="Google Shape;69;g8958b297e5_0_126"/>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70" name="Google Shape;70;g8958b297e5_0_12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52574477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71"/>
        <p:cNvGrpSpPr/>
        <p:nvPr/>
      </p:nvGrpSpPr>
      <p:grpSpPr>
        <a:xfrm>
          <a:off x="0" y="0"/>
          <a:ext cx="0" cy="0"/>
          <a:chOff x="0" y="0"/>
          <a:chExt cx="0" cy="0"/>
        </a:xfrm>
      </p:grpSpPr>
      <p:sp>
        <p:nvSpPr>
          <p:cNvPr id="72" name="Google Shape;72;g8958b297e5_0_131"/>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3" name="Google Shape;73;g8958b297e5_0_13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393561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74"/>
        <p:cNvGrpSpPr/>
        <p:nvPr/>
      </p:nvGrpSpPr>
      <p:grpSpPr>
        <a:xfrm>
          <a:off x="0" y="0"/>
          <a:ext cx="0" cy="0"/>
          <a:chOff x="0" y="0"/>
          <a:chExt cx="0" cy="0"/>
        </a:xfrm>
      </p:grpSpPr>
      <p:sp>
        <p:nvSpPr>
          <p:cNvPr id="75" name="Google Shape;75;g8958b297e5_0_134"/>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320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
        <p:nvSpPr>
          <p:cNvPr id="76" name="Google Shape;76;g8958b297e5_0_134"/>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SzPts val="1200"/>
              <a:buChar char="●"/>
              <a:defRPr sz="1600"/>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77" name="Google Shape;77;g8958b297e5_0_13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544384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78"/>
        <p:cNvGrpSpPr/>
        <p:nvPr/>
      </p:nvGrpSpPr>
      <p:grpSpPr>
        <a:xfrm>
          <a:off x="0" y="0"/>
          <a:ext cx="0" cy="0"/>
          <a:chOff x="0" y="0"/>
          <a:chExt cx="0" cy="0"/>
        </a:xfrm>
      </p:grpSpPr>
      <p:sp>
        <p:nvSpPr>
          <p:cNvPr id="79" name="Google Shape;79;g8958b297e5_0_138"/>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endParaRPr/>
          </a:p>
        </p:txBody>
      </p:sp>
      <p:sp>
        <p:nvSpPr>
          <p:cNvPr id="80" name="Google Shape;80;g8958b297e5_0_13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5994410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81"/>
        <p:cNvGrpSpPr/>
        <p:nvPr/>
      </p:nvGrpSpPr>
      <p:grpSpPr>
        <a:xfrm>
          <a:off x="0" y="0"/>
          <a:ext cx="0" cy="0"/>
          <a:chOff x="0" y="0"/>
          <a:chExt cx="0" cy="0"/>
        </a:xfrm>
      </p:grpSpPr>
      <p:sp>
        <p:nvSpPr>
          <p:cNvPr id="82" name="Google Shape;82;g8958b297e5_0_14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3" name="Google Shape;83;g8958b297e5_0_141"/>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5600"/>
            </a:lvl1pPr>
            <a:lvl2pPr lvl="1" algn="ctr" rtl="0">
              <a:spcBef>
                <a:spcPts val="0"/>
              </a:spcBef>
              <a:spcAft>
                <a:spcPts val="0"/>
              </a:spcAft>
              <a:buSzPts val="4200"/>
              <a:buNone/>
              <a:defRPr sz="5600"/>
            </a:lvl2pPr>
            <a:lvl3pPr lvl="2" algn="ctr" rtl="0">
              <a:spcBef>
                <a:spcPts val="0"/>
              </a:spcBef>
              <a:spcAft>
                <a:spcPts val="0"/>
              </a:spcAft>
              <a:buSzPts val="4200"/>
              <a:buNone/>
              <a:defRPr sz="5600"/>
            </a:lvl3pPr>
            <a:lvl4pPr lvl="3" algn="ctr" rtl="0">
              <a:spcBef>
                <a:spcPts val="0"/>
              </a:spcBef>
              <a:spcAft>
                <a:spcPts val="0"/>
              </a:spcAft>
              <a:buSzPts val="4200"/>
              <a:buNone/>
              <a:defRPr sz="5600"/>
            </a:lvl4pPr>
            <a:lvl5pPr lvl="4" algn="ctr" rtl="0">
              <a:spcBef>
                <a:spcPts val="0"/>
              </a:spcBef>
              <a:spcAft>
                <a:spcPts val="0"/>
              </a:spcAft>
              <a:buSzPts val="4200"/>
              <a:buNone/>
              <a:defRPr sz="5600"/>
            </a:lvl5pPr>
            <a:lvl6pPr lvl="5" algn="ctr" rtl="0">
              <a:spcBef>
                <a:spcPts val="0"/>
              </a:spcBef>
              <a:spcAft>
                <a:spcPts val="0"/>
              </a:spcAft>
              <a:buSzPts val="4200"/>
              <a:buNone/>
              <a:defRPr sz="5600"/>
            </a:lvl6pPr>
            <a:lvl7pPr lvl="6" algn="ctr" rtl="0">
              <a:spcBef>
                <a:spcPts val="0"/>
              </a:spcBef>
              <a:spcAft>
                <a:spcPts val="0"/>
              </a:spcAft>
              <a:buSzPts val="4200"/>
              <a:buNone/>
              <a:defRPr sz="5600"/>
            </a:lvl7pPr>
            <a:lvl8pPr lvl="7" algn="ctr" rtl="0">
              <a:spcBef>
                <a:spcPts val="0"/>
              </a:spcBef>
              <a:spcAft>
                <a:spcPts val="0"/>
              </a:spcAft>
              <a:buSzPts val="4200"/>
              <a:buNone/>
              <a:defRPr sz="5600"/>
            </a:lvl8pPr>
            <a:lvl9pPr lvl="8" algn="ctr" rtl="0">
              <a:spcBef>
                <a:spcPts val="0"/>
              </a:spcBef>
              <a:spcAft>
                <a:spcPts val="0"/>
              </a:spcAft>
              <a:buSzPts val="4200"/>
              <a:buNone/>
              <a:defRPr sz="5600"/>
            </a:lvl9pPr>
          </a:lstStyle>
          <a:p>
            <a:endParaRPr/>
          </a:p>
        </p:txBody>
      </p:sp>
      <p:sp>
        <p:nvSpPr>
          <p:cNvPr id="84" name="Google Shape;84;g8958b297e5_0_141"/>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8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endParaRPr/>
          </a:p>
        </p:txBody>
      </p:sp>
      <p:sp>
        <p:nvSpPr>
          <p:cNvPr id="85" name="Google Shape;85;g8958b297e5_0_141"/>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86" name="Google Shape;86;g8958b297e5_0_14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8706215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87"/>
        <p:cNvGrpSpPr/>
        <p:nvPr/>
      </p:nvGrpSpPr>
      <p:grpSpPr>
        <a:xfrm>
          <a:off x="0" y="0"/>
          <a:ext cx="0" cy="0"/>
          <a:chOff x="0" y="0"/>
          <a:chExt cx="0" cy="0"/>
        </a:xfrm>
      </p:grpSpPr>
      <p:sp>
        <p:nvSpPr>
          <p:cNvPr id="88" name="Google Shape;88;g8958b297e5_0_147"/>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rtl="0">
              <a:lnSpc>
                <a:spcPct val="100000"/>
              </a:lnSpc>
              <a:spcBef>
                <a:spcPts val="0"/>
              </a:spcBef>
              <a:spcAft>
                <a:spcPts val="0"/>
              </a:spcAft>
              <a:buSzPts val="1800"/>
              <a:buNone/>
              <a:defRPr/>
            </a:lvl1pPr>
          </a:lstStyle>
          <a:p>
            <a:endParaRPr/>
          </a:p>
        </p:txBody>
      </p:sp>
      <p:sp>
        <p:nvSpPr>
          <p:cNvPr id="89" name="Google Shape;89;g8958b297e5_0_14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8576112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90"/>
        <p:cNvGrpSpPr/>
        <p:nvPr/>
      </p:nvGrpSpPr>
      <p:grpSpPr>
        <a:xfrm>
          <a:off x="0" y="0"/>
          <a:ext cx="0" cy="0"/>
          <a:chOff x="0" y="0"/>
          <a:chExt cx="0" cy="0"/>
        </a:xfrm>
      </p:grpSpPr>
      <p:sp>
        <p:nvSpPr>
          <p:cNvPr id="91" name="Google Shape;91;g8958b297e5_0_150"/>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6000"/>
            </a:lvl1pPr>
            <a:lvl2pPr lvl="1" algn="ctr" rtl="0">
              <a:spcBef>
                <a:spcPts val="0"/>
              </a:spcBef>
              <a:spcAft>
                <a:spcPts val="0"/>
              </a:spcAft>
              <a:buSzPts val="12000"/>
              <a:buNone/>
              <a:defRPr sz="16000"/>
            </a:lvl2pPr>
            <a:lvl3pPr lvl="2" algn="ctr" rtl="0">
              <a:spcBef>
                <a:spcPts val="0"/>
              </a:spcBef>
              <a:spcAft>
                <a:spcPts val="0"/>
              </a:spcAft>
              <a:buSzPts val="12000"/>
              <a:buNone/>
              <a:defRPr sz="16000"/>
            </a:lvl3pPr>
            <a:lvl4pPr lvl="3" algn="ctr" rtl="0">
              <a:spcBef>
                <a:spcPts val="0"/>
              </a:spcBef>
              <a:spcAft>
                <a:spcPts val="0"/>
              </a:spcAft>
              <a:buSzPts val="12000"/>
              <a:buNone/>
              <a:defRPr sz="16000"/>
            </a:lvl4pPr>
            <a:lvl5pPr lvl="4" algn="ctr" rtl="0">
              <a:spcBef>
                <a:spcPts val="0"/>
              </a:spcBef>
              <a:spcAft>
                <a:spcPts val="0"/>
              </a:spcAft>
              <a:buSzPts val="12000"/>
              <a:buNone/>
              <a:defRPr sz="16000"/>
            </a:lvl5pPr>
            <a:lvl6pPr lvl="5" algn="ctr" rtl="0">
              <a:spcBef>
                <a:spcPts val="0"/>
              </a:spcBef>
              <a:spcAft>
                <a:spcPts val="0"/>
              </a:spcAft>
              <a:buSzPts val="12000"/>
              <a:buNone/>
              <a:defRPr sz="16000"/>
            </a:lvl6pPr>
            <a:lvl7pPr lvl="6" algn="ctr" rtl="0">
              <a:spcBef>
                <a:spcPts val="0"/>
              </a:spcBef>
              <a:spcAft>
                <a:spcPts val="0"/>
              </a:spcAft>
              <a:buSzPts val="12000"/>
              <a:buNone/>
              <a:defRPr sz="16000"/>
            </a:lvl7pPr>
            <a:lvl8pPr lvl="7" algn="ctr" rtl="0">
              <a:spcBef>
                <a:spcPts val="0"/>
              </a:spcBef>
              <a:spcAft>
                <a:spcPts val="0"/>
              </a:spcAft>
              <a:buSzPts val="12000"/>
              <a:buNone/>
              <a:defRPr sz="16000"/>
            </a:lvl8pPr>
            <a:lvl9pPr lvl="8" algn="ctr" rtl="0">
              <a:spcBef>
                <a:spcPts val="0"/>
              </a:spcBef>
              <a:spcAft>
                <a:spcPts val="0"/>
              </a:spcAft>
              <a:buSzPts val="12000"/>
              <a:buNone/>
              <a:defRPr sz="16000"/>
            </a:lvl9pPr>
          </a:lstStyle>
          <a:p>
            <a:r>
              <a:t>xx%</a:t>
            </a:r>
          </a:p>
        </p:txBody>
      </p:sp>
      <p:sp>
        <p:nvSpPr>
          <p:cNvPr id="92" name="Google Shape;92;g8958b297e5_0_150"/>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rtl="0">
              <a:spcBef>
                <a:spcPts val="0"/>
              </a:spcBef>
              <a:spcAft>
                <a:spcPts val="0"/>
              </a:spcAft>
              <a:buSzPts val="1800"/>
              <a:buChar char="●"/>
              <a:defRPr/>
            </a:lvl1pPr>
            <a:lvl2pPr marL="1219170" lvl="1" indent="-423323" algn="ctr" rtl="0">
              <a:spcBef>
                <a:spcPts val="2133"/>
              </a:spcBef>
              <a:spcAft>
                <a:spcPts val="0"/>
              </a:spcAft>
              <a:buSzPts val="1400"/>
              <a:buChar char="○"/>
              <a:defRPr/>
            </a:lvl2pPr>
            <a:lvl3pPr marL="1828754" lvl="2" indent="-423323" algn="ctr" rtl="0">
              <a:spcBef>
                <a:spcPts val="2133"/>
              </a:spcBef>
              <a:spcAft>
                <a:spcPts val="0"/>
              </a:spcAft>
              <a:buSzPts val="1400"/>
              <a:buChar char="■"/>
              <a:defRPr/>
            </a:lvl3pPr>
            <a:lvl4pPr marL="2438339" lvl="3" indent="-423323" algn="ctr" rtl="0">
              <a:spcBef>
                <a:spcPts val="2133"/>
              </a:spcBef>
              <a:spcAft>
                <a:spcPts val="0"/>
              </a:spcAft>
              <a:buSzPts val="1400"/>
              <a:buChar char="●"/>
              <a:defRPr/>
            </a:lvl4pPr>
            <a:lvl5pPr marL="3047924" lvl="4" indent="-423323" algn="ctr" rtl="0">
              <a:spcBef>
                <a:spcPts val="2133"/>
              </a:spcBef>
              <a:spcAft>
                <a:spcPts val="0"/>
              </a:spcAft>
              <a:buSzPts val="1400"/>
              <a:buChar char="○"/>
              <a:defRPr/>
            </a:lvl5pPr>
            <a:lvl6pPr marL="3657509" lvl="5" indent="-423323" algn="ctr" rtl="0">
              <a:spcBef>
                <a:spcPts val="2133"/>
              </a:spcBef>
              <a:spcAft>
                <a:spcPts val="0"/>
              </a:spcAft>
              <a:buSzPts val="1400"/>
              <a:buChar char="■"/>
              <a:defRPr/>
            </a:lvl6pPr>
            <a:lvl7pPr marL="4267093" lvl="6" indent="-423323" algn="ctr" rtl="0">
              <a:spcBef>
                <a:spcPts val="2133"/>
              </a:spcBef>
              <a:spcAft>
                <a:spcPts val="0"/>
              </a:spcAft>
              <a:buSzPts val="1400"/>
              <a:buChar char="●"/>
              <a:defRPr/>
            </a:lvl7pPr>
            <a:lvl8pPr marL="4876678" lvl="7" indent="-423323" algn="ctr" rtl="0">
              <a:spcBef>
                <a:spcPts val="2133"/>
              </a:spcBef>
              <a:spcAft>
                <a:spcPts val="0"/>
              </a:spcAft>
              <a:buSzPts val="1400"/>
              <a:buChar char="○"/>
              <a:defRPr/>
            </a:lvl8pPr>
            <a:lvl9pPr marL="5486263" lvl="8" indent="-423323" algn="ctr" rtl="0">
              <a:spcBef>
                <a:spcPts val="2133"/>
              </a:spcBef>
              <a:spcAft>
                <a:spcPts val="2133"/>
              </a:spcAft>
              <a:buSzPts val="1400"/>
              <a:buChar char="■"/>
              <a:defRPr/>
            </a:lvl9pPr>
          </a:lstStyle>
          <a:p>
            <a:endParaRPr/>
          </a:p>
        </p:txBody>
      </p:sp>
      <p:sp>
        <p:nvSpPr>
          <p:cNvPr id="93" name="Google Shape;93;g8958b297e5_0_15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59805985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4"/>
        <p:cNvGrpSpPr/>
        <p:nvPr/>
      </p:nvGrpSpPr>
      <p:grpSpPr>
        <a:xfrm>
          <a:off x="0" y="0"/>
          <a:ext cx="0" cy="0"/>
          <a:chOff x="0" y="0"/>
          <a:chExt cx="0" cy="0"/>
        </a:xfrm>
      </p:grpSpPr>
      <p:sp>
        <p:nvSpPr>
          <p:cNvPr id="95" name="Google Shape;95;g8958b297e5_0_15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8199891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96"/>
        <p:cNvGrpSpPr/>
        <p:nvPr/>
      </p:nvGrpSpPr>
      <p:grpSpPr>
        <a:xfrm>
          <a:off x="0" y="0"/>
          <a:ext cx="0" cy="0"/>
          <a:chOff x="0" y="0"/>
          <a:chExt cx="0" cy="0"/>
        </a:xfrm>
      </p:grpSpPr>
      <p:sp>
        <p:nvSpPr>
          <p:cNvPr id="97" name="Google Shape;97;g8958b297e5_0_156"/>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98" name="Google Shape;98;g8958b297e5_0_156"/>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2133"/>
              </a:spcBef>
              <a:spcAft>
                <a:spcPts val="0"/>
              </a:spcAft>
              <a:buClr>
                <a:schemeClr val="dk1"/>
              </a:buClr>
              <a:buSzPts val="1400"/>
              <a:buChar char="○"/>
              <a:defRPr/>
            </a:lvl2pPr>
            <a:lvl3pPr marL="1828754" lvl="2" indent="-423323" algn="l" rtl="0">
              <a:lnSpc>
                <a:spcPct val="90000"/>
              </a:lnSpc>
              <a:spcBef>
                <a:spcPts val="2133"/>
              </a:spcBef>
              <a:spcAft>
                <a:spcPts val="0"/>
              </a:spcAft>
              <a:buClr>
                <a:schemeClr val="dk1"/>
              </a:buClr>
              <a:buSzPts val="1400"/>
              <a:buChar char="■"/>
              <a:defRPr/>
            </a:lvl3pPr>
            <a:lvl4pPr marL="2438339" lvl="3" indent="-423323" algn="l" rtl="0">
              <a:lnSpc>
                <a:spcPct val="90000"/>
              </a:lnSpc>
              <a:spcBef>
                <a:spcPts val="2133"/>
              </a:spcBef>
              <a:spcAft>
                <a:spcPts val="0"/>
              </a:spcAft>
              <a:buClr>
                <a:schemeClr val="dk1"/>
              </a:buClr>
              <a:buSzPts val="1400"/>
              <a:buChar char="●"/>
              <a:defRPr/>
            </a:lvl4pPr>
            <a:lvl5pPr marL="3047924" lvl="4" indent="-423323" algn="l" rtl="0">
              <a:lnSpc>
                <a:spcPct val="90000"/>
              </a:lnSpc>
              <a:spcBef>
                <a:spcPts val="2133"/>
              </a:spcBef>
              <a:spcAft>
                <a:spcPts val="0"/>
              </a:spcAft>
              <a:buClr>
                <a:schemeClr val="dk1"/>
              </a:buClr>
              <a:buSzPts val="1400"/>
              <a:buChar char="○"/>
              <a:defRPr/>
            </a:lvl5pPr>
            <a:lvl6pPr marL="3657509" lvl="5" indent="-423323" algn="l" rtl="0">
              <a:lnSpc>
                <a:spcPct val="90000"/>
              </a:lnSpc>
              <a:spcBef>
                <a:spcPts val="2133"/>
              </a:spcBef>
              <a:spcAft>
                <a:spcPts val="0"/>
              </a:spcAft>
              <a:buClr>
                <a:schemeClr val="dk1"/>
              </a:buClr>
              <a:buSzPts val="1400"/>
              <a:buChar char="■"/>
              <a:defRPr/>
            </a:lvl6pPr>
            <a:lvl7pPr marL="4267093" lvl="6" indent="-423323" algn="l" rtl="0">
              <a:lnSpc>
                <a:spcPct val="90000"/>
              </a:lnSpc>
              <a:spcBef>
                <a:spcPts val="2133"/>
              </a:spcBef>
              <a:spcAft>
                <a:spcPts val="0"/>
              </a:spcAft>
              <a:buClr>
                <a:schemeClr val="dk1"/>
              </a:buClr>
              <a:buSzPts val="1400"/>
              <a:buChar char="●"/>
              <a:defRPr/>
            </a:lvl7pPr>
            <a:lvl8pPr marL="4876678" lvl="7" indent="-423323" algn="l" rtl="0">
              <a:lnSpc>
                <a:spcPct val="90000"/>
              </a:lnSpc>
              <a:spcBef>
                <a:spcPts val="2133"/>
              </a:spcBef>
              <a:spcAft>
                <a:spcPts val="0"/>
              </a:spcAft>
              <a:buClr>
                <a:schemeClr val="dk1"/>
              </a:buClr>
              <a:buSzPts val="1400"/>
              <a:buChar char="○"/>
              <a:defRPr/>
            </a:lvl8pPr>
            <a:lvl9pPr marL="5486263" lvl="8" indent="-423323" algn="l" rtl="0">
              <a:lnSpc>
                <a:spcPct val="90000"/>
              </a:lnSpc>
              <a:spcBef>
                <a:spcPts val="2133"/>
              </a:spcBef>
              <a:spcAft>
                <a:spcPts val="2133"/>
              </a:spcAft>
              <a:buClr>
                <a:schemeClr val="dk1"/>
              </a:buClr>
              <a:buSzPts val="1400"/>
              <a:buChar char="■"/>
              <a:defRPr/>
            </a:lvl9pPr>
          </a:lstStyle>
          <a:p>
            <a:endParaRPr/>
          </a:p>
        </p:txBody>
      </p:sp>
      <p:sp>
        <p:nvSpPr>
          <p:cNvPr id="99" name="Google Shape;99;g8958b297e5_0_156"/>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sz="1467"/>
            </a:lvl1pPr>
            <a:lvl2pPr lvl="1" algn="l" rtl="0">
              <a:spcBef>
                <a:spcPts val="0"/>
              </a:spcBef>
              <a:spcAft>
                <a:spcPts val="0"/>
              </a:spcAft>
              <a:buSzPts val="1100"/>
              <a:buNone/>
              <a:defRPr sz="1467"/>
            </a:lvl2pPr>
            <a:lvl3pPr lvl="2" algn="l" rtl="0">
              <a:spcBef>
                <a:spcPts val="0"/>
              </a:spcBef>
              <a:spcAft>
                <a:spcPts val="0"/>
              </a:spcAft>
              <a:buSzPts val="1100"/>
              <a:buNone/>
              <a:defRPr sz="1467"/>
            </a:lvl3pPr>
            <a:lvl4pPr lvl="3" algn="l" rtl="0">
              <a:spcBef>
                <a:spcPts val="0"/>
              </a:spcBef>
              <a:spcAft>
                <a:spcPts val="0"/>
              </a:spcAft>
              <a:buSzPts val="1100"/>
              <a:buNone/>
              <a:defRPr sz="1467"/>
            </a:lvl4pPr>
            <a:lvl5pPr lvl="4" algn="l" rtl="0">
              <a:spcBef>
                <a:spcPts val="0"/>
              </a:spcBef>
              <a:spcAft>
                <a:spcPts val="0"/>
              </a:spcAft>
              <a:buSzPts val="1100"/>
              <a:buNone/>
              <a:defRPr sz="1467"/>
            </a:lvl5pPr>
            <a:lvl6pPr lvl="5" algn="l" rtl="0">
              <a:spcBef>
                <a:spcPts val="0"/>
              </a:spcBef>
              <a:spcAft>
                <a:spcPts val="0"/>
              </a:spcAft>
              <a:buSzPts val="1100"/>
              <a:buNone/>
              <a:defRPr sz="1467"/>
            </a:lvl6pPr>
            <a:lvl7pPr lvl="6" algn="l" rtl="0">
              <a:spcBef>
                <a:spcPts val="0"/>
              </a:spcBef>
              <a:spcAft>
                <a:spcPts val="0"/>
              </a:spcAft>
              <a:buSzPts val="1100"/>
              <a:buNone/>
              <a:defRPr sz="1467"/>
            </a:lvl7pPr>
            <a:lvl8pPr lvl="7" algn="l" rtl="0">
              <a:spcBef>
                <a:spcPts val="0"/>
              </a:spcBef>
              <a:spcAft>
                <a:spcPts val="0"/>
              </a:spcAft>
              <a:buSzPts val="1100"/>
              <a:buNone/>
              <a:defRPr sz="1467"/>
            </a:lvl8pPr>
            <a:lvl9pPr lvl="8" algn="l" rtl="0">
              <a:spcBef>
                <a:spcPts val="0"/>
              </a:spcBef>
              <a:spcAft>
                <a:spcPts val="0"/>
              </a:spcAft>
              <a:buSzPts val="1100"/>
              <a:buNone/>
              <a:defRPr sz="1467"/>
            </a:lvl9pPr>
          </a:lstStyle>
          <a:p>
            <a:endParaRPr/>
          </a:p>
        </p:txBody>
      </p:sp>
      <p:sp>
        <p:nvSpPr>
          <p:cNvPr id="100" name="Google Shape;100;g8958b297e5_0_156"/>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sz="1467"/>
            </a:lvl1pPr>
            <a:lvl2pPr lvl="1" algn="l" rtl="0">
              <a:spcBef>
                <a:spcPts val="0"/>
              </a:spcBef>
              <a:spcAft>
                <a:spcPts val="0"/>
              </a:spcAft>
              <a:buSzPts val="1100"/>
              <a:buNone/>
              <a:defRPr sz="1467"/>
            </a:lvl2pPr>
            <a:lvl3pPr lvl="2" algn="l" rtl="0">
              <a:spcBef>
                <a:spcPts val="0"/>
              </a:spcBef>
              <a:spcAft>
                <a:spcPts val="0"/>
              </a:spcAft>
              <a:buSzPts val="1100"/>
              <a:buNone/>
              <a:defRPr sz="1467"/>
            </a:lvl3pPr>
            <a:lvl4pPr lvl="3" algn="l" rtl="0">
              <a:spcBef>
                <a:spcPts val="0"/>
              </a:spcBef>
              <a:spcAft>
                <a:spcPts val="0"/>
              </a:spcAft>
              <a:buSzPts val="1100"/>
              <a:buNone/>
              <a:defRPr sz="1467"/>
            </a:lvl4pPr>
            <a:lvl5pPr lvl="4" algn="l" rtl="0">
              <a:spcBef>
                <a:spcPts val="0"/>
              </a:spcBef>
              <a:spcAft>
                <a:spcPts val="0"/>
              </a:spcAft>
              <a:buSzPts val="1100"/>
              <a:buNone/>
              <a:defRPr sz="1467"/>
            </a:lvl5pPr>
            <a:lvl6pPr lvl="5" algn="l" rtl="0">
              <a:spcBef>
                <a:spcPts val="0"/>
              </a:spcBef>
              <a:spcAft>
                <a:spcPts val="0"/>
              </a:spcAft>
              <a:buSzPts val="1100"/>
              <a:buNone/>
              <a:defRPr sz="1467"/>
            </a:lvl6pPr>
            <a:lvl7pPr lvl="6" algn="l" rtl="0">
              <a:spcBef>
                <a:spcPts val="0"/>
              </a:spcBef>
              <a:spcAft>
                <a:spcPts val="0"/>
              </a:spcAft>
              <a:buSzPts val="1100"/>
              <a:buNone/>
              <a:defRPr sz="1467"/>
            </a:lvl7pPr>
            <a:lvl8pPr lvl="7" algn="l" rtl="0">
              <a:spcBef>
                <a:spcPts val="0"/>
              </a:spcBef>
              <a:spcAft>
                <a:spcPts val="0"/>
              </a:spcAft>
              <a:buSzPts val="1100"/>
              <a:buNone/>
              <a:defRPr sz="1467"/>
            </a:lvl8pPr>
            <a:lvl9pPr lvl="8" algn="l" rtl="0">
              <a:spcBef>
                <a:spcPts val="0"/>
              </a:spcBef>
              <a:spcAft>
                <a:spcPts val="0"/>
              </a:spcAft>
              <a:buSzPts val="1100"/>
              <a:buNone/>
              <a:defRPr sz="1467"/>
            </a:lvl9pPr>
          </a:lstStyle>
          <a:p>
            <a:endParaRPr/>
          </a:p>
        </p:txBody>
      </p:sp>
      <p:sp>
        <p:nvSpPr>
          <p:cNvPr id="101" name="Google Shape;101;g8958b297e5_0_156"/>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758175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6F7905-FC96-4F5F-8A35-3FB754C86A63}" type="datetimeFigureOut">
              <a:rPr lang="en-US" smtClean="0"/>
              <a:t>7/3/2020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3F032-6DB3-4A4E-B1DC-002EDEE9DA9B}" type="slidenum">
              <a:rPr lang="en-US" smtClean="0"/>
              <a:t>‹#›</a:t>
            </a:fld>
            <a:endParaRPr lang="en-US"/>
          </a:p>
        </p:txBody>
      </p:sp>
    </p:spTree>
    <p:extLst>
      <p:ext uri="{BB962C8B-B14F-4D97-AF65-F5344CB8AC3E}">
        <p14:creationId xmlns:p14="http://schemas.microsoft.com/office/powerpoint/2010/main" val="30353204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537532916"/>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1"/>
        <p:cNvGrpSpPr/>
        <p:nvPr/>
      </p:nvGrpSpPr>
      <p:grpSpPr>
        <a:xfrm>
          <a:off x="0" y="0"/>
          <a:ext cx="0" cy="0"/>
          <a:chOff x="0" y="0"/>
          <a:chExt cx="0" cy="0"/>
        </a:xfrm>
      </p:grpSpPr>
      <p:sp>
        <p:nvSpPr>
          <p:cNvPr id="52" name="Google Shape;52;g8958b297e5_0_11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53" name="Google Shape;53;g8958b297e5_0_11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54" name="Google Shape;54;g8958b297e5_0_11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dk2"/>
                </a:solidFill>
              </a:defRPr>
            </a:lvl1pPr>
            <a:lvl2pPr lvl="1" algn="r" rtl="0">
              <a:buNone/>
              <a:defRPr sz="1333">
                <a:solidFill>
                  <a:schemeClr val="dk2"/>
                </a:solidFill>
              </a:defRPr>
            </a:lvl2pPr>
            <a:lvl3pPr lvl="2" algn="r" rtl="0">
              <a:buNone/>
              <a:defRPr sz="1333">
                <a:solidFill>
                  <a:schemeClr val="dk2"/>
                </a:solidFill>
              </a:defRPr>
            </a:lvl3pPr>
            <a:lvl4pPr lvl="3" algn="r" rtl="0">
              <a:buNone/>
              <a:defRPr sz="1333">
                <a:solidFill>
                  <a:schemeClr val="dk2"/>
                </a:solidFill>
              </a:defRPr>
            </a:lvl4pPr>
            <a:lvl5pPr lvl="4" algn="r" rtl="0">
              <a:buNone/>
              <a:defRPr sz="1333">
                <a:solidFill>
                  <a:schemeClr val="dk2"/>
                </a:solidFill>
              </a:defRPr>
            </a:lvl5pPr>
            <a:lvl6pPr lvl="5" algn="r" rtl="0">
              <a:buNone/>
              <a:defRPr sz="1333">
                <a:solidFill>
                  <a:schemeClr val="dk2"/>
                </a:solidFill>
              </a:defRPr>
            </a:lvl6pPr>
            <a:lvl7pPr lvl="6" algn="r" rtl="0">
              <a:buNone/>
              <a:defRPr sz="1333">
                <a:solidFill>
                  <a:schemeClr val="dk2"/>
                </a:solidFill>
              </a:defRPr>
            </a:lvl7pPr>
            <a:lvl8pPr lvl="7" algn="r" rtl="0">
              <a:buNone/>
              <a:defRPr sz="1333">
                <a:solidFill>
                  <a:schemeClr val="dk2"/>
                </a:solidFill>
              </a:defRPr>
            </a:lvl8pPr>
            <a:lvl9pPr lvl="8" algn="r" rtl="0">
              <a:buNone/>
              <a:defRPr sz="1333">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2345233"/>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3.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3.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23.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23.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23.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23.xml"/><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23.xml"/><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notesSlide" Target="../notesSlides/notesSlide20.xml"/><Relationship Id="rId1" Type="http://schemas.openxmlformats.org/officeDocument/2006/relationships/slideLayout" Target="../slideLayouts/slideLayout1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98"/>
        <p:cNvGrpSpPr/>
        <p:nvPr/>
      </p:nvGrpSpPr>
      <p:grpSpPr>
        <a:xfrm>
          <a:off x="0" y="0"/>
          <a:ext cx="0" cy="0"/>
          <a:chOff x="0" y="0"/>
          <a:chExt cx="0" cy="0"/>
        </a:xfrm>
      </p:grpSpPr>
      <p:sp>
        <p:nvSpPr>
          <p:cNvPr id="899" name="Google Shape;899;p57"/>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Friday 17</a:t>
            </a:r>
            <a:r>
              <a:rPr lang="en-GB" u="sng" baseline="30000"/>
              <a:t>th</a:t>
            </a:r>
            <a:r>
              <a:rPr lang="en-GB" u="sng"/>
              <a:t> July</a:t>
            </a:r>
            <a:endParaRPr u="sng"/>
          </a:p>
          <a:p>
            <a:endParaRPr sz="3200"/>
          </a:p>
          <a:p>
            <a:endParaRPr sz="3200"/>
          </a:p>
          <a:p>
            <a:r>
              <a:rPr lang="en-GB" sz="3200" b="1"/>
              <a:t>Are you a maths whizz today?</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900" name="Google Shape;900;p57"/>
          <p:cNvPicPr preferRelativeResize="0"/>
          <p:nvPr/>
        </p:nvPicPr>
        <p:blipFill rotWithShape="1">
          <a:blip r:embed="rId3">
            <a:alphaModFix/>
          </a:blip>
          <a:srcRect/>
          <a:stretch/>
        </p:blipFill>
        <p:spPr>
          <a:xfrm>
            <a:off x="9074666" y="168634"/>
            <a:ext cx="2589033" cy="2475300"/>
          </a:xfrm>
          <a:prstGeom prst="rect">
            <a:avLst/>
          </a:prstGeom>
          <a:noFill/>
          <a:ln>
            <a:noFill/>
          </a:ln>
        </p:spPr>
      </p:pic>
    </p:spTree>
    <p:extLst>
      <p:ext uri="{BB962C8B-B14F-4D97-AF65-F5344CB8AC3E}">
        <p14:creationId xmlns:p14="http://schemas.microsoft.com/office/powerpoint/2010/main" val="62264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04"/>
        <p:cNvGrpSpPr/>
        <p:nvPr/>
      </p:nvGrpSpPr>
      <p:grpSpPr>
        <a:xfrm>
          <a:off x="0" y="0"/>
          <a:ext cx="0" cy="0"/>
          <a:chOff x="0" y="0"/>
          <a:chExt cx="0" cy="0"/>
        </a:xfrm>
      </p:grpSpPr>
      <p:sp>
        <p:nvSpPr>
          <p:cNvPr id="905" name="Google Shape;905;g88aeae0c76_0_6"/>
          <p:cNvSpPr/>
          <p:nvPr/>
        </p:nvSpPr>
        <p:spPr>
          <a:xfrm>
            <a:off x="198800" y="523200"/>
            <a:ext cx="6138800" cy="38832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906" name="Google Shape;906;g88aeae0c76_0_6"/>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ea typeface="Arial"/>
                <a:cs typeface="Arial"/>
                <a:sym typeface="Arial"/>
              </a:rPr>
              <a:t>How many tens in </a:t>
            </a:r>
            <a:r>
              <a:rPr lang="en-GB" sz="2400" kern="0">
                <a:solidFill>
                  <a:srgbClr val="000000"/>
                </a:solidFill>
                <a:latin typeface="Arial"/>
                <a:cs typeface="Arial"/>
                <a:sym typeface="Arial"/>
              </a:rPr>
              <a:t>3</a:t>
            </a:r>
            <a:r>
              <a:rPr lang="en-GB" sz="2400" kern="0">
                <a:solidFill>
                  <a:srgbClr val="000000"/>
                </a:solidFill>
                <a:latin typeface="Arial"/>
                <a:ea typeface="Arial"/>
                <a:cs typeface="Arial"/>
                <a:sym typeface="Arial"/>
              </a:rPr>
              <a:t>0</a:t>
            </a:r>
            <a:r>
              <a:rPr lang="en-GB" sz="2400" kern="0">
                <a:solidFill>
                  <a:srgbClr val="000000"/>
                </a:solidFill>
                <a:latin typeface="Arial"/>
                <a:cs typeface="Arial"/>
                <a:sym typeface="Arial"/>
              </a:rPr>
              <a:t>9</a:t>
            </a: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2. Write a calculation statement for this part-whole model: </a:t>
            </a:r>
            <a:endParaRPr sz="2400" kern="0">
              <a:solidFill>
                <a:srgbClr val="000000"/>
              </a:solidFill>
              <a:latin typeface="Arial"/>
              <a:ea typeface="Arial"/>
              <a:cs typeface="Arial"/>
              <a:sym typeface="Arial"/>
            </a:endParaRPr>
          </a:p>
          <a:p>
            <a:pPr defTabSz="1219170">
              <a:buClr>
                <a:srgbClr val="000000"/>
              </a:buClr>
              <a:buSzPts val="800"/>
            </a:pPr>
            <a:endParaRPr sz="1067"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3. 34 - 2</a:t>
            </a:r>
            <a:r>
              <a:rPr lang="en-GB" sz="2400" kern="0">
                <a:solidFill>
                  <a:srgbClr val="000000"/>
                </a:solidFill>
                <a:latin typeface="Arial"/>
                <a:cs typeface="Arial"/>
                <a:sym typeface="Arial"/>
              </a:rPr>
              <a:t>72</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4. </a:t>
            </a:r>
            <a:r>
              <a:rPr lang="en-GB" sz="2400" kern="0">
                <a:solidFill>
                  <a:srgbClr val="000000"/>
                </a:solidFill>
                <a:latin typeface="Arial"/>
                <a:cs typeface="Arial"/>
                <a:sym typeface="Arial"/>
              </a:rPr>
              <a:t>2</a:t>
            </a:r>
            <a:r>
              <a:rPr lang="en-GB" sz="2400" kern="0">
                <a:solidFill>
                  <a:srgbClr val="000000"/>
                </a:solidFill>
                <a:latin typeface="Arial"/>
                <a:ea typeface="Arial"/>
                <a:cs typeface="Arial"/>
                <a:sym typeface="Arial"/>
              </a:rPr>
              <a:t>4 x 7</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5. How many ml in </a:t>
            </a:r>
            <a:r>
              <a:rPr lang="en-GB" sz="2400" kern="0">
                <a:solidFill>
                  <a:srgbClr val="000000"/>
                </a:solidFill>
                <a:latin typeface="Arial"/>
                <a:cs typeface="Arial"/>
                <a:sym typeface="Arial"/>
              </a:rPr>
              <a:t>1</a:t>
            </a:r>
            <a:r>
              <a:rPr lang="en-GB" sz="2400" kern="0">
                <a:solidFill>
                  <a:srgbClr val="000000"/>
                </a:solidFill>
                <a:latin typeface="Arial"/>
                <a:ea typeface="Arial"/>
                <a:cs typeface="Arial"/>
                <a:sym typeface="Arial"/>
              </a:rPr>
              <a:t> litre?</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6. Which </a:t>
            </a:r>
            <a:r>
              <a:rPr lang="en-GB" sz="2400" kern="0">
                <a:solidFill>
                  <a:srgbClr val="000000"/>
                </a:solidFill>
                <a:latin typeface="Arial"/>
                <a:cs typeface="Arial"/>
                <a:sym typeface="Arial"/>
              </a:rPr>
              <a:t>angle is the odd one out a</a:t>
            </a:r>
            <a:r>
              <a:rPr lang="en-GB" sz="2400" kern="0">
                <a:solidFill>
                  <a:srgbClr val="000000"/>
                </a:solidFill>
                <a:latin typeface="Arial"/>
                <a:ea typeface="Arial"/>
                <a:cs typeface="Arial"/>
                <a:sym typeface="Arial"/>
              </a:rPr>
              <a:t>nd w</a:t>
            </a:r>
            <a:r>
              <a:rPr lang="en-GB" sz="2400" kern="0">
                <a:solidFill>
                  <a:srgbClr val="000000"/>
                </a:solidFill>
                <a:latin typeface="Arial"/>
                <a:cs typeface="Arial"/>
                <a:sym typeface="Arial"/>
              </a:rPr>
              <a:t>hy?</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p:txBody>
      </p:sp>
      <p:sp>
        <p:nvSpPr>
          <p:cNvPr id="907" name="Google Shape;907;g88aeae0c76_0_6"/>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cs typeface="Arial"/>
                <a:sym typeface="Arial"/>
              </a:rPr>
              <a:t>17</a:t>
            </a:r>
            <a:r>
              <a:rPr lang="en-GB" sz="2400" b="1" u="sng" kern="0">
                <a:solidFill>
                  <a:srgbClr val="000000"/>
                </a:solidFill>
                <a:latin typeface="Arial"/>
                <a:ea typeface="Arial"/>
                <a:cs typeface="Arial"/>
                <a:sym typeface="Arial"/>
              </a:rPr>
              <a:t>.0</a:t>
            </a:r>
            <a:r>
              <a:rPr lang="en-GB" sz="2400" b="1" u="sng" kern="0">
                <a:solidFill>
                  <a:srgbClr val="000000"/>
                </a:solidFill>
                <a:latin typeface="Arial"/>
                <a:cs typeface="Arial"/>
                <a:sym typeface="Arial"/>
              </a:rPr>
              <a:t>7</a:t>
            </a:r>
            <a:r>
              <a:rPr lang="en-GB" sz="2400" b="1" u="sng" kern="0">
                <a:solidFill>
                  <a:srgbClr val="000000"/>
                </a:solidFill>
                <a:latin typeface="Arial"/>
                <a:ea typeface="Arial"/>
                <a:cs typeface="Arial"/>
                <a:sym typeface="Arial"/>
              </a:rPr>
              <a:t>.20</a:t>
            </a:r>
            <a:endParaRPr sz="2400" b="1" u="sng" kern="0">
              <a:solidFill>
                <a:srgbClr val="000000"/>
              </a:solidFill>
              <a:latin typeface="Arial"/>
              <a:ea typeface="Arial"/>
              <a:cs typeface="Arial"/>
              <a:sym typeface="Arial"/>
            </a:endParaRPr>
          </a:p>
        </p:txBody>
      </p:sp>
      <p:sp>
        <p:nvSpPr>
          <p:cNvPr id="908" name="Google Shape;908;g88aeae0c76_0_6"/>
          <p:cNvSpPr txBox="1"/>
          <p:nvPr/>
        </p:nvSpPr>
        <p:spPr>
          <a:xfrm>
            <a:off x="6649733" y="175400"/>
            <a:ext cx="52620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7.      Jim cuts off </a:t>
            </a:r>
            <a:r>
              <a:rPr lang="en-GB" sz="2400" kern="0">
                <a:solidFill>
                  <a:srgbClr val="000000"/>
                </a:solidFill>
                <a:latin typeface="Arial"/>
                <a:cs typeface="Arial"/>
                <a:sym typeface="Arial"/>
              </a:rPr>
              <a:t>7</a:t>
            </a:r>
            <a:r>
              <a:rPr lang="en-GB" sz="2400" kern="0">
                <a:solidFill>
                  <a:srgbClr val="000000"/>
                </a:solidFill>
                <a:latin typeface="Arial"/>
                <a:ea typeface="Arial"/>
                <a:cs typeface="Arial"/>
                <a:sym typeface="Arial"/>
              </a:rPr>
              <a:t>5cm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from a </a:t>
            </a:r>
            <a:r>
              <a:rPr lang="en-GB" sz="2400" kern="0">
                <a:solidFill>
                  <a:srgbClr val="000000"/>
                </a:solidFill>
                <a:latin typeface="Arial"/>
                <a:cs typeface="Arial"/>
                <a:sym typeface="Arial"/>
              </a:rPr>
              <a:t>2</a:t>
            </a:r>
            <a:r>
              <a:rPr lang="en-GB" sz="2400" kern="0">
                <a:solidFill>
                  <a:srgbClr val="000000"/>
                </a:solidFill>
                <a:latin typeface="Arial"/>
                <a:ea typeface="Arial"/>
                <a:cs typeface="Arial"/>
                <a:sym typeface="Arial"/>
              </a:rPr>
              <a:t>m plank.</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How long is the plank</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afterwards?</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8. Fill in the gaps:</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indent="609585" defTabSz="1219170">
              <a:buClr>
                <a:srgbClr val="000000"/>
              </a:buClr>
              <a:buSzPts val="1800"/>
            </a:pPr>
            <a:r>
              <a:rPr lang="en-GB" sz="2400" kern="0">
                <a:solidFill>
                  <a:srgbClr val="000000"/>
                </a:solidFill>
                <a:latin typeface="Arial"/>
                <a:ea typeface="Arial"/>
                <a:cs typeface="Arial"/>
                <a:sym typeface="Arial"/>
              </a:rPr>
              <a:t>65</a:t>
            </a:r>
            <a:r>
              <a:rPr lang="en-GB" sz="2400" kern="0">
                <a:solidFill>
                  <a:srgbClr val="000000"/>
                </a:solidFill>
                <a:latin typeface="Arial"/>
                <a:cs typeface="Arial"/>
                <a:sym typeface="Arial"/>
              </a:rPr>
              <a:t>2</a:t>
            </a:r>
            <a:r>
              <a:rPr lang="en-GB" sz="2400" kern="0">
                <a:solidFill>
                  <a:srgbClr val="000000"/>
                </a:solidFill>
                <a:latin typeface="Arial"/>
                <a:ea typeface="Arial"/>
                <a:cs typeface="Arial"/>
                <a:sym typeface="Arial"/>
              </a:rPr>
              <a:t>, __, __, 6</a:t>
            </a:r>
            <a:r>
              <a:rPr lang="en-GB" sz="2400" kern="0">
                <a:solidFill>
                  <a:srgbClr val="000000"/>
                </a:solidFill>
                <a:latin typeface="Arial"/>
                <a:cs typeface="Arial"/>
                <a:sym typeface="Arial"/>
              </a:rPr>
              <a:t>88</a:t>
            </a:r>
            <a:r>
              <a:rPr lang="en-GB" sz="2400" kern="0">
                <a:solidFill>
                  <a:srgbClr val="000000"/>
                </a:solidFill>
                <a:latin typeface="Arial"/>
                <a:ea typeface="Arial"/>
                <a:cs typeface="Arial"/>
                <a:sym typeface="Arial"/>
              </a:rPr>
              <a:t>, </a:t>
            </a:r>
            <a:r>
              <a:rPr lang="en-GB" sz="2400" kern="0">
                <a:solidFill>
                  <a:srgbClr val="000000"/>
                </a:solidFill>
                <a:latin typeface="Arial"/>
                <a:cs typeface="Arial"/>
                <a:sym typeface="Arial"/>
              </a:rPr>
              <a:t>700</a:t>
            </a:r>
            <a:r>
              <a:rPr lang="en-GB" sz="2400" kern="0">
                <a:solidFill>
                  <a:srgbClr val="000000"/>
                </a:solidFill>
                <a:latin typeface="Arial"/>
                <a:ea typeface="Arial"/>
                <a:cs typeface="Arial"/>
                <a:sym typeface="Arial"/>
              </a:rPr>
              <a:t>, __</a:t>
            </a:r>
            <a:endParaRPr sz="2400" kern="0">
              <a:solidFill>
                <a:srgbClr val="000000"/>
              </a:solidFill>
              <a:latin typeface="Arial"/>
              <a:ea typeface="Arial"/>
              <a:cs typeface="Arial"/>
              <a:sym typeface="Arial"/>
            </a:endParaRPr>
          </a:p>
          <a:p>
            <a:pPr indent="609585"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9. What was the time </a:t>
            </a:r>
            <a:r>
              <a:rPr lang="en-GB" sz="2400" kern="0">
                <a:solidFill>
                  <a:srgbClr val="000000"/>
                </a:solidFill>
                <a:latin typeface="Arial"/>
                <a:cs typeface="Arial"/>
                <a:sym typeface="Arial"/>
              </a:rPr>
              <a:t>3 quarters of an hour</a:t>
            </a: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10.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sp>
        <p:nvSpPr>
          <p:cNvPr id="909" name="Google Shape;909;g88aeae0c76_0_6"/>
          <p:cNvSpPr/>
          <p:nvPr/>
        </p:nvSpPr>
        <p:spPr>
          <a:xfrm>
            <a:off x="3771400" y="1916733"/>
            <a:ext cx="603200" cy="5568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800"/>
            </a:pPr>
            <a:r>
              <a:rPr lang="en-GB" sz="1067" kern="0">
                <a:solidFill>
                  <a:srgbClr val="000000"/>
                </a:solidFill>
                <a:latin typeface="Arial"/>
                <a:cs typeface="Arial"/>
                <a:sym typeface="Arial"/>
              </a:rPr>
              <a:t>89</a:t>
            </a:r>
            <a:endParaRPr sz="1067" kern="0">
              <a:solidFill>
                <a:srgbClr val="000000"/>
              </a:solidFill>
              <a:latin typeface="Arial"/>
              <a:ea typeface="Arial"/>
              <a:cs typeface="Arial"/>
              <a:sym typeface="Arial"/>
            </a:endParaRPr>
          </a:p>
        </p:txBody>
      </p:sp>
      <p:sp>
        <p:nvSpPr>
          <p:cNvPr id="910" name="Google Shape;910;g88aeae0c76_0_6"/>
          <p:cNvSpPr/>
          <p:nvPr/>
        </p:nvSpPr>
        <p:spPr>
          <a:xfrm>
            <a:off x="4548133" y="1660000"/>
            <a:ext cx="603200" cy="5568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800"/>
            </a:pPr>
            <a:r>
              <a:rPr lang="en-GB" sz="1067" kern="0">
                <a:solidFill>
                  <a:srgbClr val="000000"/>
                </a:solidFill>
                <a:latin typeface="Arial"/>
                <a:cs typeface="Arial"/>
                <a:sym typeface="Arial"/>
              </a:rPr>
              <a:t>2</a:t>
            </a:r>
            <a:r>
              <a:rPr lang="en-GB" sz="1067" kern="0">
                <a:solidFill>
                  <a:srgbClr val="000000"/>
                </a:solidFill>
                <a:latin typeface="Arial"/>
                <a:ea typeface="Arial"/>
                <a:cs typeface="Arial"/>
                <a:sym typeface="Arial"/>
              </a:rPr>
              <a:t>8</a:t>
            </a:r>
            <a:endParaRPr sz="1067" kern="0">
              <a:solidFill>
                <a:srgbClr val="000000"/>
              </a:solidFill>
              <a:latin typeface="Arial"/>
              <a:ea typeface="Arial"/>
              <a:cs typeface="Arial"/>
              <a:sym typeface="Arial"/>
            </a:endParaRPr>
          </a:p>
        </p:txBody>
      </p:sp>
      <p:sp>
        <p:nvSpPr>
          <p:cNvPr id="911" name="Google Shape;911;g88aeae0c76_0_6"/>
          <p:cNvSpPr/>
          <p:nvPr/>
        </p:nvSpPr>
        <p:spPr>
          <a:xfrm>
            <a:off x="4548133" y="2334533"/>
            <a:ext cx="603200" cy="5568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cxnSp>
        <p:nvCxnSpPr>
          <p:cNvPr id="912" name="Google Shape;912;g88aeae0c76_0_6"/>
          <p:cNvCxnSpPr>
            <a:stCxn id="909" idx="7"/>
            <a:endCxn id="910" idx="2"/>
          </p:cNvCxnSpPr>
          <p:nvPr/>
        </p:nvCxnSpPr>
        <p:spPr>
          <a:xfrm rot="10800000" flipH="1">
            <a:off x="4286264" y="1938275"/>
            <a:ext cx="262000" cy="60000"/>
          </a:xfrm>
          <a:prstGeom prst="straightConnector1">
            <a:avLst/>
          </a:prstGeom>
          <a:noFill/>
          <a:ln w="9525" cap="flat" cmpd="sng">
            <a:solidFill>
              <a:schemeClr val="dk2"/>
            </a:solidFill>
            <a:prstDash val="solid"/>
            <a:round/>
            <a:headEnd type="none" w="sm" len="sm"/>
            <a:tailEnd type="none" w="sm" len="sm"/>
          </a:ln>
        </p:spPr>
      </p:cxnSp>
      <p:cxnSp>
        <p:nvCxnSpPr>
          <p:cNvPr id="913" name="Google Shape;913;g88aeae0c76_0_6"/>
          <p:cNvCxnSpPr>
            <a:stCxn id="909" idx="5"/>
            <a:endCxn id="911" idx="2"/>
          </p:cNvCxnSpPr>
          <p:nvPr/>
        </p:nvCxnSpPr>
        <p:spPr>
          <a:xfrm>
            <a:off x="4286264" y="2391992"/>
            <a:ext cx="262000" cy="220800"/>
          </a:xfrm>
          <a:prstGeom prst="straightConnector1">
            <a:avLst/>
          </a:prstGeom>
          <a:noFill/>
          <a:ln w="9525" cap="flat" cmpd="sng">
            <a:solidFill>
              <a:schemeClr val="dk2"/>
            </a:solidFill>
            <a:prstDash val="solid"/>
            <a:round/>
            <a:headEnd type="none" w="sm" len="sm"/>
            <a:tailEnd type="none" w="sm" len="sm"/>
          </a:ln>
        </p:spPr>
      </p:cxnSp>
      <p:pic>
        <p:nvPicPr>
          <p:cNvPr id="914" name="Google Shape;914;g88aeae0c76_0_6"/>
          <p:cNvPicPr preferRelativeResize="0"/>
          <p:nvPr/>
        </p:nvPicPr>
        <p:blipFill rotWithShape="1">
          <a:blip r:embed="rId3">
            <a:alphaModFix/>
          </a:blip>
          <a:srcRect/>
          <a:stretch/>
        </p:blipFill>
        <p:spPr>
          <a:xfrm>
            <a:off x="1282800" y="5353685"/>
            <a:ext cx="4064000" cy="1054100"/>
          </a:xfrm>
          <a:prstGeom prst="rect">
            <a:avLst/>
          </a:prstGeom>
          <a:noFill/>
          <a:ln>
            <a:noFill/>
          </a:ln>
        </p:spPr>
      </p:pic>
      <p:sp>
        <p:nvSpPr>
          <p:cNvPr id="915" name="Google Shape;915;g88aeae0c76_0_6"/>
          <p:cNvSpPr txBox="1"/>
          <p:nvPr/>
        </p:nvSpPr>
        <p:spPr>
          <a:xfrm>
            <a:off x="1441100" y="5543800"/>
            <a:ext cx="429200" cy="4904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a</a:t>
            </a:r>
            <a:endParaRPr sz="1867" kern="0">
              <a:solidFill>
                <a:srgbClr val="000000"/>
              </a:solidFill>
              <a:latin typeface="Arial"/>
              <a:ea typeface="Arial"/>
              <a:cs typeface="Arial"/>
              <a:sym typeface="Arial"/>
            </a:endParaRPr>
          </a:p>
        </p:txBody>
      </p:sp>
      <p:sp>
        <p:nvSpPr>
          <p:cNvPr id="916" name="Google Shape;916;g88aeae0c76_0_6"/>
          <p:cNvSpPr txBox="1"/>
          <p:nvPr/>
        </p:nvSpPr>
        <p:spPr>
          <a:xfrm>
            <a:off x="3147967" y="5907000"/>
            <a:ext cx="480400" cy="500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b</a:t>
            </a:r>
            <a:endParaRPr sz="1867" kern="0">
              <a:solidFill>
                <a:srgbClr val="000000"/>
              </a:solidFill>
              <a:latin typeface="Arial"/>
              <a:ea typeface="Arial"/>
              <a:cs typeface="Arial"/>
              <a:sym typeface="Arial"/>
            </a:endParaRPr>
          </a:p>
        </p:txBody>
      </p:sp>
      <p:sp>
        <p:nvSpPr>
          <p:cNvPr id="917" name="Google Shape;917;g88aeae0c76_0_6"/>
          <p:cNvSpPr txBox="1"/>
          <p:nvPr/>
        </p:nvSpPr>
        <p:spPr>
          <a:xfrm>
            <a:off x="4670800" y="5482467"/>
            <a:ext cx="347600" cy="4904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c</a:t>
            </a:r>
            <a:endParaRPr sz="1867" kern="0">
              <a:solidFill>
                <a:srgbClr val="000000"/>
              </a:solidFill>
              <a:latin typeface="Arial"/>
              <a:ea typeface="Arial"/>
              <a:cs typeface="Arial"/>
              <a:sym typeface="Arial"/>
            </a:endParaRPr>
          </a:p>
        </p:txBody>
      </p:sp>
      <p:pic>
        <p:nvPicPr>
          <p:cNvPr id="918" name="Google Shape;918;g88aeae0c76_0_6"/>
          <p:cNvPicPr preferRelativeResize="0"/>
          <p:nvPr/>
        </p:nvPicPr>
        <p:blipFill rotWithShape="1">
          <a:blip r:embed="rId4">
            <a:alphaModFix/>
          </a:blip>
          <a:srcRect b="9189"/>
          <a:stretch/>
        </p:blipFill>
        <p:spPr>
          <a:xfrm>
            <a:off x="10086034" y="73434"/>
            <a:ext cx="2105967" cy="2400100"/>
          </a:xfrm>
          <a:prstGeom prst="rect">
            <a:avLst/>
          </a:prstGeom>
          <a:noFill/>
          <a:ln>
            <a:noFill/>
          </a:ln>
        </p:spPr>
      </p:pic>
      <p:pic>
        <p:nvPicPr>
          <p:cNvPr id="919" name="Google Shape;919;g88aeae0c76_0_6"/>
          <p:cNvPicPr preferRelativeResize="0"/>
          <p:nvPr/>
        </p:nvPicPr>
        <p:blipFill rotWithShape="1">
          <a:blip r:embed="rId5">
            <a:alphaModFix/>
          </a:blip>
          <a:srcRect/>
          <a:stretch/>
        </p:blipFill>
        <p:spPr>
          <a:xfrm>
            <a:off x="9775797" y="4004967"/>
            <a:ext cx="1957433" cy="1815600"/>
          </a:xfrm>
          <a:prstGeom prst="rect">
            <a:avLst/>
          </a:prstGeom>
          <a:noFill/>
          <a:ln>
            <a:noFill/>
          </a:ln>
        </p:spPr>
      </p:pic>
      <p:pic>
        <p:nvPicPr>
          <p:cNvPr id="920" name="Google Shape;920;g88aeae0c76_0_6"/>
          <p:cNvPicPr preferRelativeResize="0"/>
          <p:nvPr/>
        </p:nvPicPr>
        <p:blipFill>
          <a:blip r:embed="rId6">
            <a:alphaModFix/>
          </a:blip>
          <a:stretch>
            <a:fillRect/>
          </a:stretch>
        </p:blipFill>
        <p:spPr>
          <a:xfrm>
            <a:off x="6968567" y="5100937"/>
            <a:ext cx="2693067" cy="1408467"/>
          </a:xfrm>
          <a:prstGeom prst="rect">
            <a:avLst/>
          </a:prstGeom>
          <a:noFill/>
          <a:ln>
            <a:noFill/>
          </a:ln>
        </p:spPr>
      </p:pic>
    </p:spTree>
    <p:extLst>
      <p:ext uri="{BB962C8B-B14F-4D97-AF65-F5344CB8AC3E}">
        <p14:creationId xmlns:p14="http://schemas.microsoft.com/office/powerpoint/2010/main" val="6839816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24"/>
        <p:cNvGrpSpPr/>
        <p:nvPr/>
      </p:nvGrpSpPr>
      <p:grpSpPr>
        <a:xfrm>
          <a:off x="0" y="0"/>
          <a:ext cx="0" cy="0"/>
          <a:chOff x="0" y="0"/>
          <a:chExt cx="0" cy="0"/>
        </a:xfrm>
      </p:grpSpPr>
      <p:sp>
        <p:nvSpPr>
          <p:cNvPr id="925" name="Google Shape;925;g88aeae0c76_0_71"/>
          <p:cNvSpPr txBox="1"/>
          <p:nvPr/>
        </p:nvSpPr>
        <p:spPr>
          <a:xfrm>
            <a:off x="297467" y="132200"/>
            <a:ext cx="11485200" cy="6494400"/>
          </a:xfrm>
          <a:prstGeom prst="rect">
            <a:avLst/>
          </a:prstGeom>
          <a:noFill/>
          <a:ln>
            <a:noFill/>
          </a:ln>
        </p:spPr>
        <p:txBody>
          <a:bodyPr spcFirstLastPara="1" wrap="square" lIns="121900" tIns="121900" rIns="121900" bIns="121900" anchor="t" anchorCtr="0">
            <a:noAutofit/>
          </a:bodyPr>
          <a:lstStyle/>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30</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61</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238</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168</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1,000</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C, as it is an obtuse angle and the other 2 are acute angles.</a:t>
            </a:r>
            <a:endParaRPr sz="2000" kern="0">
              <a:solidFill>
                <a:srgbClr val="000000"/>
              </a:solidFill>
              <a:latin typeface="Arial"/>
              <a:cs typeface="Arial"/>
              <a:sym typeface="Arial"/>
            </a:endParaRPr>
          </a:p>
          <a:p>
            <a:pPr defTabSz="1219170">
              <a:buClr>
                <a:srgbClr val="000000"/>
              </a:buClr>
            </a:pPr>
            <a:r>
              <a:rPr lang="en-GB" sz="2000" kern="0">
                <a:solidFill>
                  <a:srgbClr val="000000"/>
                </a:solidFill>
                <a:latin typeface="Arial"/>
                <a:cs typeface="Arial"/>
                <a:sym typeface="Arial"/>
              </a:rPr>
              <a:t>.</a:t>
            </a: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1m 25cm or 1.25m</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664,676,712</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11.55</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7-1=6, 6x3=18, 25+4=29, 29+8=37, 37x18=666</a:t>
            </a:r>
            <a:endParaRPr sz="2000" kern="0">
              <a:solidFill>
                <a:srgbClr val="000000"/>
              </a:solidFill>
              <a:latin typeface="Arial"/>
              <a:cs typeface="Arial"/>
              <a:sym typeface="Arial"/>
            </a:endParaRPr>
          </a:p>
          <a:p>
            <a:pPr defTabSz="1219170">
              <a:buClr>
                <a:srgbClr val="000000"/>
              </a:buClr>
            </a:pPr>
            <a:endParaRPr sz="2133"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1211387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29"/>
        <p:cNvGrpSpPr/>
        <p:nvPr/>
      </p:nvGrpSpPr>
      <p:grpSpPr>
        <a:xfrm>
          <a:off x="0" y="0"/>
          <a:ext cx="0" cy="0"/>
          <a:chOff x="0" y="0"/>
          <a:chExt cx="0" cy="0"/>
        </a:xfrm>
      </p:grpSpPr>
      <p:sp>
        <p:nvSpPr>
          <p:cNvPr id="930" name="Google Shape;930;p59"/>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931" name="Google Shape;931;p59"/>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932" name="Google Shape;932;p59"/>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933" name="Google Shape;933;p59"/>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27500222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37"/>
        <p:cNvGrpSpPr/>
        <p:nvPr/>
      </p:nvGrpSpPr>
      <p:grpSpPr>
        <a:xfrm>
          <a:off x="0" y="0"/>
          <a:ext cx="0" cy="0"/>
          <a:chOff x="0" y="0"/>
          <a:chExt cx="0" cy="0"/>
        </a:xfrm>
      </p:grpSpPr>
      <p:pic>
        <p:nvPicPr>
          <p:cNvPr id="938" name="Google Shape;938;g8b908a6879_0_17"/>
          <p:cNvPicPr preferRelativeResize="0"/>
          <p:nvPr/>
        </p:nvPicPr>
        <p:blipFill>
          <a:blip r:embed="rId3">
            <a:alphaModFix/>
          </a:blip>
          <a:stretch>
            <a:fillRect/>
          </a:stretch>
        </p:blipFill>
        <p:spPr>
          <a:xfrm>
            <a:off x="77834" y="77867"/>
            <a:ext cx="6159500" cy="3063956"/>
          </a:xfrm>
          <a:prstGeom prst="rect">
            <a:avLst/>
          </a:prstGeom>
          <a:noFill/>
          <a:ln>
            <a:noFill/>
          </a:ln>
        </p:spPr>
      </p:pic>
      <p:pic>
        <p:nvPicPr>
          <p:cNvPr id="939" name="Google Shape;939;g8b908a6879_0_17"/>
          <p:cNvPicPr preferRelativeResize="0"/>
          <p:nvPr/>
        </p:nvPicPr>
        <p:blipFill>
          <a:blip r:embed="rId4">
            <a:alphaModFix/>
          </a:blip>
          <a:stretch>
            <a:fillRect/>
          </a:stretch>
        </p:blipFill>
        <p:spPr>
          <a:xfrm>
            <a:off x="77834" y="3141834"/>
            <a:ext cx="6159500" cy="2425700"/>
          </a:xfrm>
          <a:prstGeom prst="rect">
            <a:avLst/>
          </a:prstGeom>
          <a:noFill/>
          <a:ln>
            <a:noFill/>
          </a:ln>
        </p:spPr>
      </p:pic>
      <p:sp>
        <p:nvSpPr>
          <p:cNvPr id="940" name="Google Shape;940;g8b908a6879_0_17"/>
          <p:cNvSpPr txBox="1"/>
          <p:nvPr/>
        </p:nvSpPr>
        <p:spPr>
          <a:xfrm>
            <a:off x="6135733" y="3294700"/>
            <a:ext cx="4154400" cy="3438000"/>
          </a:xfrm>
          <a:prstGeom prst="rect">
            <a:avLst/>
          </a:prstGeom>
          <a:solidFill>
            <a:srgbClr val="FFFFFF"/>
          </a:solid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Comic Sans MS"/>
                <a:ea typeface="Comic Sans MS"/>
                <a:cs typeface="Comic Sans MS"/>
                <a:sym typeface="Comic Sans MS"/>
              </a:rPr>
              <a:t>All three lights have just come on together.</a:t>
            </a:r>
            <a:endParaRPr sz="2267" kern="0">
              <a:solidFill>
                <a:srgbClr val="000000"/>
              </a:solidFill>
              <a:latin typeface="Comic Sans MS"/>
              <a:ea typeface="Comic Sans MS"/>
              <a:cs typeface="Comic Sans MS"/>
              <a:sym typeface="Comic Sans MS"/>
            </a:endParaRPr>
          </a:p>
          <a:p>
            <a:pPr defTabSz="1219170">
              <a:buClr>
                <a:srgbClr val="000000"/>
              </a:buClr>
              <a:buSzPts val="1100"/>
            </a:pPr>
            <a:endParaRPr sz="2267" kern="0">
              <a:solidFill>
                <a:srgbClr val="000000"/>
              </a:solidFill>
              <a:latin typeface="Comic Sans MS"/>
              <a:ea typeface="Comic Sans MS"/>
              <a:cs typeface="Comic Sans MS"/>
              <a:sym typeface="Comic Sans MS"/>
            </a:endParaRPr>
          </a:p>
          <a:p>
            <a:pPr defTabSz="1219170">
              <a:buClr>
                <a:srgbClr val="000000"/>
              </a:buClr>
              <a:buSzPts val="1100"/>
            </a:pPr>
            <a:r>
              <a:rPr lang="en-GB" sz="2267" kern="0">
                <a:solidFill>
                  <a:srgbClr val="000000"/>
                </a:solidFill>
                <a:latin typeface="Comic Sans MS"/>
                <a:ea typeface="Comic Sans MS"/>
                <a:cs typeface="Comic Sans MS"/>
                <a:sym typeface="Comic Sans MS"/>
              </a:rPr>
              <a:t>When is the first time that all three lights will be off?</a:t>
            </a:r>
            <a:endParaRPr sz="2267" kern="0">
              <a:solidFill>
                <a:srgbClr val="000000"/>
              </a:solidFill>
              <a:latin typeface="Comic Sans MS"/>
              <a:ea typeface="Comic Sans MS"/>
              <a:cs typeface="Comic Sans MS"/>
              <a:sym typeface="Comic Sans MS"/>
            </a:endParaRPr>
          </a:p>
          <a:p>
            <a:pPr defTabSz="1219170">
              <a:buClr>
                <a:srgbClr val="000000"/>
              </a:buClr>
            </a:pPr>
            <a:endParaRPr sz="2267" kern="0">
              <a:solidFill>
                <a:srgbClr val="000000"/>
              </a:solidFill>
              <a:latin typeface="Comic Sans MS"/>
              <a:ea typeface="Comic Sans MS"/>
              <a:cs typeface="Comic Sans MS"/>
              <a:sym typeface="Comic Sans MS"/>
            </a:endParaRPr>
          </a:p>
          <a:p>
            <a:pPr defTabSz="1219170">
              <a:buClr>
                <a:srgbClr val="000000"/>
              </a:buClr>
            </a:pPr>
            <a:r>
              <a:rPr lang="en-GB" sz="2267" kern="0">
                <a:solidFill>
                  <a:srgbClr val="000000"/>
                </a:solidFill>
                <a:latin typeface="Comic Sans MS"/>
                <a:ea typeface="Comic Sans MS"/>
                <a:cs typeface="Comic Sans MS"/>
                <a:sym typeface="Comic Sans MS"/>
              </a:rPr>
              <a:t>When is the next time that all three lights will come on at the same moment?</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1363611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44"/>
        <p:cNvGrpSpPr/>
        <p:nvPr/>
      </p:nvGrpSpPr>
      <p:grpSpPr>
        <a:xfrm>
          <a:off x="0" y="0"/>
          <a:ext cx="0" cy="0"/>
          <a:chOff x="0" y="0"/>
          <a:chExt cx="0" cy="0"/>
        </a:xfrm>
      </p:grpSpPr>
      <p:pic>
        <p:nvPicPr>
          <p:cNvPr id="945" name="Google Shape;945;g8b908a6879_0_24"/>
          <p:cNvPicPr preferRelativeResize="0"/>
          <p:nvPr/>
        </p:nvPicPr>
        <p:blipFill>
          <a:blip r:embed="rId3">
            <a:alphaModFix/>
          </a:blip>
          <a:stretch>
            <a:fillRect/>
          </a:stretch>
        </p:blipFill>
        <p:spPr>
          <a:xfrm>
            <a:off x="1957234" y="1936967"/>
            <a:ext cx="8277533" cy="2984067"/>
          </a:xfrm>
          <a:prstGeom prst="rect">
            <a:avLst/>
          </a:prstGeom>
          <a:noFill/>
          <a:ln>
            <a:noFill/>
          </a:ln>
        </p:spPr>
      </p:pic>
    </p:spTree>
    <p:extLst>
      <p:ext uri="{BB962C8B-B14F-4D97-AF65-F5344CB8AC3E}">
        <p14:creationId xmlns:p14="http://schemas.microsoft.com/office/powerpoint/2010/main" val="1407721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949"/>
        <p:cNvGrpSpPr/>
        <p:nvPr/>
      </p:nvGrpSpPr>
      <p:grpSpPr>
        <a:xfrm>
          <a:off x="0" y="0"/>
          <a:ext cx="0" cy="0"/>
          <a:chOff x="0" y="0"/>
          <a:chExt cx="0" cy="0"/>
        </a:xfrm>
      </p:grpSpPr>
      <p:sp>
        <p:nvSpPr>
          <p:cNvPr id="950" name="Google Shape;950;p60"/>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951" name="Google Shape;951;p60"/>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952" name="Google Shape;952;p60"/>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8243522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956"/>
        <p:cNvGrpSpPr/>
        <p:nvPr/>
      </p:nvGrpSpPr>
      <p:grpSpPr>
        <a:xfrm>
          <a:off x="0" y="0"/>
          <a:ext cx="0" cy="0"/>
          <a:chOff x="0" y="0"/>
          <a:chExt cx="0" cy="0"/>
        </a:xfrm>
      </p:grpSpPr>
      <p:sp>
        <p:nvSpPr>
          <p:cNvPr id="957" name="Google Shape;957;g8a74c5f8ee_0_497"/>
          <p:cNvSpPr txBox="1"/>
          <p:nvPr/>
        </p:nvSpPr>
        <p:spPr>
          <a:xfrm>
            <a:off x="313967" y="377733"/>
            <a:ext cx="10098800" cy="16100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sp>
        <p:nvSpPr>
          <p:cNvPr id="958" name="Google Shape;958;g8a74c5f8ee_0_497"/>
          <p:cNvSpPr txBox="1"/>
          <p:nvPr/>
        </p:nvSpPr>
        <p:spPr>
          <a:xfrm>
            <a:off x="314000" y="252267"/>
            <a:ext cx="11583200" cy="2070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333" u="sng" kern="0">
                <a:solidFill>
                  <a:srgbClr val="000000"/>
                </a:solidFill>
                <a:latin typeface="Arial"/>
                <a:cs typeface="Arial"/>
                <a:sym typeface="Arial"/>
              </a:rPr>
              <a:t>WALT write our own story using a scaffold and story mountain</a:t>
            </a:r>
            <a:endParaRPr sz="3333" u="sng" kern="0">
              <a:solidFill>
                <a:srgbClr val="000000"/>
              </a:solidFill>
              <a:latin typeface="Arial"/>
              <a:cs typeface="Arial"/>
              <a:sym typeface="Arial"/>
            </a:endParaRPr>
          </a:p>
          <a:p>
            <a:pPr defTabSz="1219170">
              <a:buClr>
                <a:srgbClr val="000000"/>
              </a:buClr>
            </a:pPr>
            <a:endParaRPr sz="3333" u="sng" kern="0">
              <a:solidFill>
                <a:srgbClr val="000000"/>
              </a:solidFill>
              <a:latin typeface="Arial"/>
              <a:cs typeface="Arial"/>
              <a:sym typeface="Arial"/>
            </a:endParaRPr>
          </a:p>
          <a:p>
            <a:pPr defTabSz="1219170">
              <a:buClr>
                <a:srgbClr val="000000"/>
              </a:buClr>
            </a:pPr>
            <a:r>
              <a:rPr lang="en-GB" sz="3333" kern="0">
                <a:solidFill>
                  <a:srgbClr val="000000"/>
                </a:solidFill>
                <a:latin typeface="Arial"/>
                <a:cs typeface="Arial"/>
                <a:sym typeface="Arial"/>
              </a:rPr>
              <a:t>Use the ideas that you created yesterday on the following two slide templates to write your story.</a:t>
            </a:r>
            <a:endParaRPr sz="3333" kern="0">
              <a:solidFill>
                <a:srgbClr val="000000"/>
              </a:solidFill>
              <a:latin typeface="Arial"/>
              <a:cs typeface="Arial"/>
              <a:sym typeface="Arial"/>
            </a:endParaRPr>
          </a:p>
          <a:p>
            <a:pPr defTabSz="1219170">
              <a:buClr>
                <a:srgbClr val="000000"/>
              </a:buClr>
            </a:pPr>
            <a:endParaRPr sz="3333" kern="0">
              <a:solidFill>
                <a:srgbClr val="000000"/>
              </a:solidFill>
              <a:latin typeface="Arial"/>
              <a:cs typeface="Arial"/>
              <a:sym typeface="Arial"/>
            </a:endParaRPr>
          </a:p>
          <a:p>
            <a:pPr defTabSz="1219170">
              <a:buClr>
                <a:srgbClr val="000000"/>
              </a:buClr>
            </a:pPr>
            <a:r>
              <a:rPr lang="en-GB" sz="3333" kern="0">
                <a:solidFill>
                  <a:srgbClr val="000000"/>
                </a:solidFill>
                <a:latin typeface="Arial"/>
                <a:cs typeface="Arial"/>
                <a:sym typeface="Arial"/>
              </a:rPr>
              <a:t>You should have told your story to someone yesterday. You may want to think your story through again before you write it.</a:t>
            </a:r>
            <a:endParaRPr sz="3333" kern="0">
              <a:solidFill>
                <a:srgbClr val="000000"/>
              </a:solidFill>
              <a:latin typeface="Arial"/>
              <a:cs typeface="Arial"/>
              <a:sym typeface="Arial"/>
            </a:endParaRPr>
          </a:p>
          <a:p>
            <a:pPr defTabSz="1219170">
              <a:buClr>
                <a:srgbClr val="000000"/>
              </a:buClr>
            </a:pPr>
            <a:endParaRPr sz="3333" kern="0">
              <a:solidFill>
                <a:srgbClr val="000000"/>
              </a:solidFill>
              <a:latin typeface="Arial"/>
              <a:cs typeface="Arial"/>
              <a:sym typeface="Arial"/>
            </a:endParaRPr>
          </a:p>
          <a:p>
            <a:pPr defTabSz="1219170">
              <a:buClr>
                <a:srgbClr val="000000"/>
              </a:buClr>
            </a:pPr>
            <a:r>
              <a:rPr lang="en-GB" sz="3333" kern="0">
                <a:solidFill>
                  <a:srgbClr val="000000"/>
                </a:solidFill>
                <a:latin typeface="Arial"/>
                <a:cs typeface="Arial"/>
                <a:sym typeface="Arial"/>
              </a:rPr>
              <a:t>You could make it into a book and illustrate it too.</a:t>
            </a:r>
            <a:endParaRPr sz="3333" kern="0">
              <a:solidFill>
                <a:srgbClr val="000000"/>
              </a:solidFill>
              <a:latin typeface="Arial"/>
              <a:cs typeface="Arial"/>
              <a:sym typeface="Arial"/>
            </a:endParaRPr>
          </a:p>
        </p:txBody>
      </p:sp>
    </p:spTree>
    <p:extLst>
      <p:ext uri="{BB962C8B-B14F-4D97-AF65-F5344CB8AC3E}">
        <p14:creationId xmlns:p14="http://schemas.microsoft.com/office/powerpoint/2010/main" val="31323654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962"/>
        <p:cNvGrpSpPr/>
        <p:nvPr/>
      </p:nvGrpSpPr>
      <p:grpSpPr>
        <a:xfrm>
          <a:off x="0" y="0"/>
          <a:ext cx="0" cy="0"/>
          <a:chOff x="0" y="0"/>
          <a:chExt cx="0" cy="0"/>
        </a:xfrm>
      </p:grpSpPr>
      <p:graphicFrame>
        <p:nvGraphicFramePr>
          <p:cNvPr id="963" name="Google Shape;963;g8a74c5f8ee_0_447"/>
          <p:cNvGraphicFramePr/>
          <p:nvPr/>
        </p:nvGraphicFramePr>
        <p:xfrm>
          <a:off x="4805700" y="603634"/>
          <a:ext cx="6434667" cy="5701533"/>
        </p:xfrm>
        <a:graphic>
          <a:graphicData uri="http://schemas.openxmlformats.org/drawingml/2006/table">
            <a:tbl>
              <a:tblPr>
                <a:noFill/>
              </a:tblPr>
              <a:tblGrid>
                <a:gridCol w="3217333">
                  <a:extLst>
                    <a:ext uri="{9D8B030D-6E8A-4147-A177-3AD203B41FA5}">
                      <a16:colId xmlns:a16="http://schemas.microsoft.com/office/drawing/2014/main" val="20000"/>
                    </a:ext>
                  </a:extLst>
                </a:gridCol>
                <a:gridCol w="3217333">
                  <a:extLst>
                    <a:ext uri="{9D8B030D-6E8A-4147-A177-3AD203B41FA5}">
                      <a16:colId xmlns:a16="http://schemas.microsoft.com/office/drawing/2014/main" val="20001"/>
                    </a:ext>
                  </a:extLst>
                </a:gridCol>
              </a:tblGrid>
              <a:tr h="662533">
                <a:tc>
                  <a:txBody>
                    <a:bodyPr/>
                    <a:lstStyle/>
                    <a:p>
                      <a:pPr marL="0" lvl="0" indent="0" algn="l" rtl="0">
                        <a:spcBef>
                          <a:spcPts val="0"/>
                        </a:spcBef>
                        <a:spcAft>
                          <a:spcPts val="0"/>
                        </a:spcAft>
                        <a:buNone/>
                      </a:pPr>
                      <a:r>
                        <a:rPr lang="en-GB" sz="2500" b="1"/>
                        <a:t>My Story</a:t>
                      </a:r>
                      <a:endParaRPr sz="2500" b="1"/>
                    </a:p>
                  </a:txBody>
                  <a:tcPr marL="121900" marR="121900" marT="121900" marB="121900">
                    <a:solidFill>
                      <a:srgbClr val="FFF2CC"/>
                    </a:solidFill>
                  </a:tcPr>
                </a:tc>
                <a:tc>
                  <a:txBody>
                    <a:bodyPr/>
                    <a:lstStyle/>
                    <a:p>
                      <a:pPr marL="0" lvl="0" indent="0" algn="l" rtl="0">
                        <a:spcBef>
                          <a:spcPts val="0"/>
                        </a:spcBef>
                        <a:spcAft>
                          <a:spcPts val="0"/>
                        </a:spcAft>
                        <a:buNone/>
                      </a:pPr>
                      <a:endParaRPr sz="2500" b="1"/>
                    </a:p>
                  </a:txBody>
                  <a:tcPr marL="121900" marR="121900" marT="121900" marB="121900">
                    <a:solidFill>
                      <a:srgbClr val="D0E0E3"/>
                    </a:solidFill>
                  </a:tcPr>
                </a:tc>
                <a:extLst>
                  <a:ext uri="{0D108BD9-81ED-4DB2-BD59-A6C34878D82A}">
                    <a16:rowId xmlns:a16="http://schemas.microsoft.com/office/drawing/2014/main" val="10000"/>
                  </a:ext>
                </a:extLst>
              </a:tr>
              <a:tr h="623192">
                <a:tc>
                  <a:txBody>
                    <a:bodyPr/>
                    <a:lstStyle/>
                    <a:p>
                      <a:pPr marL="0" lvl="0" indent="0" algn="l" rtl="0">
                        <a:spcBef>
                          <a:spcPts val="0"/>
                        </a:spcBef>
                        <a:spcAft>
                          <a:spcPts val="0"/>
                        </a:spcAft>
                        <a:buNone/>
                      </a:pPr>
                      <a:r>
                        <a:rPr lang="en-GB" sz="2500"/>
                        <a:t>Good character</a:t>
                      </a:r>
                      <a:endParaRPr sz="2500"/>
                    </a:p>
                  </a:txBody>
                  <a:tcPr marL="121900" marR="121900" marT="121900" marB="121900">
                    <a:solidFill>
                      <a:srgbClr val="FFF2CC"/>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1"/>
                  </a:ext>
                </a:extLst>
              </a:tr>
              <a:tr h="623192">
                <a:tc>
                  <a:txBody>
                    <a:bodyPr/>
                    <a:lstStyle/>
                    <a:p>
                      <a:pPr marL="0" lvl="0" indent="0" algn="l" rtl="0">
                        <a:spcBef>
                          <a:spcPts val="0"/>
                        </a:spcBef>
                        <a:spcAft>
                          <a:spcPts val="0"/>
                        </a:spcAft>
                        <a:buNone/>
                      </a:pPr>
                      <a:r>
                        <a:rPr lang="en-GB" sz="2500"/>
                        <a:t>Bad character</a:t>
                      </a:r>
                      <a:endParaRPr sz="2500"/>
                    </a:p>
                  </a:txBody>
                  <a:tcPr marL="121900" marR="121900" marT="121900" marB="121900">
                    <a:solidFill>
                      <a:srgbClr val="FFF2CC"/>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2"/>
                  </a:ext>
                </a:extLst>
              </a:tr>
              <a:tr h="1002583">
                <a:tc>
                  <a:txBody>
                    <a:bodyPr/>
                    <a:lstStyle/>
                    <a:p>
                      <a:pPr marL="0" lvl="0" indent="0" algn="l" rtl="0">
                        <a:spcBef>
                          <a:spcPts val="0"/>
                        </a:spcBef>
                        <a:spcAft>
                          <a:spcPts val="0"/>
                        </a:spcAft>
                        <a:buNone/>
                      </a:pPr>
                      <a:r>
                        <a:rPr lang="en-GB" sz="2500"/>
                        <a:t>Jobs for the good character</a:t>
                      </a:r>
                      <a:endParaRPr sz="2500"/>
                    </a:p>
                  </a:txBody>
                  <a:tcPr marL="121900" marR="121900" marT="121900" marB="121900">
                    <a:solidFill>
                      <a:srgbClr val="FFF2CC"/>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3"/>
                  </a:ext>
                </a:extLst>
              </a:tr>
              <a:tr h="623192">
                <a:tc>
                  <a:txBody>
                    <a:bodyPr/>
                    <a:lstStyle/>
                    <a:p>
                      <a:pPr marL="0" lvl="0" indent="0" algn="l" rtl="0">
                        <a:spcBef>
                          <a:spcPts val="0"/>
                        </a:spcBef>
                        <a:spcAft>
                          <a:spcPts val="0"/>
                        </a:spcAft>
                        <a:buNone/>
                      </a:pPr>
                      <a:r>
                        <a:rPr lang="en-GB" sz="2500"/>
                        <a:t>Invitation</a:t>
                      </a:r>
                      <a:endParaRPr sz="2500"/>
                    </a:p>
                  </a:txBody>
                  <a:tcPr marL="121900" marR="121900" marT="121900" marB="121900">
                    <a:solidFill>
                      <a:srgbClr val="FFF2CC"/>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4"/>
                  </a:ext>
                </a:extLst>
              </a:tr>
              <a:tr h="1002583">
                <a:tc>
                  <a:txBody>
                    <a:bodyPr/>
                    <a:lstStyle/>
                    <a:p>
                      <a:pPr marL="0" lvl="0" indent="0" algn="l" rtl="0">
                        <a:spcBef>
                          <a:spcPts val="0"/>
                        </a:spcBef>
                        <a:spcAft>
                          <a:spcPts val="0"/>
                        </a:spcAft>
                        <a:buNone/>
                      </a:pPr>
                      <a:r>
                        <a:rPr lang="en-GB" sz="2500"/>
                        <a:t>Good characters wish</a:t>
                      </a:r>
                      <a:endParaRPr sz="2500"/>
                    </a:p>
                  </a:txBody>
                  <a:tcPr marL="121900" marR="121900" marT="121900" marB="121900">
                    <a:solidFill>
                      <a:srgbClr val="FFF2CC"/>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5"/>
                  </a:ext>
                </a:extLst>
              </a:tr>
              <a:tr h="1002583">
                <a:tc>
                  <a:txBody>
                    <a:bodyPr/>
                    <a:lstStyle/>
                    <a:p>
                      <a:pPr marL="0" lvl="0" indent="0" algn="l" rtl="0">
                        <a:spcBef>
                          <a:spcPts val="0"/>
                        </a:spcBef>
                        <a:spcAft>
                          <a:spcPts val="0"/>
                        </a:spcAft>
                        <a:buNone/>
                      </a:pPr>
                      <a:r>
                        <a:rPr lang="en-GB" sz="2500"/>
                        <a:t>Who does the magic?</a:t>
                      </a:r>
                      <a:endParaRPr sz="2500"/>
                    </a:p>
                  </a:txBody>
                  <a:tcPr marL="121900" marR="121900" marT="121900" marB="121900">
                    <a:solidFill>
                      <a:srgbClr val="FFF2CC"/>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6"/>
                  </a:ext>
                </a:extLst>
              </a:tr>
              <a:tr h="623192">
                <a:tc>
                  <a:txBody>
                    <a:bodyPr/>
                    <a:lstStyle/>
                    <a:p>
                      <a:pPr marL="0" lvl="0" indent="0" algn="l" rtl="0">
                        <a:spcBef>
                          <a:spcPts val="0"/>
                        </a:spcBef>
                        <a:spcAft>
                          <a:spcPts val="0"/>
                        </a:spcAft>
                        <a:buNone/>
                      </a:pPr>
                      <a:r>
                        <a:rPr lang="en-GB" sz="2500"/>
                        <a:t>What is the warning?</a:t>
                      </a:r>
                      <a:endParaRPr sz="2500"/>
                    </a:p>
                  </a:txBody>
                  <a:tcPr marL="121900" marR="121900" marT="121900" marB="121900">
                    <a:solidFill>
                      <a:srgbClr val="FFF2CC"/>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7"/>
                  </a:ext>
                </a:extLst>
              </a:tr>
              <a:tr h="623192">
                <a:tc>
                  <a:txBody>
                    <a:bodyPr/>
                    <a:lstStyle/>
                    <a:p>
                      <a:pPr marL="0" lvl="0" indent="0" algn="l" rtl="0">
                        <a:spcBef>
                          <a:spcPts val="0"/>
                        </a:spcBef>
                        <a:spcAft>
                          <a:spcPts val="0"/>
                        </a:spcAft>
                        <a:buNone/>
                      </a:pPr>
                      <a:r>
                        <a:rPr lang="en-GB" sz="2500"/>
                        <a:t>What is left behind?</a:t>
                      </a:r>
                      <a:endParaRPr sz="2500"/>
                    </a:p>
                  </a:txBody>
                  <a:tcPr marL="121900" marR="121900" marT="121900" marB="121900">
                    <a:solidFill>
                      <a:srgbClr val="FFF2CC"/>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8"/>
                  </a:ext>
                </a:extLst>
              </a:tr>
              <a:tr h="1002583">
                <a:tc>
                  <a:txBody>
                    <a:bodyPr/>
                    <a:lstStyle/>
                    <a:p>
                      <a:pPr marL="0" lvl="0" indent="0" algn="l" rtl="0">
                        <a:spcBef>
                          <a:spcPts val="0"/>
                        </a:spcBef>
                        <a:spcAft>
                          <a:spcPts val="0"/>
                        </a:spcAft>
                        <a:buNone/>
                      </a:pPr>
                      <a:r>
                        <a:rPr lang="en-GB" sz="2500"/>
                        <a:t>How does the wish come true?</a:t>
                      </a:r>
                      <a:endParaRPr sz="2500"/>
                    </a:p>
                  </a:txBody>
                  <a:tcPr marL="121900" marR="121900" marT="121900" marB="121900">
                    <a:solidFill>
                      <a:srgbClr val="FFF2CC"/>
                    </a:solidFill>
                  </a:tcPr>
                </a:tc>
                <a:tc>
                  <a:txBody>
                    <a:bodyPr/>
                    <a:lstStyle/>
                    <a:p>
                      <a:pPr marL="0" lvl="0" indent="0" algn="l" rtl="0">
                        <a:spcBef>
                          <a:spcPts val="0"/>
                        </a:spcBef>
                        <a:spcAft>
                          <a:spcPts val="0"/>
                        </a:spcAft>
                        <a:buNone/>
                      </a:pPr>
                      <a:endParaRPr sz="2500"/>
                    </a:p>
                  </a:txBody>
                  <a:tcPr marL="121900" marR="121900" marT="121900" marB="121900">
                    <a:solidFill>
                      <a:srgbClr val="D0E0E3"/>
                    </a:solidFill>
                  </a:tcPr>
                </a:tc>
                <a:extLst>
                  <a:ext uri="{0D108BD9-81ED-4DB2-BD59-A6C34878D82A}">
                    <a16:rowId xmlns:a16="http://schemas.microsoft.com/office/drawing/2014/main" val="10009"/>
                  </a:ext>
                </a:extLst>
              </a:tr>
            </a:tbl>
          </a:graphicData>
        </a:graphic>
      </p:graphicFrame>
      <p:sp>
        <p:nvSpPr>
          <p:cNvPr id="964" name="Google Shape;964;g8a74c5f8ee_0_447"/>
          <p:cNvSpPr txBox="1"/>
          <p:nvPr/>
        </p:nvSpPr>
        <p:spPr>
          <a:xfrm>
            <a:off x="313500" y="296100"/>
            <a:ext cx="3396400" cy="1271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Now add in your own ideas for a story that is similar. </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Remember to give it a title.</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5152046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68"/>
        <p:cNvGrpSpPr/>
        <p:nvPr/>
      </p:nvGrpSpPr>
      <p:grpSpPr>
        <a:xfrm>
          <a:off x="0" y="0"/>
          <a:ext cx="0" cy="0"/>
          <a:chOff x="0" y="0"/>
          <a:chExt cx="0" cy="0"/>
        </a:xfrm>
      </p:grpSpPr>
      <p:sp>
        <p:nvSpPr>
          <p:cNvPr id="969" name="Google Shape;969;g8a74c5f8ee_0_393"/>
          <p:cNvSpPr txBox="1"/>
          <p:nvPr/>
        </p:nvSpPr>
        <p:spPr>
          <a:xfrm>
            <a:off x="206100" y="4928000"/>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Opening.</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 </a:t>
            </a:r>
            <a:endParaRPr sz="1867" kern="0">
              <a:solidFill>
                <a:srgbClr val="000000"/>
              </a:solidFill>
              <a:latin typeface="Arial"/>
              <a:cs typeface="Arial"/>
              <a:sym typeface="Arial"/>
            </a:endParaRPr>
          </a:p>
        </p:txBody>
      </p:sp>
      <p:sp>
        <p:nvSpPr>
          <p:cNvPr id="970" name="Google Shape;970;g8a74c5f8ee_0_393"/>
          <p:cNvSpPr txBox="1"/>
          <p:nvPr/>
        </p:nvSpPr>
        <p:spPr>
          <a:xfrm>
            <a:off x="1030533" y="2218200"/>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Build Up.</a:t>
            </a:r>
            <a:endParaRPr sz="1867" u="sng"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
        <p:nvSpPr>
          <p:cNvPr id="971" name="Google Shape;971;g8a74c5f8ee_0_393"/>
          <p:cNvSpPr txBox="1"/>
          <p:nvPr/>
        </p:nvSpPr>
        <p:spPr>
          <a:xfrm>
            <a:off x="8145067" y="1918367"/>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Resolution.</a:t>
            </a:r>
            <a:endParaRPr sz="1867" u="sng" kern="0">
              <a:solidFill>
                <a:srgbClr val="000000"/>
              </a:solidFill>
              <a:latin typeface="Arial"/>
              <a:cs typeface="Arial"/>
              <a:sym typeface="Arial"/>
            </a:endParaRPr>
          </a:p>
          <a:p>
            <a:pPr defTabSz="1219170">
              <a:buClr>
                <a:srgbClr val="000000"/>
              </a:buClr>
            </a:pPr>
            <a:endParaRPr sz="1867" u="sng" kern="0">
              <a:solidFill>
                <a:srgbClr val="000000"/>
              </a:solidFill>
              <a:latin typeface="Arial"/>
              <a:cs typeface="Arial"/>
              <a:sym typeface="Arial"/>
            </a:endParaRPr>
          </a:p>
        </p:txBody>
      </p:sp>
      <p:sp>
        <p:nvSpPr>
          <p:cNvPr id="972" name="Google Shape;972;g8a74c5f8ee_0_393"/>
          <p:cNvSpPr txBox="1"/>
          <p:nvPr/>
        </p:nvSpPr>
        <p:spPr>
          <a:xfrm>
            <a:off x="8145067" y="4517600"/>
            <a:ext cx="3969200" cy="22280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Conclusion.</a:t>
            </a:r>
            <a:endParaRPr sz="1867" u="sng"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a:t>
            </a:r>
            <a:endParaRPr sz="1867" kern="0">
              <a:solidFill>
                <a:srgbClr val="000000"/>
              </a:solidFill>
              <a:latin typeface="Arial"/>
              <a:cs typeface="Arial"/>
              <a:sym typeface="Arial"/>
            </a:endParaRPr>
          </a:p>
          <a:p>
            <a:pPr defTabSz="1219170">
              <a:buClr>
                <a:srgbClr val="000000"/>
              </a:buClr>
            </a:pPr>
            <a:endParaRPr sz="1867" u="sng" kern="0">
              <a:solidFill>
                <a:srgbClr val="000000"/>
              </a:solidFill>
              <a:latin typeface="Arial"/>
              <a:cs typeface="Arial"/>
              <a:sym typeface="Arial"/>
            </a:endParaRPr>
          </a:p>
        </p:txBody>
      </p:sp>
      <p:sp>
        <p:nvSpPr>
          <p:cNvPr id="973" name="Google Shape;973;g8a74c5f8ee_0_393"/>
          <p:cNvSpPr txBox="1"/>
          <p:nvPr/>
        </p:nvSpPr>
        <p:spPr>
          <a:xfrm>
            <a:off x="4253333" y="100767"/>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Climax.</a:t>
            </a:r>
            <a:endParaRPr sz="1867" u="sng"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
        <p:nvSpPr>
          <p:cNvPr id="974" name="Google Shape;974;g8a74c5f8ee_0_393"/>
          <p:cNvSpPr txBox="1"/>
          <p:nvPr/>
        </p:nvSpPr>
        <p:spPr>
          <a:xfrm>
            <a:off x="112433" y="224867"/>
            <a:ext cx="3672400" cy="1218000"/>
          </a:xfrm>
          <a:prstGeom prst="rect">
            <a:avLst/>
          </a:prstGeom>
          <a:solidFill>
            <a:srgbClr val="F4CCCC"/>
          </a:solidFill>
          <a:ln>
            <a:noFill/>
          </a:ln>
        </p:spPr>
        <p:txBody>
          <a:bodyPr spcFirstLastPara="1" wrap="square" lIns="121900" tIns="121900" rIns="121900" bIns="121900" anchor="t" anchorCtr="0">
            <a:noAutofit/>
          </a:bodyPr>
          <a:lstStyle/>
          <a:p>
            <a:pPr defTabSz="1219170">
              <a:buClr>
                <a:srgbClr val="000000"/>
              </a:buClr>
            </a:pPr>
            <a:r>
              <a:rPr lang="en-GB" sz="1867" b="1" kern="0">
                <a:solidFill>
                  <a:srgbClr val="000000"/>
                </a:solidFill>
                <a:latin typeface="Arial"/>
                <a:cs typeface="Arial"/>
                <a:sym typeface="Arial"/>
              </a:rPr>
              <a:t>My Story Mountain.</a:t>
            </a:r>
            <a:endParaRPr sz="1867" b="1" kern="0">
              <a:solidFill>
                <a:srgbClr val="000000"/>
              </a:solidFill>
              <a:latin typeface="Arial"/>
              <a:cs typeface="Arial"/>
              <a:sym typeface="Arial"/>
            </a:endParaRPr>
          </a:p>
          <a:p>
            <a:pPr defTabSz="1219170">
              <a:buClr>
                <a:srgbClr val="000000"/>
              </a:buClr>
            </a:pPr>
            <a:endParaRPr sz="1867" b="1" kern="0">
              <a:solidFill>
                <a:srgbClr val="000000"/>
              </a:solidFill>
              <a:latin typeface="Arial"/>
              <a:cs typeface="Arial"/>
              <a:sym typeface="Arial"/>
            </a:endParaRPr>
          </a:p>
          <a:p>
            <a:pPr defTabSz="1219170">
              <a:buClr>
                <a:srgbClr val="000000"/>
              </a:buClr>
            </a:pPr>
            <a:endParaRPr sz="1867" b="1" kern="0">
              <a:solidFill>
                <a:srgbClr val="000000"/>
              </a:solidFill>
              <a:latin typeface="Arial"/>
              <a:cs typeface="Arial"/>
              <a:sym typeface="Arial"/>
            </a:endParaRPr>
          </a:p>
        </p:txBody>
      </p:sp>
    </p:spTree>
    <p:extLst>
      <p:ext uri="{BB962C8B-B14F-4D97-AF65-F5344CB8AC3E}">
        <p14:creationId xmlns:p14="http://schemas.microsoft.com/office/powerpoint/2010/main" val="6178199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978"/>
        <p:cNvGrpSpPr/>
        <p:nvPr/>
      </p:nvGrpSpPr>
      <p:grpSpPr>
        <a:xfrm>
          <a:off x="0" y="0"/>
          <a:ext cx="0" cy="0"/>
          <a:chOff x="0" y="0"/>
          <a:chExt cx="0" cy="0"/>
        </a:xfrm>
      </p:grpSpPr>
      <p:pic>
        <p:nvPicPr>
          <p:cNvPr id="979" name="Google Shape;979;g89b7cefb9b_0_707"/>
          <p:cNvPicPr preferRelativeResize="0"/>
          <p:nvPr/>
        </p:nvPicPr>
        <p:blipFill rotWithShape="1">
          <a:blip r:embed="rId3">
            <a:alphaModFix/>
          </a:blip>
          <a:srcRect/>
          <a:stretch/>
        </p:blipFill>
        <p:spPr>
          <a:xfrm>
            <a:off x="251267" y="284168"/>
            <a:ext cx="1756133" cy="1760633"/>
          </a:xfrm>
          <a:prstGeom prst="rect">
            <a:avLst/>
          </a:prstGeom>
          <a:noFill/>
          <a:ln>
            <a:noFill/>
          </a:ln>
        </p:spPr>
      </p:pic>
      <p:pic>
        <p:nvPicPr>
          <p:cNvPr id="980" name="Google Shape;980;g89b7cefb9b_0_707"/>
          <p:cNvPicPr preferRelativeResize="0"/>
          <p:nvPr/>
        </p:nvPicPr>
        <p:blipFill>
          <a:blip r:embed="rId4">
            <a:alphaModFix/>
          </a:blip>
          <a:stretch>
            <a:fillRect/>
          </a:stretch>
        </p:blipFill>
        <p:spPr>
          <a:xfrm>
            <a:off x="3332484" y="284167"/>
            <a:ext cx="5527033" cy="759967"/>
          </a:xfrm>
          <a:prstGeom prst="rect">
            <a:avLst/>
          </a:prstGeom>
          <a:noFill/>
          <a:ln>
            <a:noFill/>
          </a:ln>
        </p:spPr>
      </p:pic>
      <p:sp>
        <p:nvSpPr>
          <p:cNvPr id="981" name="Google Shape;981;g89b7cefb9b_0_707"/>
          <p:cNvSpPr txBox="1"/>
          <p:nvPr/>
        </p:nvSpPr>
        <p:spPr>
          <a:xfrm>
            <a:off x="367000" y="2154967"/>
            <a:ext cx="11458000" cy="4035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b="1" u="sng" kern="0">
                <a:solidFill>
                  <a:srgbClr val="000000"/>
                </a:solidFill>
                <a:latin typeface="Arial"/>
                <a:cs typeface="Arial"/>
                <a:sym typeface="Arial"/>
              </a:rPr>
              <a:t>WALT use and spell the words from the Year 3 and 4 word list.</a:t>
            </a:r>
            <a:endParaRPr sz="2667" b="1" u="sng" kern="0">
              <a:solidFill>
                <a:srgbClr val="000000"/>
              </a:solidFill>
              <a:latin typeface="Arial"/>
              <a:cs typeface="Arial"/>
              <a:sym typeface="Arial"/>
            </a:endParaRPr>
          </a:p>
          <a:p>
            <a:pPr defTabSz="1219170">
              <a:buClr>
                <a:srgbClr val="000000"/>
              </a:buClr>
            </a:pPr>
            <a:endParaRPr sz="2667" b="1" u="sng"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How did you get on yesterday? We have more practise for you today.</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Remember that you need to keep up learning your spellings all the time at home. Choose a few from your list each day and practise them. You could use pyramid writing, rainbow writing or look, say, cover, spell and check.</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20131831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985"/>
        <p:cNvGrpSpPr/>
        <p:nvPr/>
      </p:nvGrpSpPr>
      <p:grpSpPr>
        <a:xfrm>
          <a:off x="0" y="0"/>
          <a:ext cx="0" cy="0"/>
          <a:chOff x="0" y="0"/>
          <a:chExt cx="0" cy="0"/>
        </a:xfrm>
      </p:grpSpPr>
      <p:sp>
        <p:nvSpPr>
          <p:cNvPr id="986" name="Google Shape;986;g89b7cefb9b_0_713"/>
          <p:cNvSpPr txBox="1"/>
          <p:nvPr/>
        </p:nvSpPr>
        <p:spPr>
          <a:xfrm>
            <a:off x="230367" y="210467"/>
            <a:ext cx="5248000" cy="1965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The incorrect spelling from your Year 3 and 4 list has been circled.</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Write down the correct spellings.</a:t>
            </a:r>
            <a:endParaRPr sz="2667" kern="0">
              <a:solidFill>
                <a:srgbClr val="000000"/>
              </a:solidFill>
              <a:latin typeface="Arial"/>
              <a:cs typeface="Arial"/>
              <a:sym typeface="Arial"/>
            </a:endParaRPr>
          </a:p>
        </p:txBody>
      </p:sp>
      <p:sp>
        <p:nvSpPr>
          <p:cNvPr id="987" name="Google Shape;987;g89b7cefb9b_0_713"/>
          <p:cNvSpPr txBox="1"/>
          <p:nvPr/>
        </p:nvSpPr>
        <p:spPr>
          <a:xfrm>
            <a:off x="6096000" y="330033"/>
            <a:ext cx="5248000" cy="1965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Find the incorrect spelling from your Year 3 and 4 list.</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Write down the correct spellings.</a:t>
            </a:r>
            <a:endParaRPr sz="2667" kern="0">
              <a:solidFill>
                <a:srgbClr val="000000"/>
              </a:solidFill>
              <a:latin typeface="Arial"/>
              <a:cs typeface="Arial"/>
              <a:sym typeface="Arial"/>
            </a:endParaRPr>
          </a:p>
        </p:txBody>
      </p:sp>
      <p:pic>
        <p:nvPicPr>
          <p:cNvPr id="988" name="Google Shape;988;g89b7cefb9b_0_713"/>
          <p:cNvPicPr preferRelativeResize="0"/>
          <p:nvPr/>
        </p:nvPicPr>
        <p:blipFill>
          <a:blip r:embed="rId3">
            <a:alphaModFix/>
          </a:blip>
          <a:stretch>
            <a:fillRect/>
          </a:stretch>
        </p:blipFill>
        <p:spPr>
          <a:xfrm>
            <a:off x="203201" y="2498834"/>
            <a:ext cx="5725508" cy="4155967"/>
          </a:xfrm>
          <a:prstGeom prst="rect">
            <a:avLst/>
          </a:prstGeom>
          <a:noFill/>
          <a:ln>
            <a:noFill/>
          </a:ln>
        </p:spPr>
      </p:pic>
      <p:pic>
        <p:nvPicPr>
          <p:cNvPr id="989" name="Google Shape;989;g89b7cefb9b_0_713"/>
          <p:cNvPicPr preferRelativeResize="0"/>
          <p:nvPr/>
        </p:nvPicPr>
        <p:blipFill>
          <a:blip r:embed="rId4">
            <a:alphaModFix/>
          </a:blip>
          <a:stretch>
            <a:fillRect/>
          </a:stretch>
        </p:blipFill>
        <p:spPr>
          <a:xfrm>
            <a:off x="6131909" y="2498833"/>
            <a:ext cx="5856892" cy="3988840"/>
          </a:xfrm>
          <a:prstGeom prst="rect">
            <a:avLst/>
          </a:prstGeom>
          <a:noFill/>
          <a:ln>
            <a:noFill/>
          </a:ln>
        </p:spPr>
      </p:pic>
    </p:spTree>
    <p:extLst>
      <p:ext uri="{BB962C8B-B14F-4D97-AF65-F5344CB8AC3E}">
        <p14:creationId xmlns:p14="http://schemas.microsoft.com/office/powerpoint/2010/main" val="16615987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93"/>
        <p:cNvGrpSpPr/>
        <p:nvPr/>
      </p:nvGrpSpPr>
      <p:grpSpPr>
        <a:xfrm>
          <a:off x="0" y="0"/>
          <a:ext cx="0" cy="0"/>
          <a:chOff x="0" y="0"/>
          <a:chExt cx="0" cy="0"/>
        </a:xfrm>
      </p:grpSpPr>
      <p:sp>
        <p:nvSpPr>
          <p:cNvPr id="994" name="Google Shape;994;g89b7cefb9b_0_720"/>
          <p:cNvSpPr txBox="1"/>
          <p:nvPr/>
        </p:nvSpPr>
        <p:spPr>
          <a:xfrm>
            <a:off x="4579333" y="503233"/>
            <a:ext cx="3387200" cy="13380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3333" kern="0">
                <a:solidFill>
                  <a:srgbClr val="000000"/>
                </a:solidFill>
                <a:latin typeface="Arial"/>
                <a:cs typeface="Arial"/>
                <a:sym typeface="Arial"/>
              </a:rPr>
              <a:t>Here are your answers.</a:t>
            </a:r>
            <a:endParaRPr sz="3333" kern="0">
              <a:solidFill>
                <a:srgbClr val="000000"/>
              </a:solidFill>
              <a:latin typeface="Arial"/>
              <a:cs typeface="Arial"/>
              <a:sym typeface="Arial"/>
            </a:endParaRPr>
          </a:p>
        </p:txBody>
      </p:sp>
      <p:pic>
        <p:nvPicPr>
          <p:cNvPr id="995" name="Google Shape;995;g89b7cefb9b_0_720"/>
          <p:cNvPicPr preferRelativeResize="0"/>
          <p:nvPr/>
        </p:nvPicPr>
        <p:blipFill>
          <a:blip r:embed="rId3">
            <a:alphaModFix/>
          </a:blip>
          <a:stretch>
            <a:fillRect/>
          </a:stretch>
        </p:blipFill>
        <p:spPr>
          <a:xfrm>
            <a:off x="746801" y="503234"/>
            <a:ext cx="2682567" cy="5856933"/>
          </a:xfrm>
          <a:prstGeom prst="rect">
            <a:avLst/>
          </a:prstGeom>
          <a:noFill/>
          <a:ln>
            <a:noFill/>
          </a:ln>
        </p:spPr>
      </p:pic>
      <p:pic>
        <p:nvPicPr>
          <p:cNvPr id="996" name="Google Shape;996;g89b7cefb9b_0_720"/>
          <p:cNvPicPr preferRelativeResize="0"/>
          <p:nvPr/>
        </p:nvPicPr>
        <p:blipFill>
          <a:blip r:embed="rId4">
            <a:alphaModFix/>
          </a:blip>
          <a:stretch>
            <a:fillRect/>
          </a:stretch>
        </p:blipFill>
        <p:spPr>
          <a:xfrm>
            <a:off x="8785431" y="503234"/>
            <a:ext cx="2682567" cy="5630516"/>
          </a:xfrm>
          <a:prstGeom prst="rect">
            <a:avLst/>
          </a:prstGeom>
          <a:noFill/>
          <a:ln>
            <a:noFill/>
          </a:ln>
        </p:spPr>
      </p:pic>
    </p:spTree>
    <p:extLst>
      <p:ext uri="{BB962C8B-B14F-4D97-AF65-F5344CB8AC3E}">
        <p14:creationId xmlns:p14="http://schemas.microsoft.com/office/powerpoint/2010/main" val="6348438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000"/>
        <p:cNvGrpSpPr/>
        <p:nvPr/>
      </p:nvGrpSpPr>
      <p:grpSpPr>
        <a:xfrm>
          <a:off x="0" y="0"/>
          <a:ext cx="0" cy="0"/>
          <a:chOff x="0" y="0"/>
          <a:chExt cx="0" cy="0"/>
        </a:xfrm>
      </p:grpSpPr>
      <p:sp>
        <p:nvSpPr>
          <p:cNvPr id="1001" name="Google Shape;1001;g89b7cefb9b_0_726"/>
          <p:cNvSpPr txBox="1"/>
          <p:nvPr/>
        </p:nvSpPr>
        <p:spPr>
          <a:xfrm>
            <a:off x="230367" y="210467"/>
            <a:ext cx="5248000" cy="1965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The incorrect spelling from your Year 3 and 4 list has been circled.</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Write down the correct spellings.</a:t>
            </a:r>
            <a:endParaRPr sz="2667" kern="0">
              <a:solidFill>
                <a:srgbClr val="000000"/>
              </a:solidFill>
              <a:latin typeface="Arial"/>
              <a:cs typeface="Arial"/>
              <a:sym typeface="Arial"/>
            </a:endParaRPr>
          </a:p>
        </p:txBody>
      </p:sp>
      <p:sp>
        <p:nvSpPr>
          <p:cNvPr id="1002" name="Google Shape;1002;g89b7cefb9b_0_726"/>
          <p:cNvSpPr txBox="1"/>
          <p:nvPr/>
        </p:nvSpPr>
        <p:spPr>
          <a:xfrm>
            <a:off x="6096000" y="330033"/>
            <a:ext cx="5248000" cy="1965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Find the incorrect spelling from your Year 3 and 4 list.</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Write down the correct spellings.</a:t>
            </a:r>
            <a:endParaRPr sz="2667" kern="0">
              <a:solidFill>
                <a:srgbClr val="000000"/>
              </a:solidFill>
              <a:latin typeface="Arial"/>
              <a:cs typeface="Arial"/>
              <a:sym typeface="Arial"/>
            </a:endParaRPr>
          </a:p>
        </p:txBody>
      </p:sp>
      <p:pic>
        <p:nvPicPr>
          <p:cNvPr id="1003" name="Google Shape;1003;g89b7cefb9b_0_726"/>
          <p:cNvPicPr preferRelativeResize="0"/>
          <p:nvPr/>
        </p:nvPicPr>
        <p:blipFill>
          <a:blip r:embed="rId3">
            <a:alphaModFix/>
          </a:blip>
          <a:stretch>
            <a:fillRect/>
          </a:stretch>
        </p:blipFill>
        <p:spPr>
          <a:xfrm>
            <a:off x="203200" y="2498834"/>
            <a:ext cx="5702373" cy="4155967"/>
          </a:xfrm>
          <a:prstGeom prst="rect">
            <a:avLst/>
          </a:prstGeom>
          <a:noFill/>
          <a:ln>
            <a:noFill/>
          </a:ln>
        </p:spPr>
      </p:pic>
      <p:pic>
        <p:nvPicPr>
          <p:cNvPr id="1004" name="Google Shape;1004;g89b7cefb9b_0_726"/>
          <p:cNvPicPr preferRelativeResize="0"/>
          <p:nvPr/>
        </p:nvPicPr>
        <p:blipFill>
          <a:blip r:embed="rId4">
            <a:alphaModFix/>
          </a:blip>
          <a:stretch>
            <a:fillRect/>
          </a:stretch>
        </p:blipFill>
        <p:spPr>
          <a:xfrm>
            <a:off x="6634674" y="2498834"/>
            <a:ext cx="4709343" cy="4155967"/>
          </a:xfrm>
          <a:prstGeom prst="rect">
            <a:avLst/>
          </a:prstGeom>
          <a:noFill/>
          <a:ln>
            <a:noFill/>
          </a:ln>
        </p:spPr>
      </p:pic>
    </p:spTree>
    <p:extLst>
      <p:ext uri="{BB962C8B-B14F-4D97-AF65-F5344CB8AC3E}">
        <p14:creationId xmlns:p14="http://schemas.microsoft.com/office/powerpoint/2010/main" val="40694439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08"/>
        <p:cNvGrpSpPr/>
        <p:nvPr/>
      </p:nvGrpSpPr>
      <p:grpSpPr>
        <a:xfrm>
          <a:off x="0" y="0"/>
          <a:ext cx="0" cy="0"/>
          <a:chOff x="0" y="0"/>
          <a:chExt cx="0" cy="0"/>
        </a:xfrm>
      </p:grpSpPr>
      <p:sp>
        <p:nvSpPr>
          <p:cNvPr id="1009" name="Google Shape;1009;g89b7cefb9b_0_733"/>
          <p:cNvSpPr txBox="1"/>
          <p:nvPr/>
        </p:nvSpPr>
        <p:spPr>
          <a:xfrm>
            <a:off x="4579333" y="503233"/>
            <a:ext cx="3387200" cy="13380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3333" kern="0">
                <a:solidFill>
                  <a:srgbClr val="000000"/>
                </a:solidFill>
                <a:latin typeface="Arial"/>
                <a:cs typeface="Arial"/>
                <a:sym typeface="Arial"/>
              </a:rPr>
              <a:t>Here are your answers.</a:t>
            </a:r>
            <a:endParaRPr sz="3333" kern="0">
              <a:solidFill>
                <a:srgbClr val="000000"/>
              </a:solidFill>
              <a:latin typeface="Arial"/>
              <a:cs typeface="Arial"/>
              <a:sym typeface="Arial"/>
            </a:endParaRPr>
          </a:p>
        </p:txBody>
      </p:sp>
      <p:pic>
        <p:nvPicPr>
          <p:cNvPr id="1010" name="Google Shape;1010;g89b7cefb9b_0_733"/>
          <p:cNvPicPr preferRelativeResize="0"/>
          <p:nvPr/>
        </p:nvPicPr>
        <p:blipFill>
          <a:blip r:embed="rId3">
            <a:alphaModFix/>
          </a:blip>
          <a:stretch>
            <a:fillRect/>
          </a:stretch>
        </p:blipFill>
        <p:spPr>
          <a:xfrm>
            <a:off x="328667" y="503234"/>
            <a:ext cx="2807251" cy="5948367"/>
          </a:xfrm>
          <a:prstGeom prst="rect">
            <a:avLst/>
          </a:prstGeom>
          <a:noFill/>
          <a:ln>
            <a:noFill/>
          </a:ln>
        </p:spPr>
      </p:pic>
      <p:pic>
        <p:nvPicPr>
          <p:cNvPr id="1011" name="Google Shape;1011;g89b7cefb9b_0_733"/>
          <p:cNvPicPr preferRelativeResize="0"/>
          <p:nvPr/>
        </p:nvPicPr>
        <p:blipFill>
          <a:blip r:embed="rId4">
            <a:alphaModFix/>
          </a:blip>
          <a:stretch>
            <a:fillRect/>
          </a:stretch>
        </p:blipFill>
        <p:spPr>
          <a:xfrm>
            <a:off x="8817564" y="503233"/>
            <a:ext cx="2807267" cy="5843392"/>
          </a:xfrm>
          <a:prstGeom prst="rect">
            <a:avLst/>
          </a:prstGeom>
          <a:noFill/>
          <a:ln>
            <a:noFill/>
          </a:ln>
        </p:spPr>
      </p:pic>
    </p:spTree>
    <p:extLst>
      <p:ext uri="{BB962C8B-B14F-4D97-AF65-F5344CB8AC3E}">
        <p14:creationId xmlns:p14="http://schemas.microsoft.com/office/powerpoint/2010/main" val="31931242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015"/>
        <p:cNvGrpSpPr/>
        <p:nvPr/>
      </p:nvGrpSpPr>
      <p:grpSpPr>
        <a:xfrm>
          <a:off x="0" y="0"/>
          <a:ext cx="0" cy="0"/>
          <a:chOff x="0" y="0"/>
          <a:chExt cx="0" cy="0"/>
        </a:xfrm>
      </p:grpSpPr>
      <p:sp>
        <p:nvSpPr>
          <p:cNvPr id="1016" name="Google Shape;1016;g89b7cefb9b_0_739"/>
          <p:cNvSpPr txBox="1"/>
          <p:nvPr/>
        </p:nvSpPr>
        <p:spPr>
          <a:xfrm>
            <a:off x="230367" y="210467"/>
            <a:ext cx="5248000" cy="1965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The incorrect spelling from your Year 3 and 4 list has been circled.</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Write down the correct spellings.</a:t>
            </a:r>
            <a:endParaRPr sz="2667" kern="0">
              <a:solidFill>
                <a:srgbClr val="000000"/>
              </a:solidFill>
              <a:latin typeface="Arial"/>
              <a:cs typeface="Arial"/>
              <a:sym typeface="Arial"/>
            </a:endParaRPr>
          </a:p>
        </p:txBody>
      </p:sp>
      <p:sp>
        <p:nvSpPr>
          <p:cNvPr id="1017" name="Google Shape;1017;g89b7cefb9b_0_739"/>
          <p:cNvSpPr txBox="1"/>
          <p:nvPr/>
        </p:nvSpPr>
        <p:spPr>
          <a:xfrm>
            <a:off x="6096000" y="330033"/>
            <a:ext cx="5248000" cy="1965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Find the incorrect spelling from your Year 3 and 4 list.</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Write down the correct spellings.</a:t>
            </a:r>
            <a:endParaRPr sz="2667" kern="0">
              <a:solidFill>
                <a:srgbClr val="000000"/>
              </a:solidFill>
              <a:latin typeface="Arial"/>
              <a:cs typeface="Arial"/>
              <a:sym typeface="Arial"/>
            </a:endParaRPr>
          </a:p>
        </p:txBody>
      </p:sp>
      <p:pic>
        <p:nvPicPr>
          <p:cNvPr id="1018" name="Google Shape;1018;g89b7cefb9b_0_739"/>
          <p:cNvPicPr preferRelativeResize="0"/>
          <p:nvPr/>
        </p:nvPicPr>
        <p:blipFill>
          <a:blip r:embed="rId3">
            <a:alphaModFix/>
          </a:blip>
          <a:stretch>
            <a:fillRect/>
          </a:stretch>
        </p:blipFill>
        <p:spPr>
          <a:xfrm>
            <a:off x="203200" y="2379267"/>
            <a:ext cx="5444541" cy="4275533"/>
          </a:xfrm>
          <a:prstGeom prst="rect">
            <a:avLst/>
          </a:prstGeom>
          <a:noFill/>
          <a:ln>
            <a:noFill/>
          </a:ln>
        </p:spPr>
      </p:pic>
      <p:pic>
        <p:nvPicPr>
          <p:cNvPr id="1019" name="Google Shape;1019;g89b7cefb9b_0_739"/>
          <p:cNvPicPr preferRelativeResize="0"/>
          <p:nvPr/>
        </p:nvPicPr>
        <p:blipFill>
          <a:blip r:embed="rId4">
            <a:alphaModFix/>
          </a:blip>
          <a:stretch>
            <a:fillRect/>
          </a:stretch>
        </p:blipFill>
        <p:spPr>
          <a:xfrm>
            <a:off x="5850942" y="2498834"/>
            <a:ext cx="5763364" cy="4155967"/>
          </a:xfrm>
          <a:prstGeom prst="rect">
            <a:avLst/>
          </a:prstGeom>
          <a:noFill/>
          <a:ln>
            <a:noFill/>
          </a:ln>
        </p:spPr>
      </p:pic>
    </p:spTree>
    <p:extLst>
      <p:ext uri="{BB962C8B-B14F-4D97-AF65-F5344CB8AC3E}">
        <p14:creationId xmlns:p14="http://schemas.microsoft.com/office/powerpoint/2010/main" val="2475534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23"/>
        <p:cNvGrpSpPr/>
        <p:nvPr/>
      </p:nvGrpSpPr>
      <p:grpSpPr>
        <a:xfrm>
          <a:off x="0" y="0"/>
          <a:ext cx="0" cy="0"/>
          <a:chOff x="0" y="0"/>
          <a:chExt cx="0" cy="0"/>
        </a:xfrm>
      </p:grpSpPr>
      <p:sp>
        <p:nvSpPr>
          <p:cNvPr id="1024" name="Google Shape;1024;g89b7cefb9b_0_746"/>
          <p:cNvSpPr txBox="1"/>
          <p:nvPr/>
        </p:nvSpPr>
        <p:spPr>
          <a:xfrm>
            <a:off x="4579333" y="503233"/>
            <a:ext cx="3387200" cy="13380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3333" kern="0">
                <a:solidFill>
                  <a:srgbClr val="000000"/>
                </a:solidFill>
                <a:latin typeface="Arial"/>
                <a:cs typeface="Arial"/>
                <a:sym typeface="Arial"/>
              </a:rPr>
              <a:t>Here are your answers.</a:t>
            </a:r>
            <a:endParaRPr sz="3333" kern="0">
              <a:solidFill>
                <a:srgbClr val="000000"/>
              </a:solidFill>
              <a:latin typeface="Arial"/>
              <a:cs typeface="Arial"/>
              <a:sym typeface="Arial"/>
            </a:endParaRPr>
          </a:p>
        </p:txBody>
      </p:sp>
      <p:pic>
        <p:nvPicPr>
          <p:cNvPr id="1025" name="Google Shape;1025;g89b7cefb9b_0_746"/>
          <p:cNvPicPr preferRelativeResize="0"/>
          <p:nvPr/>
        </p:nvPicPr>
        <p:blipFill>
          <a:blip r:embed="rId3">
            <a:alphaModFix/>
          </a:blip>
          <a:stretch>
            <a:fillRect/>
          </a:stretch>
        </p:blipFill>
        <p:spPr>
          <a:xfrm>
            <a:off x="412301" y="503234"/>
            <a:ext cx="2431633" cy="5997033"/>
          </a:xfrm>
          <a:prstGeom prst="rect">
            <a:avLst/>
          </a:prstGeom>
          <a:noFill/>
          <a:ln>
            <a:noFill/>
          </a:ln>
        </p:spPr>
      </p:pic>
      <p:pic>
        <p:nvPicPr>
          <p:cNvPr id="1026" name="Google Shape;1026;g89b7cefb9b_0_746"/>
          <p:cNvPicPr preferRelativeResize="0"/>
          <p:nvPr/>
        </p:nvPicPr>
        <p:blipFill>
          <a:blip r:embed="rId4">
            <a:alphaModFix/>
          </a:blip>
          <a:stretch>
            <a:fillRect/>
          </a:stretch>
        </p:blipFill>
        <p:spPr>
          <a:xfrm>
            <a:off x="9086848" y="503234"/>
            <a:ext cx="2555385" cy="5997033"/>
          </a:xfrm>
          <a:prstGeom prst="rect">
            <a:avLst/>
          </a:prstGeom>
          <a:noFill/>
          <a:ln>
            <a:noFill/>
          </a:ln>
        </p:spPr>
      </p:pic>
    </p:spTree>
    <p:extLst>
      <p:ext uri="{BB962C8B-B14F-4D97-AF65-F5344CB8AC3E}">
        <p14:creationId xmlns:p14="http://schemas.microsoft.com/office/powerpoint/2010/main" val="5620230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030"/>
        <p:cNvGrpSpPr/>
        <p:nvPr/>
      </p:nvGrpSpPr>
      <p:grpSpPr>
        <a:xfrm>
          <a:off x="0" y="0"/>
          <a:ext cx="0" cy="0"/>
          <a:chOff x="0" y="0"/>
          <a:chExt cx="0" cy="0"/>
        </a:xfrm>
      </p:grpSpPr>
      <p:sp>
        <p:nvSpPr>
          <p:cNvPr id="1031" name="Google Shape;1031;p61"/>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1032" name="Google Shape;1032;p61"/>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1033" name="Google Shape;1033;p61"/>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27847822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037"/>
        <p:cNvGrpSpPr/>
        <p:nvPr/>
      </p:nvGrpSpPr>
      <p:grpSpPr>
        <a:xfrm>
          <a:off x="0" y="0"/>
          <a:ext cx="0" cy="0"/>
          <a:chOff x="0" y="0"/>
          <a:chExt cx="0" cy="0"/>
        </a:xfrm>
      </p:grpSpPr>
      <p:sp>
        <p:nvSpPr>
          <p:cNvPr id="1038" name="Google Shape;1038;g89e57cb40d_0_112"/>
          <p:cNvSpPr txBox="1"/>
          <p:nvPr/>
        </p:nvSpPr>
        <p:spPr>
          <a:xfrm>
            <a:off x="232800" y="234900"/>
            <a:ext cx="11353200" cy="5129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4000" kern="0">
                <a:solidFill>
                  <a:srgbClr val="000000"/>
                </a:solidFill>
                <a:latin typeface="Arial"/>
                <a:cs typeface="Arial"/>
                <a:sym typeface="Arial"/>
              </a:rPr>
              <a:t>Time to think about next year....</a:t>
            </a:r>
            <a:endParaRPr sz="4000" kern="0">
              <a:solidFill>
                <a:srgbClr val="000000"/>
              </a:solidFill>
              <a:latin typeface="Arial"/>
              <a:cs typeface="Arial"/>
              <a:sym typeface="Arial"/>
            </a:endParaRPr>
          </a:p>
          <a:p>
            <a:pPr algn="ctr" defTabSz="1219170">
              <a:buClr>
                <a:srgbClr val="000000"/>
              </a:buClr>
            </a:pPr>
            <a:r>
              <a:rPr lang="en-GB" sz="4000" kern="0">
                <a:solidFill>
                  <a:srgbClr val="000000"/>
                </a:solidFill>
                <a:latin typeface="Arial"/>
                <a:cs typeface="Arial"/>
                <a:sym typeface="Arial"/>
              </a:rPr>
              <a:t>What would you like your teacher to be like when we come back to school in September?</a:t>
            </a:r>
            <a:endParaRPr sz="4000" kern="0">
              <a:solidFill>
                <a:srgbClr val="000000"/>
              </a:solidFill>
              <a:latin typeface="Arial"/>
              <a:cs typeface="Arial"/>
              <a:sym typeface="Arial"/>
            </a:endParaRPr>
          </a:p>
          <a:p>
            <a:pPr algn="ctr" defTabSz="1219170">
              <a:buClr>
                <a:srgbClr val="000000"/>
              </a:buClr>
            </a:pPr>
            <a:endParaRPr sz="4000" kern="0">
              <a:solidFill>
                <a:srgbClr val="000000"/>
              </a:solidFill>
              <a:latin typeface="Arial"/>
              <a:cs typeface="Arial"/>
              <a:sym typeface="Arial"/>
            </a:endParaRPr>
          </a:p>
          <a:p>
            <a:pPr algn="ctr" defTabSz="1219170">
              <a:buClr>
                <a:srgbClr val="000000"/>
              </a:buClr>
            </a:pPr>
            <a:r>
              <a:rPr lang="en-GB" sz="4000" kern="0">
                <a:solidFill>
                  <a:srgbClr val="000000"/>
                </a:solidFill>
                <a:latin typeface="Arial"/>
                <a:cs typeface="Arial"/>
                <a:sym typeface="Arial"/>
              </a:rPr>
              <a:t>Look at what some of the children on the next slide are hoping for.</a:t>
            </a:r>
            <a:endParaRPr sz="4000" kern="0">
              <a:solidFill>
                <a:srgbClr val="000000"/>
              </a:solidFill>
              <a:latin typeface="Arial"/>
              <a:cs typeface="Arial"/>
              <a:sym typeface="Arial"/>
            </a:endParaRPr>
          </a:p>
          <a:p>
            <a:pPr algn="ctr" defTabSz="1219170">
              <a:buClr>
                <a:srgbClr val="000000"/>
              </a:buClr>
            </a:pPr>
            <a:endParaRPr sz="4000" kern="0">
              <a:solidFill>
                <a:srgbClr val="000000"/>
              </a:solidFill>
              <a:latin typeface="Arial"/>
              <a:cs typeface="Arial"/>
              <a:sym typeface="Arial"/>
            </a:endParaRPr>
          </a:p>
        </p:txBody>
      </p:sp>
      <p:pic>
        <p:nvPicPr>
          <p:cNvPr id="1039" name="Google Shape;1039;g89e57cb40d_0_112"/>
          <p:cNvPicPr preferRelativeResize="0"/>
          <p:nvPr/>
        </p:nvPicPr>
        <p:blipFill>
          <a:blip r:embed="rId3">
            <a:alphaModFix/>
          </a:blip>
          <a:stretch>
            <a:fillRect/>
          </a:stretch>
        </p:blipFill>
        <p:spPr>
          <a:xfrm>
            <a:off x="232793" y="4373161"/>
            <a:ext cx="4104067" cy="2176967"/>
          </a:xfrm>
          <a:prstGeom prst="rect">
            <a:avLst/>
          </a:prstGeom>
          <a:noFill/>
          <a:ln>
            <a:noFill/>
          </a:ln>
        </p:spPr>
      </p:pic>
      <p:pic>
        <p:nvPicPr>
          <p:cNvPr id="1040" name="Google Shape;1040;g89e57cb40d_0_112"/>
          <p:cNvPicPr preferRelativeResize="0"/>
          <p:nvPr/>
        </p:nvPicPr>
        <p:blipFill>
          <a:blip r:embed="rId4">
            <a:alphaModFix/>
          </a:blip>
          <a:stretch>
            <a:fillRect/>
          </a:stretch>
        </p:blipFill>
        <p:spPr>
          <a:xfrm>
            <a:off x="8284767" y="4563301"/>
            <a:ext cx="3778167" cy="2091500"/>
          </a:xfrm>
          <a:prstGeom prst="rect">
            <a:avLst/>
          </a:prstGeom>
          <a:noFill/>
          <a:ln>
            <a:noFill/>
          </a:ln>
        </p:spPr>
      </p:pic>
    </p:spTree>
    <p:extLst>
      <p:ext uri="{BB962C8B-B14F-4D97-AF65-F5344CB8AC3E}">
        <p14:creationId xmlns:p14="http://schemas.microsoft.com/office/powerpoint/2010/main" val="32324269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044"/>
        <p:cNvGrpSpPr/>
        <p:nvPr/>
      </p:nvGrpSpPr>
      <p:grpSpPr>
        <a:xfrm>
          <a:off x="0" y="0"/>
          <a:ext cx="0" cy="0"/>
          <a:chOff x="0" y="0"/>
          <a:chExt cx="0" cy="0"/>
        </a:xfrm>
      </p:grpSpPr>
      <p:pic>
        <p:nvPicPr>
          <p:cNvPr id="1045" name="Google Shape;1045;g820104ba9d_0_0"/>
          <p:cNvPicPr preferRelativeResize="0"/>
          <p:nvPr/>
        </p:nvPicPr>
        <p:blipFill>
          <a:blip r:embed="rId3">
            <a:alphaModFix/>
          </a:blip>
          <a:stretch>
            <a:fillRect/>
          </a:stretch>
        </p:blipFill>
        <p:spPr>
          <a:xfrm>
            <a:off x="203201" y="4950800"/>
            <a:ext cx="921660" cy="1704000"/>
          </a:xfrm>
          <a:prstGeom prst="rect">
            <a:avLst/>
          </a:prstGeom>
          <a:noFill/>
          <a:ln>
            <a:noFill/>
          </a:ln>
        </p:spPr>
      </p:pic>
      <p:pic>
        <p:nvPicPr>
          <p:cNvPr id="1046" name="Google Shape;1046;g820104ba9d_0_0"/>
          <p:cNvPicPr preferRelativeResize="0"/>
          <p:nvPr/>
        </p:nvPicPr>
        <p:blipFill>
          <a:blip r:embed="rId4">
            <a:alphaModFix/>
          </a:blip>
          <a:stretch>
            <a:fillRect/>
          </a:stretch>
        </p:blipFill>
        <p:spPr>
          <a:xfrm>
            <a:off x="10837827" y="1612500"/>
            <a:ext cx="1036216" cy="1704000"/>
          </a:xfrm>
          <a:prstGeom prst="rect">
            <a:avLst/>
          </a:prstGeom>
          <a:noFill/>
          <a:ln>
            <a:noFill/>
          </a:ln>
        </p:spPr>
      </p:pic>
      <p:pic>
        <p:nvPicPr>
          <p:cNvPr id="1047" name="Google Shape;1047;g820104ba9d_0_0"/>
          <p:cNvPicPr preferRelativeResize="0"/>
          <p:nvPr/>
        </p:nvPicPr>
        <p:blipFill>
          <a:blip r:embed="rId5">
            <a:alphaModFix/>
          </a:blip>
          <a:stretch>
            <a:fillRect/>
          </a:stretch>
        </p:blipFill>
        <p:spPr>
          <a:xfrm>
            <a:off x="4660901" y="4401557"/>
            <a:ext cx="1435100" cy="1999243"/>
          </a:xfrm>
          <a:prstGeom prst="rect">
            <a:avLst/>
          </a:prstGeom>
          <a:noFill/>
          <a:ln>
            <a:noFill/>
          </a:ln>
        </p:spPr>
      </p:pic>
      <p:sp>
        <p:nvSpPr>
          <p:cNvPr id="1048" name="Google Shape;1048;g820104ba9d_0_0"/>
          <p:cNvSpPr/>
          <p:nvPr/>
        </p:nvSpPr>
        <p:spPr>
          <a:xfrm>
            <a:off x="1273200" y="4306400"/>
            <a:ext cx="2839200" cy="2094400"/>
          </a:xfrm>
          <a:prstGeom prst="wedgeEllipseCallout">
            <a:avLst>
              <a:gd name="adj1" fmla="val -63558"/>
              <a:gd name="adj2" fmla="val 8004"/>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49" name="Google Shape;1049;g820104ba9d_0_0"/>
          <p:cNvSpPr txBox="1"/>
          <p:nvPr/>
        </p:nvSpPr>
        <p:spPr>
          <a:xfrm>
            <a:off x="1647800" y="4522500"/>
            <a:ext cx="2090000" cy="1358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FFFFFF"/>
                </a:solidFill>
                <a:latin typeface="Arial"/>
                <a:cs typeface="Arial"/>
                <a:sym typeface="Arial"/>
              </a:rPr>
              <a:t>I hope my teacher does Dance in PE because I’m really good at it.</a:t>
            </a:r>
            <a:endParaRPr sz="1867" kern="0">
              <a:solidFill>
                <a:srgbClr val="FFFFFF"/>
              </a:solidFill>
              <a:latin typeface="Arial"/>
              <a:cs typeface="Arial"/>
              <a:sym typeface="Arial"/>
            </a:endParaRPr>
          </a:p>
        </p:txBody>
      </p:sp>
      <p:sp>
        <p:nvSpPr>
          <p:cNvPr id="1050" name="Google Shape;1050;g820104ba9d_0_0"/>
          <p:cNvSpPr/>
          <p:nvPr/>
        </p:nvSpPr>
        <p:spPr>
          <a:xfrm>
            <a:off x="7977067" y="818600"/>
            <a:ext cx="2229600" cy="2316400"/>
          </a:xfrm>
          <a:prstGeom prst="wedgeEllipseCallout">
            <a:avLst>
              <a:gd name="adj1" fmla="val 74208"/>
              <a:gd name="adj2" fmla="val 16167"/>
            </a:avLst>
          </a:prstGeom>
          <a:solidFill>
            <a:srgbClr val="B6D7A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51" name="Google Shape;1051;g820104ba9d_0_0"/>
          <p:cNvSpPr txBox="1"/>
          <p:nvPr/>
        </p:nvSpPr>
        <p:spPr>
          <a:xfrm>
            <a:off x="8273267" y="1140667"/>
            <a:ext cx="1637200" cy="146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I love building things so I want my teacher to be good at DT.</a:t>
            </a:r>
            <a:endParaRPr sz="1867" kern="0">
              <a:solidFill>
                <a:srgbClr val="000000"/>
              </a:solidFill>
              <a:latin typeface="Arial"/>
              <a:cs typeface="Arial"/>
              <a:sym typeface="Arial"/>
            </a:endParaRPr>
          </a:p>
        </p:txBody>
      </p:sp>
      <p:sp>
        <p:nvSpPr>
          <p:cNvPr id="1052" name="Google Shape;1052;g820104ba9d_0_0"/>
          <p:cNvSpPr/>
          <p:nvPr/>
        </p:nvSpPr>
        <p:spPr>
          <a:xfrm>
            <a:off x="5164500" y="1781767"/>
            <a:ext cx="2438400" cy="1999200"/>
          </a:xfrm>
          <a:prstGeom prst="wedgeEllipseCallout">
            <a:avLst>
              <a:gd name="adj1" fmla="val -41084"/>
              <a:gd name="adj2" fmla="val 89132"/>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53" name="Google Shape;1053;g820104ba9d_0_0"/>
          <p:cNvSpPr txBox="1"/>
          <p:nvPr/>
        </p:nvSpPr>
        <p:spPr>
          <a:xfrm>
            <a:off x="5421503" y="2049767"/>
            <a:ext cx="1924400" cy="146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We hope our teacher is funny and has some great jokes for playtime.</a:t>
            </a:r>
            <a:endParaRPr sz="1867" kern="0">
              <a:solidFill>
                <a:srgbClr val="000000"/>
              </a:solidFill>
              <a:latin typeface="Arial"/>
              <a:cs typeface="Arial"/>
              <a:sym typeface="Arial"/>
            </a:endParaRPr>
          </a:p>
        </p:txBody>
      </p:sp>
      <p:pic>
        <p:nvPicPr>
          <p:cNvPr id="1054" name="Google Shape;1054;g820104ba9d_0_0"/>
          <p:cNvPicPr preferRelativeResize="0"/>
          <p:nvPr/>
        </p:nvPicPr>
        <p:blipFill>
          <a:blip r:embed="rId6">
            <a:alphaModFix/>
          </a:blip>
          <a:stretch>
            <a:fillRect/>
          </a:stretch>
        </p:blipFill>
        <p:spPr>
          <a:xfrm>
            <a:off x="7019100" y="4522505"/>
            <a:ext cx="2090000" cy="2028529"/>
          </a:xfrm>
          <a:prstGeom prst="rect">
            <a:avLst/>
          </a:prstGeom>
          <a:noFill/>
          <a:ln>
            <a:noFill/>
          </a:ln>
        </p:spPr>
      </p:pic>
      <p:sp>
        <p:nvSpPr>
          <p:cNvPr id="1055" name="Google Shape;1055;g820104ba9d_0_0"/>
          <p:cNvSpPr/>
          <p:nvPr/>
        </p:nvSpPr>
        <p:spPr>
          <a:xfrm>
            <a:off x="9422667" y="3971100"/>
            <a:ext cx="2577600" cy="2316400"/>
          </a:xfrm>
          <a:prstGeom prst="wedgeEllipseCallout">
            <a:avLst>
              <a:gd name="adj1" fmla="val -83110"/>
              <a:gd name="adj2" fmla="val 7145"/>
            </a:avLst>
          </a:prstGeom>
          <a:solidFill>
            <a:srgbClr val="D9D2E9"/>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56" name="Google Shape;1056;g820104ba9d_0_0"/>
          <p:cNvSpPr txBox="1"/>
          <p:nvPr/>
        </p:nvSpPr>
        <p:spPr>
          <a:xfrm>
            <a:off x="9814467" y="4145300"/>
            <a:ext cx="1794000" cy="1704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I hope my teacher is patient when I’m reading because i find it really tricky.</a:t>
            </a:r>
            <a:endParaRPr sz="1867" kern="0">
              <a:solidFill>
                <a:srgbClr val="000000"/>
              </a:solidFill>
              <a:latin typeface="Arial"/>
              <a:cs typeface="Arial"/>
              <a:sym typeface="Arial"/>
            </a:endParaRPr>
          </a:p>
        </p:txBody>
      </p:sp>
      <p:pic>
        <p:nvPicPr>
          <p:cNvPr id="1057" name="Google Shape;1057;g820104ba9d_0_0"/>
          <p:cNvPicPr preferRelativeResize="0"/>
          <p:nvPr/>
        </p:nvPicPr>
        <p:blipFill>
          <a:blip r:embed="rId7">
            <a:alphaModFix/>
          </a:blip>
          <a:stretch>
            <a:fillRect/>
          </a:stretch>
        </p:blipFill>
        <p:spPr>
          <a:xfrm>
            <a:off x="1508200" y="2603876"/>
            <a:ext cx="2229600" cy="1312897"/>
          </a:xfrm>
          <a:prstGeom prst="rect">
            <a:avLst/>
          </a:prstGeom>
          <a:noFill/>
          <a:ln>
            <a:noFill/>
          </a:ln>
        </p:spPr>
      </p:pic>
      <p:sp>
        <p:nvSpPr>
          <p:cNvPr id="1058" name="Google Shape;1058;g820104ba9d_0_0"/>
          <p:cNvSpPr/>
          <p:nvPr/>
        </p:nvSpPr>
        <p:spPr>
          <a:xfrm>
            <a:off x="1114700" y="418000"/>
            <a:ext cx="3814400" cy="1704000"/>
          </a:xfrm>
          <a:prstGeom prst="wedgeEllipseCallout">
            <a:avLst>
              <a:gd name="adj1" fmla="val -18037"/>
              <a:gd name="adj2" fmla="val 79812"/>
            </a:avLst>
          </a:prstGeom>
          <a:solidFill>
            <a:srgbClr val="F4CC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059" name="Google Shape;1059;g820104ba9d_0_0"/>
          <p:cNvSpPr txBox="1"/>
          <p:nvPr/>
        </p:nvSpPr>
        <p:spPr>
          <a:xfrm>
            <a:off x="1689467" y="627033"/>
            <a:ext cx="2699600" cy="1154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We hope our teacher sets us challenges where we can really think for ourselves.</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8386270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063"/>
        <p:cNvGrpSpPr/>
        <p:nvPr/>
      </p:nvGrpSpPr>
      <p:grpSpPr>
        <a:xfrm>
          <a:off x="0" y="0"/>
          <a:ext cx="0" cy="0"/>
          <a:chOff x="0" y="0"/>
          <a:chExt cx="0" cy="0"/>
        </a:xfrm>
      </p:grpSpPr>
      <p:sp>
        <p:nvSpPr>
          <p:cNvPr id="1064" name="Google Shape;1064;g820104ba9d_0_22"/>
          <p:cNvSpPr txBox="1"/>
          <p:nvPr/>
        </p:nvSpPr>
        <p:spPr>
          <a:xfrm>
            <a:off x="296100" y="296100"/>
            <a:ext cx="11652000" cy="6218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u="sng" kern="0">
                <a:solidFill>
                  <a:srgbClr val="000000"/>
                </a:solidFill>
                <a:latin typeface="Comic Sans MS"/>
                <a:ea typeface="Comic Sans MS"/>
                <a:cs typeface="Comic Sans MS"/>
                <a:sym typeface="Comic Sans MS"/>
              </a:rPr>
              <a:t>Today’s Task</a:t>
            </a:r>
            <a:endParaRPr sz="2400" u="sng"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Write a letter to your new teacher. First tell them something about yourself. Next tell them what you hope they will be like. There are a few ideas to help you.</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Dear Teacher,</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My name is…</a:t>
            </a: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I like…</a:t>
            </a: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My favourite…</a:t>
            </a: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I love…</a:t>
            </a: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I find… tricky</a:t>
            </a: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I am looking forward to...</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p:txBody>
      </p:sp>
      <p:sp>
        <p:nvSpPr>
          <p:cNvPr id="1065" name="Google Shape;1065;g820104ba9d_0_22"/>
          <p:cNvSpPr txBox="1"/>
          <p:nvPr/>
        </p:nvSpPr>
        <p:spPr>
          <a:xfrm>
            <a:off x="5120633" y="2455833"/>
            <a:ext cx="6148400" cy="3448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Comic Sans MS"/>
                <a:ea typeface="Comic Sans MS"/>
                <a:cs typeface="Comic Sans MS"/>
                <a:sym typeface="Comic Sans MS"/>
              </a:rPr>
              <a:t>I hope you are…</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patient, kind, funny, clever, great at PE, a football fan, </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because…</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from...</a:t>
            </a:r>
            <a:endParaRPr sz="2400"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4312636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069"/>
        <p:cNvGrpSpPr/>
        <p:nvPr/>
      </p:nvGrpSpPr>
      <p:grpSpPr>
        <a:xfrm>
          <a:off x="0" y="0"/>
          <a:ext cx="0" cy="0"/>
          <a:chOff x="0" y="0"/>
          <a:chExt cx="0" cy="0"/>
        </a:xfrm>
      </p:grpSpPr>
      <p:sp>
        <p:nvSpPr>
          <p:cNvPr id="1070" name="Google Shape;1070;g89e57cb40d_0_103"/>
          <p:cNvSpPr txBox="1"/>
          <p:nvPr/>
        </p:nvSpPr>
        <p:spPr>
          <a:xfrm>
            <a:off x="3827700" y="0"/>
            <a:ext cx="4453600" cy="4232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667" kern="0">
                <a:solidFill>
                  <a:srgbClr val="000000"/>
                </a:solidFill>
                <a:latin typeface="Arial"/>
                <a:cs typeface="Arial"/>
                <a:sym typeface="Arial"/>
              </a:rPr>
              <a:t>We are not superheroes</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We are something even more powerful:</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We are teachers!</a:t>
            </a:r>
            <a:endParaRPr sz="2667" kern="0">
              <a:solidFill>
                <a:srgbClr val="000000"/>
              </a:solidFill>
              <a:latin typeface="Arial"/>
              <a:cs typeface="Arial"/>
              <a:sym typeface="Arial"/>
            </a:endParaRPr>
          </a:p>
          <a:p>
            <a:pPr algn="ctr" defTabSz="1219170">
              <a:buClr>
                <a:srgbClr val="000000"/>
              </a:buClr>
            </a:pP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We don’t need a cape because we are lifted up by YOU the amazing and inspiring children that we teach.</a:t>
            </a:r>
            <a:endParaRPr sz="2667" kern="0">
              <a:solidFill>
                <a:srgbClr val="000000"/>
              </a:solidFill>
              <a:latin typeface="Arial"/>
              <a:cs typeface="Arial"/>
              <a:sym typeface="Arial"/>
            </a:endParaRPr>
          </a:p>
        </p:txBody>
      </p:sp>
      <p:pic>
        <p:nvPicPr>
          <p:cNvPr id="1071" name="Google Shape;1071;g89e57cb40d_0_103"/>
          <p:cNvPicPr preferRelativeResize="0"/>
          <p:nvPr/>
        </p:nvPicPr>
        <p:blipFill>
          <a:blip r:embed="rId3">
            <a:alphaModFix/>
          </a:blip>
          <a:stretch>
            <a:fillRect/>
          </a:stretch>
        </p:blipFill>
        <p:spPr>
          <a:xfrm>
            <a:off x="8428767" y="278025"/>
            <a:ext cx="3577067" cy="1740408"/>
          </a:xfrm>
          <a:prstGeom prst="rect">
            <a:avLst/>
          </a:prstGeom>
          <a:noFill/>
          <a:ln>
            <a:noFill/>
          </a:ln>
        </p:spPr>
      </p:pic>
      <p:pic>
        <p:nvPicPr>
          <p:cNvPr id="1072" name="Google Shape;1072;g89e57cb40d_0_103"/>
          <p:cNvPicPr preferRelativeResize="0"/>
          <p:nvPr/>
        </p:nvPicPr>
        <p:blipFill>
          <a:blip r:embed="rId4">
            <a:alphaModFix/>
          </a:blip>
          <a:stretch>
            <a:fillRect/>
          </a:stretch>
        </p:blipFill>
        <p:spPr>
          <a:xfrm flipH="1">
            <a:off x="103199" y="309434"/>
            <a:ext cx="3577068" cy="1669733"/>
          </a:xfrm>
          <a:prstGeom prst="rect">
            <a:avLst/>
          </a:prstGeom>
          <a:noFill/>
          <a:ln>
            <a:noFill/>
          </a:ln>
        </p:spPr>
      </p:pic>
      <p:sp>
        <p:nvSpPr>
          <p:cNvPr id="1073" name="Google Shape;1073;g89e57cb40d_0_103"/>
          <p:cNvSpPr txBox="1"/>
          <p:nvPr/>
        </p:nvSpPr>
        <p:spPr>
          <a:xfrm>
            <a:off x="104900" y="1924967"/>
            <a:ext cx="1777200" cy="982800"/>
          </a:xfrm>
          <a:prstGeom prst="rect">
            <a:avLst/>
          </a:prstGeom>
          <a:solidFill>
            <a:srgbClr val="CFE2F3"/>
          </a:solidFill>
          <a:ln>
            <a:noFill/>
          </a:ln>
        </p:spPr>
        <p:txBody>
          <a:bodyPr spcFirstLastPara="1" wrap="square" lIns="121900" tIns="121900" rIns="121900" bIns="121900" anchor="t" anchorCtr="0">
            <a:noAutofit/>
          </a:bodyPr>
          <a:lstStyle/>
          <a:p>
            <a:pPr algn="ctr" defTabSz="1219170">
              <a:buClr>
                <a:srgbClr val="000000"/>
              </a:buClr>
            </a:pPr>
            <a:r>
              <a:rPr lang="en-GB" sz="3600" kern="0">
                <a:solidFill>
                  <a:srgbClr val="000000"/>
                </a:solidFill>
                <a:latin typeface="Arial"/>
                <a:cs typeface="Arial"/>
                <a:sym typeface="Arial"/>
              </a:rPr>
              <a:t>Mr M</a:t>
            </a:r>
            <a:endParaRPr sz="3600" kern="0">
              <a:solidFill>
                <a:srgbClr val="000000"/>
              </a:solidFill>
              <a:latin typeface="Arial"/>
              <a:cs typeface="Arial"/>
              <a:sym typeface="Arial"/>
            </a:endParaRPr>
          </a:p>
        </p:txBody>
      </p:sp>
      <p:sp>
        <p:nvSpPr>
          <p:cNvPr id="1074" name="Google Shape;1074;g89e57cb40d_0_103"/>
          <p:cNvSpPr txBox="1"/>
          <p:nvPr/>
        </p:nvSpPr>
        <p:spPr>
          <a:xfrm>
            <a:off x="10228633" y="2018433"/>
            <a:ext cx="1777200" cy="982800"/>
          </a:xfrm>
          <a:prstGeom prst="rect">
            <a:avLst/>
          </a:prstGeom>
          <a:solidFill>
            <a:srgbClr val="CFE2F3"/>
          </a:solidFill>
          <a:ln>
            <a:noFill/>
          </a:ln>
        </p:spPr>
        <p:txBody>
          <a:bodyPr spcFirstLastPara="1" wrap="square" lIns="121900" tIns="121900" rIns="121900" bIns="121900" anchor="t" anchorCtr="0">
            <a:noAutofit/>
          </a:bodyPr>
          <a:lstStyle/>
          <a:p>
            <a:pPr algn="ctr" defTabSz="1219170">
              <a:buClr>
                <a:srgbClr val="000000"/>
              </a:buClr>
            </a:pPr>
            <a:r>
              <a:rPr lang="en-GB" sz="3600" kern="0">
                <a:solidFill>
                  <a:srgbClr val="000000"/>
                </a:solidFill>
                <a:latin typeface="Arial"/>
                <a:cs typeface="Arial"/>
                <a:sym typeface="Arial"/>
              </a:rPr>
              <a:t>Mrs S</a:t>
            </a:r>
            <a:endParaRPr sz="3600" kern="0">
              <a:solidFill>
                <a:srgbClr val="000000"/>
              </a:solidFill>
              <a:latin typeface="Arial"/>
              <a:cs typeface="Arial"/>
              <a:sym typeface="Arial"/>
            </a:endParaRPr>
          </a:p>
        </p:txBody>
      </p:sp>
      <p:sp>
        <p:nvSpPr>
          <p:cNvPr id="1075" name="Google Shape;1075;g89e57cb40d_0_103"/>
          <p:cNvSpPr txBox="1"/>
          <p:nvPr/>
        </p:nvSpPr>
        <p:spPr>
          <a:xfrm>
            <a:off x="334900" y="4371267"/>
            <a:ext cx="11541600" cy="2258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667" kern="0">
                <a:solidFill>
                  <a:srgbClr val="000000"/>
                </a:solidFill>
                <a:latin typeface="Arial"/>
                <a:cs typeface="Arial"/>
                <a:sym typeface="Arial"/>
              </a:rPr>
              <a:t>We have loved teaching you all and are only sorry that we didn’t get to spend the whole of Year 3 with you in the classroom at school.</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We hope you had a good time with us too and that you enjoyed your learning.</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We wish you a wonderful Summer Holiday!</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7484165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966</Words>
  <Application>Microsoft Office PowerPoint</Application>
  <PresentationFormat>Widescreen</PresentationFormat>
  <Paragraphs>171</Paragraphs>
  <Slides>22</Slides>
  <Notes>22</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22</vt:i4>
      </vt:variant>
    </vt:vector>
  </HeadingPairs>
  <TitlesOfParts>
    <vt:vector size="29" baseType="lpstr">
      <vt:lpstr>Arial</vt:lpstr>
      <vt:lpstr>Calibri</vt:lpstr>
      <vt:lpstr>Calibri Light</vt:lpstr>
      <vt:lpstr>Comic Sans MS</vt:lpstr>
      <vt:lpstr>Office Theme</vt:lpstr>
      <vt:lpstr>Simple Light</vt:lpstr>
      <vt:lpstr>1_Simple Light</vt:lpstr>
      <vt:lpstr>Friday 17th July   Are you a maths whizz today?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Time for a break. Have a drink and a snack.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Your morning lessons are completed.      Time for lunch.   Then come back this afternoon for your curriculum activity. </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13th July   We will begin our day with Morning Maths - just like in school! This should be 10 -15 minutes.  You can do these independently then share them with an adult.  Remember question 10 may have more than one answer. Don’t worry about always finding the answer it is how you try to work out and reason that is important.</dc:title>
  <dc:creator>Mottershead D</dc:creator>
  <cp:lastModifiedBy>Mottershead D</cp:lastModifiedBy>
  <cp:revision>5</cp:revision>
  <dcterms:created xsi:type="dcterms:W3CDTF">2020-07-03T13:12:18Z</dcterms:created>
  <dcterms:modified xsi:type="dcterms:W3CDTF">2020-07-03T13:16:27Z</dcterms:modified>
</cp:coreProperties>
</file>