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9" r:id="rId5"/>
  </p:sldMasterIdLst>
  <p:notesMasterIdLst>
    <p:notesMasterId r:id="rId33"/>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63AD3-6EEA-49EB-A66B-6C034F6B1CC0}"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3F46AC-DE20-4C71-923B-68A76F9768AD}" type="slidenum">
              <a:rPr lang="en-US" smtClean="0"/>
              <a:t>‹#›</a:t>
            </a:fld>
            <a:endParaRPr lang="en-US"/>
          </a:p>
        </p:txBody>
      </p:sp>
    </p:spTree>
    <p:extLst>
      <p:ext uri="{BB962C8B-B14F-4D97-AF65-F5344CB8AC3E}">
        <p14:creationId xmlns:p14="http://schemas.microsoft.com/office/powerpoint/2010/main" val="152480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8"/>
        <p:cNvGrpSpPr/>
        <p:nvPr/>
      </p:nvGrpSpPr>
      <p:grpSpPr>
        <a:xfrm>
          <a:off x="0" y="0"/>
          <a:ext cx="0" cy="0"/>
          <a:chOff x="0" y="0"/>
          <a:chExt cx="0" cy="0"/>
        </a:xfrm>
      </p:grpSpPr>
      <p:sp>
        <p:nvSpPr>
          <p:cNvPr id="1119" name="Google Shape;111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0" name="Google Shape;1120;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83666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4"/>
        <p:cNvGrpSpPr/>
        <p:nvPr/>
      </p:nvGrpSpPr>
      <p:grpSpPr>
        <a:xfrm>
          <a:off x="0" y="0"/>
          <a:ext cx="0" cy="0"/>
          <a:chOff x="0" y="0"/>
          <a:chExt cx="0" cy="0"/>
        </a:xfrm>
      </p:grpSpPr>
      <p:sp>
        <p:nvSpPr>
          <p:cNvPr id="1125" name="Google Shape;1125;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6" name="Google Shape;1126;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33601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4"/>
        <p:cNvGrpSpPr/>
        <p:nvPr/>
      </p:nvGrpSpPr>
      <p:grpSpPr>
        <a:xfrm>
          <a:off x="0" y="0"/>
          <a:ext cx="0" cy="0"/>
          <a:chOff x="0" y="0"/>
          <a:chExt cx="0" cy="0"/>
        </a:xfrm>
      </p:grpSpPr>
      <p:sp>
        <p:nvSpPr>
          <p:cNvPr id="1145" name="Google Shape;1145;g80b9d5af80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6" name="Google Shape;1146;g80b9d5af80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278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9"/>
        <p:cNvGrpSpPr/>
        <p:nvPr/>
      </p:nvGrpSpPr>
      <p:grpSpPr>
        <a:xfrm>
          <a:off x="0" y="0"/>
          <a:ext cx="0" cy="0"/>
          <a:chOff x="0" y="0"/>
          <a:chExt cx="0" cy="0"/>
        </a:xfrm>
      </p:grpSpPr>
      <p:sp>
        <p:nvSpPr>
          <p:cNvPr id="1150" name="Google Shape;1150;p2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1" name="Google Shape;1151;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41516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7"/>
        <p:cNvGrpSpPr/>
        <p:nvPr/>
      </p:nvGrpSpPr>
      <p:grpSpPr>
        <a:xfrm>
          <a:off x="0" y="0"/>
          <a:ext cx="0" cy="0"/>
          <a:chOff x="0" y="0"/>
          <a:chExt cx="0" cy="0"/>
        </a:xfrm>
      </p:grpSpPr>
      <p:sp>
        <p:nvSpPr>
          <p:cNvPr id="1158" name="Google Shape;1158;g8b02f6d609_0_17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9" name="Google Shape;1159;g8b02f6d609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76383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3"/>
        <p:cNvGrpSpPr/>
        <p:nvPr/>
      </p:nvGrpSpPr>
      <p:grpSpPr>
        <a:xfrm>
          <a:off x="0" y="0"/>
          <a:ext cx="0" cy="0"/>
          <a:chOff x="0" y="0"/>
          <a:chExt cx="0" cy="0"/>
        </a:xfrm>
      </p:grpSpPr>
      <p:sp>
        <p:nvSpPr>
          <p:cNvPr id="1164" name="Google Shape;1164;g8b7edf86de_0_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65" name="Google Shape;1165;g8b7edf86de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93939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1"/>
        <p:cNvGrpSpPr/>
        <p:nvPr/>
      </p:nvGrpSpPr>
      <p:grpSpPr>
        <a:xfrm>
          <a:off x="0" y="0"/>
          <a:ext cx="0" cy="0"/>
          <a:chOff x="0" y="0"/>
          <a:chExt cx="0" cy="0"/>
        </a:xfrm>
      </p:grpSpPr>
      <p:sp>
        <p:nvSpPr>
          <p:cNvPr id="1172" name="Google Shape;117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73" name="Google Shape;1173;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613805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8"/>
        <p:cNvGrpSpPr/>
        <p:nvPr/>
      </p:nvGrpSpPr>
      <p:grpSpPr>
        <a:xfrm>
          <a:off x="0" y="0"/>
          <a:ext cx="0" cy="0"/>
          <a:chOff x="0" y="0"/>
          <a:chExt cx="0" cy="0"/>
        </a:xfrm>
      </p:grpSpPr>
      <p:sp>
        <p:nvSpPr>
          <p:cNvPr id="1179" name="Google Shape;1179;g8926769a31_0_6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0" name="Google Shape;1180;g8926769a31_0_6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6188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4"/>
        <p:cNvGrpSpPr/>
        <p:nvPr/>
      </p:nvGrpSpPr>
      <p:grpSpPr>
        <a:xfrm>
          <a:off x="0" y="0"/>
          <a:ext cx="0" cy="0"/>
          <a:chOff x="0" y="0"/>
          <a:chExt cx="0" cy="0"/>
        </a:xfrm>
      </p:grpSpPr>
      <p:sp>
        <p:nvSpPr>
          <p:cNvPr id="1185" name="Google Shape;1185;g8926769a31_0_69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6" name="Google Shape;1186;g8926769a31_0_6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0807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1"/>
        <p:cNvGrpSpPr/>
        <p:nvPr/>
      </p:nvGrpSpPr>
      <p:grpSpPr>
        <a:xfrm>
          <a:off x="0" y="0"/>
          <a:ext cx="0" cy="0"/>
          <a:chOff x="0" y="0"/>
          <a:chExt cx="0" cy="0"/>
        </a:xfrm>
      </p:grpSpPr>
      <p:sp>
        <p:nvSpPr>
          <p:cNvPr id="1192" name="Google Shape;1192;g8926769a31_0_6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3" name="Google Shape;1193;g8926769a31_0_6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74571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2"/>
        <p:cNvGrpSpPr/>
        <p:nvPr/>
      </p:nvGrpSpPr>
      <p:grpSpPr>
        <a:xfrm>
          <a:off x="0" y="0"/>
          <a:ext cx="0" cy="0"/>
          <a:chOff x="0" y="0"/>
          <a:chExt cx="0" cy="0"/>
        </a:xfrm>
      </p:grpSpPr>
      <p:sp>
        <p:nvSpPr>
          <p:cNvPr id="1203" name="Google Shape;1203;g8926769a31_0_7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4" name="Google Shape;1204;g8926769a31_0_7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610173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3"/>
        <p:cNvGrpSpPr/>
        <p:nvPr/>
      </p:nvGrpSpPr>
      <p:grpSpPr>
        <a:xfrm>
          <a:off x="0" y="0"/>
          <a:ext cx="0" cy="0"/>
          <a:chOff x="0" y="0"/>
          <a:chExt cx="0" cy="0"/>
        </a:xfrm>
      </p:grpSpPr>
      <p:sp>
        <p:nvSpPr>
          <p:cNvPr id="1214" name="Google Shape;1214;g8926769a31_0_6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5" name="Google Shape;1215;g8926769a31_0_6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06060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0"/>
        <p:cNvGrpSpPr/>
        <p:nvPr/>
      </p:nvGrpSpPr>
      <p:grpSpPr>
        <a:xfrm>
          <a:off x="0" y="0"/>
          <a:ext cx="0" cy="0"/>
          <a:chOff x="0" y="0"/>
          <a:chExt cx="0" cy="0"/>
        </a:xfrm>
      </p:grpSpPr>
      <p:sp>
        <p:nvSpPr>
          <p:cNvPr id="1221" name="Google Shape;1221;g8926769a31_0_7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2" name="Google Shape;1222;g8926769a31_0_7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41898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5"/>
        <p:cNvGrpSpPr/>
        <p:nvPr/>
      </p:nvGrpSpPr>
      <p:grpSpPr>
        <a:xfrm>
          <a:off x="0" y="0"/>
          <a:ext cx="0" cy="0"/>
          <a:chOff x="0" y="0"/>
          <a:chExt cx="0" cy="0"/>
        </a:xfrm>
      </p:grpSpPr>
      <p:sp>
        <p:nvSpPr>
          <p:cNvPr id="1226" name="Google Shape;1226;g8926769a31_0_7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7" name="Google Shape;1227;g8926769a31_0_7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3217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0"/>
        <p:cNvGrpSpPr/>
        <p:nvPr/>
      </p:nvGrpSpPr>
      <p:grpSpPr>
        <a:xfrm>
          <a:off x="0" y="0"/>
          <a:ext cx="0" cy="0"/>
          <a:chOff x="0" y="0"/>
          <a:chExt cx="0" cy="0"/>
        </a:xfrm>
      </p:grpSpPr>
      <p:sp>
        <p:nvSpPr>
          <p:cNvPr id="1231" name="Google Shape;1231;g8926769a31_0_7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2" name="Google Shape;1232;g8926769a31_0_7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32808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7"/>
        <p:cNvGrpSpPr/>
        <p:nvPr/>
      </p:nvGrpSpPr>
      <p:grpSpPr>
        <a:xfrm>
          <a:off x="0" y="0"/>
          <a:ext cx="0" cy="0"/>
          <a:chOff x="0" y="0"/>
          <a:chExt cx="0" cy="0"/>
        </a:xfrm>
      </p:grpSpPr>
      <p:sp>
        <p:nvSpPr>
          <p:cNvPr id="1238" name="Google Shape;1238;g88d8d68d16_0_2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9" name="Google Shape;1239;g88d8d68d16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71049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4"/>
        <p:cNvGrpSpPr/>
        <p:nvPr/>
      </p:nvGrpSpPr>
      <p:grpSpPr>
        <a:xfrm>
          <a:off x="0" y="0"/>
          <a:ext cx="0" cy="0"/>
          <a:chOff x="0" y="0"/>
          <a:chExt cx="0" cy="0"/>
        </a:xfrm>
      </p:grpSpPr>
      <p:sp>
        <p:nvSpPr>
          <p:cNvPr id="1245" name="Google Shape;1245;g88d8d68d16_0_2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6" name="Google Shape;1246;g88d8d68d16_0_2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0755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2"/>
        <p:cNvGrpSpPr/>
        <p:nvPr/>
      </p:nvGrpSpPr>
      <p:grpSpPr>
        <a:xfrm>
          <a:off x="0" y="0"/>
          <a:ext cx="0" cy="0"/>
          <a:chOff x="0" y="0"/>
          <a:chExt cx="0" cy="0"/>
        </a:xfrm>
      </p:grpSpPr>
      <p:sp>
        <p:nvSpPr>
          <p:cNvPr id="1253" name="Google Shape;1253;g88d8d68d16_0_2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4" name="Google Shape;1254;g88d8d68d16_0_2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391659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8"/>
        <p:cNvGrpSpPr/>
        <p:nvPr/>
      </p:nvGrpSpPr>
      <p:grpSpPr>
        <a:xfrm>
          <a:off x="0" y="0"/>
          <a:ext cx="0" cy="0"/>
          <a:chOff x="0" y="0"/>
          <a:chExt cx="0" cy="0"/>
        </a:xfrm>
      </p:grpSpPr>
      <p:sp>
        <p:nvSpPr>
          <p:cNvPr id="1259" name="Google Shape;1259;g88d8d68d16_0_27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0" name="Google Shape;1260;g88d8d68d16_0_2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80787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4"/>
        <p:cNvGrpSpPr/>
        <p:nvPr/>
      </p:nvGrpSpPr>
      <p:grpSpPr>
        <a:xfrm>
          <a:off x="0" y="0"/>
          <a:ext cx="0" cy="0"/>
          <a:chOff x="0" y="0"/>
          <a:chExt cx="0" cy="0"/>
        </a:xfrm>
      </p:grpSpPr>
      <p:sp>
        <p:nvSpPr>
          <p:cNvPr id="1265" name="Google Shape;1265;g88d8d68d16_0_27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6" name="Google Shape;1266;g88d8d68d16_0_2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00054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1"/>
        <p:cNvGrpSpPr/>
        <p:nvPr/>
      </p:nvGrpSpPr>
      <p:grpSpPr>
        <a:xfrm>
          <a:off x="0" y="0"/>
          <a:ext cx="0" cy="0"/>
          <a:chOff x="0" y="0"/>
          <a:chExt cx="0" cy="0"/>
        </a:xfrm>
      </p:grpSpPr>
      <p:sp>
        <p:nvSpPr>
          <p:cNvPr id="1272" name="Google Shape;127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3" name="Google Shape;1273;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798019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8"/>
        <p:cNvGrpSpPr/>
        <p:nvPr/>
      </p:nvGrpSpPr>
      <p:grpSpPr>
        <a:xfrm>
          <a:off x="0" y="0"/>
          <a:ext cx="0" cy="0"/>
          <a:chOff x="0" y="0"/>
          <a:chExt cx="0" cy="0"/>
        </a:xfrm>
      </p:grpSpPr>
      <p:sp>
        <p:nvSpPr>
          <p:cNvPr id="1279" name="Google Shape;1279;g8a97fee8b0_0_10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0" name="Google Shape;1280;g8a97fee8b0_0_100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2007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4"/>
        <p:cNvGrpSpPr/>
        <p:nvPr/>
      </p:nvGrpSpPr>
      <p:grpSpPr>
        <a:xfrm>
          <a:off x="0" y="0"/>
          <a:ext cx="0" cy="0"/>
          <a:chOff x="0" y="0"/>
          <a:chExt cx="0" cy="0"/>
        </a:xfrm>
      </p:grpSpPr>
      <p:sp>
        <p:nvSpPr>
          <p:cNvPr id="1285" name="Google Shape;1285;g8a97fee8b0_0_10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6" name="Google Shape;1286;g8a97fee8b0_0_10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86688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2"/>
        <p:cNvGrpSpPr/>
        <p:nvPr/>
      </p:nvGrpSpPr>
      <p:grpSpPr>
        <a:xfrm>
          <a:off x="0" y="0"/>
          <a:ext cx="0" cy="0"/>
          <a:chOff x="0" y="0"/>
          <a:chExt cx="0" cy="0"/>
        </a:xfrm>
      </p:grpSpPr>
      <p:sp>
        <p:nvSpPr>
          <p:cNvPr id="1293" name="Google Shape;1293;g8a97fee8b0_0_10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4" name="Google Shape;1294;g8a97fee8b0_0_10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7927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0"/>
        <p:cNvGrpSpPr/>
        <p:nvPr/>
      </p:nvGrpSpPr>
      <p:grpSpPr>
        <a:xfrm>
          <a:off x="0" y="0"/>
          <a:ext cx="0" cy="0"/>
          <a:chOff x="0" y="0"/>
          <a:chExt cx="0" cy="0"/>
        </a:xfrm>
      </p:grpSpPr>
      <p:sp>
        <p:nvSpPr>
          <p:cNvPr id="1301" name="Google Shape;1301;g8a97fee8b0_0_10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2" name="Google Shape;1302;g8a97fee8b0_0_10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623125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5"/>
        <p:cNvGrpSpPr/>
        <p:nvPr/>
      </p:nvGrpSpPr>
      <p:grpSpPr>
        <a:xfrm>
          <a:off x="0" y="0"/>
          <a:ext cx="0" cy="0"/>
          <a:chOff x="0" y="0"/>
          <a:chExt cx="0" cy="0"/>
        </a:xfrm>
      </p:grpSpPr>
      <p:sp>
        <p:nvSpPr>
          <p:cNvPr id="1306" name="Google Shape;1306;g8a97fee8b0_0_10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7" name="Google Shape;1307;g8a97fee8b0_0_10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9331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0"/>
        <p:cNvGrpSpPr/>
        <p:nvPr/>
      </p:nvGrpSpPr>
      <p:grpSpPr>
        <a:xfrm>
          <a:off x="0" y="0"/>
          <a:ext cx="0" cy="0"/>
          <a:chOff x="0" y="0"/>
          <a:chExt cx="0" cy="0"/>
        </a:xfrm>
      </p:grpSpPr>
      <p:sp>
        <p:nvSpPr>
          <p:cNvPr id="1311" name="Google Shape;1311;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2" name="Google Shape;1312;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05724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190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3782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4234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4103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16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6706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1814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38502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0585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1621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35499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926242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03237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382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69169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10991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23139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29390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02730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801693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0"/>
        <p:cNvGrpSpPr/>
        <p:nvPr/>
      </p:nvGrpSpPr>
      <p:grpSpPr>
        <a:xfrm>
          <a:off x="0" y="0"/>
          <a:ext cx="0" cy="0"/>
          <a:chOff x="0" y="0"/>
          <a:chExt cx="0" cy="0"/>
        </a:xfrm>
      </p:grpSpPr>
      <p:sp>
        <p:nvSpPr>
          <p:cNvPr id="191" name="Google Shape;191;p86"/>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92" name="Google Shape;192;p86"/>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93" name="Google Shape;193;p8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44125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4"/>
        <p:cNvGrpSpPr/>
        <p:nvPr/>
      </p:nvGrpSpPr>
      <p:grpSpPr>
        <a:xfrm>
          <a:off x="0" y="0"/>
          <a:ext cx="0" cy="0"/>
          <a:chOff x="0" y="0"/>
          <a:chExt cx="0" cy="0"/>
        </a:xfrm>
      </p:grpSpPr>
      <p:sp>
        <p:nvSpPr>
          <p:cNvPr id="195" name="Google Shape;195;p11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96" name="Google Shape;196;p1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470828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97"/>
        <p:cNvGrpSpPr/>
        <p:nvPr/>
      </p:nvGrpSpPr>
      <p:grpSpPr>
        <a:xfrm>
          <a:off x="0" y="0"/>
          <a:ext cx="0" cy="0"/>
          <a:chOff x="0" y="0"/>
          <a:chExt cx="0" cy="0"/>
        </a:xfrm>
      </p:grpSpPr>
      <p:sp>
        <p:nvSpPr>
          <p:cNvPr id="198" name="Google Shape;198;p1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99" name="Google Shape;199;p12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00" name="Google Shape;200;p1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39579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1"/>
        <p:cNvGrpSpPr/>
        <p:nvPr/>
      </p:nvGrpSpPr>
      <p:grpSpPr>
        <a:xfrm>
          <a:off x="0" y="0"/>
          <a:ext cx="0" cy="0"/>
          <a:chOff x="0" y="0"/>
          <a:chExt cx="0" cy="0"/>
        </a:xfrm>
      </p:grpSpPr>
      <p:sp>
        <p:nvSpPr>
          <p:cNvPr id="202" name="Google Shape;202;p12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3" name="Google Shape;203;p12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04" name="Google Shape;204;p12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05" name="Google Shape;205;p1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50733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6"/>
        <p:cNvGrpSpPr/>
        <p:nvPr/>
      </p:nvGrpSpPr>
      <p:grpSpPr>
        <a:xfrm>
          <a:off x="0" y="0"/>
          <a:ext cx="0" cy="0"/>
          <a:chOff x="0" y="0"/>
          <a:chExt cx="0" cy="0"/>
        </a:xfrm>
      </p:grpSpPr>
      <p:sp>
        <p:nvSpPr>
          <p:cNvPr id="207" name="Google Shape;207;p12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8" name="Google Shape;208;p1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21067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09"/>
        <p:cNvGrpSpPr/>
        <p:nvPr/>
      </p:nvGrpSpPr>
      <p:grpSpPr>
        <a:xfrm>
          <a:off x="0" y="0"/>
          <a:ext cx="0" cy="0"/>
          <a:chOff x="0" y="0"/>
          <a:chExt cx="0" cy="0"/>
        </a:xfrm>
      </p:grpSpPr>
      <p:sp>
        <p:nvSpPr>
          <p:cNvPr id="210" name="Google Shape;210;p12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11" name="Google Shape;211;p12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12" name="Google Shape;212;p1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16482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13"/>
        <p:cNvGrpSpPr/>
        <p:nvPr/>
      </p:nvGrpSpPr>
      <p:grpSpPr>
        <a:xfrm>
          <a:off x="0" y="0"/>
          <a:ext cx="0" cy="0"/>
          <a:chOff x="0" y="0"/>
          <a:chExt cx="0" cy="0"/>
        </a:xfrm>
      </p:grpSpPr>
      <p:sp>
        <p:nvSpPr>
          <p:cNvPr id="214" name="Google Shape;214;p12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15" name="Google Shape;215;p1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896060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16"/>
        <p:cNvGrpSpPr/>
        <p:nvPr/>
      </p:nvGrpSpPr>
      <p:grpSpPr>
        <a:xfrm>
          <a:off x="0" y="0"/>
          <a:ext cx="0" cy="0"/>
          <a:chOff x="0" y="0"/>
          <a:chExt cx="0" cy="0"/>
        </a:xfrm>
      </p:grpSpPr>
      <p:sp>
        <p:nvSpPr>
          <p:cNvPr id="217" name="Google Shape;217;p12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18" name="Google Shape;218;p12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19" name="Google Shape;219;p12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20" name="Google Shape;220;p12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1" name="Google Shape;221;p1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3218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22"/>
        <p:cNvGrpSpPr/>
        <p:nvPr/>
      </p:nvGrpSpPr>
      <p:grpSpPr>
        <a:xfrm>
          <a:off x="0" y="0"/>
          <a:ext cx="0" cy="0"/>
          <a:chOff x="0" y="0"/>
          <a:chExt cx="0" cy="0"/>
        </a:xfrm>
      </p:grpSpPr>
      <p:sp>
        <p:nvSpPr>
          <p:cNvPr id="223" name="Google Shape;223;p12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4" name="Google Shape;224;p12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000054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25"/>
        <p:cNvGrpSpPr/>
        <p:nvPr/>
      </p:nvGrpSpPr>
      <p:grpSpPr>
        <a:xfrm>
          <a:off x="0" y="0"/>
          <a:ext cx="0" cy="0"/>
          <a:chOff x="0" y="0"/>
          <a:chExt cx="0" cy="0"/>
        </a:xfrm>
      </p:grpSpPr>
      <p:sp>
        <p:nvSpPr>
          <p:cNvPr id="226" name="Google Shape;226;p12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27" name="Google Shape;227;p12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28" name="Google Shape;228;p1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19368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29"/>
        <p:cNvGrpSpPr/>
        <p:nvPr/>
      </p:nvGrpSpPr>
      <p:grpSpPr>
        <a:xfrm>
          <a:off x="0" y="0"/>
          <a:ext cx="0" cy="0"/>
          <a:chOff x="0" y="0"/>
          <a:chExt cx="0" cy="0"/>
        </a:xfrm>
      </p:grpSpPr>
      <p:sp>
        <p:nvSpPr>
          <p:cNvPr id="230" name="Google Shape;230;p12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205788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55"/>
        <p:cNvGrpSpPr/>
        <p:nvPr/>
      </p:nvGrpSpPr>
      <p:grpSpPr>
        <a:xfrm>
          <a:off x="0" y="0"/>
          <a:ext cx="0" cy="0"/>
          <a:chOff x="0" y="0"/>
          <a:chExt cx="0" cy="0"/>
        </a:xfrm>
      </p:grpSpPr>
      <p:sp>
        <p:nvSpPr>
          <p:cNvPr id="356" name="Google Shape;356;g8a97fee8b0_0_1110"/>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57" name="Google Shape;357;g8a97fee8b0_0_1110"/>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58" name="Google Shape;358;g8a97fee8b0_0_11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447583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9"/>
        <p:cNvGrpSpPr/>
        <p:nvPr/>
      </p:nvGrpSpPr>
      <p:grpSpPr>
        <a:xfrm>
          <a:off x="0" y="0"/>
          <a:ext cx="0" cy="0"/>
          <a:chOff x="0" y="0"/>
          <a:chExt cx="0" cy="0"/>
        </a:xfrm>
      </p:grpSpPr>
      <p:sp>
        <p:nvSpPr>
          <p:cNvPr id="360" name="Google Shape;360;g8a97fee8b0_0_1114"/>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61" name="Google Shape;361;g8a97fee8b0_0_11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832230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62"/>
        <p:cNvGrpSpPr/>
        <p:nvPr/>
      </p:nvGrpSpPr>
      <p:grpSpPr>
        <a:xfrm>
          <a:off x="0" y="0"/>
          <a:ext cx="0" cy="0"/>
          <a:chOff x="0" y="0"/>
          <a:chExt cx="0" cy="0"/>
        </a:xfrm>
      </p:grpSpPr>
      <p:sp>
        <p:nvSpPr>
          <p:cNvPr id="363" name="Google Shape;363;g8a97fee8b0_0_1117"/>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4" name="Google Shape;364;g8a97fee8b0_0_1117"/>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65" name="Google Shape;365;g8a97fee8b0_0_11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697620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66"/>
        <p:cNvGrpSpPr/>
        <p:nvPr/>
      </p:nvGrpSpPr>
      <p:grpSpPr>
        <a:xfrm>
          <a:off x="0" y="0"/>
          <a:ext cx="0" cy="0"/>
          <a:chOff x="0" y="0"/>
          <a:chExt cx="0" cy="0"/>
        </a:xfrm>
      </p:grpSpPr>
      <p:sp>
        <p:nvSpPr>
          <p:cNvPr id="367" name="Google Shape;367;g8a97fee8b0_0_112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8" name="Google Shape;368;g8a97fee8b0_0_1121"/>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69" name="Google Shape;369;g8a97fee8b0_0_1121"/>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0" name="Google Shape;370;g8a97fee8b0_0_11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2565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71"/>
        <p:cNvGrpSpPr/>
        <p:nvPr/>
      </p:nvGrpSpPr>
      <p:grpSpPr>
        <a:xfrm>
          <a:off x="0" y="0"/>
          <a:ext cx="0" cy="0"/>
          <a:chOff x="0" y="0"/>
          <a:chExt cx="0" cy="0"/>
        </a:xfrm>
      </p:grpSpPr>
      <p:sp>
        <p:nvSpPr>
          <p:cNvPr id="372" name="Google Shape;372;g8a97fee8b0_0_1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73" name="Google Shape;373;g8a97fee8b0_0_1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091542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74"/>
        <p:cNvGrpSpPr/>
        <p:nvPr/>
      </p:nvGrpSpPr>
      <p:grpSpPr>
        <a:xfrm>
          <a:off x="0" y="0"/>
          <a:ext cx="0" cy="0"/>
          <a:chOff x="0" y="0"/>
          <a:chExt cx="0" cy="0"/>
        </a:xfrm>
      </p:grpSpPr>
      <p:sp>
        <p:nvSpPr>
          <p:cNvPr id="375" name="Google Shape;375;g8a97fee8b0_0_1129"/>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76" name="Google Shape;376;g8a97fee8b0_0_1129"/>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7" name="Google Shape;377;g8a97fee8b0_0_11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120193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78"/>
        <p:cNvGrpSpPr/>
        <p:nvPr/>
      </p:nvGrpSpPr>
      <p:grpSpPr>
        <a:xfrm>
          <a:off x="0" y="0"/>
          <a:ext cx="0" cy="0"/>
          <a:chOff x="0" y="0"/>
          <a:chExt cx="0" cy="0"/>
        </a:xfrm>
      </p:grpSpPr>
      <p:sp>
        <p:nvSpPr>
          <p:cNvPr id="379" name="Google Shape;379;g8a97fee8b0_0_1133"/>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80" name="Google Shape;380;g8a97fee8b0_0_113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878815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1"/>
        <p:cNvGrpSpPr/>
        <p:nvPr/>
      </p:nvGrpSpPr>
      <p:grpSpPr>
        <a:xfrm>
          <a:off x="0" y="0"/>
          <a:ext cx="0" cy="0"/>
          <a:chOff x="0" y="0"/>
          <a:chExt cx="0" cy="0"/>
        </a:xfrm>
      </p:grpSpPr>
      <p:sp>
        <p:nvSpPr>
          <p:cNvPr id="382" name="Google Shape;382;g8a97fee8b0_0_1136"/>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83" name="Google Shape;383;g8a97fee8b0_0_1136"/>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84" name="Google Shape;384;g8a97fee8b0_0_1136"/>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85" name="Google Shape;385;g8a97fee8b0_0_1136"/>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86" name="Google Shape;386;g8a97fee8b0_0_113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416623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7"/>
        <p:cNvGrpSpPr/>
        <p:nvPr/>
      </p:nvGrpSpPr>
      <p:grpSpPr>
        <a:xfrm>
          <a:off x="0" y="0"/>
          <a:ext cx="0" cy="0"/>
          <a:chOff x="0" y="0"/>
          <a:chExt cx="0" cy="0"/>
        </a:xfrm>
      </p:grpSpPr>
      <p:sp>
        <p:nvSpPr>
          <p:cNvPr id="388" name="Google Shape;388;g8a97fee8b0_0_1142"/>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89" name="Google Shape;389;g8a97fee8b0_0_114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214355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90"/>
        <p:cNvGrpSpPr/>
        <p:nvPr/>
      </p:nvGrpSpPr>
      <p:grpSpPr>
        <a:xfrm>
          <a:off x="0" y="0"/>
          <a:ext cx="0" cy="0"/>
          <a:chOff x="0" y="0"/>
          <a:chExt cx="0" cy="0"/>
        </a:xfrm>
      </p:grpSpPr>
      <p:sp>
        <p:nvSpPr>
          <p:cNvPr id="391" name="Google Shape;391;g8a97fee8b0_0_1145"/>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92" name="Google Shape;392;g8a97fee8b0_0_1145"/>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93" name="Google Shape;393;g8a97fee8b0_0_114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162935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94"/>
        <p:cNvGrpSpPr/>
        <p:nvPr/>
      </p:nvGrpSpPr>
      <p:grpSpPr>
        <a:xfrm>
          <a:off x="0" y="0"/>
          <a:ext cx="0" cy="0"/>
          <a:chOff x="0" y="0"/>
          <a:chExt cx="0" cy="0"/>
        </a:xfrm>
      </p:grpSpPr>
      <p:sp>
        <p:nvSpPr>
          <p:cNvPr id="395" name="Google Shape;395;g8a97fee8b0_0_114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899140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6"/>
        <p:cNvGrpSpPr/>
        <p:nvPr/>
      </p:nvGrpSpPr>
      <p:grpSpPr>
        <a:xfrm>
          <a:off x="0" y="0"/>
          <a:ext cx="0" cy="0"/>
          <a:chOff x="0" y="0"/>
          <a:chExt cx="0" cy="0"/>
        </a:xfrm>
      </p:grpSpPr>
      <p:sp>
        <p:nvSpPr>
          <p:cNvPr id="397" name="Google Shape;397;g8a97fee8b0_0_115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98" name="Google Shape;398;g8a97fee8b0_0_115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399" name="Google Shape;399;g8a97fee8b0_0_115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0" name="Google Shape;400;g8a97fee8b0_0_115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1" name="Google Shape;401;g8a97fee8b0_0_115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492887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2"/>
        <p:cNvGrpSpPr/>
        <p:nvPr/>
      </p:nvGrpSpPr>
      <p:grpSpPr>
        <a:xfrm>
          <a:off x="0" y="0"/>
          <a:ext cx="0" cy="0"/>
          <a:chOff x="0" y="0"/>
          <a:chExt cx="0" cy="0"/>
        </a:xfrm>
      </p:grpSpPr>
      <p:sp>
        <p:nvSpPr>
          <p:cNvPr id="283" name="Google Shape;283;g8a97fee8b0_0_1037"/>
          <p:cNvSpPr txBox="1">
            <a:spLocks noGrp="1"/>
          </p:cNvSpPr>
          <p:nvPr>
            <p:ph type="ctrTitle"/>
          </p:nvPr>
        </p:nvSpPr>
        <p:spPr>
          <a:xfrm>
            <a:off x="1524000" y="1122363"/>
            <a:ext cx="9144000" cy="2387600"/>
          </a:xfrm>
          <a:prstGeom prst="rect">
            <a:avLst/>
          </a:prstGeom>
          <a:noFill/>
          <a:ln>
            <a:noFill/>
          </a:ln>
        </p:spPr>
        <p:txBody>
          <a:bodyPr spcFirstLastPara="1" wrap="square" lIns="68575" tIns="34275" rIns="68575" bIns="34275" anchor="b" anchorCtr="0">
            <a:noAutofit/>
          </a:bodyPr>
          <a:lstStyle>
            <a:lvl1pPr lvl="0" algn="ctr" rtl="0">
              <a:lnSpc>
                <a:spcPct val="90000"/>
              </a:lnSpc>
              <a:spcBef>
                <a:spcPts val="0"/>
              </a:spcBef>
              <a:spcAft>
                <a:spcPts val="0"/>
              </a:spcAft>
              <a:buClr>
                <a:schemeClr val="dk1"/>
              </a:buClr>
              <a:buSzPts val="4500"/>
              <a:buFont typeface="Calibri"/>
              <a:buNone/>
              <a:defRPr sz="6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84" name="Google Shape;284;g8a97fee8b0_0_1037"/>
          <p:cNvSpPr txBox="1">
            <a:spLocks noGrp="1"/>
          </p:cNvSpPr>
          <p:nvPr>
            <p:ph type="subTitle" idx="1"/>
          </p:nvPr>
        </p:nvSpPr>
        <p:spPr>
          <a:xfrm>
            <a:off x="1524000" y="3602037"/>
            <a:ext cx="9144000" cy="1655600"/>
          </a:xfrm>
          <a:prstGeom prst="rect">
            <a:avLst/>
          </a:prstGeom>
          <a:noFill/>
          <a:ln>
            <a:noFill/>
          </a:ln>
        </p:spPr>
        <p:txBody>
          <a:bodyPr spcFirstLastPara="1" wrap="square" lIns="68575" tIns="34275" rIns="68575" bIns="34275" anchor="t" anchorCtr="0">
            <a:noAutofit/>
          </a:bodyPr>
          <a:lstStyle>
            <a:lvl1pPr lvl="0" algn="ctr" rtl="0">
              <a:lnSpc>
                <a:spcPct val="90000"/>
              </a:lnSpc>
              <a:spcBef>
                <a:spcPts val="1067"/>
              </a:spcBef>
              <a:spcAft>
                <a:spcPts val="0"/>
              </a:spcAft>
              <a:buClr>
                <a:schemeClr val="dk1"/>
              </a:buClr>
              <a:buSzPts val="1800"/>
              <a:buNone/>
              <a:defRPr sz="2400"/>
            </a:lvl1pPr>
            <a:lvl2pPr lvl="1" algn="ctr" rtl="0">
              <a:lnSpc>
                <a:spcPct val="90000"/>
              </a:lnSpc>
              <a:spcBef>
                <a:spcPts val="533"/>
              </a:spcBef>
              <a:spcAft>
                <a:spcPts val="0"/>
              </a:spcAft>
              <a:buClr>
                <a:schemeClr val="dk1"/>
              </a:buClr>
              <a:buSzPts val="1500"/>
              <a:buNone/>
              <a:defRPr sz="2000"/>
            </a:lvl2pPr>
            <a:lvl3pPr lvl="2" algn="ctr" rtl="0">
              <a:lnSpc>
                <a:spcPct val="90000"/>
              </a:lnSpc>
              <a:spcBef>
                <a:spcPts val="533"/>
              </a:spcBef>
              <a:spcAft>
                <a:spcPts val="0"/>
              </a:spcAft>
              <a:buClr>
                <a:schemeClr val="dk1"/>
              </a:buClr>
              <a:buSzPts val="1400"/>
              <a:buNone/>
              <a:defRPr sz="1867"/>
            </a:lvl3pPr>
            <a:lvl4pPr lvl="3" algn="ctr" rtl="0">
              <a:lnSpc>
                <a:spcPct val="90000"/>
              </a:lnSpc>
              <a:spcBef>
                <a:spcPts val="533"/>
              </a:spcBef>
              <a:spcAft>
                <a:spcPts val="0"/>
              </a:spcAft>
              <a:buClr>
                <a:schemeClr val="dk1"/>
              </a:buClr>
              <a:buSzPts val="1200"/>
              <a:buNone/>
              <a:defRPr sz="1600"/>
            </a:lvl4pPr>
            <a:lvl5pPr lvl="4" algn="ctr" rtl="0">
              <a:lnSpc>
                <a:spcPct val="90000"/>
              </a:lnSpc>
              <a:spcBef>
                <a:spcPts val="533"/>
              </a:spcBef>
              <a:spcAft>
                <a:spcPts val="0"/>
              </a:spcAft>
              <a:buClr>
                <a:schemeClr val="dk1"/>
              </a:buClr>
              <a:buSzPts val="1200"/>
              <a:buNone/>
              <a:defRPr sz="1600"/>
            </a:lvl5pPr>
            <a:lvl6pPr lvl="5" algn="ctr" rtl="0">
              <a:lnSpc>
                <a:spcPct val="90000"/>
              </a:lnSpc>
              <a:spcBef>
                <a:spcPts val="533"/>
              </a:spcBef>
              <a:spcAft>
                <a:spcPts val="0"/>
              </a:spcAft>
              <a:buClr>
                <a:schemeClr val="dk1"/>
              </a:buClr>
              <a:buSzPts val="1200"/>
              <a:buNone/>
              <a:defRPr sz="1600"/>
            </a:lvl6pPr>
            <a:lvl7pPr lvl="6" algn="ctr" rtl="0">
              <a:lnSpc>
                <a:spcPct val="90000"/>
              </a:lnSpc>
              <a:spcBef>
                <a:spcPts val="533"/>
              </a:spcBef>
              <a:spcAft>
                <a:spcPts val="0"/>
              </a:spcAft>
              <a:buClr>
                <a:schemeClr val="dk1"/>
              </a:buClr>
              <a:buSzPts val="1200"/>
              <a:buNone/>
              <a:defRPr sz="1600"/>
            </a:lvl7pPr>
            <a:lvl8pPr lvl="7" algn="ctr" rtl="0">
              <a:lnSpc>
                <a:spcPct val="90000"/>
              </a:lnSpc>
              <a:spcBef>
                <a:spcPts val="533"/>
              </a:spcBef>
              <a:spcAft>
                <a:spcPts val="0"/>
              </a:spcAft>
              <a:buClr>
                <a:schemeClr val="dk1"/>
              </a:buClr>
              <a:buSzPts val="1200"/>
              <a:buNone/>
              <a:defRPr sz="1600"/>
            </a:lvl8pPr>
            <a:lvl9pPr lvl="8" algn="ctr" rtl="0">
              <a:lnSpc>
                <a:spcPct val="90000"/>
              </a:lnSpc>
              <a:spcBef>
                <a:spcPts val="533"/>
              </a:spcBef>
              <a:spcAft>
                <a:spcPts val="0"/>
              </a:spcAft>
              <a:buClr>
                <a:schemeClr val="dk1"/>
              </a:buClr>
              <a:buSzPts val="1200"/>
              <a:buNone/>
              <a:defRPr sz="1600"/>
            </a:lvl9pPr>
          </a:lstStyle>
          <a:p>
            <a:endParaRPr/>
          </a:p>
        </p:txBody>
      </p:sp>
      <p:sp>
        <p:nvSpPr>
          <p:cNvPr id="285" name="Google Shape;285;g8a97fee8b0_0_1037"/>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86" name="Google Shape;286;g8a97fee8b0_0_1037"/>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87" name="Google Shape;287;g8a97fee8b0_0_103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333721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88"/>
        <p:cNvGrpSpPr/>
        <p:nvPr/>
      </p:nvGrpSpPr>
      <p:grpSpPr>
        <a:xfrm>
          <a:off x="0" y="0"/>
          <a:ext cx="0" cy="0"/>
          <a:chOff x="0" y="0"/>
          <a:chExt cx="0" cy="0"/>
        </a:xfrm>
      </p:grpSpPr>
      <p:sp>
        <p:nvSpPr>
          <p:cNvPr id="289" name="Google Shape;289;g8a97fee8b0_0_104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0" name="Google Shape;290;g8a97fee8b0_0_104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91" name="Google Shape;291;g8a97fee8b0_0_104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2" name="Google Shape;292;g8a97fee8b0_0_104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3" name="Google Shape;293;g8a97fee8b0_0_104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03284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94"/>
        <p:cNvGrpSpPr/>
        <p:nvPr/>
      </p:nvGrpSpPr>
      <p:grpSpPr>
        <a:xfrm>
          <a:off x="0" y="0"/>
          <a:ext cx="0" cy="0"/>
          <a:chOff x="0" y="0"/>
          <a:chExt cx="0" cy="0"/>
        </a:xfrm>
      </p:grpSpPr>
      <p:sp>
        <p:nvSpPr>
          <p:cNvPr id="295" name="Google Shape;295;g8a97fee8b0_0_1049"/>
          <p:cNvSpPr txBox="1">
            <a:spLocks noGrp="1"/>
          </p:cNvSpPr>
          <p:nvPr>
            <p:ph type="title"/>
          </p:nvPr>
        </p:nvSpPr>
        <p:spPr>
          <a:xfrm>
            <a:off x="831851" y="1709739"/>
            <a:ext cx="10515600" cy="28528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4500"/>
              <a:buFont typeface="Calibri"/>
              <a:buNone/>
              <a:defRPr sz="6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6" name="Google Shape;296;g8a97fee8b0_0_1049"/>
          <p:cNvSpPr txBox="1">
            <a:spLocks noGrp="1"/>
          </p:cNvSpPr>
          <p:nvPr>
            <p:ph type="body" idx="1"/>
          </p:nvPr>
        </p:nvSpPr>
        <p:spPr>
          <a:xfrm>
            <a:off x="831851" y="4589463"/>
            <a:ext cx="10515600" cy="15004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rgbClr val="888888"/>
              </a:buClr>
              <a:buSzPts val="1800"/>
              <a:buNone/>
              <a:defRPr sz="2400">
                <a:solidFill>
                  <a:srgbClr val="888888"/>
                </a:solidFill>
              </a:defRPr>
            </a:lvl1pPr>
            <a:lvl2pPr marL="1219170" lvl="1" indent="-304792" algn="l" rtl="0">
              <a:lnSpc>
                <a:spcPct val="90000"/>
              </a:lnSpc>
              <a:spcBef>
                <a:spcPts val="533"/>
              </a:spcBef>
              <a:spcAft>
                <a:spcPts val="0"/>
              </a:spcAft>
              <a:buClr>
                <a:srgbClr val="888888"/>
              </a:buClr>
              <a:buSzPts val="1500"/>
              <a:buNone/>
              <a:defRPr sz="2000">
                <a:solidFill>
                  <a:srgbClr val="888888"/>
                </a:solidFill>
              </a:defRPr>
            </a:lvl2pPr>
            <a:lvl3pPr marL="1828754" lvl="2" indent="-304792" algn="l" rtl="0">
              <a:lnSpc>
                <a:spcPct val="90000"/>
              </a:lnSpc>
              <a:spcBef>
                <a:spcPts val="533"/>
              </a:spcBef>
              <a:spcAft>
                <a:spcPts val="0"/>
              </a:spcAft>
              <a:buClr>
                <a:srgbClr val="888888"/>
              </a:buClr>
              <a:buSzPts val="1400"/>
              <a:buNone/>
              <a:defRPr sz="1867">
                <a:solidFill>
                  <a:srgbClr val="888888"/>
                </a:solidFill>
              </a:defRPr>
            </a:lvl3pPr>
            <a:lvl4pPr marL="2438339" lvl="3" indent="-304792" algn="l" rtl="0">
              <a:lnSpc>
                <a:spcPct val="90000"/>
              </a:lnSpc>
              <a:spcBef>
                <a:spcPts val="533"/>
              </a:spcBef>
              <a:spcAft>
                <a:spcPts val="0"/>
              </a:spcAft>
              <a:buClr>
                <a:srgbClr val="888888"/>
              </a:buClr>
              <a:buSzPts val="1200"/>
              <a:buNone/>
              <a:defRPr sz="1600">
                <a:solidFill>
                  <a:srgbClr val="888888"/>
                </a:solidFill>
              </a:defRPr>
            </a:lvl4pPr>
            <a:lvl5pPr marL="3047924" lvl="4" indent="-304792" algn="l" rtl="0">
              <a:lnSpc>
                <a:spcPct val="90000"/>
              </a:lnSpc>
              <a:spcBef>
                <a:spcPts val="533"/>
              </a:spcBef>
              <a:spcAft>
                <a:spcPts val="0"/>
              </a:spcAft>
              <a:buClr>
                <a:srgbClr val="888888"/>
              </a:buClr>
              <a:buSzPts val="1200"/>
              <a:buNone/>
              <a:defRPr sz="1600">
                <a:solidFill>
                  <a:srgbClr val="888888"/>
                </a:solidFill>
              </a:defRPr>
            </a:lvl5pPr>
            <a:lvl6pPr marL="3657509" lvl="5" indent="-304792" algn="l" rtl="0">
              <a:lnSpc>
                <a:spcPct val="90000"/>
              </a:lnSpc>
              <a:spcBef>
                <a:spcPts val="533"/>
              </a:spcBef>
              <a:spcAft>
                <a:spcPts val="0"/>
              </a:spcAft>
              <a:buClr>
                <a:srgbClr val="888888"/>
              </a:buClr>
              <a:buSzPts val="1200"/>
              <a:buNone/>
              <a:defRPr sz="1600">
                <a:solidFill>
                  <a:srgbClr val="888888"/>
                </a:solidFill>
              </a:defRPr>
            </a:lvl6pPr>
            <a:lvl7pPr marL="4267093" lvl="6" indent="-304792" algn="l" rtl="0">
              <a:lnSpc>
                <a:spcPct val="90000"/>
              </a:lnSpc>
              <a:spcBef>
                <a:spcPts val="533"/>
              </a:spcBef>
              <a:spcAft>
                <a:spcPts val="0"/>
              </a:spcAft>
              <a:buClr>
                <a:srgbClr val="888888"/>
              </a:buClr>
              <a:buSzPts val="1200"/>
              <a:buNone/>
              <a:defRPr sz="1600">
                <a:solidFill>
                  <a:srgbClr val="888888"/>
                </a:solidFill>
              </a:defRPr>
            </a:lvl7pPr>
            <a:lvl8pPr marL="4876678" lvl="7" indent="-304792" algn="l" rtl="0">
              <a:lnSpc>
                <a:spcPct val="90000"/>
              </a:lnSpc>
              <a:spcBef>
                <a:spcPts val="533"/>
              </a:spcBef>
              <a:spcAft>
                <a:spcPts val="0"/>
              </a:spcAft>
              <a:buClr>
                <a:srgbClr val="888888"/>
              </a:buClr>
              <a:buSzPts val="1200"/>
              <a:buNone/>
              <a:defRPr sz="1600">
                <a:solidFill>
                  <a:srgbClr val="888888"/>
                </a:solidFill>
              </a:defRPr>
            </a:lvl8pPr>
            <a:lvl9pPr marL="5486263" lvl="8" indent="-304792" algn="l" rtl="0">
              <a:lnSpc>
                <a:spcPct val="90000"/>
              </a:lnSpc>
              <a:spcBef>
                <a:spcPts val="533"/>
              </a:spcBef>
              <a:spcAft>
                <a:spcPts val="0"/>
              </a:spcAft>
              <a:buClr>
                <a:srgbClr val="888888"/>
              </a:buClr>
              <a:buSzPts val="1200"/>
              <a:buNone/>
              <a:defRPr sz="1600">
                <a:solidFill>
                  <a:srgbClr val="888888"/>
                </a:solidFill>
              </a:defRPr>
            </a:lvl9pPr>
          </a:lstStyle>
          <a:p>
            <a:endParaRPr/>
          </a:p>
        </p:txBody>
      </p:sp>
      <p:sp>
        <p:nvSpPr>
          <p:cNvPr id="297" name="Google Shape;297;g8a97fee8b0_0_104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8" name="Google Shape;298;g8a97fee8b0_0_104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9" name="Google Shape;299;g8a97fee8b0_0_104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8556928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00"/>
        <p:cNvGrpSpPr/>
        <p:nvPr/>
      </p:nvGrpSpPr>
      <p:grpSpPr>
        <a:xfrm>
          <a:off x="0" y="0"/>
          <a:ext cx="0" cy="0"/>
          <a:chOff x="0" y="0"/>
          <a:chExt cx="0" cy="0"/>
        </a:xfrm>
      </p:grpSpPr>
      <p:sp>
        <p:nvSpPr>
          <p:cNvPr id="301" name="Google Shape;301;g8a97fee8b0_0_105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02" name="Google Shape;302;g8a97fee8b0_0_1055"/>
          <p:cNvSpPr txBox="1">
            <a:spLocks noGrp="1"/>
          </p:cNvSpPr>
          <p:nvPr>
            <p:ph type="body" idx="1"/>
          </p:nvPr>
        </p:nvSpPr>
        <p:spPr>
          <a:xfrm>
            <a:off x="838200" y="1825625"/>
            <a:ext cx="5181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03" name="Google Shape;303;g8a97fee8b0_0_1055"/>
          <p:cNvSpPr txBox="1">
            <a:spLocks noGrp="1"/>
          </p:cNvSpPr>
          <p:nvPr>
            <p:ph type="body" idx="2"/>
          </p:nvPr>
        </p:nvSpPr>
        <p:spPr>
          <a:xfrm>
            <a:off x="6172200" y="1825625"/>
            <a:ext cx="5181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04" name="Google Shape;304;g8a97fee8b0_0_105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05" name="Google Shape;305;g8a97fee8b0_0_105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06" name="Google Shape;306;g8a97fee8b0_0_105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615672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307"/>
        <p:cNvGrpSpPr/>
        <p:nvPr/>
      </p:nvGrpSpPr>
      <p:grpSpPr>
        <a:xfrm>
          <a:off x="0" y="0"/>
          <a:ext cx="0" cy="0"/>
          <a:chOff x="0" y="0"/>
          <a:chExt cx="0" cy="0"/>
        </a:xfrm>
      </p:grpSpPr>
      <p:sp>
        <p:nvSpPr>
          <p:cNvPr id="308" name="Google Shape;308;g8a97fee8b0_0_1062"/>
          <p:cNvSpPr txBox="1">
            <a:spLocks noGrp="1"/>
          </p:cNvSpPr>
          <p:nvPr>
            <p:ph type="title"/>
          </p:nvPr>
        </p:nvSpPr>
        <p:spPr>
          <a:xfrm>
            <a:off x="839788"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09" name="Google Shape;309;g8a97fee8b0_0_1062"/>
          <p:cNvSpPr txBox="1">
            <a:spLocks noGrp="1"/>
          </p:cNvSpPr>
          <p:nvPr>
            <p:ph type="body" idx="1"/>
          </p:nvPr>
        </p:nvSpPr>
        <p:spPr>
          <a:xfrm>
            <a:off x="839788" y="1681163"/>
            <a:ext cx="5158000" cy="824000"/>
          </a:xfrm>
          <a:prstGeom prst="rect">
            <a:avLst/>
          </a:prstGeom>
          <a:noFill/>
          <a:ln>
            <a:noFill/>
          </a:ln>
        </p:spPr>
        <p:txBody>
          <a:bodyPr spcFirstLastPara="1" wrap="square" lIns="68575" tIns="34275" rIns="68575" bIns="34275" anchor="b" anchorCtr="0">
            <a:noAutofit/>
          </a:bodyPr>
          <a:lstStyle>
            <a:lvl1pPr marL="609585" lvl="0" indent="-304792" algn="l" rtl="0">
              <a:lnSpc>
                <a:spcPct val="90000"/>
              </a:lnSpc>
              <a:spcBef>
                <a:spcPts val="1067"/>
              </a:spcBef>
              <a:spcAft>
                <a:spcPts val="0"/>
              </a:spcAft>
              <a:buClr>
                <a:schemeClr val="dk1"/>
              </a:buClr>
              <a:buSzPts val="1800"/>
              <a:buNone/>
              <a:defRPr sz="2400" b="1"/>
            </a:lvl1pPr>
            <a:lvl2pPr marL="1219170" lvl="1" indent="-304792" algn="l" rtl="0">
              <a:lnSpc>
                <a:spcPct val="90000"/>
              </a:lnSpc>
              <a:spcBef>
                <a:spcPts val="533"/>
              </a:spcBef>
              <a:spcAft>
                <a:spcPts val="0"/>
              </a:spcAft>
              <a:buClr>
                <a:schemeClr val="dk1"/>
              </a:buClr>
              <a:buSzPts val="1500"/>
              <a:buNone/>
              <a:defRPr sz="2000" b="1"/>
            </a:lvl2pPr>
            <a:lvl3pPr marL="1828754" lvl="2" indent="-304792" algn="l" rtl="0">
              <a:lnSpc>
                <a:spcPct val="90000"/>
              </a:lnSpc>
              <a:spcBef>
                <a:spcPts val="533"/>
              </a:spcBef>
              <a:spcAft>
                <a:spcPts val="0"/>
              </a:spcAft>
              <a:buClr>
                <a:schemeClr val="dk1"/>
              </a:buClr>
              <a:buSzPts val="1400"/>
              <a:buNone/>
              <a:defRPr sz="1867" b="1"/>
            </a:lvl3pPr>
            <a:lvl4pPr marL="2438339" lvl="3" indent="-304792" algn="l" rtl="0">
              <a:lnSpc>
                <a:spcPct val="90000"/>
              </a:lnSpc>
              <a:spcBef>
                <a:spcPts val="533"/>
              </a:spcBef>
              <a:spcAft>
                <a:spcPts val="0"/>
              </a:spcAft>
              <a:buClr>
                <a:schemeClr val="dk1"/>
              </a:buClr>
              <a:buSzPts val="1200"/>
              <a:buNone/>
              <a:defRPr sz="1600" b="1"/>
            </a:lvl4pPr>
            <a:lvl5pPr marL="3047924" lvl="4" indent="-304792" algn="l" rtl="0">
              <a:lnSpc>
                <a:spcPct val="90000"/>
              </a:lnSpc>
              <a:spcBef>
                <a:spcPts val="533"/>
              </a:spcBef>
              <a:spcAft>
                <a:spcPts val="0"/>
              </a:spcAft>
              <a:buClr>
                <a:schemeClr val="dk1"/>
              </a:buClr>
              <a:buSzPts val="1200"/>
              <a:buNone/>
              <a:defRPr sz="1600" b="1"/>
            </a:lvl5pPr>
            <a:lvl6pPr marL="3657509" lvl="5" indent="-304792" algn="l" rtl="0">
              <a:lnSpc>
                <a:spcPct val="90000"/>
              </a:lnSpc>
              <a:spcBef>
                <a:spcPts val="533"/>
              </a:spcBef>
              <a:spcAft>
                <a:spcPts val="0"/>
              </a:spcAft>
              <a:buClr>
                <a:schemeClr val="dk1"/>
              </a:buClr>
              <a:buSzPts val="1200"/>
              <a:buNone/>
              <a:defRPr sz="1600" b="1"/>
            </a:lvl6pPr>
            <a:lvl7pPr marL="4267093" lvl="6" indent="-304792" algn="l" rtl="0">
              <a:lnSpc>
                <a:spcPct val="90000"/>
              </a:lnSpc>
              <a:spcBef>
                <a:spcPts val="533"/>
              </a:spcBef>
              <a:spcAft>
                <a:spcPts val="0"/>
              </a:spcAft>
              <a:buClr>
                <a:schemeClr val="dk1"/>
              </a:buClr>
              <a:buSzPts val="1200"/>
              <a:buNone/>
              <a:defRPr sz="1600" b="1"/>
            </a:lvl7pPr>
            <a:lvl8pPr marL="4876678" lvl="7" indent="-304792" algn="l" rtl="0">
              <a:lnSpc>
                <a:spcPct val="90000"/>
              </a:lnSpc>
              <a:spcBef>
                <a:spcPts val="533"/>
              </a:spcBef>
              <a:spcAft>
                <a:spcPts val="0"/>
              </a:spcAft>
              <a:buClr>
                <a:schemeClr val="dk1"/>
              </a:buClr>
              <a:buSzPts val="1200"/>
              <a:buNone/>
              <a:defRPr sz="1600" b="1"/>
            </a:lvl8pPr>
            <a:lvl9pPr marL="5486263" lvl="8" indent="-304792" algn="l" rtl="0">
              <a:lnSpc>
                <a:spcPct val="90000"/>
              </a:lnSpc>
              <a:spcBef>
                <a:spcPts val="533"/>
              </a:spcBef>
              <a:spcAft>
                <a:spcPts val="0"/>
              </a:spcAft>
              <a:buClr>
                <a:schemeClr val="dk1"/>
              </a:buClr>
              <a:buSzPts val="1200"/>
              <a:buNone/>
              <a:defRPr sz="1600" b="1"/>
            </a:lvl9pPr>
          </a:lstStyle>
          <a:p>
            <a:endParaRPr/>
          </a:p>
        </p:txBody>
      </p:sp>
      <p:sp>
        <p:nvSpPr>
          <p:cNvPr id="310" name="Google Shape;310;g8a97fee8b0_0_1062"/>
          <p:cNvSpPr txBox="1">
            <a:spLocks noGrp="1"/>
          </p:cNvSpPr>
          <p:nvPr>
            <p:ph type="body" idx="2"/>
          </p:nvPr>
        </p:nvSpPr>
        <p:spPr>
          <a:xfrm>
            <a:off x="839788" y="2505075"/>
            <a:ext cx="5158000" cy="368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11" name="Google Shape;311;g8a97fee8b0_0_1062"/>
          <p:cNvSpPr txBox="1">
            <a:spLocks noGrp="1"/>
          </p:cNvSpPr>
          <p:nvPr>
            <p:ph type="body" idx="3"/>
          </p:nvPr>
        </p:nvSpPr>
        <p:spPr>
          <a:xfrm>
            <a:off x="6172200" y="1681163"/>
            <a:ext cx="5183200" cy="824000"/>
          </a:xfrm>
          <a:prstGeom prst="rect">
            <a:avLst/>
          </a:prstGeom>
          <a:noFill/>
          <a:ln>
            <a:noFill/>
          </a:ln>
        </p:spPr>
        <p:txBody>
          <a:bodyPr spcFirstLastPara="1" wrap="square" lIns="68575" tIns="34275" rIns="68575" bIns="34275" anchor="b" anchorCtr="0">
            <a:noAutofit/>
          </a:bodyPr>
          <a:lstStyle>
            <a:lvl1pPr marL="609585" lvl="0" indent="-304792" algn="l" rtl="0">
              <a:lnSpc>
                <a:spcPct val="90000"/>
              </a:lnSpc>
              <a:spcBef>
                <a:spcPts val="1067"/>
              </a:spcBef>
              <a:spcAft>
                <a:spcPts val="0"/>
              </a:spcAft>
              <a:buClr>
                <a:schemeClr val="dk1"/>
              </a:buClr>
              <a:buSzPts val="1800"/>
              <a:buNone/>
              <a:defRPr sz="2400" b="1"/>
            </a:lvl1pPr>
            <a:lvl2pPr marL="1219170" lvl="1" indent="-304792" algn="l" rtl="0">
              <a:lnSpc>
                <a:spcPct val="90000"/>
              </a:lnSpc>
              <a:spcBef>
                <a:spcPts val="533"/>
              </a:spcBef>
              <a:spcAft>
                <a:spcPts val="0"/>
              </a:spcAft>
              <a:buClr>
                <a:schemeClr val="dk1"/>
              </a:buClr>
              <a:buSzPts val="1500"/>
              <a:buNone/>
              <a:defRPr sz="2000" b="1"/>
            </a:lvl2pPr>
            <a:lvl3pPr marL="1828754" lvl="2" indent="-304792" algn="l" rtl="0">
              <a:lnSpc>
                <a:spcPct val="90000"/>
              </a:lnSpc>
              <a:spcBef>
                <a:spcPts val="533"/>
              </a:spcBef>
              <a:spcAft>
                <a:spcPts val="0"/>
              </a:spcAft>
              <a:buClr>
                <a:schemeClr val="dk1"/>
              </a:buClr>
              <a:buSzPts val="1400"/>
              <a:buNone/>
              <a:defRPr sz="1867" b="1"/>
            </a:lvl3pPr>
            <a:lvl4pPr marL="2438339" lvl="3" indent="-304792" algn="l" rtl="0">
              <a:lnSpc>
                <a:spcPct val="90000"/>
              </a:lnSpc>
              <a:spcBef>
                <a:spcPts val="533"/>
              </a:spcBef>
              <a:spcAft>
                <a:spcPts val="0"/>
              </a:spcAft>
              <a:buClr>
                <a:schemeClr val="dk1"/>
              </a:buClr>
              <a:buSzPts val="1200"/>
              <a:buNone/>
              <a:defRPr sz="1600" b="1"/>
            </a:lvl4pPr>
            <a:lvl5pPr marL="3047924" lvl="4" indent="-304792" algn="l" rtl="0">
              <a:lnSpc>
                <a:spcPct val="90000"/>
              </a:lnSpc>
              <a:spcBef>
                <a:spcPts val="533"/>
              </a:spcBef>
              <a:spcAft>
                <a:spcPts val="0"/>
              </a:spcAft>
              <a:buClr>
                <a:schemeClr val="dk1"/>
              </a:buClr>
              <a:buSzPts val="1200"/>
              <a:buNone/>
              <a:defRPr sz="1600" b="1"/>
            </a:lvl5pPr>
            <a:lvl6pPr marL="3657509" lvl="5" indent="-304792" algn="l" rtl="0">
              <a:lnSpc>
                <a:spcPct val="90000"/>
              </a:lnSpc>
              <a:spcBef>
                <a:spcPts val="533"/>
              </a:spcBef>
              <a:spcAft>
                <a:spcPts val="0"/>
              </a:spcAft>
              <a:buClr>
                <a:schemeClr val="dk1"/>
              </a:buClr>
              <a:buSzPts val="1200"/>
              <a:buNone/>
              <a:defRPr sz="1600" b="1"/>
            </a:lvl6pPr>
            <a:lvl7pPr marL="4267093" lvl="6" indent="-304792" algn="l" rtl="0">
              <a:lnSpc>
                <a:spcPct val="90000"/>
              </a:lnSpc>
              <a:spcBef>
                <a:spcPts val="533"/>
              </a:spcBef>
              <a:spcAft>
                <a:spcPts val="0"/>
              </a:spcAft>
              <a:buClr>
                <a:schemeClr val="dk1"/>
              </a:buClr>
              <a:buSzPts val="1200"/>
              <a:buNone/>
              <a:defRPr sz="1600" b="1"/>
            </a:lvl7pPr>
            <a:lvl8pPr marL="4876678" lvl="7" indent="-304792" algn="l" rtl="0">
              <a:lnSpc>
                <a:spcPct val="90000"/>
              </a:lnSpc>
              <a:spcBef>
                <a:spcPts val="533"/>
              </a:spcBef>
              <a:spcAft>
                <a:spcPts val="0"/>
              </a:spcAft>
              <a:buClr>
                <a:schemeClr val="dk1"/>
              </a:buClr>
              <a:buSzPts val="1200"/>
              <a:buNone/>
              <a:defRPr sz="1600" b="1"/>
            </a:lvl8pPr>
            <a:lvl9pPr marL="5486263" lvl="8" indent="-304792" algn="l" rtl="0">
              <a:lnSpc>
                <a:spcPct val="90000"/>
              </a:lnSpc>
              <a:spcBef>
                <a:spcPts val="533"/>
              </a:spcBef>
              <a:spcAft>
                <a:spcPts val="0"/>
              </a:spcAft>
              <a:buClr>
                <a:schemeClr val="dk1"/>
              </a:buClr>
              <a:buSzPts val="1200"/>
              <a:buNone/>
              <a:defRPr sz="1600" b="1"/>
            </a:lvl9pPr>
          </a:lstStyle>
          <a:p>
            <a:endParaRPr/>
          </a:p>
        </p:txBody>
      </p:sp>
      <p:sp>
        <p:nvSpPr>
          <p:cNvPr id="312" name="Google Shape;312;g8a97fee8b0_0_1062"/>
          <p:cNvSpPr txBox="1">
            <a:spLocks noGrp="1"/>
          </p:cNvSpPr>
          <p:nvPr>
            <p:ph type="body" idx="4"/>
          </p:nvPr>
        </p:nvSpPr>
        <p:spPr>
          <a:xfrm>
            <a:off x="6172200" y="2505075"/>
            <a:ext cx="5183200" cy="368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13" name="Google Shape;313;g8a97fee8b0_0_1062"/>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4" name="Google Shape;314;g8a97fee8b0_0_1062"/>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5" name="Google Shape;315;g8a97fee8b0_0_1062"/>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55686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6"/>
        <p:cNvGrpSpPr/>
        <p:nvPr/>
      </p:nvGrpSpPr>
      <p:grpSpPr>
        <a:xfrm>
          <a:off x="0" y="0"/>
          <a:ext cx="0" cy="0"/>
          <a:chOff x="0" y="0"/>
          <a:chExt cx="0" cy="0"/>
        </a:xfrm>
      </p:grpSpPr>
      <p:sp>
        <p:nvSpPr>
          <p:cNvPr id="317" name="Google Shape;317;g8a97fee8b0_0_107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18" name="Google Shape;318;g8a97fee8b0_0_107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9" name="Google Shape;319;g8a97fee8b0_0_107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0" name="Google Shape;320;g8a97fee8b0_0_107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84609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1"/>
        <p:cNvGrpSpPr/>
        <p:nvPr/>
      </p:nvGrpSpPr>
      <p:grpSpPr>
        <a:xfrm>
          <a:off x="0" y="0"/>
          <a:ext cx="0" cy="0"/>
          <a:chOff x="0" y="0"/>
          <a:chExt cx="0" cy="0"/>
        </a:xfrm>
      </p:grpSpPr>
      <p:sp>
        <p:nvSpPr>
          <p:cNvPr id="322" name="Google Shape;322;g8a97fee8b0_0_107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3" name="Google Shape;323;g8a97fee8b0_0_107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4" name="Google Shape;324;g8a97fee8b0_0_107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12910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25"/>
        <p:cNvGrpSpPr/>
        <p:nvPr/>
      </p:nvGrpSpPr>
      <p:grpSpPr>
        <a:xfrm>
          <a:off x="0" y="0"/>
          <a:ext cx="0" cy="0"/>
          <a:chOff x="0" y="0"/>
          <a:chExt cx="0" cy="0"/>
        </a:xfrm>
      </p:grpSpPr>
      <p:sp>
        <p:nvSpPr>
          <p:cNvPr id="326" name="Google Shape;326;g8a97fee8b0_0_1080"/>
          <p:cNvSpPr txBox="1">
            <a:spLocks noGrp="1"/>
          </p:cNvSpPr>
          <p:nvPr>
            <p:ph type="title"/>
          </p:nvPr>
        </p:nvSpPr>
        <p:spPr>
          <a:xfrm>
            <a:off x="839788" y="457200"/>
            <a:ext cx="3932000" cy="16004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2400"/>
              <a:buFont typeface="Calibri"/>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27" name="Google Shape;327;g8a97fee8b0_0_1080"/>
          <p:cNvSpPr txBox="1">
            <a:spLocks noGrp="1"/>
          </p:cNvSpPr>
          <p:nvPr>
            <p:ph type="body" idx="1"/>
          </p:nvPr>
        </p:nvSpPr>
        <p:spPr>
          <a:xfrm>
            <a:off x="5183188" y="987425"/>
            <a:ext cx="6172400" cy="4873600"/>
          </a:xfrm>
          <a:prstGeom prst="rect">
            <a:avLst/>
          </a:prstGeom>
          <a:noFill/>
          <a:ln>
            <a:noFill/>
          </a:ln>
        </p:spPr>
        <p:txBody>
          <a:bodyPr spcFirstLastPara="1" wrap="square" lIns="68575" tIns="34275" rIns="68575" bIns="34275" anchor="t" anchorCtr="0">
            <a:noAutofit/>
          </a:bodyPr>
          <a:lstStyle>
            <a:lvl1pPr marL="609585" lvl="0" indent="-507987" algn="l" rtl="0">
              <a:lnSpc>
                <a:spcPct val="90000"/>
              </a:lnSpc>
              <a:spcBef>
                <a:spcPts val="1067"/>
              </a:spcBef>
              <a:spcAft>
                <a:spcPts val="0"/>
              </a:spcAft>
              <a:buClr>
                <a:schemeClr val="dk1"/>
              </a:buClr>
              <a:buSzPts val="2400"/>
              <a:buChar char="•"/>
              <a:defRPr sz="3200"/>
            </a:lvl1pPr>
            <a:lvl2pPr marL="1219170" lvl="1" indent="-482588" algn="l" rtl="0">
              <a:lnSpc>
                <a:spcPct val="90000"/>
              </a:lnSpc>
              <a:spcBef>
                <a:spcPts val="533"/>
              </a:spcBef>
              <a:spcAft>
                <a:spcPts val="0"/>
              </a:spcAft>
              <a:buClr>
                <a:schemeClr val="dk1"/>
              </a:buClr>
              <a:buSzPts val="2100"/>
              <a:buChar char="•"/>
              <a:defRPr sz="2800"/>
            </a:lvl2pPr>
            <a:lvl3pPr marL="1828754" lvl="2" indent="-457189" algn="l" rtl="0">
              <a:lnSpc>
                <a:spcPct val="90000"/>
              </a:lnSpc>
              <a:spcBef>
                <a:spcPts val="533"/>
              </a:spcBef>
              <a:spcAft>
                <a:spcPts val="0"/>
              </a:spcAft>
              <a:buClr>
                <a:schemeClr val="dk1"/>
              </a:buClr>
              <a:buSzPts val="1800"/>
              <a:buChar char="•"/>
              <a:defRPr sz="2400"/>
            </a:lvl3pPr>
            <a:lvl4pPr marL="2438339" lvl="3" indent="-431789" algn="l" rtl="0">
              <a:lnSpc>
                <a:spcPct val="90000"/>
              </a:lnSpc>
              <a:spcBef>
                <a:spcPts val="533"/>
              </a:spcBef>
              <a:spcAft>
                <a:spcPts val="0"/>
              </a:spcAft>
              <a:buClr>
                <a:schemeClr val="dk1"/>
              </a:buClr>
              <a:buSzPts val="1500"/>
              <a:buChar char="•"/>
              <a:defRPr sz="2000"/>
            </a:lvl4pPr>
            <a:lvl5pPr marL="3047924" lvl="4" indent="-431789" algn="l" rtl="0">
              <a:lnSpc>
                <a:spcPct val="90000"/>
              </a:lnSpc>
              <a:spcBef>
                <a:spcPts val="533"/>
              </a:spcBef>
              <a:spcAft>
                <a:spcPts val="0"/>
              </a:spcAft>
              <a:buClr>
                <a:schemeClr val="dk1"/>
              </a:buClr>
              <a:buSzPts val="1500"/>
              <a:buChar char="•"/>
              <a:defRPr sz="2000"/>
            </a:lvl5pPr>
            <a:lvl6pPr marL="3657509" lvl="5" indent="-431789" algn="l" rtl="0">
              <a:lnSpc>
                <a:spcPct val="90000"/>
              </a:lnSpc>
              <a:spcBef>
                <a:spcPts val="533"/>
              </a:spcBef>
              <a:spcAft>
                <a:spcPts val="0"/>
              </a:spcAft>
              <a:buClr>
                <a:schemeClr val="dk1"/>
              </a:buClr>
              <a:buSzPts val="1500"/>
              <a:buChar char="•"/>
              <a:defRPr sz="2000"/>
            </a:lvl6pPr>
            <a:lvl7pPr marL="4267093" lvl="6" indent="-431789" algn="l" rtl="0">
              <a:lnSpc>
                <a:spcPct val="90000"/>
              </a:lnSpc>
              <a:spcBef>
                <a:spcPts val="533"/>
              </a:spcBef>
              <a:spcAft>
                <a:spcPts val="0"/>
              </a:spcAft>
              <a:buClr>
                <a:schemeClr val="dk1"/>
              </a:buClr>
              <a:buSzPts val="1500"/>
              <a:buChar char="•"/>
              <a:defRPr sz="2000"/>
            </a:lvl7pPr>
            <a:lvl8pPr marL="4876678" lvl="7" indent="-431789" algn="l" rtl="0">
              <a:lnSpc>
                <a:spcPct val="90000"/>
              </a:lnSpc>
              <a:spcBef>
                <a:spcPts val="533"/>
              </a:spcBef>
              <a:spcAft>
                <a:spcPts val="0"/>
              </a:spcAft>
              <a:buClr>
                <a:schemeClr val="dk1"/>
              </a:buClr>
              <a:buSzPts val="1500"/>
              <a:buChar char="•"/>
              <a:defRPr sz="2000"/>
            </a:lvl8pPr>
            <a:lvl9pPr marL="5486263" lvl="8" indent="-431789" algn="l" rtl="0">
              <a:lnSpc>
                <a:spcPct val="90000"/>
              </a:lnSpc>
              <a:spcBef>
                <a:spcPts val="533"/>
              </a:spcBef>
              <a:spcAft>
                <a:spcPts val="0"/>
              </a:spcAft>
              <a:buClr>
                <a:schemeClr val="dk1"/>
              </a:buClr>
              <a:buSzPts val="1500"/>
              <a:buChar char="•"/>
              <a:defRPr sz="2000"/>
            </a:lvl9pPr>
          </a:lstStyle>
          <a:p>
            <a:endParaRPr/>
          </a:p>
        </p:txBody>
      </p:sp>
      <p:sp>
        <p:nvSpPr>
          <p:cNvPr id="328" name="Google Shape;328;g8a97fee8b0_0_1080"/>
          <p:cNvSpPr txBox="1">
            <a:spLocks noGrp="1"/>
          </p:cNvSpPr>
          <p:nvPr>
            <p:ph type="body" idx="2"/>
          </p:nvPr>
        </p:nvSpPr>
        <p:spPr>
          <a:xfrm>
            <a:off x="839788" y="2057400"/>
            <a:ext cx="3932000" cy="38116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chemeClr val="dk1"/>
              </a:buClr>
              <a:buSzPts val="1200"/>
              <a:buNone/>
              <a:defRPr sz="1600"/>
            </a:lvl1pPr>
            <a:lvl2pPr marL="1219170" lvl="1" indent="-304792" algn="l" rtl="0">
              <a:lnSpc>
                <a:spcPct val="90000"/>
              </a:lnSpc>
              <a:spcBef>
                <a:spcPts val="533"/>
              </a:spcBef>
              <a:spcAft>
                <a:spcPts val="0"/>
              </a:spcAft>
              <a:buClr>
                <a:schemeClr val="dk1"/>
              </a:buClr>
              <a:buSzPts val="1100"/>
              <a:buNone/>
              <a:defRPr sz="1467"/>
            </a:lvl2pPr>
            <a:lvl3pPr marL="1828754" lvl="2" indent="-304792" algn="l" rtl="0">
              <a:lnSpc>
                <a:spcPct val="90000"/>
              </a:lnSpc>
              <a:spcBef>
                <a:spcPts val="533"/>
              </a:spcBef>
              <a:spcAft>
                <a:spcPts val="0"/>
              </a:spcAft>
              <a:buClr>
                <a:schemeClr val="dk1"/>
              </a:buClr>
              <a:buSzPts val="900"/>
              <a:buNone/>
              <a:defRPr sz="1200"/>
            </a:lvl3pPr>
            <a:lvl4pPr marL="2438339" lvl="3" indent="-304792" algn="l" rtl="0">
              <a:lnSpc>
                <a:spcPct val="90000"/>
              </a:lnSpc>
              <a:spcBef>
                <a:spcPts val="533"/>
              </a:spcBef>
              <a:spcAft>
                <a:spcPts val="0"/>
              </a:spcAft>
              <a:buClr>
                <a:schemeClr val="dk1"/>
              </a:buClr>
              <a:buSzPts val="800"/>
              <a:buNone/>
              <a:defRPr sz="1067"/>
            </a:lvl4pPr>
            <a:lvl5pPr marL="3047924" lvl="4" indent="-304792" algn="l" rtl="0">
              <a:lnSpc>
                <a:spcPct val="90000"/>
              </a:lnSpc>
              <a:spcBef>
                <a:spcPts val="533"/>
              </a:spcBef>
              <a:spcAft>
                <a:spcPts val="0"/>
              </a:spcAft>
              <a:buClr>
                <a:schemeClr val="dk1"/>
              </a:buClr>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329" name="Google Shape;329;g8a97fee8b0_0_1080"/>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0" name="Google Shape;330;g8a97fee8b0_0_1080"/>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1" name="Google Shape;331;g8a97fee8b0_0_108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70029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32"/>
        <p:cNvGrpSpPr/>
        <p:nvPr/>
      </p:nvGrpSpPr>
      <p:grpSpPr>
        <a:xfrm>
          <a:off x="0" y="0"/>
          <a:ext cx="0" cy="0"/>
          <a:chOff x="0" y="0"/>
          <a:chExt cx="0" cy="0"/>
        </a:xfrm>
      </p:grpSpPr>
      <p:sp>
        <p:nvSpPr>
          <p:cNvPr id="333" name="Google Shape;333;g8a97fee8b0_0_1087"/>
          <p:cNvSpPr txBox="1">
            <a:spLocks noGrp="1"/>
          </p:cNvSpPr>
          <p:nvPr>
            <p:ph type="title"/>
          </p:nvPr>
        </p:nvSpPr>
        <p:spPr>
          <a:xfrm>
            <a:off x="839788" y="457200"/>
            <a:ext cx="3932000" cy="16004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2400"/>
              <a:buFont typeface="Calibri"/>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34" name="Google Shape;334;g8a97fee8b0_0_1087"/>
          <p:cNvSpPr>
            <a:spLocks noGrp="1"/>
          </p:cNvSpPr>
          <p:nvPr>
            <p:ph type="pic" idx="2"/>
          </p:nvPr>
        </p:nvSpPr>
        <p:spPr>
          <a:xfrm>
            <a:off x="5183188" y="987425"/>
            <a:ext cx="6172400" cy="48736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1067"/>
              </a:spcBef>
              <a:spcAft>
                <a:spcPts val="0"/>
              </a:spcAft>
              <a:buClr>
                <a:schemeClr val="dk1"/>
              </a:buClr>
              <a:buSzPts val="24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33"/>
              </a:spcBef>
              <a:spcAft>
                <a:spcPts val="0"/>
              </a:spcAft>
              <a:buClr>
                <a:schemeClr val="dk1"/>
              </a:buClr>
              <a:buSzPts val="21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33"/>
              </a:spcBef>
              <a:spcAft>
                <a:spcPts val="0"/>
              </a:spcAft>
              <a:buClr>
                <a:schemeClr val="dk1"/>
              </a:buClr>
              <a:buSzPts val="18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335" name="Google Shape;335;g8a97fee8b0_0_1087"/>
          <p:cNvSpPr txBox="1">
            <a:spLocks noGrp="1"/>
          </p:cNvSpPr>
          <p:nvPr>
            <p:ph type="body" idx="1"/>
          </p:nvPr>
        </p:nvSpPr>
        <p:spPr>
          <a:xfrm>
            <a:off x="839788" y="2057400"/>
            <a:ext cx="3932000" cy="38116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chemeClr val="dk1"/>
              </a:buClr>
              <a:buSzPts val="1200"/>
              <a:buNone/>
              <a:defRPr sz="1600"/>
            </a:lvl1pPr>
            <a:lvl2pPr marL="1219170" lvl="1" indent="-304792" algn="l" rtl="0">
              <a:lnSpc>
                <a:spcPct val="90000"/>
              </a:lnSpc>
              <a:spcBef>
                <a:spcPts val="533"/>
              </a:spcBef>
              <a:spcAft>
                <a:spcPts val="0"/>
              </a:spcAft>
              <a:buClr>
                <a:schemeClr val="dk1"/>
              </a:buClr>
              <a:buSzPts val="1100"/>
              <a:buNone/>
              <a:defRPr sz="1467"/>
            </a:lvl2pPr>
            <a:lvl3pPr marL="1828754" lvl="2" indent="-304792" algn="l" rtl="0">
              <a:lnSpc>
                <a:spcPct val="90000"/>
              </a:lnSpc>
              <a:spcBef>
                <a:spcPts val="533"/>
              </a:spcBef>
              <a:spcAft>
                <a:spcPts val="0"/>
              </a:spcAft>
              <a:buClr>
                <a:schemeClr val="dk1"/>
              </a:buClr>
              <a:buSzPts val="900"/>
              <a:buNone/>
              <a:defRPr sz="1200"/>
            </a:lvl3pPr>
            <a:lvl4pPr marL="2438339" lvl="3" indent="-304792" algn="l" rtl="0">
              <a:lnSpc>
                <a:spcPct val="90000"/>
              </a:lnSpc>
              <a:spcBef>
                <a:spcPts val="533"/>
              </a:spcBef>
              <a:spcAft>
                <a:spcPts val="0"/>
              </a:spcAft>
              <a:buClr>
                <a:schemeClr val="dk1"/>
              </a:buClr>
              <a:buSzPts val="800"/>
              <a:buNone/>
              <a:defRPr sz="1067"/>
            </a:lvl4pPr>
            <a:lvl5pPr marL="3047924" lvl="4" indent="-304792" algn="l" rtl="0">
              <a:lnSpc>
                <a:spcPct val="90000"/>
              </a:lnSpc>
              <a:spcBef>
                <a:spcPts val="533"/>
              </a:spcBef>
              <a:spcAft>
                <a:spcPts val="0"/>
              </a:spcAft>
              <a:buClr>
                <a:schemeClr val="dk1"/>
              </a:buClr>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336" name="Google Shape;336;g8a97fee8b0_0_1087"/>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7" name="Google Shape;337;g8a97fee8b0_0_1087"/>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8" name="Google Shape;338;g8a97fee8b0_0_108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34629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39"/>
        <p:cNvGrpSpPr/>
        <p:nvPr/>
      </p:nvGrpSpPr>
      <p:grpSpPr>
        <a:xfrm>
          <a:off x="0" y="0"/>
          <a:ext cx="0" cy="0"/>
          <a:chOff x="0" y="0"/>
          <a:chExt cx="0" cy="0"/>
        </a:xfrm>
      </p:grpSpPr>
      <p:sp>
        <p:nvSpPr>
          <p:cNvPr id="340" name="Google Shape;340;g8a97fee8b0_0_1094"/>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41" name="Google Shape;341;g8a97fee8b0_0_1094"/>
          <p:cNvSpPr txBox="1">
            <a:spLocks noGrp="1"/>
          </p:cNvSpPr>
          <p:nvPr>
            <p:ph type="body" idx="1"/>
          </p:nvPr>
        </p:nvSpPr>
        <p:spPr>
          <a:xfrm rot="5400000">
            <a:off x="3920400" y="-1256575"/>
            <a:ext cx="4351200" cy="105156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42" name="Google Shape;342;g8a97fee8b0_0_1094"/>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3" name="Google Shape;343;g8a97fee8b0_0_1094"/>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4" name="Google Shape;344;g8a97fee8b0_0_1094"/>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606068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45"/>
        <p:cNvGrpSpPr/>
        <p:nvPr/>
      </p:nvGrpSpPr>
      <p:grpSpPr>
        <a:xfrm>
          <a:off x="0" y="0"/>
          <a:ext cx="0" cy="0"/>
          <a:chOff x="0" y="0"/>
          <a:chExt cx="0" cy="0"/>
        </a:xfrm>
      </p:grpSpPr>
      <p:sp>
        <p:nvSpPr>
          <p:cNvPr id="346" name="Google Shape;346;g8a97fee8b0_0_1100"/>
          <p:cNvSpPr txBox="1">
            <a:spLocks noGrp="1"/>
          </p:cNvSpPr>
          <p:nvPr>
            <p:ph type="title"/>
          </p:nvPr>
        </p:nvSpPr>
        <p:spPr>
          <a:xfrm rot="5400000">
            <a:off x="7133400" y="1956725"/>
            <a:ext cx="5812000" cy="26288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47" name="Google Shape;347;g8a97fee8b0_0_1100"/>
          <p:cNvSpPr txBox="1">
            <a:spLocks noGrp="1"/>
          </p:cNvSpPr>
          <p:nvPr>
            <p:ph type="body" idx="1"/>
          </p:nvPr>
        </p:nvSpPr>
        <p:spPr>
          <a:xfrm rot="5400000">
            <a:off x="1799300" y="-596075"/>
            <a:ext cx="5812000" cy="773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48" name="Google Shape;348;g8a97fee8b0_0_1100"/>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9" name="Google Shape;349;g8a97fee8b0_0_1100"/>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50" name="Google Shape;350;g8a97fee8b0_0_110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55018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theme" Target="../theme/theme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9240322"/>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311908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6"/>
        <p:cNvGrpSpPr/>
        <p:nvPr/>
      </p:nvGrpSpPr>
      <p:grpSpPr>
        <a:xfrm>
          <a:off x="0" y="0"/>
          <a:ext cx="0" cy="0"/>
          <a:chOff x="0" y="0"/>
          <a:chExt cx="0" cy="0"/>
        </a:xfrm>
      </p:grpSpPr>
      <p:sp>
        <p:nvSpPr>
          <p:cNvPr id="187" name="Google Shape;187;p8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88" name="Google Shape;188;p8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89" name="Google Shape;189;p8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49784723"/>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1"/>
        <p:cNvGrpSpPr/>
        <p:nvPr/>
      </p:nvGrpSpPr>
      <p:grpSpPr>
        <a:xfrm>
          <a:off x="0" y="0"/>
          <a:ext cx="0" cy="0"/>
          <a:chOff x="0" y="0"/>
          <a:chExt cx="0" cy="0"/>
        </a:xfrm>
      </p:grpSpPr>
      <p:sp>
        <p:nvSpPr>
          <p:cNvPr id="352" name="Google Shape;352;g8a97fee8b0_0_110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53" name="Google Shape;353;g8a97fee8b0_0_110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54" name="Google Shape;354;g8a97fee8b0_0_1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18321180"/>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D8D8D8"/>
        </a:solidFill>
        <a:effectLst/>
      </p:bgPr>
    </p:bg>
    <p:spTree>
      <p:nvGrpSpPr>
        <p:cNvPr id="1" name="Shape 276"/>
        <p:cNvGrpSpPr/>
        <p:nvPr/>
      </p:nvGrpSpPr>
      <p:grpSpPr>
        <a:xfrm>
          <a:off x="0" y="0"/>
          <a:ext cx="0" cy="0"/>
          <a:chOff x="0" y="0"/>
          <a:chExt cx="0" cy="0"/>
        </a:xfrm>
      </p:grpSpPr>
      <p:sp>
        <p:nvSpPr>
          <p:cNvPr id="277" name="Google Shape;277;g8a97fee8b0_0_103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a:endParaRPr/>
          </a:p>
        </p:txBody>
      </p:sp>
      <p:sp>
        <p:nvSpPr>
          <p:cNvPr id="278" name="Google Shape;278;g8a97fee8b0_0_103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279" name="Google Shape;279;g8a97fee8b0_0_103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80" name="Google Shape;280;g8a97fee8b0_0_103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81" name="Google Shape;281;g8a97fee8b0_0_103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2315037"/>
      </p:ext>
    </p:extLst>
  </p:cSld>
  <p:clrMap bg1="lt1" tx1="dk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hyperlink" Target="https://www.arcademics.com/games/demolition" TargetMode="Externa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4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3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32.xml"/><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21"/>
        <p:cNvGrpSpPr/>
        <p:nvPr/>
      </p:nvGrpSpPr>
      <p:grpSpPr>
        <a:xfrm>
          <a:off x="0" y="0"/>
          <a:ext cx="0" cy="0"/>
          <a:chOff x="0" y="0"/>
          <a:chExt cx="0" cy="0"/>
        </a:xfrm>
      </p:grpSpPr>
      <p:sp>
        <p:nvSpPr>
          <p:cNvPr id="1122" name="Google Shape;1122;p24"/>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9</a:t>
            </a:r>
            <a:r>
              <a:rPr lang="en-GB" u="sng" baseline="30000"/>
              <a:t>th</a:t>
            </a:r>
            <a:r>
              <a:rPr lang="en-GB" u="sng"/>
              <a:t> July</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123" name="Google Shape;1123;p24"/>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357717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7"/>
        <p:cNvGrpSpPr/>
        <p:nvPr/>
      </p:nvGrpSpPr>
      <p:grpSpPr>
        <a:xfrm>
          <a:off x="0" y="0"/>
          <a:ext cx="0" cy="0"/>
          <a:chOff x="0" y="0"/>
          <a:chExt cx="0" cy="0"/>
        </a:xfrm>
      </p:grpSpPr>
      <p:sp>
        <p:nvSpPr>
          <p:cNvPr id="1128" name="Google Shape;1128;p77"/>
          <p:cNvSpPr/>
          <p:nvPr/>
        </p:nvSpPr>
        <p:spPr>
          <a:xfrm>
            <a:off x="52533" y="523200"/>
            <a:ext cx="6138800" cy="419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29" name="Google Shape;1129;p7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endParaRPr sz="2133" kern="0">
              <a:solidFill>
                <a:srgbClr val="000000"/>
              </a:solidFill>
              <a:latin typeface="Arial"/>
              <a:ea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days in three weeks?</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How many faces on this shape?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Double 47</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73 x 3</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Insert the correct symbol (&lt;,&gt;,=)</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r>
              <a:rPr lang="en-GB" sz="2133" kern="0">
                <a:solidFill>
                  <a:srgbClr val="000000"/>
                </a:solidFill>
                <a:latin typeface="Arial"/>
                <a:ea typeface="Arial"/>
                <a:cs typeface="Arial"/>
                <a:sym typeface="Arial"/>
              </a:rPr>
              <a:t>0.2	          ¾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How many legs on 7 </a:t>
            </a:r>
            <a:endParaRPr sz="2133" kern="0">
              <a:solidFill>
                <a:srgbClr val="000000"/>
              </a:solidFill>
              <a:latin typeface="Arial"/>
              <a:ea typeface="Arial"/>
              <a:cs typeface="Arial"/>
              <a:sym typeface="Arial"/>
            </a:endParaRPr>
          </a:p>
          <a:p>
            <a:pPr marL="1219170" defTabSz="1219170">
              <a:buClr>
                <a:srgbClr val="000000"/>
              </a:buClr>
              <a:buSzPts val="1600"/>
            </a:pPr>
            <a:r>
              <a:rPr lang="en-GB" sz="2133" kern="0">
                <a:solidFill>
                  <a:srgbClr val="000000"/>
                </a:solidFill>
                <a:latin typeface="Arial"/>
                <a:ea typeface="Arial"/>
                <a:cs typeface="Arial"/>
                <a:sym typeface="Arial"/>
              </a:rPr>
              <a:t>octopuses?</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7. There is 1litre and 500ml in a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jug. If I pour half of it out,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how much is left?</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1130" name="Google Shape;1130;p7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09.07.20</a:t>
            </a:r>
            <a:endParaRPr sz="2400" b="1" u="sng" kern="0">
              <a:solidFill>
                <a:srgbClr val="000000"/>
              </a:solidFill>
              <a:latin typeface="Arial"/>
              <a:ea typeface="Arial"/>
              <a:cs typeface="Arial"/>
              <a:sym typeface="Arial"/>
            </a:endParaRPr>
          </a:p>
        </p:txBody>
      </p:sp>
      <p:sp>
        <p:nvSpPr>
          <p:cNvPr id="1131" name="Google Shape;1131;p77"/>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8. Fill in the gaps: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Captain Jack needs 4 men to fire each of his cannons and 8 men to unfurl the sails on each mast. His ship has 3 masts and 12 cannons. He will also need a powder monkey, a chef, a boatswain, quartermaster, a cabin boy and a first mate. How many men will he need?</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Make 24 using</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each number only </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once and any of</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the operators (+, -, x,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sp>
        <p:nvSpPr>
          <p:cNvPr id="1132" name="Google Shape;1132;p77"/>
          <p:cNvSpPr/>
          <p:nvPr/>
        </p:nvSpPr>
        <p:spPr>
          <a:xfrm>
            <a:off x="1595900" y="4116667"/>
            <a:ext cx="408800" cy="43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1133" name="Google Shape;1133;p77"/>
          <p:cNvGrpSpPr/>
          <p:nvPr/>
        </p:nvGrpSpPr>
        <p:grpSpPr>
          <a:xfrm>
            <a:off x="7018833" y="694100"/>
            <a:ext cx="4068667" cy="399600"/>
            <a:chOff x="5338650" y="1106325"/>
            <a:chExt cx="3051500" cy="299700"/>
          </a:xfrm>
        </p:grpSpPr>
        <p:sp>
          <p:nvSpPr>
            <p:cNvPr id="1134" name="Google Shape;1134;p77"/>
            <p:cNvSpPr/>
            <p:nvPr/>
          </p:nvSpPr>
          <p:spPr>
            <a:xfrm>
              <a:off x="533865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35" name="Google Shape;1135;p77"/>
            <p:cNvSpPr/>
            <p:nvPr/>
          </p:nvSpPr>
          <p:spPr>
            <a:xfrm>
              <a:off x="5958025"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160</a:t>
              </a:r>
              <a:endParaRPr sz="1867" kern="0">
                <a:solidFill>
                  <a:srgbClr val="000000"/>
                </a:solidFill>
                <a:latin typeface="Arial"/>
                <a:ea typeface="Arial"/>
                <a:cs typeface="Arial"/>
                <a:sym typeface="Arial"/>
              </a:endParaRPr>
            </a:p>
          </p:txBody>
        </p:sp>
        <p:sp>
          <p:nvSpPr>
            <p:cNvPr id="1136" name="Google Shape;1136;p77"/>
            <p:cNvSpPr/>
            <p:nvPr/>
          </p:nvSpPr>
          <p:spPr>
            <a:xfrm>
              <a:off x="657740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200</a:t>
              </a:r>
              <a:endParaRPr sz="1867" kern="0">
                <a:solidFill>
                  <a:srgbClr val="000000"/>
                </a:solidFill>
                <a:latin typeface="Arial"/>
                <a:ea typeface="Arial"/>
                <a:cs typeface="Arial"/>
                <a:sym typeface="Arial"/>
              </a:endParaRPr>
            </a:p>
          </p:txBody>
        </p:sp>
        <p:sp>
          <p:nvSpPr>
            <p:cNvPr id="1137" name="Google Shape;1137;p77"/>
            <p:cNvSpPr/>
            <p:nvPr/>
          </p:nvSpPr>
          <p:spPr>
            <a:xfrm>
              <a:off x="7196775"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38" name="Google Shape;1138;p77"/>
            <p:cNvSpPr/>
            <p:nvPr/>
          </p:nvSpPr>
          <p:spPr>
            <a:xfrm>
              <a:off x="784655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280</a:t>
              </a:r>
              <a:endParaRPr sz="1867" kern="0">
                <a:solidFill>
                  <a:srgbClr val="000000"/>
                </a:solidFill>
                <a:latin typeface="Arial"/>
                <a:ea typeface="Arial"/>
                <a:cs typeface="Arial"/>
                <a:sym typeface="Arial"/>
              </a:endParaRPr>
            </a:p>
          </p:txBody>
        </p:sp>
      </p:grpSp>
      <p:sp>
        <p:nvSpPr>
          <p:cNvPr id="1139" name="Google Shape;1139;p77"/>
          <p:cNvSpPr txBox="1"/>
          <p:nvPr/>
        </p:nvSpPr>
        <p:spPr>
          <a:xfrm>
            <a:off x="7453533" y="6089533"/>
            <a:ext cx="1395600" cy="437600"/>
          </a:xfrm>
          <a:prstGeom prst="rect">
            <a:avLst/>
          </a:prstGeom>
          <a:noFill/>
          <a:ln>
            <a:noFill/>
          </a:ln>
        </p:spPr>
        <p:txBody>
          <a:bodyPr spcFirstLastPara="1" wrap="square" lIns="121900" tIns="121900" rIns="121900" bIns="121900" anchor="t" anchorCtr="0">
            <a:noAutofit/>
          </a:bodyPr>
          <a:lstStyle/>
          <a:p>
            <a:pPr algn="r" defTabSz="1219170">
              <a:buClr>
                <a:srgbClr val="000000"/>
              </a:buClr>
              <a:buSzPts val="1400"/>
            </a:pPr>
            <a:endParaRPr sz="1867" kern="0">
              <a:solidFill>
                <a:srgbClr val="FF0000"/>
              </a:solidFill>
              <a:latin typeface="Arial"/>
              <a:ea typeface="Arial"/>
              <a:cs typeface="Arial"/>
              <a:sym typeface="Arial"/>
            </a:endParaRPr>
          </a:p>
        </p:txBody>
      </p:sp>
      <p:pic>
        <p:nvPicPr>
          <p:cNvPr id="1140" name="Google Shape;1140;p77"/>
          <p:cNvPicPr preferRelativeResize="0"/>
          <p:nvPr/>
        </p:nvPicPr>
        <p:blipFill rotWithShape="1">
          <a:blip r:embed="rId3">
            <a:alphaModFix/>
          </a:blip>
          <a:srcRect/>
          <a:stretch/>
        </p:blipFill>
        <p:spPr>
          <a:xfrm>
            <a:off x="4851934" y="1313607"/>
            <a:ext cx="1568533" cy="1467120"/>
          </a:xfrm>
          <a:prstGeom prst="rect">
            <a:avLst/>
          </a:prstGeom>
          <a:noFill/>
          <a:ln>
            <a:noFill/>
          </a:ln>
        </p:spPr>
      </p:pic>
      <p:pic>
        <p:nvPicPr>
          <p:cNvPr id="1141" name="Google Shape;1141;p77"/>
          <p:cNvPicPr preferRelativeResize="0"/>
          <p:nvPr/>
        </p:nvPicPr>
        <p:blipFill rotWithShape="1">
          <a:blip r:embed="rId4">
            <a:alphaModFix/>
          </a:blip>
          <a:srcRect/>
          <a:stretch/>
        </p:blipFill>
        <p:spPr>
          <a:xfrm>
            <a:off x="4630451" y="3874862"/>
            <a:ext cx="2202884" cy="2715436"/>
          </a:xfrm>
          <a:prstGeom prst="rect">
            <a:avLst/>
          </a:prstGeom>
          <a:noFill/>
          <a:ln>
            <a:noFill/>
          </a:ln>
        </p:spPr>
      </p:pic>
      <p:pic>
        <p:nvPicPr>
          <p:cNvPr id="1142" name="Google Shape;1142;p77"/>
          <p:cNvPicPr preferRelativeResize="0"/>
          <p:nvPr/>
        </p:nvPicPr>
        <p:blipFill rotWithShape="1">
          <a:blip r:embed="rId5">
            <a:alphaModFix/>
          </a:blip>
          <a:srcRect/>
          <a:stretch/>
        </p:blipFill>
        <p:spPr>
          <a:xfrm>
            <a:off x="7280600" y="3202035"/>
            <a:ext cx="1568533" cy="1043799"/>
          </a:xfrm>
          <a:prstGeom prst="rect">
            <a:avLst/>
          </a:prstGeom>
          <a:noFill/>
          <a:ln>
            <a:noFill/>
          </a:ln>
        </p:spPr>
      </p:pic>
      <p:pic>
        <p:nvPicPr>
          <p:cNvPr id="1143" name="Google Shape;1143;p77"/>
          <p:cNvPicPr preferRelativeResize="0"/>
          <p:nvPr/>
        </p:nvPicPr>
        <p:blipFill rotWithShape="1">
          <a:blip r:embed="rId6">
            <a:alphaModFix/>
          </a:blip>
          <a:srcRect/>
          <a:stretch/>
        </p:blipFill>
        <p:spPr>
          <a:xfrm>
            <a:off x="10045818" y="4720785"/>
            <a:ext cx="2044700" cy="2070100"/>
          </a:xfrm>
          <a:prstGeom prst="rect">
            <a:avLst/>
          </a:prstGeom>
          <a:noFill/>
          <a:ln>
            <a:noFill/>
          </a:ln>
        </p:spPr>
      </p:pic>
    </p:spTree>
    <p:extLst>
      <p:ext uri="{BB962C8B-B14F-4D97-AF65-F5344CB8AC3E}">
        <p14:creationId xmlns:p14="http://schemas.microsoft.com/office/powerpoint/2010/main" val="1309684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47"/>
        <p:cNvGrpSpPr/>
        <p:nvPr/>
      </p:nvGrpSpPr>
      <p:grpSpPr>
        <a:xfrm>
          <a:off x="0" y="0"/>
          <a:ext cx="0" cy="0"/>
          <a:chOff x="0" y="0"/>
          <a:chExt cx="0" cy="0"/>
        </a:xfrm>
      </p:grpSpPr>
      <p:sp>
        <p:nvSpPr>
          <p:cNvPr id="1148" name="Google Shape;1148;g80b9d5af80_0_10"/>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21</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8</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94</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219</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&lt;</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56</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750ml</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120,240</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4x12 = 48, 8x3 = 24</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48+24=72</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72+6=78</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2x7=14, 2x5=10</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14+10=24</a:t>
            </a:r>
            <a:endParaRPr sz="1867"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40519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52"/>
        <p:cNvGrpSpPr/>
        <p:nvPr/>
      </p:nvGrpSpPr>
      <p:grpSpPr>
        <a:xfrm>
          <a:off x="0" y="0"/>
          <a:ext cx="0" cy="0"/>
          <a:chOff x="0" y="0"/>
          <a:chExt cx="0" cy="0"/>
        </a:xfrm>
      </p:grpSpPr>
      <p:sp>
        <p:nvSpPr>
          <p:cNvPr id="1153" name="Google Shape;1153;p26"/>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154" name="Google Shape;1154;p26"/>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155" name="Google Shape;1155;p26"/>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156" name="Google Shape;1156;p26"/>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92480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0"/>
        <p:cNvGrpSpPr/>
        <p:nvPr/>
      </p:nvGrpSpPr>
      <p:grpSpPr>
        <a:xfrm>
          <a:off x="0" y="0"/>
          <a:ext cx="0" cy="0"/>
          <a:chOff x="0" y="0"/>
          <a:chExt cx="0" cy="0"/>
        </a:xfrm>
      </p:grpSpPr>
      <p:sp>
        <p:nvSpPr>
          <p:cNvPr id="1161" name="Google Shape;1161;g8b02f6d609_0_170"/>
          <p:cNvSpPr txBox="1"/>
          <p:nvPr/>
        </p:nvSpPr>
        <p:spPr>
          <a:xfrm>
            <a:off x="447667" y="698367"/>
            <a:ext cx="10027200" cy="10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133" u="sng" kern="0">
                <a:solidFill>
                  <a:srgbClr val="000000"/>
                </a:solidFill>
                <a:latin typeface="Arial"/>
                <a:cs typeface="Arial"/>
                <a:sym typeface="Arial"/>
              </a:rPr>
              <a:t>WALT: practice division calculations</a:t>
            </a:r>
            <a:endParaRPr sz="4133" u="sng" kern="0">
              <a:solidFill>
                <a:srgbClr val="000000"/>
              </a:solidFill>
              <a:latin typeface="Arial"/>
              <a:cs typeface="Arial"/>
              <a:sym typeface="Arial"/>
            </a:endParaRPr>
          </a:p>
        </p:txBody>
      </p:sp>
      <p:sp>
        <p:nvSpPr>
          <p:cNvPr id="1162" name="Google Shape;1162;g8b02f6d609_0_170"/>
          <p:cNvSpPr txBox="1"/>
          <p:nvPr/>
        </p:nvSpPr>
        <p:spPr>
          <a:xfrm>
            <a:off x="447667" y="2506833"/>
            <a:ext cx="10188400" cy="245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Today we are going to test our speed when solving division problems. We are going to play a game!</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798199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6"/>
        <p:cNvGrpSpPr/>
        <p:nvPr/>
      </p:nvGrpSpPr>
      <p:grpSpPr>
        <a:xfrm>
          <a:off x="0" y="0"/>
          <a:ext cx="0" cy="0"/>
          <a:chOff x="0" y="0"/>
          <a:chExt cx="0" cy="0"/>
        </a:xfrm>
      </p:grpSpPr>
      <p:sp>
        <p:nvSpPr>
          <p:cNvPr id="1167" name="Google Shape;1167;g8b7edf86de_0_3"/>
          <p:cNvSpPr txBox="1"/>
          <p:nvPr/>
        </p:nvSpPr>
        <p:spPr>
          <a:xfrm>
            <a:off x="0" y="0"/>
            <a:ext cx="5748000" cy="8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000" u="sng" kern="0">
                <a:solidFill>
                  <a:srgbClr val="0097A7"/>
                </a:solidFill>
                <a:latin typeface="Arial"/>
                <a:cs typeface="Arial"/>
                <a:sym typeface="Arial"/>
                <a:hlinkClick r:id="rId3"/>
              </a:rPr>
              <a:t>https://www.arcademics.com/games/demolition</a:t>
            </a:r>
            <a:endParaRPr sz="2400" kern="0">
              <a:solidFill>
                <a:srgbClr val="000000"/>
              </a:solidFill>
              <a:latin typeface="Arial"/>
              <a:cs typeface="Arial"/>
              <a:sym typeface="Arial"/>
            </a:endParaRPr>
          </a:p>
        </p:txBody>
      </p:sp>
      <p:pic>
        <p:nvPicPr>
          <p:cNvPr id="1168" name="Google Shape;1168;g8b7edf86de_0_3"/>
          <p:cNvPicPr preferRelativeResize="0"/>
          <p:nvPr/>
        </p:nvPicPr>
        <p:blipFill rotWithShape="1">
          <a:blip r:embed="rId4">
            <a:alphaModFix/>
          </a:blip>
          <a:srcRect l="13578" t="13249" r="20571" b="6209"/>
          <a:stretch/>
        </p:blipFill>
        <p:spPr>
          <a:xfrm>
            <a:off x="376034" y="1128100"/>
            <a:ext cx="7863465" cy="5407600"/>
          </a:xfrm>
          <a:prstGeom prst="rect">
            <a:avLst/>
          </a:prstGeom>
          <a:noFill/>
          <a:ln>
            <a:noFill/>
          </a:ln>
        </p:spPr>
      </p:pic>
      <p:sp>
        <p:nvSpPr>
          <p:cNvPr id="1169" name="Google Shape;1169;g8b7edf86de_0_3"/>
          <p:cNvSpPr/>
          <p:nvPr/>
        </p:nvSpPr>
        <p:spPr>
          <a:xfrm>
            <a:off x="3617000" y="555100"/>
            <a:ext cx="5336000" cy="1933600"/>
          </a:xfrm>
          <a:prstGeom prst="wedgeEllipseCallout">
            <a:avLst>
              <a:gd name="adj1" fmla="val -41275"/>
              <a:gd name="adj2" fmla="val 144468"/>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If you are not confident with your times tables, you can change the range of times tables and slow the speed of the questions down. </a:t>
            </a:r>
            <a:endParaRPr sz="1867" kern="0">
              <a:solidFill>
                <a:srgbClr val="000000"/>
              </a:solidFill>
              <a:latin typeface="Arial"/>
              <a:cs typeface="Arial"/>
              <a:sym typeface="Arial"/>
            </a:endParaRPr>
          </a:p>
        </p:txBody>
      </p:sp>
      <p:sp>
        <p:nvSpPr>
          <p:cNvPr id="1170" name="Google Shape;1170;g8b7edf86de_0_3"/>
          <p:cNvSpPr/>
          <p:nvPr/>
        </p:nvSpPr>
        <p:spPr>
          <a:xfrm>
            <a:off x="3617000" y="555100"/>
            <a:ext cx="5336000" cy="1933600"/>
          </a:xfrm>
          <a:prstGeom prst="wedgeEllipseCallout">
            <a:avLst>
              <a:gd name="adj1" fmla="val -6376"/>
              <a:gd name="adj2" fmla="val 121318"/>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If you are not confident with your times tables, you can change the range of times tables and slow the speed of the questions down.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086014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174"/>
        <p:cNvGrpSpPr/>
        <p:nvPr/>
      </p:nvGrpSpPr>
      <p:grpSpPr>
        <a:xfrm>
          <a:off x="0" y="0"/>
          <a:ext cx="0" cy="0"/>
          <a:chOff x="0" y="0"/>
          <a:chExt cx="0" cy="0"/>
        </a:xfrm>
      </p:grpSpPr>
      <p:sp>
        <p:nvSpPr>
          <p:cNvPr id="1175" name="Google Shape;1175;p2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176" name="Google Shape;1176;p2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177" name="Google Shape;1177;p2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4282868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81"/>
        <p:cNvGrpSpPr/>
        <p:nvPr/>
      </p:nvGrpSpPr>
      <p:grpSpPr>
        <a:xfrm>
          <a:off x="0" y="0"/>
          <a:ext cx="0" cy="0"/>
          <a:chOff x="0" y="0"/>
          <a:chExt cx="0" cy="0"/>
        </a:xfrm>
      </p:grpSpPr>
      <p:sp>
        <p:nvSpPr>
          <p:cNvPr id="1182" name="Google Shape;1182;g8926769a31_0_678"/>
          <p:cNvSpPr txBox="1"/>
          <p:nvPr/>
        </p:nvSpPr>
        <p:spPr>
          <a:xfrm>
            <a:off x="0" y="0"/>
            <a:ext cx="12087600" cy="127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u="sng" kern="0">
                <a:solidFill>
                  <a:srgbClr val="000000"/>
                </a:solidFill>
                <a:latin typeface="Arial"/>
                <a:cs typeface="Arial"/>
                <a:sym typeface="Arial"/>
              </a:rPr>
              <a:t>WALT: explore the structure of a traditional story and think about what belongs at the end of the story.</a:t>
            </a:r>
            <a:endParaRPr sz="1867" kern="0">
              <a:solidFill>
                <a:srgbClr val="000000"/>
              </a:solidFill>
              <a:latin typeface="Arial"/>
              <a:cs typeface="Arial"/>
              <a:sym typeface="Arial"/>
            </a:endParaRPr>
          </a:p>
        </p:txBody>
      </p:sp>
      <p:sp>
        <p:nvSpPr>
          <p:cNvPr id="1183" name="Google Shape;1183;g8926769a31_0_678"/>
          <p:cNvSpPr txBox="1"/>
          <p:nvPr/>
        </p:nvSpPr>
        <p:spPr>
          <a:xfrm>
            <a:off x="421500" y="2466733"/>
            <a:ext cx="11057600" cy="163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As you know from the story mountain the ending of a story is split into two parts the resolution and the conclusion.</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2252890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87"/>
        <p:cNvGrpSpPr/>
        <p:nvPr/>
      </p:nvGrpSpPr>
      <p:grpSpPr>
        <a:xfrm>
          <a:off x="0" y="0"/>
          <a:ext cx="0" cy="0"/>
          <a:chOff x="0" y="0"/>
          <a:chExt cx="0" cy="0"/>
        </a:xfrm>
      </p:grpSpPr>
      <p:pic>
        <p:nvPicPr>
          <p:cNvPr id="1188" name="Google Shape;1188;g8926769a31_0_694"/>
          <p:cNvPicPr preferRelativeResize="0"/>
          <p:nvPr/>
        </p:nvPicPr>
        <p:blipFill>
          <a:blip r:embed="rId3">
            <a:alphaModFix/>
          </a:blip>
          <a:stretch>
            <a:fillRect/>
          </a:stretch>
        </p:blipFill>
        <p:spPr>
          <a:xfrm>
            <a:off x="4026951" y="2159000"/>
            <a:ext cx="7734300" cy="4699000"/>
          </a:xfrm>
          <a:prstGeom prst="rect">
            <a:avLst/>
          </a:prstGeom>
          <a:noFill/>
          <a:ln>
            <a:noFill/>
          </a:ln>
        </p:spPr>
      </p:pic>
      <p:sp>
        <p:nvSpPr>
          <p:cNvPr id="1189" name="Google Shape;1189;g8926769a31_0_694"/>
          <p:cNvSpPr txBox="1"/>
          <p:nvPr/>
        </p:nvSpPr>
        <p:spPr>
          <a:xfrm>
            <a:off x="251267" y="210467"/>
            <a:ext cx="11604400" cy="1777200"/>
          </a:xfrm>
          <a:prstGeom prst="rect">
            <a:avLst/>
          </a:prstGeom>
          <a:solidFill>
            <a:srgbClr val="4A86E8"/>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We already know that the problem in a story is usually introduced during the beginning of a story in the build up. </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The problem usually gets solved in the ending of the story. This part of the story is called the resolution.</a:t>
            </a:r>
            <a:endParaRPr sz="2533" kern="0">
              <a:solidFill>
                <a:srgbClr val="000000"/>
              </a:solidFill>
              <a:latin typeface="Arial"/>
              <a:cs typeface="Arial"/>
              <a:sym typeface="Arial"/>
            </a:endParaRPr>
          </a:p>
        </p:txBody>
      </p:sp>
      <p:sp>
        <p:nvSpPr>
          <p:cNvPr id="1190" name="Google Shape;1190;g8926769a31_0_694"/>
          <p:cNvSpPr txBox="1"/>
          <p:nvPr/>
        </p:nvSpPr>
        <p:spPr>
          <a:xfrm>
            <a:off x="397633" y="2405833"/>
            <a:ext cx="3303600" cy="4160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These are the problems in 5 well known stories.</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Do you know how the problems are solved or resolved in the stories?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695788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94"/>
        <p:cNvGrpSpPr/>
        <p:nvPr/>
      </p:nvGrpSpPr>
      <p:grpSpPr>
        <a:xfrm>
          <a:off x="0" y="0"/>
          <a:ext cx="0" cy="0"/>
          <a:chOff x="0" y="0"/>
          <a:chExt cx="0" cy="0"/>
        </a:xfrm>
      </p:grpSpPr>
      <p:pic>
        <p:nvPicPr>
          <p:cNvPr id="1195" name="Google Shape;1195;g8926769a31_0_698"/>
          <p:cNvPicPr preferRelativeResize="0"/>
          <p:nvPr/>
        </p:nvPicPr>
        <p:blipFill>
          <a:blip r:embed="rId3">
            <a:alphaModFix/>
          </a:blip>
          <a:stretch>
            <a:fillRect/>
          </a:stretch>
        </p:blipFill>
        <p:spPr>
          <a:xfrm>
            <a:off x="124833" y="149066"/>
            <a:ext cx="2176400" cy="2136095"/>
          </a:xfrm>
          <a:prstGeom prst="rect">
            <a:avLst/>
          </a:prstGeom>
          <a:noFill/>
          <a:ln>
            <a:noFill/>
          </a:ln>
        </p:spPr>
      </p:pic>
      <p:pic>
        <p:nvPicPr>
          <p:cNvPr id="1196" name="Google Shape;1196;g8926769a31_0_698"/>
          <p:cNvPicPr preferRelativeResize="0"/>
          <p:nvPr/>
        </p:nvPicPr>
        <p:blipFill>
          <a:blip r:embed="rId4">
            <a:alphaModFix/>
          </a:blip>
          <a:stretch>
            <a:fillRect/>
          </a:stretch>
        </p:blipFill>
        <p:spPr>
          <a:xfrm>
            <a:off x="2644000" y="176132"/>
            <a:ext cx="2034533" cy="2156808"/>
          </a:xfrm>
          <a:prstGeom prst="rect">
            <a:avLst/>
          </a:prstGeom>
          <a:noFill/>
          <a:ln>
            <a:noFill/>
          </a:ln>
        </p:spPr>
      </p:pic>
      <p:pic>
        <p:nvPicPr>
          <p:cNvPr id="1197" name="Google Shape;1197;g8926769a31_0_698"/>
          <p:cNvPicPr preferRelativeResize="0"/>
          <p:nvPr/>
        </p:nvPicPr>
        <p:blipFill>
          <a:blip r:embed="rId5">
            <a:alphaModFix/>
          </a:blip>
          <a:stretch>
            <a:fillRect/>
          </a:stretch>
        </p:blipFill>
        <p:spPr>
          <a:xfrm>
            <a:off x="4988834" y="203233"/>
            <a:ext cx="2034533" cy="2106140"/>
          </a:xfrm>
          <a:prstGeom prst="rect">
            <a:avLst/>
          </a:prstGeom>
          <a:noFill/>
          <a:ln>
            <a:noFill/>
          </a:ln>
        </p:spPr>
      </p:pic>
      <p:pic>
        <p:nvPicPr>
          <p:cNvPr id="1198" name="Google Shape;1198;g8926769a31_0_698"/>
          <p:cNvPicPr preferRelativeResize="0"/>
          <p:nvPr/>
        </p:nvPicPr>
        <p:blipFill>
          <a:blip r:embed="rId6">
            <a:alphaModFix/>
          </a:blip>
          <a:stretch>
            <a:fillRect/>
          </a:stretch>
        </p:blipFill>
        <p:spPr>
          <a:xfrm>
            <a:off x="7333668" y="230300"/>
            <a:ext cx="2176401" cy="1970525"/>
          </a:xfrm>
          <a:prstGeom prst="rect">
            <a:avLst/>
          </a:prstGeom>
          <a:noFill/>
          <a:ln>
            <a:noFill/>
          </a:ln>
        </p:spPr>
      </p:pic>
      <p:pic>
        <p:nvPicPr>
          <p:cNvPr id="1199" name="Google Shape;1199;g8926769a31_0_698"/>
          <p:cNvPicPr preferRelativeResize="0"/>
          <p:nvPr/>
        </p:nvPicPr>
        <p:blipFill>
          <a:blip r:embed="rId7">
            <a:alphaModFix/>
          </a:blip>
          <a:stretch>
            <a:fillRect/>
          </a:stretch>
        </p:blipFill>
        <p:spPr>
          <a:xfrm>
            <a:off x="9820367" y="192118"/>
            <a:ext cx="2034540" cy="2128367"/>
          </a:xfrm>
          <a:prstGeom prst="rect">
            <a:avLst/>
          </a:prstGeom>
          <a:noFill/>
          <a:ln>
            <a:noFill/>
          </a:ln>
        </p:spPr>
      </p:pic>
      <p:pic>
        <p:nvPicPr>
          <p:cNvPr id="1200" name="Google Shape;1200;g8926769a31_0_698"/>
          <p:cNvPicPr preferRelativeResize="0"/>
          <p:nvPr/>
        </p:nvPicPr>
        <p:blipFill>
          <a:blip r:embed="rId8">
            <a:alphaModFix/>
          </a:blip>
          <a:stretch>
            <a:fillRect/>
          </a:stretch>
        </p:blipFill>
        <p:spPr>
          <a:xfrm>
            <a:off x="1057966" y="2647968"/>
            <a:ext cx="6929465" cy="4210033"/>
          </a:xfrm>
          <a:prstGeom prst="rect">
            <a:avLst/>
          </a:prstGeom>
          <a:noFill/>
          <a:ln>
            <a:noFill/>
          </a:ln>
        </p:spPr>
      </p:pic>
      <p:graphicFrame>
        <p:nvGraphicFramePr>
          <p:cNvPr id="1201" name="Google Shape;1201;g8926769a31_0_698"/>
          <p:cNvGraphicFramePr/>
          <p:nvPr/>
        </p:nvGraphicFramePr>
        <p:xfrm>
          <a:off x="8724233" y="2980893"/>
          <a:ext cx="3024067" cy="3536667"/>
        </p:xfrm>
        <a:graphic>
          <a:graphicData uri="http://schemas.openxmlformats.org/drawingml/2006/table">
            <a:tbl>
              <a:tblPr>
                <a:noFill/>
              </a:tblPr>
              <a:tblGrid>
                <a:gridCol w="1512033">
                  <a:extLst>
                    <a:ext uri="{9D8B030D-6E8A-4147-A177-3AD203B41FA5}">
                      <a16:colId xmlns:a16="http://schemas.microsoft.com/office/drawing/2014/main" val="20000"/>
                    </a:ext>
                  </a:extLst>
                </a:gridCol>
                <a:gridCol w="1512033">
                  <a:extLst>
                    <a:ext uri="{9D8B030D-6E8A-4147-A177-3AD203B41FA5}">
                      <a16:colId xmlns:a16="http://schemas.microsoft.com/office/drawing/2014/main" val="20001"/>
                    </a:ext>
                  </a:extLst>
                </a:gridCol>
              </a:tblGrid>
              <a:tr h="1002583">
                <a:tc>
                  <a:txBody>
                    <a:bodyPr/>
                    <a:lstStyle/>
                    <a:p>
                      <a:pPr marL="0" lvl="0" indent="0" algn="l" rtl="0">
                        <a:spcBef>
                          <a:spcPts val="0"/>
                        </a:spcBef>
                        <a:spcAft>
                          <a:spcPts val="0"/>
                        </a:spcAft>
                        <a:buNone/>
                      </a:pPr>
                      <a:r>
                        <a:rPr lang="en-GB" sz="2500"/>
                        <a:t>Problem</a:t>
                      </a:r>
                      <a:endParaRPr sz="2500"/>
                    </a:p>
                  </a:txBody>
                  <a:tcPr marL="121900" marR="121900" marT="121900" marB="121900">
                    <a:solidFill>
                      <a:srgbClr val="D9D2E9"/>
                    </a:solidFill>
                  </a:tcPr>
                </a:tc>
                <a:tc>
                  <a:txBody>
                    <a:bodyPr/>
                    <a:lstStyle/>
                    <a:p>
                      <a:pPr marL="0" lvl="0" indent="0" algn="l" rtl="0">
                        <a:spcBef>
                          <a:spcPts val="0"/>
                        </a:spcBef>
                        <a:spcAft>
                          <a:spcPts val="0"/>
                        </a:spcAft>
                        <a:buNone/>
                      </a:pPr>
                      <a:r>
                        <a:rPr lang="en-GB" sz="2500"/>
                        <a:t>Resolution</a:t>
                      </a:r>
                      <a:endParaRPr sz="2500"/>
                    </a:p>
                  </a:txBody>
                  <a:tcPr marL="121900" marR="121900" marT="121900" marB="121900">
                    <a:solidFill>
                      <a:srgbClr val="D9D2E9"/>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1</a:t>
                      </a:r>
                      <a:endParaRPr sz="2500"/>
                    </a:p>
                  </a:txBody>
                  <a:tcPr marL="121900" marR="121900" marT="121900" marB="121900">
                    <a:solidFill>
                      <a:srgbClr val="D9D2E9"/>
                    </a:solidFill>
                  </a:tcPr>
                </a:tc>
                <a:tc>
                  <a:txBody>
                    <a:bodyPr/>
                    <a:lstStyle/>
                    <a:p>
                      <a:pPr marL="0" lvl="0" indent="0" algn="l" rtl="0">
                        <a:spcBef>
                          <a:spcPts val="0"/>
                        </a:spcBef>
                        <a:spcAft>
                          <a:spcPts val="0"/>
                        </a:spcAft>
                        <a:buNone/>
                      </a:pPr>
                      <a:endParaRPr sz="2500"/>
                    </a:p>
                  </a:txBody>
                  <a:tcPr marL="121900" marR="121900" marT="121900" marB="121900">
                    <a:solidFill>
                      <a:srgbClr val="D9D2E9"/>
                    </a:solidFill>
                  </a:tcPr>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2</a:t>
                      </a:r>
                      <a:endParaRPr sz="2500"/>
                    </a:p>
                  </a:txBody>
                  <a:tcPr marL="121900" marR="121900" marT="121900" marB="121900">
                    <a:solidFill>
                      <a:srgbClr val="D9D2E9"/>
                    </a:solidFill>
                  </a:tcPr>
                </a:tc>
                <a:tc>
                  <a:txBody>
                    <a:bodyPr/>
                    <a:lstStyle/>
                    <a:p>
                      <a:pPr marL="0" lvl="0" indent="0" algn="l" rtl="0">
                        <a:spcBef>
                          <a:spcPts val="0"/>
                        </a:spcBef>
                        <a:spcAft>
                          <a:spcPts val="0"/>
                        </a:spcAft>
                        <a:buNone/>
                      </a:pPr>
                      <a:endParaRPr sz="2500"/>
                    </a:p>
                  </a:txBody>
                  <a:tcPr marL="121900" marR="121900" marT="121900" marB="121900">
                    <a:solidFill>
                      <a:srgbClr val="D9D2E9"/>
                    </a:solidFill>
                  </a:tcPr>
                </a:tc>
                <a:extLst>
                  <a:ext uri="{0D108BD9-81ED-4DB2-BD59-A6C34878D82A}">
                    <a16:rowId xmlns:a16="http://schemas.microsoft.com/office/drawing/2014/main" val="10002"/>
                  </a:ext>
                </a:extLst>
              </a:tr>
              <a:tr h="623192">
                <a:tc>
                  <a:txBody>
                    <a:bodyPr/>
                    <a:lstStyle/>
                    <a:p>
                      <a:pPr marL="0" lvl="0" indent="0" algn="l" rtl="0">
                        <a:spcBef>
                          <a:spcPts val="0"/>
                        </a:spcBef>
                        <a:spcAft>
                          <a:spcPts val="0"/>
                        </a:spcAft>
                        <a:buNone/>
                      </a:pPr>
                      <a:r>
                        <a:rPr lang="en-GB" sz="2500"/>
                        <a:t>3</a:t>
                      </a:r>
                      <a:endParaRPr sz="2500"/>
                    </a:p>
                  </a:txBody>
                  <a:tcPr marL="121900" marR="121900" marT="121900" marB="121900">
                    <a:solidFill>
                      <a:srgbClr val="D9D2E9"/>
                    </a:solidFill>
                  </a:tcPr>
                </a:tc>
                <a:tc>
                  <a:txBody>
                    <a:bodyPr/>
                    <a:lstStyle/>
                    <a:p>
                      <a:pPr marL="0" lvl="0" indent="0" algn="l" rtl="0">
                        <a:spcBef>
                          <a:spcPts val="0"/>
                        </a:spcBef>
                        <a:spcAft>
                          <a:spcPts val="0"/>
                        </a:spcAft>
                        <a:buNone/>
                      </a:pPr>
                      <a:endParaRPr sz="2500"/>
                    </a:p>
                  </a:txBody>
                  <a:tcPr marL="121900" marR="121900" marT="121900" marB="121900">
                    <a:solidFill>
                      <a:srgbClr val="D9D2E9"/>
                    </a:solidFill>
                  </a:tcPr>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4</a:t>
                      </a:r>
                      <a:endParaRPr sz="2500"/>
                    </a:p>
                  </a:txBody>
                  <a:tcPr marL="121900" marR="121900" marT="121900" marB="121900">
                    <a:solidFill>
                      <a:srgbClr val="D9D2E9"/>
                    </a:solidFill>
                  </a:tcPr>
                </a:tc>
                <a:tc>
                  <a:txBody>
                    <a:bodyPr/>
                    <a:lstStyle/>
                    <a:p>
                      <a:pPr marL="0" lvl="0" indent="0" algn="l" rtl="0">
                        <a:spcBef>
                          <a:spcPts val="0"/>
                        </a:spcBef>
                        <a:spcAft>
                          <a:spcPts val="0"/>
                        </a:spcAft>
                        <a:buNone/>
                      </a:pPr>
                      <a:endParaRPr sz="2500"/>
                    </a:p>
                  </a:txBody>
                  <a:tcPr marL="121900" marR="121900" marT="121900" marB="121900">
                    <a:solidFill>
                      <a:srgbClr val="D9D2E9"/>
                    </a:solidFill>
                  </a:tcPr>
                </a:tc>
                <a:extLst>
                  <a:ext uri="{0D108BD9-81ED-4DB2-BD59-A6C34878D82A}">
                    <a16:rowId xmlns:a16="http://schemas.microsoft.com/office/drawing/2014/main" val="10004"/>
                  </a:ext>
                </a:extLst>
              </a:tr>
              <a:tr h="623192">
                <a:tc>
                  <a:txBody>
                    <a:bodyPr/>
                    <a:lstStyle/>
                    <a:p>
                      <a:pPr marL="0" lvl="0" indent="0" algn="l" rtl="0">
                        <a:spcBef>
                          <a:spcPts val="0"/>
                        </a:spcBef>
                        <a:spcAft>
                          <a:spcPts val="0"/>
                        </a:spcAft>
                        <a:buNone/>
                      </a:pPr>
                      <a:r>
                        <a:rPr lang="en-GB" sz="2500"/>
                        <a:t>5</a:t>
                      </a:r>
                      <a:endParaRPr sz="2500"/>
                    </a:p>
                  </a:txBody>
                  <a:tcPr marL="121900" marR="121900" marT="121900" marB="121900">
                    <a:solidFill>
                      <a:srgbClr val="D9D2E9"/>
                    </a:solidFill>
                  </a:tcPr>
                </a:tc>
                <a:tc>
                  <a:txBody>
                    <a:bodyPr/>
                    <a:lstStyle/>
                    <a:p>
                      <a:pPr marL="0" lvl="0" indent="0" algn="l" rtl="0">
                        <a:spcBef>
                          <a:spcPts val="0"/>
                        </a:spcBef>
                        <a:spcAft>
                          <a:spcPts val="0"/>
                        </a:spcAft>
                        <a:buNone/>
                      </a:pPr>
                      <a:endParaRPr sz="2500"/>
                    </a:p>
                  </a:txBody>
                  <a:tcPr marL="121900" marR="121900" marT="121900" marB="121900">
                    <a:solidFill>
                      <a:srgbClr val="D9D2E9"/>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211992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1205"/>
        <p:cNvGrpSpPr/>
        <p:nvPr/>
      </p:nvGrpSpPr>
      <p:grpSpPr>
        <a:xfrm>
          <a:off x="0" y="0"/>
          <a:ext cx="0" cy="0"/>
          <a:chOff x="0" y="0"/>
          <a:chExt cx="0" cy="0"/>
        </a:xfrm>
      </p:grpSpPr>
      <p:pic>
        <p:nvPicPr>
          <p:cNvPr id="1206" name="Google Shape;1206;g8926769a31_0_711"/>
          <p:cNvPicPr preferRelativeResize="0"/>
          <p:nvPr/>
        </p:nvPicPr>
        <p:blipFill>
          <a:blip r:embed="rId3">
            <a:alphaModFix/>
          </a:blip>
          <a:stretch>
            <a:fillRect/>
          </a:stretch>
        </p:blipFill>
        <p:spPr>
          <a:xfrm>
            <a:off x="124833" y="149066"/>
            <a:ext cx="2176400" cy="2136095"/>
          </a:xfrm>
          <a:prstGeom prst="rect">
            <a:avLst/>
          </a:prstGeom>
          <a:noFill/>
          <a:ln>
            <a:noFill/>
          </a:ln>
        </p:spPr>
      </p:pic>
      <p:pic>
        <p:nvPicPr>
          <p:cNvPr id="1207" name="Google Shape;1207;g8926769a31_0_711"/>
          <p:cNvPicPr preferRelativeResize="0"/>
          <p:nvPr/>
        </p:nvPicPr>
        <p:blipFill>
          <a:blip r:embed="rId4">
            <a:alphaModFix/>
          </a:blip>
          <a:stretch>
            <a:fillRect/>
          </a:stretch>
        </p:blipFill>
        <p:spPr>
          <a:xfrm>
            <a:off x="2644000" y="176132"/>
            <a:ext cx="2034533" cy="2156808"/>
          </a:xfrm>
          <a:prstGeom prst="rect">
            <a:avLst/>
          </a:prstGeom>
          <a:noFill/>
          <a:ln>
            <a:noFill/>
          </a:ln>
        </p:spPr>
      </p:pic>
      <p:pic>
        <p:nvPicPr>
          <p:cNvPr id="1208" name="Google Shape;1208;g8926769a31_0_711"/>
          <p:cNvPicPr preferRelativeResize="0"/>
          <p:nvPr/>
        </p:nvPicPr>
        <p:blipFill>
          <a:blip r:embed="rId5">
            <a:alphaModFix/>
          </a:blip>
          <a:stretch>
            <a:fillRect/>
          </a:stretch>
        </p:blipFill>
        <p:spPr>
          <a:xfrm>
            <a:off x="4988834" y="203233"/>
            <a:ext cx="2034533" cy="2106140"/>
          </a:xfrm>
          <a:prstGeom prst="rect">
            <a:avLst/>
          </a:prstGeom>
          <a:noFill/>
          <a:ln>
            <a:noFill/>
          </a:ln>
        </p:spPr>
      </p:pic>
      <p:pic>
        <p:nvPicPr>
          <p:cNvPr id="1209" name="Google Shape;1209;g8926769a31_0_711"/>
          <p:cNvPicPr preferRelativeResize="0"/>
          <p:nvPr/>
        </p:nvPicPr>
        <p:blipFill>
          <a:blip r:embed="rId6">
            <a:alphaModFix/>
          </a:blip>
          <a:stretch>
            <a:fillRect/>
          </a:stretch>
        </p:blipFill>
        <p:spPr>
          <a:xfrm>
            <a:off x="7333668" y="230300"/>
            <a:ext cx="2176401" cy="1970525"/>
          </a:xfrm>
          <a:prstGeom prst="rect">
            <a:avLst/>
          </a:prstGeom>
          <a:noFill/>
          <a:ln>
            <a:noFill/>
          </a:ln>
        </p:spPr>
      </p:pic>
      <p:pic>
        <p:nvPicPr>
          <p:cNvPr id="1210" name="Google Shape;1210;g8926769a31_0_711"/>
          <p:cNvPicPr preferRelativeResize="0"/>
          <p:nvPr/>
        </p:nvPicPr>
        <p:blipFill>
          <a:blip r:embed="rId7">
            <a:alphaModFix/>
          </a:blip>
          <a:stretch>
            <a:fillRect/>
          </a:stretch>
        </p:blipFill>
        <p:spPr>
          <a:xfrm>
            <a:off x="9820367" y="192118"/>
            <a:ext cx="2034540" cy="2128367"/>
          </a:xfrm>
          <a:prstGeom prst="rect">
            <a:avLst/>
          </a:prstGeom>
          <a:noFill/>
          <a:ln>
            <a:noFill/>
          </a:ln>
        </p:spPr>
      </p:pic>
      <p:pic>
        <p:nvPicPr>
          <p:cNvPr id="1211" name="Google Shape;1211;g8926769a31_0_711"/>
          <p:cNvPicPr preferRelativeResize="0"/>
          <p:nvPr/>
        </p:nvPicPr>
        <p:blipFill>
          <a:blip r:embed="rId8">
            <a:alphaModFix/>
          </a:blip>
          <a:stretch>
            <a:fillRect/>
          </a:stretch>
        </p:blipFill>
        <p:spPr>
          <a:xfrm>
            <a:off x="1057966" y="2647968"/>
            <a:ext cx="6929465" cy="4210033"/>
          </a:xfrm>
          <a:prstGeom prst="rect">
            <a:avLst/>
          </a:prstGeom>
          <a:noFill/>
          <a:ln>
            <a:noFill/>
          </a:ln>
        </p:spPr>
      </p:pic>
      <p:graphicFrame>
        <p:nvGraphicFramePr>
          <p:cNvPr id="1212" name="Google Shape;1212;g8926769a31_0_711"/>
          <p:cNvGraphicFramePr/>
          <p:nvPr/>
        </p:nvGraphicFramePr>
        <p:xfrm>
          <a:off x="8494233" y="2647961"/>
          <a:ext cx="3024067" cy="3731100"/>
        </p:xfrm>
        <a:graphic>
          <a:graphicData uri="http://schemas.openxmlformats.org/drawingml/2006/table">
            <a:tbl>
              <a:tblPr>
                <a:noFill/>
              </a:tblPr>
              <a:tblGrid>
                <a:gridCol w="1512033">
                  <a:extLst>
                    <a:ext uri="{9D8B030D-6E8A-4147-A177-3AD203B41FA5}">
                      <a16:colId xmlns:a16="http://schemas.microsoft.com/office/drawing/2014/main" val="20000"/>
                    </a:ext>
                  </a:extLst>
                </a:gridCol>
                <a:gridCol w="1512033">
                  <a:extLst>
                    <a:ext uri="{9D8B030D-6E8A-4147-A177-3AD203B41FA5}">
                      <a16:colId xmlns:a16="http://schemas.microsoft.com/office/drawing/2014/main" val="20001"/>
                    </a:ext>
                  </a:extLst>
                </a:gridCol>
              </a:tblGrid>
              <a:tr h="1002583">
                <a:tc>
                  <a:txBody>
                    <a:bodyPr/>
                    <a:lstStyle/>
                    <a:p>
                      <a:pPr marL="0" lvl="0" indent="0" algn="l" rtl="0">
                        <a:spcBef>
                          <a:spcPts val="0"/>
                        </a:spcBef>
                        <a:spcAft>
                          <a:spcPts val="0"/>
                        </a:spcAft>
                        <a:buNone/>
                      </a:pPr>
                      <a:r>
                        <a:rPr lang="en-GB" sz="2500" b="1"/>
                        <a:t>Problem</a:t>
                      </a:r>
                      <a:endParaRPr sz="2500" b="1"/>
                    </a:p>
                  </a:txBody>
                  <a:tcPr marL="121900" marR="121900" marT="121900" marB="121900">
                    <a:solidFill>
                      <a:srgbClr val="D9D2E9"/>
                    </a:solidFill>
                  </a:tcPr>
                </a:tc>
                <a:tc>
                  <a:txBody>
                    <a:bodyPr/>
                    <a:lstStyle/>
                    <a:p>
                      <a:pPr marL="0" lvl="0" indent="0" algn="l" rtl="0">
                        <a:spcBef>
                          <a:spcPts val="0"/>
                        </a:spcBef>
                        <a:spcAft>
                          <a:spcPts val="0"/>
                        </a:spcAft>
                        <a:buNone/>
                      </a:pPr>
                      <a:r>
                        <a:rPr lang="en-GB" sz="2500" b="1"/>
                        <a:t>Resolution</a:t>
                      </a:r>
                      <a:endParaRPr sz="2500" b="1"/>
                    </a:p>
                  </a:txBody>
                  <a:tcPr marL="121900" marR="121900" marT="121900" marB="121900">
                    <a:solidFill>
                      <a:srgbClr val="D9D2E9"/>
                    </a:solidFill>
                  </a:tcPr>
                </a:tc>
                <a:extLst>
                  <a:ext uri="{0D108BD9-81ED-4DB2-BD59-A6C34878D82A}">
                    <a16:rowId xmlns:a16="http://schemas.microsoft.com/office/drawing/2014/main" val="10000"/>
                  </a:ext>
                </a:extLst>
              </a:tr>
              <a:tr h="629880">
                <a:tc>
                  <a:txBody>
                    <a:bodyPr/>
                    <a:lstStyle/>
                    <a:p>
                      <a:pPr marL="0" lvl="0" indent="0" algn="l" rtl="0">
                        <a:spcBef>
                          <a:spcPts val="0"/>
                        </a:spcBef>
                        <a:spcAft>
                          <a:spcPts val="0"/>
                        </a:spcAft>
                        <a:buNone/>
                      </a:pPr>
                      <a:r>
                        <a:rPr lang="en-GB" sz="2500" b="1"/>
                        <a:t>1</a:t>
                      </a:r>
                      <a:endParaRPr sz="2500" b="1"/>
                    </a:p>
                  </a:txBody>
                  <a:tcPr marL="121900" marR="121900" marT="121900" marB="121900">
                    <a:solidFill>
                      <a:srgbClr val="D9D2E9"/>
                    </a:solidFill>
                  </a:tcPr>
                </a:tc>
                <a:tc>
                  <a:txBody>
                    <a:bodyPr/>
                    <a:lstStyle/>
                    <a:p>
                      <a:pPr marL="0" lvl="0" indent="0" algn="l" rtl="0">
                        <a:spcBef>
                          <a:spcPts val="0"/>
                        </a:spcBef>
                        <a:spcAft>
                          <a:spcPts val="0"/>
                        </a:spcAft>
                        <a:buNone/>
                      </a:pPr>
                      <a:r>
                        <a:rPr lang="en-GB" sz="2500" b="1"/>
                        <a:t>c</a:t>
                      </a:r>
                      <a:endParaRPr sz="2500" b="1"/>
                    </a:p>
                  </a:txBody>
                  <a:tcPr marL="121900" marR="121900" marT="121900" marB="121900">
                    <a:solidFill>
                      <a:srgbClr val="D9D2E9"/>
                    </a:solidFill>
                  </a:tcPr>
                </a:tc>
                <a:extLst>
                  <a:ext uri="{0D108BD9-81ED-4DB2-BD59-A6C34878D82A}">
                    <a16:rowId xmlns:a16="http://schemas.microsoft.com/office/drawing/2014/main" val="10001"/>
                  </a:ext>
                </a:extLst>
              </a:tr>
              <a:tr h="629880">
                <a:tc>
                  <a:txBody>
                    <a:bodyPr/>
                    <a:lstStyle/>
                    <a:p>
                      <a:pPr marL="0" lvl="0" indent="0" algn="l" rtl="0">
                        <a:spcBef>
                          <a:spcPts val="0"/>
                        </a:spcBef>
                        <a:spcAft>
                          <a:spcPts val="0"/>
                        </a:spcAft>
                        <a:buNone/>
                      </a:pPr>
                      <a:r>
                        <a:rPr lang="en-GB" sz="2500" b="1"/>
                        <a:t>2</a:t>
                      </a:r>
                      <a:endParaRPr sz="2500" b="1"/>
                    </a:p>
                  </a:txBody>
                  <a:tcPr marL="121900" marR="121900" marT="121900" marB="121900">
                    <a:solidFill>
                      <a:srgbClr val="D9D2E9"/>
                    </a:solidFill>
                  </a:tcPr>
                </a:tc>
                <a:tc>
                  <a:txBody>
                    <a:bodyPr/>
                    <a:lstStyle/>
                    <a:p>
                      <a:pPr marL="0" lvl="0" indent="0" algn="l" rtl="0">
                        <a:spcBef>
                          <a:spcPts val="0"/>
                        </a:spcBef>
                        <a:spcAft>
                          <a:spcPts val="0"/>
                        </a:spcAft>
                        <a:buNone/>
                      </a:pPr>
                      <a:r>
                        <a:rPr lang="en-GB" sz="2500" b="1"/>
                        <a:t>e</a:t>
                      </a:r>
                      <a:endParaRPr sz="2500" b="1"/>
                    </a:p>
                  </a:txBody>
                  <a:tcPr marL="121900" marR="121900" marT="121900" marB="121900">
                    <a:solidFill>
                      <a:srgbClr val="D9D2E9"/>
                    </a:solidFill>
                  </a:tcPr>
                </a:tc>
                <a:extLst>
                  <a:ext uri="{0D108BD9-81ED-4DB2-BD59-A6C34878D82A}">
                    <a16:rowId xmlns:a16="http://schemas.microsoft.com/office/drawing/2014/main" val="10002"/>
                  </a:ext>
                </a:extLst>
              </a:tr>
              <a:tr h="629880">
                <a:tc>
                  <a:txBody>
                    <a:bodyPr/>
                    <a:lstStyle/>
                    <a:p>
                      <a:pPr marL="0" lvl="0" indent="0" algn="l" rtl="0">
                        <a:spcBef>
                          <a:spcPts val="0"/>
                        </a:spcBef>
                        <a:spcAft>
                          <a:spcPts val="0"/>
                        </a:spcAft>
                        <a:buNone/>
                      </a:pPr>
                      <a:r>
                        <a:rPr lang="en-GB" sz="2500" b="1"/>
                        <a:t>3</a:t>
                      </a:r>
                      <a:endParaRPr sz="2500" b="1"/>
                    </a:p>
                  </a:txBody>
                  <a:tcPr marL="121900" marR="121900" marT="121900" marB="121900">
                    <a:solidFill>
                      <a:srgbClr val="D9D2E9"/>
                    </a:solidFill>
                  </a:tcPr>
                </a:tc>
                <a:tc>
                  <a:txBody>
                    <a:bodyPr/>
                    <a:lstStyle/>
                    <a:p>
                      <a:pPr marL="0" lvl="0" indent="0" algn="l" rtl="0">
                        <a:spcBef>
                          <a:spcPts val="0"/>
                        </a:spcBef>
                        <a:spcAft>
                          <a:spcPts val="0"/>
                        </a:spcAft>
                        <a:buNone/>
                      </a:pPr>
                      <a:r>
                        <a:rPr lang="en-GB" sz="2500" b="1"/>
                        <a:t>a</a:t>
                      </a:r>
                      <a:endParaRPr sz="2500" b="1"/>
                    </a:p>
                  </a:txBody>
                  <a:tcPr marL="121900" marR="121900" marT="121900" marB="121900">
                    <a:solidFill>
                      <a:srgbClr val="D9D2E9"/>
                    </a:solidFill>
                  </a:tcPr>
                </a:tc>
                <a:extLst>
                  <a:ext uri="{0D108BD9-81ED-4DB2-BD59-A6C34878D82A}">
                    <a16:rowId xmlns:a16="http://schemas.microsoft.com/office/drawing/2014/main" val="10003"/>
                  </a:ext>
                </a:extLst>
              </a:tr>
              <a:tr h="629880">
                <a:tc>
                  <a:txBody>
                    <a:bodyPr/>
                    <a:lstStyle/>
                    <a:p>
                      <a:pPr marL="0" lvl="0" indent="0" algn="l" rtl="0">
                        <a:spcBef>
                          <a:spcPts val="0"/>
                        </a:spcBef>
                        <a:spcAft>
                          <a:spcPts val="0"/>
                        </a:spcAft>
                        <a:buNone/>
                      </a:pPr>
                      <a:r>
                        <a:rPr lang="en-GB" sz="2500" b="1"/>
                        <a:t>4</a:t>
                      </a:r>
                      <a:endParaRPr sz="2500" b="1"/>
                    </a:p>
                  </a:txBody>
                  <a:tcPr marL="121900" marR="121900" marT="121900" marB="121900">
                    <a:solidFill>
                      <a:srgbClr val="D9D2E9"/>
                    </a:solidFill>
                  </a:tcPr>
                </a:tc>
                <a:tc>
                  <a:txBody>
                    <a:bodyPr/>
                    <a:lstStyle/>
                    <a:p>
                      <a:pPr marL="0" lvl="0" indent="0" algn="l" rtl="0">
                        <a:spcBef>
                          <a:spcPts val="0"/>
                        </a:spcBef>
                        <a:spcAft>
                          <a:spcPts val="0"/>
                        </a:spcAft>
                        <a:buNone/>
                      </a:pPr>
                      <a:r>
                        <a:rPr lang="en-GB" sz="2500" b="1"/>
                        <a:t>b</a:t>
                      </a:r>
                      <a:endParaRPr sz="2500" b="1"/>
                    </a:p>
                  </a:txBody>
                  <a:tcPr marL="121900" marR="121900" marT="121900" marB="121900">
                    <a:solidFill>
                      <a:srgbClr val="D9D2E9"/>
                    </a:solidFill>
                  </a:tcPr>
                </a:tc>
                <a:extLst>
                  <a:ext uri="{0D108BD9-81ED-4DB2-BD59-A6C34878D82A}">
                    <a16:rowId xmlns:a16="http://schemas.microsoft.com/office/drawing/2014/main" val="10004"/>
                  </a:ext>
                </a:extLst>
              </a:tr>
              <a:tr h="629880">
                <a:tc>
                  <a:txBody>
                    <a:bodyPr/>
                    <a:lstStyle/>
                    <a:p>
                      <a:pPr marL="0" lvl="0" indent="0" algn="l" rtl="0">
                        <a:spcBef>
                          <a:spcPts val="0"/>
                        </a:spcBef>
                        <a:spcAft>
                          <a:spcPts val="0"/>
                        </a:spcAft>
                        <a:buNone/>
                      </a:pPr>
                      <a:r>
                        <a:rPr lang="en-GB" sz="2500" b="1"/>
                        <a:t>5</a:t>
                      </a:r>
                      <a:endParaRPr sz="2500" b="1"/>
                    </a:p>
                  </a:txBody>
                  <a:tcPr marL="121900" marR="121900" marT="121900" marB="121900">
                    <a:solidFill>
                      <a:srgbClr val="D9D2E9"/>
                    </a:solidFill>
                  </a:tcPr>
                </a:tc>
                <a:tc>
                  <a:txBody>
                    <a:bodyPr/>
                    <a:lstStyle/>
                    <a:p>
                      <a:pPr marL="0" lvl="0" indent="0" algn="l" rtl="0">
                        <a:spcBef>
                          <a:spcPts val="0"/>
                        </a:spcBef>
                        <a:spcAft>
                          <a:spcPts val="0"/>
                        </a:spcAft>
                        <a:buNone/>
                      </a:pPr>
                      <a:r>
                        <a:rPr lang="en-GB" sz="2500" b="1"/>
                        <a:t>d</a:t>
                      </a:r>
                      <a:endParaRPr sz="2500" b="1"/>
                    </a:p>
                  </a:txBody>
                  <a:tcPr marL="121900" marR="121900" marT="121900" marB="121900">
                    <a:solidFill>
                      <a:srgbClr val="D9D2E9"/>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303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16"/>
        <p:cNvGrpSpPr/>
        <p:nvPr/>
      </p:nvGrpSpPr>
      <p:grpSpPr>
        <a:xfrm>
          <a:off x="0" y="0"/>
          <a:ext cx="0" cy="0"/>
          <a:chOff x="0" y="0"/>
          <a:chExt cx="0" cy="0"/>
        </a:xfrm>
      </p:grpSpPr>
      <p:sp>
        <p:nvSpPr>
          <p:cNvPr id="1217" name="Google Shape;1217;g8926769a31_0_690"/>
          <p:cNvSpPr txBox="1"/>
          <p:nvPr/>
        </p:nvSpPr>
        <p:spPr>
          <a:xfrm>
            <a:off x="313967" y="231367"/>
            <a:ext cx="11311600" cy="1589200"/>
          </a:xfrm>
          <a:prstGeom prst="rect">
            <a:avLst/>
          </a:prstGeom>
          <a:solidFill>
            <a:srgbClr val="D9EAD3"/>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The ending of a story has two parts, one is the resolution BUT THIS IS NOT THE END BECAUSE the final part of the story is the conclusion. This is usually a happy ending in a traditional tale or a fairy tale and it usually links back to the story opening.</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p:txBody>
      </p:sp>
      <p:graphicFrame>
        <p:nvGraphicFramePr>
          <p:cNvPr id="1218" name="Google Shape;1218;g8926769a31_0_690"/>
          <p:cNvGraphicFramePr/>
          <p:nvPr/>
        </p:nvGraphicFramePr>
        <p:xfrm>
          <a:off x="935467" y="2144300"/>
          <a:ext cx="9652000" cy="3535560"/>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gridCol w="3217333">
                  <a:extLst>
                    <a:ext uri="{9D8B030D-6E8A-4147-A177-3AD203B41FA5}">
                      <a16:colId xmlns:a16="http://schemas.microsoft.com/office/drawing/2014/main" val="20002"/>
                    </a:ext>
                  </a:extLst>
                </a:gridCol>
              </a:tblGrid>
              <a:tr h="650200">
                <a:tc>
                  <a:txBody>
                    <a:bodyPr/>
                    <a:lstStyle/>
                    <a:p>
                      <a:pPr marL="0" lvl="0" indent="0" algn="l" rtl="0">
                        <a:spcBef>
                          <a:spcPts val="0"/>
                        </a:spcBef>
                        <a:spcAft>
                          <a:spcPts val="0"/>
                        </a:spcAft>
                        <a:buNone/>
                      </a:pPr>
                      <a:r>
                        <a:rPr lang="en-GB" sz="2700" b="1"/>
                        <a:t>Build up</a:t>
                      </a:r>
                      <a:endParaRPr sz="2700" b="1"/>
                    </a:p>
                  </a:txBody>
                  <a:tcPr marL="121900" marR="121900" marT="121900" marB="121900">
                    <a:solidFill>
                      <a:srgbClr val="FFF2CC"/>
                    </a:solidFill>
                  </a:tcPr>
                </a:tc>
                <a:tc gridSpan="2">
                  <a:txBody>
                    <a:bodyPr/>
                    <a:lstStyle/>
                    <a:p>
                      <a:pPr marL="0" lvl="0" indent="0" algn="l" rtl="0">
                        <a:spcBef>
                          <a:spcPts val="0"/>
                        </a:spcBef>
                        <a:spcAft>
                          <a:spcPts val="0"/>
                        </a:spcAft>
                        <a:buNone/>
                      </a:pPr>
                      <a:r>
                        <a:rPr lang="en-GB" sz="2700" b="1"/>
                        <a:t>Ending</a:t>
                      </a:r>
                      <a:endParaRPr sz="2700" b="1"/>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650200">
                <a:tc>
                  <a:txBody>
                    <a:bodyPr/>
                    <a:lstStyle/>
                    <a:p>
                      <a:pPr marL="0" lvl="0" indent="0" algn="l" rtl="0">
                        <a:spcBef>
                          <a:spcPts val="0"/>
                        </a:spcBef>
                        <a:spcAft>
                          <a:spcPts val="0"/>
                        </a:spcAft>
                        <a:buNone/>
                      </a:pPr>
                      <a:r>
                        <a:rPr lang="en-GB" sz="2700" b="1"/>
                        <a:t>Problem</a:t>
                      </a:r>
                      <a:endParaRPr sz="2700" b="1"/>
                    </a:p>
                  </a:txBody>
                  <a:tcPr marL="121900" marR="121900" marT="121900" marB="121900">
                    <a:solidFill>
                      <a:srgbClr val="FFF2CC"/>
                    </a:solidFill>
                  </a:tcPr>
                </a:tc>
                <a:tc>
                  <a:txBody>
                    <a:bodyPr/>
                    <a:lstStyle/>
                    <a:p>
                      <a:pPr marL="0" lvl="0" indent="0" algn="l" rtl="0">
                        <a:spcBef>
                          <a:spcPts val="0"/>
                        </a:spcBef>
                        <a:spcAft>
                          <a:spcPts val="0"/>
                        </a:spcAft>
                        <a:buNone/>
                      </a:pPr>
                      <a:r>
                        <a:rPr lang="en-GB" sz="2700" b="1"/>
                        <a:t>Resolution</a:t>
                      </a:r>
                      <a:endParaRPr sz="2700" b="1"/>
                    </a:p>
                  </a:txBody>
                  <a:tcPr marL="121900" marR="121900" marT="121900" marB="121900">
                    <a:solidFill>
                      <a:srgbClr val="F4CCCC"/>
                    </a:solidFill>
                  </a:tcPr>
                </a:tc>
                <a:tc>
                  <a:txBody>
                    <a:bodyPr/>
                    <a:lstStyle/>
                    <a:p>
                      <a:pPr marL="0" lvl="0" indent="0" algn="l" rtl="0">
                        <a:spcBef>
                          <a:spcPts val="0"/>
                        </a:spcBef>
                        <a:spcAft>
                          <a:spcPts val="0"/>
                        </a:spcAft>
                        <a:buNone/>
                      </a:pPr>
                      <a:r>
                        <a:rPr lang="en-GB" sz="2700" b="1"/>
                        <a:t>Conclusion</a:t>
                      </a:r>
                      <a:endParaRPr sz="2700" b="1"/>
                    </a:p>
                  </a:txBody>
                  <a:tcPr marL="121900" marR="121900" marT="121900" marB="121900">
                    <a:solidFill>
                      <a:srgbClr val="F4CCCC"/>
                    </a:solidFill>
                  </a:tcPr>
                </a:tc>
                <a:extLst>
                  <a:ext uri="{0D108BD9-81ED-4DB2-BD59-A6C34878D82A}">
                    <a16:rowId xmlns:a16="http://schemas.microsoft.com/office/drawing/2014/main" val="10001"/>
                  </a:ext>
                </a:extLst>
              </a:tr>
              <a:tr h="3658323">
                <a:tc>
                  <a:txBody>
                    <a:bodyPr/>
                    <a:lstStyle/>
                    <a:p>
                      <a:pPr marL="0" lvl="0" indent="0" algn="l" rtl="0">
                        <a:spcBef>
                          <a:spcPts val="0"/>
                        </a:spcBef>
                        <a:spcAft>
                          <a:spcPts val="0"/>
                        </a:spcAft>
                        <a:buNone/>
                      </a:pPr>
                      <a:r>
                        <a:rPr lang="en-GB" sz="2500"/>
                        <a:t>The billy goats want to get to the other side of the river but the dangerous troll lives under the bridge.</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largest billy goat uses his horns to butt the troll from the bridge.</a:t>
                      </a:r>
                      <a:endParaRPr sz="2500"/>
                    </a:p>
                  </a:txBody>
                  <a:tcPr marL="121900" marR="121900" marT="121900" marB="121900">
                    <a:solidFill>
                      <a:srgbClr val="F4CCCC"/>
                    </a:solidFill>
                  </a:tcPr>
                </a:tc>
                <a:tc>
                  <a:txBody>
                    <a:bodyPr/>
                    <a:lstStyle/>
                    <a:p>
                      <a:pPr marL="0" lvl="0" indent="0" algn="l" rtl="0">
                        <a:spcBef>
                          <a:spcPts val="0"/>
                        </a:spcBef>
                        <a:spcAft>
                          <a:spcPts val="0"/>
                        </a:spcAft>
                        <a:buNone/>
                      </a:pPr>
                      <a:r>
                        <a:rPr lang="en-GB" sz="2500"/>
                        <a:t>The family of billy goats are all reunited. They have crossed the bridge safely. They can now eat the tasty grass on the other side of the meadow.All the family are contented.</a:t>
                      </a:r>
                      <a:endParaRPr sz="2500"/>
                    </a:p>
                  </a:txBody>
                  <a:tcPr marL="121900" marR="121900" marT="121900" marB="121900">
                    <a:solidFill>
                      <a:srgbClr val="F4CCCC"/>
                    </a:solidFill>
                  </a:tcPr>
                </a:tc>
                <a:extLst>
                  <a:ext uri="{0D108BD9-81ED-4DB2-BD59-A6C34878D82A}">
                    <a16:rowId xmlns:a16="http://schemas.microsoft.com/office/drawing/2014/main" val="10002"/>
                  </a:ext>
                </a:extLst>
              </a:tr>
            </a:tbl>
          </a:graphicData>
        </a:graphic>
      </p:graphicFrame>
      <p:sp>
        <p:nvSpPr>
          <p:cNvPr id="1219" name="Google Shape;1219;g8926769a31_0_690"/>
          <p:cNvSpPr txBox="1"/>
          <p:nvPr/>
        </p:nvSpPr>
        <p:spPr>
          <a:xfrm>
            <a:off x="1296700" y="5981200"/>
            <a:ext cx="9011600" cy="39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Now try completing the table on the next slide.</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3517906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23"/>
        <p:cNvGrpSpPr/>
        <p:nvPr/>
      </p:nvGrpSpPr>
      <p:grpSpPr>
        <a:xfrm>
          <a:off x="0" y="0"/>
          <a:ext cx="0" cy="0"/>
          <a:chOff x="0" y="0"/>
          <a:chExt cx="0" cy="0"/>
        </a:xfrm>
      </p:grpSpPr>
      <p:graphicFrame>
        <p:nvGraphicFramePr>
          <p:cNvPr id="1224" name="Google Shape;1224;g8926769a31_0_722"/>
          <p:cNvGraphicFramePr/>
          <p:nvPr/>
        </p:nvGraphicFramePr>
        <p:xfrm>
          <a:off x="1270000" y="545967"/>
          <a:ext cx="9652000" cy="4917240"/>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gridCol w="3217333">
                  <a:extLst>
                    <a:ext uri="{9D8B030D-6E8A-4147-A177-3AD203B41FA5}">
                      <a16:colId xmlns:a16="http://schemas.microsoft.com/office/drawing/2014/main" val="20002"/>
                    </a:ext>
                  </a:extLst>
                </a:gridCol>
              </a:tblGrid>
              <a:tr h="623192">
                <a:tc>
                  <a:txBody>
                    <a:bodyPr/>
                    <a:lstStyle/>
                    <a:p>
                      <a:pPr marL="0" lvl="0" indent="0" algn="l" rtl="0">
                        <a:spcBef>
                          <a:spcPts val="0"/>
                        </a:spcBef>
                        <a:spcAft>
                          <a:spcPts val="0"/>
                        </a:spcAft>
                        <a:buNone/>
                      </a:pPr>
                      <a:r>
                        <a:rPr lang="en-GB" sz="2500"/>
                        <a:t>Problem </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Resolution</a:t>
                      </a:r>
                      <a:endParaRPr sz="2500"/>
                    </a:p>
                  </a:txBody>
                  <a:tcPr marL="121900" marR="121900" marT="121900" marB="121900">
                    <a:solidFill>
                      <a:srgbClr val="F4CCCC"/>
                    </a:solidFill>
                  </a:tcPr>
                </a:tc>
                <a:tc>
                  <a:txBody>
                    <a:bodyPr/>
                    <a:lstStyle/>
                    <a:p>
                      <a:pPr marL="0" lvl="0" indent="0" algn="l" rtl="0">
                        <a:spcBef>
                          <a:spcPts val="0"/>
                        </a:spcBef>
                        <a:spcAft>
                          <a:spcPts val="0"/>
                        </a:spcAft>
                        <a:buNone/>
                      </a:pPr>
                      <a:r>
                        <a:rPr lang="en-GB" sz="2500"/>
                        <a:t>Conclusion</a:t>
                      </a:r>
                      <a:endParaRPr sz="2500"/>
                    </a:p>
                  </a:txBody>
                  <a:tcPr marL="121900" marR="121900" marT="121900" marB="121900">
                    <a:solidFill>
                      <a:srgbClr val="F4CCCC"/>
                    </a:solidFill>
                  </a:tcPr>
                </a:tc>
                <a:extLst>
                  <a:ext uri="{0D108BD9-81ED-4DB2-BD59-A6C34878D82A}">
                    <a16:rowId xmlns:a16="http://schemas.microsoft.com/office/drawing/2014/main" val="10000"/>
                  </a:ext>
                </a:extLst>
              </a:tr>
              <a:tr h="2140757">
                <a:tc>
                  <a:txBody>
                    <a:bodyPr/>
                    <a:lstStyle/>
                    <a:p>
                      <a:pPr marL="0" lvl="0" indent="0" algn="l" rtl="0">
                        <a:spcBef>
                          <a:spcPts val="0"/>
                        </a:spcBef>
                        <a:spcAft>
                          <a:spcPts val="0"/>
                        </a:spcAft>
                        <a:buNone/>
                      </a:pPr>
                      <a:r>
                        <a:rPr lang="en-GB" sz="2500"/>
                        <a:t>Rudolph is upset. The other reindeers make fun of him because of his red nose.</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extLst>
                  <a:ext uri="{0D108BD9-81ED-4DB2-BD59-A6C34878D82A}">
                    <a16:rowId xmlns:a16="http://schemas.microsoft.com/office/drawing/2014/main" val="10001"/>
                  </a:ext>
                </a:extLst>
              </a:tr>
              <a:tr h="1381975">
                <a:tc>
                  <a:txBody>
                    <a:bodyPr/>
                    <a:lstStyle/>
                    <a:p>
                      <a:pPr marL="0" lvl="0" indent="0" algn="l" rtl="0">
                        <a:spcBef>
                          <a:spcPts val="0"/>
                        </a:spcBef>
                        <a:spcAft>
                          <a:spcPts val="0"/>
                        </a:spcAft>
                        <a:buNone/>
                      </a:pPr>
                      <a:r>
                        <a:rPr lang="en-GB" sz="2500"/>
                        <a:t>The lion is caught in the hunters net. He can’t escape.</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extLst>
                  <a:ext uri="{0D108BD9-81ED-4DB2-BD59-A6C34878D82A}">
                    <a16:rowId xmlns:a16="http://schemas.microsoft.com/office/drawing/2014/main" val="10002"/>
                  </a:ext>
                </a:extLst>
              </a:tr>
              <a:tr h="1381975">
                <a:tc>
                  <a:txBody>
                    <a:bodyPr/>
                    <a:lstStyle/>
                    <a:p>
                      <a:pPr marL="0" lvl="0" indent="0" algn="l" rtl="0">
                        <a:spcBef>
                          <a:spcPts val="0"/>
                        </a:spcBef>
                        <a:spcAft>
                          <a:spcPts val="0"/>
                        </a:spcAft>
                        <a:buNone/>
                      </a:pPr>
                      <a:r>
                        <a:rPr lang="en-GB" sz="2500"/>
                        <a:t>The town of Hamlyn has been invaded by millions of rats.</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extLst>
                  <a:ext uri="{0D108BD9-81ED-4DB2-BD59-A6C34878D82A}">
                    <a16:rowId xmlns:a16="http://schemas.microsoft.com/office/drawing/2014/main" val="10003"/>
                  </a:ext>
                </a:extLst>
              </a:tr>
              <a:tr h="1761365">
                <a:tc>
                  <a:txBody>
                    <a:bodyPr/>
                    <a:lstStyle/>
                    <a:p>
                      <a:pPr marL="0" lvl="0" indent="0" algn="l" rtl="0">
                        <a:spcBef>
                          <a:spcPts val="0"/>
                        </a:spcBef>
                        <a:spcAft>
                          <a:spcPts val="0"/>
                        </a:spcAft>
                        <a:buNone/>
                      </a:pPr>
                      <a:r>
                        <a:rPr lang="en-GB" sz="2500"/>
                        <a:t>Cinderella couldn’t go to the ball because she had dress to wear.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34649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28"/>
        <p:cNvGrpSpPr/>
        <p:nvPr/>
      </p:nvGrpSpPr>
      <p:grpSpPr>
        <a:xfrm>
          <a:off x="0" y="0"/>
          <a:ext cx="0" cy="0"/>
          <a:chOff x="0" y="0"/>
          <a:chExt cx="0" cy="0"/>
        </a:xfrm>
      </p:grpSpPr>
      <p:graphicFrame>
        <p:nvGraphicFramePr>
          <p:cNvPr id="1229" name="Google Shape;1229;g8926769a31_0_732"/>
          <p:cNvGraphicFramePr/>
          <p:nvPr/>
        </p:nvGraphicFramePr>
        <p:xfrm>
          <a:off x="151700" y="545967"/>
          <a:ext cx="11638400" cy="5511667"/>
        </p:xfrm>
        <a:graphic>
          <a:graphicData uri="http://schemas.openxmlformats.org/drawingml/2006/table">
            <a:tbl>
              <a:tblPr>
                <a:noFill/>
              </a:tblPr>
              <a:tblGrid>
                <a:gridCol w="3879467">
                  <a:extLst>
                    <a:ext uri="{9D8B030D-6E8A-4147-A177-3AD203B41FA5}">
                      <a16:colId xmlns:a16="http://schemas.microsoft.com/office/drawing/2014/main" val="20000"/>
                    </a:ext>
                  </a:extLst>
                </a:gridCol>
                <a:gridCol w="3879467">
                  <a:extLst>
                    <a:ext uri="{9D8B030D-6E8A-4147-A177-3AD203B41FA5}">
                      <a16:colId xmlns:a16="http://schemas.microsoft.com/office/drawing/2014/main" val="20001"/>
                    </a:ext>
                  </a:extLst>
                </a:gridCol>
                <a:gridCol w="3879467">
                  <a:extLst>
                    <a:ext uri="{9D8B030D-6E8A-4147-A177-3AD203B41FA5}">
                      <a16:colId xmlns:a16="http://schemas.microsoft.com/office/drawing/2014/main" val="20002"/>
                    </a:ext>
                  </a:extLst>
                </a:gridCol>
              </a:tblGrid>
              <a:tr h="623192">
                <a:tc>
                  <a:txBody>
                    <a:bodyPr/>
                    <a:lstStyle/>
                    <a:p>
                      <a:pPr marL="0" lvl="0" indent="0" algn="l" rtl="0">
                        <a:spcBef>
                          <a:spcPts val="0"/>
                        </a:spcBef>
                        <a:spcAft>
                          <a:spcPts val="0"/>
                        </a:spcAft>
                        <a:buNone/>
                      </a:pPr>
                      <a:r>
                        <a:rPr lang="en-GB" sz="2500"/>
                        <a:t>Problem </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Resolution</a:t>
                      </a:r>
                      <a:endParaRPr sz="2500"/>
                    </a:p>
                  </a:txBody>
                  <a:tcPr marL="121900" marR="121900" marT="121900" marB="121900">
                    <a:solidFill>
                      <a:srgbClr val="F4CCCC"/>
                    </a:solidFill>
                  </a:tcPr>
                </a:tc>
                <a:tc>
                  <a:txBody>
                    <a:bodyPr/>
                    <a:lstStyle/>
                    <a:p>
                      <a:pPr marL="0" lvl="0" indent="0" algn="l" rtl="0">
                        <a:spcBef>
                          <a:spcPts val="0"/>
                        </a:spcBef>
                        <a:spcAft>
                          <a:spcPts val="0"/>
                        </a:spcAft>
                        <a:buNone/>
                      </a:pPr>
                      <a:r>
                        <a:rPr lang="en-GB" sz="2500"/>
                        <a:t>Conclusion</a:t>
                      </a:r>
                      <a:endParaRPr sz="2500"/>
                    </a:p>
                  </a:txBody>
                  <a:tcPr marL="121900" marR="121900" marT="121900" marB="121900">
                    <a:solidFill>
                      <a:srgbClr val="F4CCCC"/>
                    </a:solidFill>
                  </a:tcPr>
                </a:tc>
                <a:extLst>
                  <a:ext uri="{0D108BD9-81ED-4DB2-BD59-A6C34878D82A}">
                    <a16:rowId xmlns:a16="http://schemas.microsoft.com/office/drawing/2014/main" val="10000"/>
                  </a:ext>
                </a:extLst>
              </a:tr>
              <a:tr h="1300440">
                <a:tc>
                  <a:txBody>
                    <a:bodyPr/>
                    <a:lstStyle/>
                    <a:p>
                      <a:pPr marL="0" lvl="0" indent="0" algn="l" rtl="0">
                        <a:spcBef>
                          <a:spcPts val="0"/>
                        </a:spcBef>
                        <a:spcAft>
                          <a:spcPts val="0"/>
                        </a:spcAft>
                        <a:buNone/>
                      </a:pPr>
                      <a:r>
                        <a:rPr lang="en-GB" sz="1700"/>
                        <a:t>Rudolph is upset. The other reindeers make fun of him because of his red nose.</a:t>
                      </a:r>
                      <a:endParaRPr sz="1700"/>
                    </a:p>
                  </a:txBody>
                  <a:tcPr marL="121900" marR="121900" marT="121900" marB="121900">
                    <a:solidFill>
                      <a:srgbClr val="FFF2CC"/>
                    </a:solidFill>
                  </a:tcPr>
                </a:tc>
                <a:tc>
                  <a:txBody>
                    <a:bodyPr/>
                    <a:lstStyle/>
                    <a:p>
                      <a:pPr marL="0" lvl="0" indent="0" algn="l" rtl="0">
                        <a:spcBef>
                          <a:spcPts val="0"/>
                        </a:spcBef>
                        <a:spcAft>
                          <a:spcPts val="0"/>
                        </a:spcAft>
                        <a:buNone/>
                      </a:pPr>
                      <a:r>
                        <a:rPr lang="en-GB" sz="1700"/>
                        <a:t>Santa asks Rudolph to lead the sleigh.</a:t>
                      </a:r>
                      <a:endParaRPr sz="1700"/>
                    </a:p>
                  </a:txBody>
                  <a:tcPr marL="121900" marR="121900" marT="121900" marB="121900">
                    <a:solidFill>
                      <a:srgbClr val="F4CCCC"/>
                    </a:solidFill>
                  </a:tcPr>
                </a:tc>
                <a:tc>
                  <a:txBody>
                    <a:bodyPr/>
                    <a:lstStyle/>
                    <a:p>
                      <a:pPr marL="0" lvl="0" indent="0" algn="l" rtl="0">
                        <a:spcBef>
                          <a:spcPts val="0"/>
                        </a:spcBef>
                        <a:spcAft>
                          <a:spcPts val="0"/>
                        </a:spcAft>
                        <a:buNone/>
                      </a:pPr>
                      <a:r>
                        <a:rPr lang="en-GB" sz="1700"/>
                        <a:t>The other reinders stop teasing Rudolph and he gets a special job. He does the job well because of his lit up nose.</a:t>
                      </a:r>
                      <a:endParaRPr sz="1700"/>
                    </a:p>
                  </a:txBody>
                  <a:tcPr marL="121900" marR="121900" marT="121900" marB="121900">
                    <a:solidFill>
                      <a:srgbClr val="F4CCCC"/>
                    </a:solidFill>
                  </a:tcPr>
                </a:tc>
                <a:extLst>
                  <a:ext uri="{0D108BD9-81ED-4DB2-BD59-A6C34878D82A}">
                    <a16:rowId xmlns:a16="http://schemas.microsoft.com/office/drawing/2014/main" val="10001"/>
                  </a:ext>
                </a:extLst>
              </a:tr>
              <a:tr h="1300440">
                <a:tc>
                  <a:txBody>
                    <a:bodyPr/>
                    <a:lstStyle/>
                    <a:p>
                      <a:pPr marL="0" lvl="0" indent="0" algn="l" rtl="0">
                        <a:spcBef>
                          <a:spcPts val="0"/>
                        </a:spcBef>
                        <a:spcAft>
                          <a:spcPts val="0"/>
                        </a:spcAft>
                        <a:buNone/>
                      </a:pPr>
                      <a:r>
                        <a:rPr lang="en-GB" sz="1700"/>
                        <a:t>The lion is caught in the hunters net. He can’t escape.</a:t>
                      </a:r>
                      <a:endParaRPr sz="1700"/>
                    </a:p>
                  </a:txBody>
                  <a:tcPr marL="121900" marR="121900" marT="121900" marB="121900">
                    <a:solidFill>
                      <a:srgbClr val="FFF2CC"/>
                    </a:solidFill>
                  </a:tcPr>
                </a:tc>
                <a:tc>
                  <a:txBody>
                    <a:bodyPr/>
                    <a:lstStyle/>
                    <a:p>
                      <a:pPr marL="0" lvl="0" indent="0" algn="l" rtl="0">
                        <a:spcBef>
                          <a:spcPts val="0"/>
                        </a:spcBef>
                        <a:spcAft>
                          <a:spcPts val="0"/>
                        </a:spcAft>
                        <a:buNone/>
                      </a:pPr>
                      <a:r>
                        <a:rPr lang="en-GB" sz="1700"/>
                        <a:t>The little mouse gnaws the net to free the lion.</a:t>
                      </a:r>
                      <a:endParaRPr sz="1700"/>
                    </a:p>
                  </a:txBody>
                  <a:tcPr marL="121900" marR="121900" marT="121900" marB="121900">
                    <a:solidFill>
                      <a:srgbClr val="F4CCCC"/>
                    </a:solidFill>
                  </a:tcPr>
                </a:tc>
                <a:tc>
                  <a:txBody>
                    <a:bodyPr/>
                    <a:lstStyle/>
                    <a:p>
                      <a:pPr marL="0" lvl="0" indent="0" algn="l" rtl="0">
                        <a:spcBef>
                          <a:spcPts val="0"/>
                        </a:spcBef>
                        <a:spcAft>
                          <a:spcPts val="0"/>
                        </a:spcAft>
                        <a:buNone/>
                      </a:pPr>
                      <a:r>
                        <a:rPr lang="en-GB" sz="1700"/>
                        <a:t>The mouse has repaid the lion for letting him go free and the lion realises that even though the mouse is small he can do great things.</a:t>
                      </a:r>
                      <a:endParaRPr sz="1700"/>
                    </a:p>
                  </a:txBody>
                  <a:tcPr marL="121900" marR="121900" marT="121900" marB="121900">
                    <a:solidFill>
                      <a:srgbClr val="F4CCCC"/>
                    </a:solidFill>
                  </a:tcPr>
                </a:tc>
                <a:extLst>
                  <a:ext uri="{0D108BD9-81ED-4DB2-BD59-A6C34878D82A}">
                    <a16:rowId xmlns:a16="http://schemas.microsoft.com/office/drawing/2014/main" val="10002"/>
                  </a:ext>
                </a:extLst>
              </a:tr>
              <a:tr h="1300440">
                <a:tc>
                  <a:txBody>
                    <a:bodyPr/>
                    <a:lstStyle/>
                    <a:p>
                      <a:pPr marL="0" lvl="0" indent="0" algn="l" rtl="0">
                        <a:spcBef>
                          <a:spcPts val="0"/>
                        </a:spcBef>
                        <a:spcAft>
                          <a:spcPts val="0"/>
                        </a:spcAft>
                        <a:buNone/>
                      </a:pPr>
                      <a:r>
                        <a:rPr lang="en-GB" sz="1700"/>
                        <a:t>The town of Hamlyn has been invaded by millions of rats.</a:t>
                      </a:r>
                      <a:endParaRPr sz="1700"/>
                    </a:p>
                  </a:txBody>
                  <a:tcPr marL="121900" marR="121900" marT="121900" marB="121900">
                    <a:solidFill>
                      <a:srgbClr val="FFF2CC"/>
                    </a:solidFill>
                  </a:tcPr>
                </a:tc>
                <a:tc>
                  <a:txBody>
                    <a:bodyPr/>
                    <a:lstStyle/>
                    <a:p>
                      <a:pPr marL="0" lvl="0" indent="0" algn="l" rtl="0">
                        <a:spcBef>
                          <a:spcPts val="0"/>
                        </a:spcBef>
                        <a:spcAft>
                          <a:spcPts val="0"/>
                        </a:spcAft>
                        <a:buNone/>
                      </a:pPr>
                      <a:r>
                        <a:rPr lang="en-GB" sz="1700"/>
                        <a:t>The piper plays his pipe and takes the rats away.</a:t>
                      </a:r>
                      <a:endParaRPr sz="1700"/>
                    </a:p>
                  </a:txBody>
                  <a:tcPr marL="121900" marR="121900" marT="121900" marB="121900">
                    <a:solidFill>
                      <a:srgbClr val="F4CCCC"/>
                    </a:solidFill>
                  </a:tcPr>
                </a:tc>
                <a:tc>
                  <a:txBody>
                    <a:bodyPr/>
                    <a:lstStyle/>
                    <a:p>
                      <a:pPr marL="0" lvl="0" indent="0" algn="l" rtl="0">
                        <a:spcBef>
                          <a:spcPts val="0"/>
                        </a:spcBef>
                        <a:spcAft>
                          <a:spcPts val="0"/>
                        </a:spcAft>
                        <a:buNone/>
                      </a:pPr>
                      <a:r>
                        <a:rPr lang="en-GB" sz="1700"/>
                        <a:t>The town is free of rats and the people are able to live happily in their town without them stealing the food.</a:t>
                      </a:r>
                      <a:endParaRPr sz="1700"/>
                    </a:p>
                  </a:txBody>
                  <a:tcPr marL="121900" marR="121900" marT="121900" marB="121900">
                    <a:solidFill>
                      <a:srgbClr val="F4CCCC"/>
                    </a:solidFill>
                  </a:tcPr>
                </a:tc>
                <a:extLst>
                  <a:ext uri="{0D108BD9-81ED-4DB2-BD59-A6C34878D82A}">
                    <a16:rowId xmlns:a16="http://schemas.microsoft.com/office/drawing/2014/main" val="10003"/>
                  </a:ext>
                </a:extLst>
              </a:tr>
              <a:tr h="1082067">
                <a:tc>
                  <a:txBody>
                    <a:bodyPr/>
                    <a:lstStyle/>
                    <a:p>
                      <a:pPr marL="0" lvl="0" indent="0" algn="l" rtl="0">
                        <a:spcBef>
                          <a:spcPts val="0"/>
                        </a:spcBef>
                        <a:spcAft>
                          <a:spcPts val="0"/>
                        </a:spcAft>
                        <a:buNone/>
                      </a:pPr>
                      <a:r>
                        <a:rPr lang="en-GB" sz="1700"/>
                        <a:t>Cinderella couldn’t go to the ball because she had no dress to wear.</a:t>
                      </a:r>
                      <a:endParaRPr sz="1700"/>
                    </a:p>
                  </a:txBody>
                  <a:tcPr marL="121900" marR="121900" marT="121900" marB="121900">
                    <a:solidFill>
                      <a:srgbClr val="FFF2CC"/>
                    </a:solidFill>
                  </a:tcPr>
                </a:tc>
                <a:tc>
                  <a:txBody>
                    <a:bodyPr/>
                    <a:lstStyle/>
                    <a:p>
                      <a:pPr marL="0" lvl="0" indent="0" algn="l" rtl="0">
                        <a:spcBef>
                          <a:spcPts val="0"/>
                        </a:spcBef>
                        <a:spcAft>
                          <a:spcPts val="0"/>
                        </a:spcAft>
                        <a:buNone/>
                      </a:pPr>
                      <a:r>
                        <a:rPr lang="en-GB" sz="1700"/>
                        <a:t>The fairy godmother uses magic to give her a dress.</a:t>
                      </a:r>
                      <a:endParaRPr sz="1700"/>
                    </a:p>
                  </a:txBody>
                  <a:tcPr marL="121900" marR="121900" marT="121900" marB="121900">
                    <a:solidFill>
                      <a:srgbClr val="F4CCCC"/>
                    </a:solidFill>
                  </a:tcPr>
                </a:tc>
                <a:tc>
                  <a:txBody>
                    <a:bodyPr/>
                    <a:lstStyle/>
                    <a:p>
                      <a:pPr marL="0" lvl="0" indent="0" algn="l" rtl="0">
                        <a:spcBef>
                          <a:spcPts val="0"/>
                        </a:spcBef>
                        <a:spcAft>
                          <a:spcPts val="0"/>
                        </a:spcAft>
                        <a:buNone/>
                      </a:pPr>
                      <a:r>
                        <a:rPr lang="en-GB" sz="1700"/>
                        <a:t>Cinderella goes to the ball and has a wonderful time. The prince falls in love with her.</a:t>
                      </a:r>
                      <a:endParaRPr sz="1700"/>
                    </a:p>
                  </a:txBody>
                  <a:tcPr marL="121900" marR="121900" marT="121900" marB="121900">
                    <a:solidFill>
                      <a:srgbClr val="F4CCCC"/>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09106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33"/>
        <p:cNvGrpSpPr/>
        <p:nvPr/>
      </p:nvGrpSpPr>
      <p:grpSpPr>
        <a:xfrm>
          <a:off x="0" y="0"/>
          <a:ext cx="0" cy="0"/>
          <a:chOff x="0" y="0"/>
          <a:chExt cx="0" cy="0"/>
        </a:xfrm>
      </p:grpSpPr>
      <p:pic>
        <p:nvPicPr>
          <p:cNvPr id="1234" name="Google Shape;1234;g8926769a31_0_726"/>
          <p:cNvPicPr preferRelativeResize="0"/>
          <p:nvPr/>
        </p:nvPicPr>
        <p:blipFill>
          <a:blip r:embed="rId3">
            <a:alphaModFix/>
          </a:blip>
          <a:stretch>
            <a:fillRect/>
          </a:stretch>
        </p:blipFill>
        <p:spPr>
          <a:xfrm>
            <a:off x="8863502" y="341801"/>
            <a:ext cx="2582033" cy="2816767"/>
          </a:xfrm>
          <a:prstGeom prst="rect">
            <a:avLst/>
          </a:prstGeom>
          <a:noFill/>
          <a:ln>
            <a:noFill/>
          </a:ln>
        </p:spPr>
      </p:pic>
      <p:graphicFrame>
        <p:nvGraphicFramePr>
          <p:cNvPr id="1235" name="Google Shape;1235;g8926769a31_0_726"/>
          <p:cNvGraphicFramePr/>
          <p:nvPr/>
        </p:nvGraphicFramePr>
        <p:xfrm>
          <a:off x="862633" y="3706701"/>
          <a:ext cx="9913000" cy="2903633"/>
        </p:xfrm>
        <a:graphic>
          <a:graphicData uri="http://schemas.openxmlformats.org/drawingml/2006/table">
            <a:tbl>
              <a:tblPr>
                <a:noFill/>
              </a:tblPr>
              <a:tblGrid>
                <a:gridCol w="3304333">
                  <a:extLst>
                    <a:ext uri="{9D8B030D-6E8A-4147-A177-3AD203B41FA5}">
                      <a16:colId xmlns:a16="http://schemas.microsoft.com/office/drawing/2014/main" val="20000"/>
                    </a:ext>
                  </a:extLst>
                </a:gridCol>
                <a:gridCol w="3304333">
                  <a:extLst>
                    <a:ext uri="{9D8B030D-6E8A-4147-A177-3AD203B41FA5}">
                      <a16:colId xmlns:a16="http://schemas.microsoft.com/office/drawing/2014/main" val="20001"/>
                    </a:ext>
                  </a:extLst>
                </a:gridCol>
                <a:gridCol w="3304333">
                  <a:extLst>
                    <a:ext uri="{9D8B030D-6E8A-4147-A177-3AD203B41FA5}">
                      <a16:colId xmlns:a16="http://schemas.microsoft.com/office/drawing/2014/main" val="20002"/>
                    </a:ext>
                  </a:extLst>
                </a:gridCol>
              </a:tblGrid>
              <a:tr h="709267">
                <a:tc>
                  <a:txBody>
                    <a:bodyPr/>
                    <a:lstStyle/>
                    <a:p>
                      <a:pPr marL="0" lvl="0" indent="0" algn="l" rtl="0">
                        <a:spcBef>
                          <a:spcPts val="0"/>
                        </a:spcBef>
                        <a:spcAft>
                          <a:spcPts val="0"/>
                        </a:spcAft>
                        <a:buNone/>
                      </a:pPr>
                      <a:r>
                        <a:rPr lang="en-GB" sz="2700" b="1"/>
                        <a:t>Build up</a:t>
                      </a:r>
                      <a:endParaRPr sz="2700" b="1"/>
                    </a:p>
                  </a:txBody>
                  <a:tcPr marL="121900" marR="121900" marT="121900" marB="121900">
                    <a:solidFill>
                      <a:srgbClr val="FFF2CC"/>
                    </a:solidFill>
                  </a:tcPr>
                </a:tc>
                <a:tc gridSpan="2">
                  <a:txBody>
                    <a:bodyPr/>
                    <a:lstStyle/>
                    <a:p>
                      <a:pPr marL="0" lvl="0" indent="0" algn="l" rtl="0">
                        <a:spcBef>
                          <a:spcPts val="0"/>
                        </a:spcBef>
                        <a:spcAft>
                          <a:spcPts val="0"/>
                        </a:spcAft>
                        <a:buNone/>
                      </a:pPr>
                      <a:r>
                        <a:rPr lang="en-GB" sz="2700" b="1"/>
                        <a:t>Ending</a:t>
                      </a:r>
                      <a:endParaRPr sz="2700" b="1"/>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709267">
                <a:tc>
                  <a:txBody>
                    <a:bodyPr/>
                    <a:lstStyle/>
                    <a:p>
                      <a:pPr marL="0" lvl="0" indent="0" algn="l" rtl="0">
                        <a:spcBef>
                          <a:spcPts val="0"/>
                        </a:spcBef>
                        <a:spcAft>
                          <a:spcPts val="0"/>
                        </a:spcAft>
                        <a:buNone/>
                      </a:pPr>
                      <a:r>
                        <a:rPr lang="en-GB" sz="2700" b="1"/>
                        <a:t>Problem</a:t>
                      </a:r>
                      <a:endParaRPr sz="2700" b="1"/>
                    </a:p>
                  </a:txBody>
                  <a:tcPr marL="121900" marR="121900" marT="121900" marB="121900">
                    <a:solidFill>
                      <a:srgbClr val="FFF2CC"/>
                    </a:solidFill>
                  </a:tcPr>
                </a:tc>
                <a:tc>
                  <a:txBody>
                    <a:bodyPr/>
                    <a:lstStyle/>
                    <a:p>
                      <a:pPr marL="0" lvl="0" indent="0" algn="l" rtl="0">
                        <a:spcBef>
                          <a:spcPts val="0"/>
                        </a:spcBef>
                        <a:spcAft>
                          <a:spcPts val="0"/>
                        </a:spcAft>
                        <a:buNone/>
                      </a:pPr>
                      <a:r>
                        <a:rPr lang="en-GB" sz="2700" b="1"/>
                        <a:t>Resolution</a:t>
                      </a:r>
                      <a:endParaRPr sz="2700" b="1"/>
                    </a:p>
                  </a:txBody>
                  <a:tcPr marL="121900" marR="121900" marT="121900" marB="121900">
                    <a:solidFill>
                      <a:srgbClr val="F4CCCC"/>
                    </a:solidFill>
                  </a:tcPr>
                </a:tc>
                <a:tc>
                  <a:txBody>
                    <a:bodyPr/>
                    <a:lstStyle/>
                    <a:p>
                      <a:pPr marL="0" lvl="0" indent="0" algn="l" rtl="0">
                        <a:spcBef>
                          <a:spcPts val="0"/>
                        </a:spcBef>
                        <a:spcAft>
                          <a:spcPts val="0"/>
                        </a:spcAft>
                        <a:buNone/>
                      </a:pPr>
                      <a:r>
                        <a:rPr lang="en-GB" sz="2700" b="1"/>
                        <a:t>Conclusion</a:t>
                      </a:r>
                      <a:endParaRPr sz="2700" b="1"/>
                    </a:p>
                  </a:txBody>
                  <a:tcPr marL="121900" marR="121900" marT="121900" marB="121900">
                    <a:solidFill>
                      <a:srgbClr val="F4CCCC"/>
                    </a:solidFill>
                  </a:tcPr>
                </a:tc>
                <a:extLst>
                  <a:ext uri="{0D108BD9-81ED-4DB2-BD59-A6C34878D82A}">
                    <a16:rowId xmlns:a16="http://schemas.microsoft.com/office/drawing/2014/main" val="10001"/>
                  </a:ext>
                </a:extLst>
              </a:tr>
              <a:tr h="2140757">
                <a:tc>
                  <a:txBody>
                    <a:bodyPr/>
                    <a:lstStyle/>
                    <a:p>
                      <a:pPr marL="0" lvl="0" indent="0" algn="l" rtl="0">
                        <a:spcBef>
                          <a:spcPts val="0"/>
                        </a:spcBef>
                        <a:spcAft>
                          <a:spcPts val="0"/>
                        </a:spcAft>
                        <a:buNone/>
                      </a:pPr>
                      <a:r>
                        <a:rPr lang="en-GB" sz="2500"/>
                        <a:t>The wolf wants to eat the three little lambs so he climbs down the chimney of the house of bricks.</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extLst>
                  <a:ext uri="{0D108BD9-81ED-4DB2-BD59-A6C34878D82A}">
                    <a16:rowId xmlns:a16="http://schemas.microsoft.com/office/drawing/2014/main" val="10002"/>
                  </a:ext>
                </a:extLst>
              </a:tr>
            </a:tbl>
          </a:graphicData>
        </a:graphic>
      </p:graphicFrame>
      <p:sp>
        <p:nvSpPr>
          <p:cNvPr id="1236" name="Google Shape;1236;g8926769a31_0_726"/>
          <p:cNvSpPr txBox="1"/>
          <p:nvPr/>
        </p:nvSpPr>
        <p:spPr>
          <a:xfrm>
            <a:off x="230367" y="315000"/>
            <a:ext cx="7798800" cy="22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u="sng" kern="0">
                <a:solidFill>
                  <a:srgbClr val="000000"/>
                </a:solidFill>
                <a:latin typeface="Arial"/>
                <a:cs typeface="Arial"/>
                <a:sym typeface="Arial"/>
              </a:rPr>
              <a:t>The Wolf and the Three Little Lambs.</a:t>
            </a:r>
            <a:endParaRPr sz="3067" u="sng"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Complete the table yourself and then use it to write the end of the story from yesterday.</a:t>
            </a: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The share your story ending with an adult.</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3522398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40"/>
        <p:cNvGrpSpPr/>
        <p:nvPr/>
      </p:nvGrpSpPr>
      <p:grpSpPr>
        <a:xfrm>
          <a:off x="0" y="0"/>
          <a:ext cx="0" cy="0"/>
          <a:chOff x="0" y="0"/>
          <a:chExt cx="0" cy="0"/>
        </a:xfrm>
      </p:grpSpPr>
      <p:sp>
        <p:nvSpPr>
          <p:cNvPr id="1241" name="Google Shape;1241;g88d8d68d16_0_256"/>
          <p:cNvSpPr txBox="1">
            <a:spLocks noGrp="1"/>
          </p:cNvSpPr>
          <p:nvPr>
            <p:ph type="ctrTitle"/>
          </p:nvPr>
        </p:nvSpPr>
        <p:spPr>
          <a:xfrm>
            <a:off x="51000" y="963167"/>
            <a:ext cx="12090000" cy="5662000"/>
          </a:xfrm>
          <a:prstGeom prst="rect">
            <a:avLst/>
          </a:prstGeom>
        </p:spPr>
        <p:txBody>
          <a:bodyPr spcFirstLastPara="1" wrap="square" lIns="121900" tIns="121900" rIns="121900" bIns="121900" anchor="b" anchorCtr="0">
            <a:noAutofit/>
          </a:bodyPr>
          <a:lstStyle/>
          <a:p>
            <a:r>
              <a:rPr lang="en-GB" sz="4000"/>
              <a:t>The sound spelt ‘ou’</a:t>
            </a:r>
            <a:endParaRPr sz="4000"/>
          </a:p>
          <a:p>
            <a:endParaRPr sz="4000"/>
          </a:p>
          <a:p>
            <a:r>
              <a:rPr lang="en-GB" sz="3200"/>
              <a:t>Look at the 24 words on the next slide. The letters ou represent the ‘u’ sound.</a:t>
            </a:r>
            <a:endParaRPr sz="3200"/>
          </a:p>
          <a:p>
            <a:r>
              <a:rPr lang="en-GB" sz="3200"/>
              <a:t>Can you sort the words into word families?</a:t>
            </a:r>
            <a:endParaRPr sz="3200"/>
          </a:p>
          <a:p>
            <a:endParaRPr sz="4000"/>
          </a:p>
          <a:p>
            <a:endParaRPr sz="4000"/>
          </a:p>
          <a:p>
            <a:endParaRPr sz="4000"/>
          </a:p>
          <a:p>
            <a:endParaRPr sz="4000"/>
          </a:p>
          <a:p>
            <a:pPr algn="l"/>
            <a:endParaRPr sz="3200"/>
          </a:p>
        </p:txBody>
      </p:sp>
      <p:sp>
        <p:nvSpPr>
          <p:cNvPr id="1242" name="Google Shape;1242;g88d8d68d16_0_256"/>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243" name="Google Shape;1243;g88d8d68d16_0_256"/>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1972233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47"/>
        <p:cNvGrpSpPr/>
        <p:nvPr/>
      </p:nvGrpSpPr>
      <p:grpSpPr>
        <a:xfrm>
          <a:off x="0" y="0"/>
          <a:ext cx="0" cy="0"/>
          <a:chOff x="0" y="0"/>
          <a:chExt cx="0" cy="0"/>
        </a:xfrm>
      </p:grpSpPr>
      <p:sp>
        <p:nvSpPr>
          <p:cNvPr id="1248" name="Google Shape;1248;g88d8d68d16_0_262"/>
          <p:cNvSpPr txBox="1"/>
          <p:nvPr/>
        </p:nvSpPr>
        <p:spPr>
          <a:xfrm>
            <a:off x="334533" y="104600"/>
            <a:ext cx="2321200" cy="55212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ple</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ntry</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rage</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sin</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sins</a:t>
            </a:r>
            <a:endParaRPr sz="3733" kern="0">
              <a:solidFill>
                <a:srgbClr val="000000"/>
              </a:solidFill>
              <a:latin typeface="Arial"/>
              <a:cs typeface="Arial"/>
              <a:sym typeface="Arial"/>
            </a:endParaRPr>
          </a:p>
          <a:p>
            <a:pPr defTabSz="1219170">
              <a:spcBef>
                <a:spcPts val="1600"/>
              </a:spcBef>
              <a:buClr>
                <a:srgbClr val="000000"/>
              </a:buClr>
            </a:pPr>
            <a:r>
              <a:rPr lang="en-GB" sz="3733" kern="0">
                <a:solidFill>
                  <a:srgbClr val="000000"/>
                </a:solidFill>
                <a:latin typeface="Arial"/>
                <a:cs typeface="Arial"/>
                <a:sym typeface="Arial"/>
              </a:rPr>
              <a:t>d</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ble</a:t>
            </a:r>
            <a:endParaRPr sz="1867" kern="0">
              <a:solidFill>
                <a:srgbClr val="000000"/>
              </a:solidFill>
              <a:latin typeface="Arial"/>
              <a:cs typeface="Arial"/>
              <a:sym typeface="Arial"/>
            </a:endParaRPr>
          </a:p>
        </p:txBody>
      </p:sp>
      <p:sp>
        <p:nvSpPr>
          <p:cNvPr id="1249" name="Google Shape;1249;g88d8d68d16_0_262"/>
          <p:cNvSpPr txBox="1"/>
          <p:nvPr/>
        </p:nvSpPr>
        <p:spPr>
          <a:xfrm>
            <a:off x="3398800" y="188200"/>
            <a:ext cx="2581200" cy="53540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pPr>
            <a:r>
              <a:rPr lang="en-GB" sz="3733" kern="0">
                <a:solidFill>
                  <a:srgbClr val="000000"/>
                </a:solidFill>
                <a:latin typeface="Arial"/>
                <a:cs typeface="Arial"/>
                <a:sym typeface="Arial"/>
              </a:rPr>
              <a:t>d</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bling</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en</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gh</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n</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rish</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r</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gh</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s</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thern</a:t>
            </a:r>
            <a:endParaRPr sz="3733" kern="0">
              <a:solidFill>
                <a:srgbClr val="000000"/>
              </a:solidFill>
              <a:latin typeface="Arial"/>
              <a:cs typeface="Arial"/>
              <a:sym typeface="Arial"/>
            </a:endParaRPr>
          </a:p>
          <a:p>
            <a:pPr defTabSz="1219170">
              <a:lnSpc>
                <a:spcPct val="115000"/>
              </a:lnSpc>
              <a:spcBef>
                <a:spcPts val="1600"/>
              </a:spcBef>
              <a:spcAft>
                <a:spcPts val="1600"/>
              </a:spcAft>
              <a:buClr>
                <a:srgbClr val="000000"/>
              </a:buClr>
            </a:pPr>
            <a:r>
              <a:rPr lang="en-GB" sz="3733" kern="0">
                <a:solidFill>
                  <a:srgbClr val="000000"/>
                </a:solidFill>
                <a:latin typeface="Arial"/>
                <a:cs typeface="Arial"/>
                <a:sym typeface="Arial"/>
              </a:rPr>
              <a:t>t</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ch</a:t>
            </a:r>
            <a:endParaRPr sz="3733" kern="0">
              <a:solidFill>
                <a:srgbClr val="000000"/>
              </a:solidFill>
              <a:latin typeface="Arial"/>
              <a:cs typeface="Arial"/>
              <a:sym typeface="Arial"/>
            </a:endParaRPr>
          </a:p>
        </p:txBody>
      </p:sp>
      <p:sp>
        <p:nvSpPr>
          <p:cNvPr id="1250" name="Google Shape;1250;g88d8d68d16_0_262"/>
          <p:cNvSpPr txBox="1"/>
          <p:nvPr/>
        </p:nvSpPr>
        <p:spPr>
          <a:xfrm>
            <a:off x="9264400" y="0"/>
            <a:ext cx="2927600" cy="60232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pPr>
            <a:r>
              <a:rPr lang="en-GB" sz="3733" kern="0">
                <a:solidFill>
                  <a:srgbClr val="000000"/>
                </a:solidFill>
                <a:latin typeface="Arial"/>
                <a:cs typeface="Arial"/>
                <a:sym typeface="Arial"/>
              </a:rPr>
              <a:t>y</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nger</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y</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ngest</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ples</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ntries</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n</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rishment</a:t>
            </a:r>
            <a:endParaRPr sz="3733" kern="0">
              <a:solidFill>
                <a:srgbClr val="000000"/>
              </a:solidFill>
              <a:latin typeface="Arial"/>
              <a:cs typeface="Arial"/>
              <a:sym typeface="Arial"/>
            </a:endParaRPr>
          </a:p>
          <a:p>
            <a:pPr defTabSz="1219170">
              <a:lnSpc>
                <a:spcPct val="115000"/>
              </a:lnSpc>
              <a:spcBef>
                <a:spcPts val="1600"/>
              </a:spcBef>
              <a:spcAft>
                <a:spcPts val="1600"/>
              </a:spcAft>
              <a:buClr>
                <a:srgbClr val="000000"/>
              </a:buClr>
            </a:pPr>
            <a:r>
              <a:rPr lang="en-GB" sz="3733" kern="0">
                <a:solidFill>
                  <a:srgbClr val="000000"/>
                </a:solidFill>
                <a:latin typeface="Arial"/>
                <a:cs typeface="Arial"/>
                <a:sym typeface="Arial"/>
              </a:rPr>
              <a:t>enc</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rage</a:t>
            </a:r>
            <a:endParaRPr sz="3733" kern="0">
              <a:solidFill>
                <a:srgbClr val="000000"/>
              </a:solidFill>
              <a:latin typeface="Arial"/>
              <a:cs typeface="Arial"/>
              <a:sym typeface="Arial"/>
            </a:endParaRPr>
          </a:p>
        </p:txBody>
      </p:sp>
      <p:sp>
        <p:nvSpPr>
          <p:cNvPr id="1251" name="Google Shape;1251;g88d8d68d16_0_262"/>
          <p:cNvSpPr txBox="1"/>
          <p:nvPr/>
        </p:nvSpPr>
        <p:spPr>
          <a:xfrm>
            <a:off x="6398933" y="0"/>
            <a:ext cx="2614000" cy="57304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pPr>
            <a:r>
              <a:rPr lang="en-GB" sz="3733" kern="0">
                <a:solidFill>
                  <a:srgbClr val="000000"/>
                </a:solidFill>
                <a:latin typeface="Arial"/>
                <a:cs typeface="Arial"/>
                <a:sym typeface="Arial"/>
              </a:rPr>
              <a:t>t</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gh</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tr</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ble</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r</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ghly</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t</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ching</a:t>
            </a:r>
            <a:endParaRPr sz="3733" kern="0">
              <a:solidFill>
                <a:srgbClr val="000000"/>
              </a:solidFill>
              <a:latin typeface="Arial"/>
              <a:cs typeface="Arial"/>
              <a:sym typeface="Arial"/>
            </a:endParaRPr>
          </a:p>
          <a:p>
            <a:pPr defTabSz="1219170">
              <a:lnSpc>
                <a:spcPct val="115000"/>
              </a:lnSpc>
              <a:spcBef>
                <a:spcPts val="1600"/>
              </a:spcBef>
              <a:buClr>
                <a:srgbClr val="000000"/>
              </a:buClr>
            </a:pPr>
            <a:r>
              <a:rPr lang="en-GB" sz="3733" kern="0">
                <a:solidFill>
                  <a:srgbClr val="000000"/>
                </a:solidFill>
                <a:latin typeface="Arial"/>
                <a:cs typeface="Arial"/>
                <a:sym typeface="Arial"/>
              </a:rPr>
              <a:t>t</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ches</a:t>
            </a:r>
            <a:endParaRPr sz="3733" kern="0">
              <a:solidFill>
                <a:srgbClr val="000000"/>
              </a:solidFill>
              <a:latin typeface="Arial"/>
              <a:cs typeface="Arial"/>
              <a:sym typeface="Arial"/>
            </a:endParaRPr>
          </a:p>
          <a:p>
            <a:pPr defTabSz="1219170">
              <a:lnSpc>
                <a:spcPct val="115000"/>
              </a:lnSpc>
              <a:spcBef>
                <a:spcPts val="1600"/>
              </a:spcBef>
              <a:spcAft>
                <a:spcPts val="1600"/>
              </a:spcAft>
              <a:buClr>
                <a:srgbClr val="000000"/>
              </a:buClr>
            </a:pPr>
            <a:r>
              <a:rPr lang="en-GB" sz="3733" kern="0">
                <a:solidFill>
                  <a:srgbClr val="000000"/>
                </a:solidFill>
                <a:latin typeface="Arial"/>
                <a:cs typeface="Arial"/>
                <a:sym typeface="Arial"/>
              </a:rPr>
              <a:t>y</a:t>
            </a:r>
            <a:r>
              <a:rPr lang="en-GB" sz="3733" b="1" kern="0">
                <a:solidFill>
                  <a:srgbClr val="0000CC"/>
                </a:solidFill>
                <a:highlight>
                  <a:srgbClr val="FFFF66"/>
                </a:highlight>
                <a:latin typeface="Arial"/>
                <a:cs typeface="Arial"/>
                <a:sym typeface="Arial"/>
              </a:rPr>
              <a:t>ou</a:t>
            </a:r>
            <a:r>
              <a:rPr lang="en-GB" sz="3733" kern="0">
                <a:solidFill>
                  <a:srgbClr val="000000"/>
                </a:solidFill>
                <a:latin typeface="Arial"/>
                <a:cs typeface="Arial"/>
                <a:sym typeface="Arial"/>
              </a:rPr>
              <a:t>ng</a:t>
            </a:r>
            <a:endParaRPr sz="3733" kern="0">
              <a:solidFill>
                <a:srgbClr val="000000"/>
              </a:solidFill>
              <a:latin typeface="Arial"/>
              <a:cs typeface="Arial"/>
              <a:sym typeface="Arial"/>
            </a:endParaRPr>
          </a:p>
        </p:txBody>
      </p:sp>
    </p:spTree>
    <p:extLst>
      <p:ext uri="{BB962C8B-B14F-4D97-AF65-F5344CB8AC3E}">
        <p14:creationId xmlns:p14="http://schemas.microsoft.com/office/powerpoint/2010/main" val="4090214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55"/>
        <p:cNvGrpSpPr/>
        <p:nvPr/>
      </p:nvGrpSpPr>
      <p:grpSpPr>
        <a:xfrm>
          <a:off x="0" y="0"/>
          <a:ext cx="0" cy="0"/>
          <a:chOff x="0" y="0"/>
          <a:chExt cx="0" cy="0"/>
        </a:xfrm>
      </p:grpSpPr>
      <p:graphicFrame>
        <p:nvGraphicFramePr>
          <p:cNvPr id="1256" name="Google Shape;1256;g88d8d68d16_0_269"/>
          <p:cNvGraphicFramePr/>
          <p:nvPr/>
        </p:nvGraphicFramePr>
        <p:xfrm>
          <a:off x="298100" y="358407"/>
          <a:ext cx="6216133" cy="6075160"/>
        </p:xfrm>
        <a:graphic>
          <a:graphicData uri="http://schemas.openxmlformats.org/drawingml/2006/table">
            <a:tbl>
              <a:tblPr>
                <a:noFill/>
              </a:tblPr>
              <a:tblGrid>
                <a:gridCol w="1554033">
                  <a:extLst>
                    <a:ext uri="{9D8B030D-6E8A-4147-A177-3AD203B41FA5}">
                      <a16:colId xmlns:a16="http://schemas.microsoft.com/office/drawing/2014/main" val="20000"/>
                    </a:ext>
                  </a:extLst>
                </a:gridCol>
                <a:gridCol w="1554033">
                  <a:extLst>
                    <a:ext uri="{9D8B030D-6E8A-4147-A177-3AD203B41FA5}">
                      <a16:colId xmlns:a16="http://schemas.microsoft.com/office/drawing/2014/main" val="20001"/>
                    </a:ext>
                  </a:extLst>
                </a:gridCol>
                <a:gridCol w="1554033">
                  <a:extLst>
                    <a:ext uri="{9D8B030D-6E8A-4147-A177-3AD203B41FA5}">
                      <a16:colId xmlns:a16="http://schemas.microsoft.com/office/drawing/2014/main" val="20002"/>
                    </a:ext>
                  </a:extLst>
                </a:gridCol>
                <a:gridCol w="1554033">
                  <a:extLst>
                    <a:ext uri="{9D8B030D-6E8A-4147-A177-3AD203B41FA5}">
                      <a16:colId xmlns:a16="http://schemas.microsoft.com/office/drawing/2014/main" val="20003"/>
                    </a:ext>
                  </a:extLst>
                </a:gridCol>
              </a:tblGrid>
              <a:tr h="467320">
                <a:tc>
                  <a:txBody>
                    <a:bodyPr/>
                    <a:lstStyle/>
                    <a:p>
                      <a:pPr marL="0" lvl="0" indent="0" algn="l" rtl="0">
                        <a:spcBef>
                          <a:spcPts val="0"/>
                        </a:spcBef>
                        <a:spcAft>
                          <a:spcPts val="0"/>
                        </a:spcAft>
                        <a:buNone/>
                      </a:pPr>
                      <a:r>
                        <a:rPr lang="en-GB" sz="1500"/>
                        <a:t>Family 1</a:t>
                      </a:r>
                      <a:endParaRPr sz="1500"/>
                    </a:p>
                  </a:txBody>
                  <a:tcPr marL="121900" marR="121900" marT="121900" marB="121900">
                    <a:solidFill>
                      <a:srgbClr val="F4CCCC"/>
                    </a:solidFill>
                  </a:tcPr>
                </a:tc>
                <a:tc>
                  <a:txBody>
                    <a:bodyPr/>
                    <a:lstStyle/>
                    <a:p>
                      <a:pPr marL="0" lvl="0" indent="0" algn="l" rtl="0">
                        <a:spcBef>
                          <a:spcPts val="0"/>
                        </a:spcBef>
                        <a:spcAft>
                          <a:spcPts val="0"/>
                        </a:spcAft>
                        <a:buNone/>
                      </a:pPr>
                      <a:r>
                        <a:rPr lang="en-GB" sz="1500"/>
                        <a:t>couple</a:t>
                      </a:r>
                      <a:endParaRPr sz="1500"/>
                    </a:p>
                  </a:txBody>
                  <a:tcPr marL="121900" marR="121900" marT="121900" marB="121900">
                    <a:solidFill>
                      <a:srgbClr val="FFF2CC"/>
                    </a:solidFill>
                  </a:tcPr>
                </a:tc>
                <a:tc>
                  <a:txBody>
                    <a:bodyPr/>
                    <a:lstStyle/>
                    <a:p>
                      <a:pPr marL="0" lvl="0" indent="0" algn="l" rtl="0">
                        <a:spcBef>
                          <a:spcPts val="0"/>
                        </a:spcBef>
                        <a:spcAft>
                          <a:spcPts val="0"/>
                        </a:spcAft>
                        <a:buNone/>
                      </a:pPr>
                      <a:r>
                        <a:rPr lang="en-GB" sz="1500"/>
                        <a:t>couples</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0"/>
                  </a:ext>
                </a:extLst>
              </a:tr>
              <a:tr h="467320">
                <a:tc>
                  <a:txBody>
                    <a:bodyPr/>
                    <a:lstStyle/>
                    <a:p>
                      <a:pPr marL="0" lvl="0" indent="0" algn="l" rtl="0">
                        <a:spcBef>
                          <a:spcPts val="0"/>
                        </a:spcBef>
                        <a:spcAft>
                          <a:spcPts val="0"/>
                        </a:spcAft>
                        <a:buNone/>
                      </a:pPr>
                      <a:r>
                        <a:rPr lang="en-GB" sz="1500"/>
                        <a:t>Family 2</a:t>
                      </a:r>
                      <a:endParaRPr sz="1500"/>
                    </a:p>
                  </a:txBody>
                  <a:tcPr marL="121900" marR="121900" marT="121900" marB="121900">
                    <a:solidFill>
                      <a:srgbClr val="F4CCCC"/>
                    </a:solidFill>
                  </a:tcPr>
                </a:tc>
                <a:tc>
                  <a:txBody>
                    <a:bodyPr/>
                    <a:lstStyle/>
                    <a:p>
                      <a:pPr marL="0" lvl="0" indent="0" algn="l" rtl="0">
                        <a:spcBef>
                          <a:spcPts val="0"/>
                        </a:spcBef>
                        <a:spcAft>
                          <a:spcPts val="0"/>
                        </a:spcAft>
                        <a:buNone/>
                      </a:pPr>
                      <a:r>
                        <a:rPr lang="en-GB" sz="1500"/>
                        <a:t>country</a:t>
                      </a:r>
                      <a:endParaRPr sz="1500"/>
                    </a:p>
                  </a:txBody>
                  <a:tcPr marL="121900" marR="121900" marT="121900" marB="121900">
                    <a:solidFill>
                      <a:srgbClr val="FFF2CC"/>
                    </a:solidFill>
                  </a:tcPr>
                </a:tc>
                <a:tc>
                  <a:txBody>
                    <a:bodyPr/>
                    <a:lstStyle/>
                    <a:p>
                      <a:pPr marL="0" lvl="0" indent="0" algn="l" rtl="0">
                        <a:spcBef>
                          <a:spcPts val="0"/>
                        </a:spcBef>
                        <a:spcAft>
                          <a:spcPts val="0"/>
                        </a:spcAft>
                        <a:buNone/>
                      </a:pPr>
                      <a:r>
                        <a:rPr lang="en-GB" sz="1500"/>
                        <a:t>countries</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1"/>
                  </a:ext>
                </a:extLst>
              </a:tr>
              <a:tr h="467320">
                <a:tc>
                  <a:txBody>
                    <a:bodyPr/>
                    <a:lstStyle/>
                    <a:p>
                      <a:pPr marL="0" lvl="0" indent="0" algn="l" rtl="0">
                        <a:spcBef>
                          <a:spcPts val="0"/>
                        </a:spcBef>
                        <a:spcAft>
                          <a:spcPts val="0"/>
                        </a:spcAft>
                        <a:buNone/>
                      </a:pPr>
                      <a:r>
                        <a:rPr lang="en-GB" sz="1500"/>
                        <a:t>Family 3</a:t>
                      </a:r>
                      <a:endParaRPr sz="1500"/>
                    </a:p>
                  </a:txBody>
                  <a:tcPr marL="121900" marR="121900" marT="121900" marB="121900">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cousin</a:t>
                      </a:r>
                      <a:endParaRPr sz="1500"/>
                    </a:p>
                  </a:txBody>
                  <a:tcPr marL="121900" marR="121900" marT="121900" marB="121900">
                    <a:solidFill>
                      <a:srgbClr val="FFF2CC"/>
                    </a:solidFill>
                  </a:tcPr>
                </a:tc>
                <a:tc>
                  <a:txBody>
                    <a:bodyPr/>
                    <a:lstStyle/>
                    <a:p>
                      <a:pPr marL="0" lvl="0" indent="0" algn="l" rtl="0">
                        <a:spcBef>
                          <a:spcPts val="0"/>
                        </a:spcBef>
                        <a:spcAft>
                          <a:spcPts val="0"/>
                        </a:spcAft>
                        <a:buNone/>
                      </a:pPr>
                      <a:r>
                        <a:rPr lang="en-GB" sz="1500"/>
                        <a:t>cousins</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2"/>
                  </a:ext>
                </a:extLst>
              </a:tr>
              <a:tr h="467320">
                <a:tc>
                  <a:txBody>
                    <a:bodyPr/>
                    <a:lstStyle/>
                    <a:p>
                      <a:pPr marL="0" lvl="0" indent="0" algn="l" rtl="0">
                        <a:spcBef>
                          <a:spcPts val="0"/>
                        </a:spcBef>
                        <a:spcAft>
                          <a:spcPts val="0"/>
                        </a:spcAft>
                        <a:buNone/>
                      </a:pPr>
                      <a:r>
                        <a:rPr lang="en-GB" sz="1500"/>
                        <a:t>Family 4</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touch</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GB" sz="1500"/>
                        <a:t>touches</a:t>
                      </a:r>
                      <a:endParaRPr sz="1500"/>
                    </a:p>
                  </a:txBody>
                  <a:tcPr marL="121900" marR="121900" marT="121900" marB="121900"/>
                </a:tc>
                <a:tc>
                  <a:txBody>
                    <a:bodyPr/>
                    <a:lstStyle/>
                    <a:p>
                      <a:pPr marL="0" lvl="0" indent="0" algn="l" rtl="0">
                        <a:spcBef>
                          <a:spcPts val="0"/>
                        </a:spcBef>
                        <a:spcAft>
                          <a:spcPts val="0"/>
                        </a:spcAft>
                        <a:buNone/>
                      </a:pPr>
                      <a:r>
                        <a:rPr lang="en-GB" sz="1500"/>
                        <a:t>touching</a:t>
                      </a:r>
                      <a:endParaRPr sz="1500"/>
                    </a:p>
                  </a:txBody>
                  <a:tcPr marL="121900" marR="121900" marT="121900" marB="121900"/>
                </a:tc>
                <a:extLst>
                  <a:ext uri="{0D108BD9-81ED-4DB2-BD59-A6C34878D82A}">
                    <a16:rowId xmlns:a16="http://schemas.microsoft.com/office/drawing/2014/main" val="10003"/>
                  </a:ext>
                </a:extLst>
              </a:tr>
              <a:tr h="467320">
                <a:tc>
                  <a:txBody>
                    <a:bodyPr/>
                    <a:lstStyle/>
                    <a:p>
                      <a:pPr marL="0" lvl="0" indent="0" algn="l" rtl="0">
                        <a:spcBef>
                          <a:spcPts val="0"/>
                        </a:spcBef>
                        <a:spcAft>
                          <a:spcPts val="0"/>
                        </a:spcAft>
                        <a:buNone/>
                      </a:pPr>
                      <a:r>
                        <a:rPr lang="en-GB" sz="1500"/>
                        <a:t>Family 5</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young </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GB" sz="1500"/>
                        <a:t>younger</a:t>
                      </a:r>
                      <a:endParaRPr sz="1500"/>
                    </a:p>
                  </a:txBody>
                  <a:tcPr marL="121900" marR="121900" marT="121900" marB="121900"/>
                </a:tc>
                <a:tc>
                  <a:txBody>
                    <a:bodyPr/>
                    <a:lstStyle/>
                    <a:p>
                      <a:pPr marL="0" lvl="0" indent="0" algn="l" rtl="0">
                        <a:spcBef>
                          <a:spcPts val="0"/>
                        </a:spcBef>
                        <a:spcAft>
                          <a:spcPts val="0"/>
                        </a:spcAft>
                        <a:buNone/>
                      </a:pPr>
                      <a:r>
                        <a:rPr lang="en-GB" sz="1500"/>
                        <a:t>youngest</a:t>
                      </a:r>
                      <a:endParaRPr sz="1500"/>
                    </a:p>
                  </a:txBody>
                  <a:tcPr marL="121900" marR="121900" marT="121900" marB="121900"/>
                </a:tc>
                <a:extLst>
                  <a:ext uri="{0D108BD9-81ED-4DB2-BD59-A6C34878D82A}">
                    <a16:rowId xmlns:a16="http://schemas.microsoft.com/office/drawing/2014/main" val="10004"/>
                  </a:ext>
                </a:extLst>
              </a:tr>
              <a:tr h="467320">
                <a:tc>
                  <a:txBody>
                    <a:bodyPr/>
                    <a:lstStyle/>
                    <a:p>
                      <a:pPr marL="0" lvl="0" indent="0" algn="l" rtl="0">
                        <a:spcBef>
                          <a:spcPts val="0"/>
                        </a:spcBef>
                        <a:spcAft>
                          <a:spcPts val="0"/>
                        </a:spcAft>
                        <a:buNone/>
                      </a:pPr>
                      <a:r>
                        <a:rPr lang="en-GB" sz="1500"/>
                        <a:t>Family 6</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courage</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GB" sz="1500"/>
                        <a:t>encourage</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5"/>
                  </a:ext>
                </a:extLst>
              </a:tr>
              <a:tr h="467320">
                <a:tc>
                  <a:txBody>
                    <a:bodyPr/>
                    <a:lstStyle/>
                    <a:p>
                      <a:pPr marL="0" lvl="0" indent="0" algn="l" rtl="0">
                        <a:spcBef>
                          <a:spcPts val="0"/>
                        </a:spcBef>
                        <a:spcAft>
                          <a:spcPts val="0"/>
                        </a:spcAft>
                        <a:buNone/>
                      </a:pPr>
                      <a:r>
                        <a:rPr lang="en-GB" sz="1500"/>
                        <a:t>Family 7</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rough</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GB" sz="1500"/>
                        <a:t>roughly</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6"/>
                  </a:ext>
                </a:extLst>
              </a:tr>
              <a:tr h="467320">
                <a:tc>
                  <a:txBody>
                    <a:bodyPr/>
                    <a:lstStyle/>
                    <a:p>
                      <a:pPr marL="0" lvl="0" indent="0" algn="l" rtl="0">
                        <a:spcBef>
                          <a:spcPts val="0"/>
                        </a:spcBef>
                        <a:spcAft>
                          <a:spcPts val="0"/>
                        </a:spcAft>
                        <a:buNone/>
                      </a:pPr>
                      <a:r>
                        <a:rPr lang="en-GB" sz="1500"/>
                        <a:t>Family 8</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nourish</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GB" sz="1500"/>
                        <a:t>nourishment</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7"/>
                  </a:ext>
                </a:extLst>
              </a:tr>
              <a:tr h="467320">
                <a:tc>
                  <a:txBody>
                    <a:bodyPr/>
                    <a:lstStyle/>
                    <a:p>
                      <a:pPr marL="0" lvl="0" indent="0" algn="l" rtl="0">
                        <a:spcBef>
                          <a:spcPts val="0"/>
                        </a:spcBef>
                        <a:spcAft>
                          <a:spcPts val="0"/>
                        </a:spcAft>
                        <a:buNone/>
                      </a:pPr>
                      <a:r>
                        <a:rPr lang="en-GB" sz="1500"/>
                        <a:t>Family 9</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double</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GB" sz="1500"/>
                        <a:t>doubling</a:t>
                      </a: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8"/>
                  </a:ext>
                </a:extLst>
              </a:tr>
              <a:tr h="467320">
                <a:tc>
                  <a:txBody>
                    <a:bodyPr/>
                    <a:lstStyle/>
                    <a:p>
                      <a:pPr marL="0" lvl="0" indent="0" algn="l" rtl="0">
                        <a:spcBef>
                          <a:spcPts val="0"/>
                        </a:spcBef>
                        <a:spcAft>
                          <a:spcPts val="0"/>
                        </a:spcAft>
                        <a:buNone/>
                      </a:pPr>
                      <a:r>
                        <a:rPr lang="en-GB" sz="1500"/>
                        <a:t>Family 10</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enough</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09"/>
                  </a:ext>
                </a:extLst>
              </a:tr>
              <a:tr h="467320">
                <a:tc>
                  <a:txBody>
                    <a:bodyPr/>
                    <a:lstStyle/>
                    <a:p>
                      <a:pPr marL="0" lvl="0" indent="0" algn="l" rtl="0">
                        <a:spcBef>
                          <a:spcPts val="0"/>
                        </a:spcBef>
                        <a:spcAft>
                          <a:spcPts val="0"/>
                        </a:spcAft>
                        <a:buNone/>
                      </a:pPr>
                      <a:r>
                        <a:rPr lang="en-GB" sz="1500"/>
                        <a:t>Family 11</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southern</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10"/>
                  </a:ext>
                </a:extLst>
              </a:tr>
              <a:tr h="467320">
                <a:tc>
                  <a:txBody>
                    <a:bodyPr/>
                    <a:lstStyle/>
                    <a:p>
                      <a:pPr marL="0" lvl="0" indent="0" algn="l" rtl="0">
                        <a:spcBef>
                          <a:spcPts val="0"/>
                        </a:spcBef>
                        <a:spcAft>
                          <a:spcPts val="0"/>
                        </a:spcAft>
                        <a:buNone/>
                      </a:pPr>
                      <a:r>
                        <a:rPr lang="en-GB" sz="1500"/>
                        <a:t>Family 12</a:t>
                      </a:r>
                      <a:endParaRPr sz="15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4CCCC"/>
                    </a:solidFill>
                  </a:tcPr>
                </a:tc>
                <a:tc>
                  <a:txBody>
                    <a:bodyPr/>
                    <a:lstStyle/>
                    <a:p>
                      <a:pPr marL="0" lvl="0" indent="0" algn="l" rtl="0">
                        <a:spcBef>
                          <a:spcPts val="0"/>
                        </a:spcBef>
                        <a:spcAft>
                          <a:spcPts val="0"/>
                        </a:spcAft>
                        <a:buNone/>
                      </a:pPr>
                      <a:r>
                        <a:rPr lang="en-GB" sz="1500"/>
                        <a:t>tough</a:t>
                      </a:r>
                      <a:endParaRPr sz="1500"/>
                    </a:p>
                  </a:txBody>
                  <a:tcPr marL="121900" marR="121900" marT="121900" marB="121900">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11"/>
                  </a:ext>
                </a:extLst>
              </a:tr>
              <a:tr h="467320">
                <a:tc>
                  <a:txBody>
                    <a:bodyPr/>
                    <a:lstStyle/>
                    <a:p>
                      <a:pPr marL="0" lvl="0" indent="0" algn="l" rtl="0">
                        <a:spcBef>
                          <a:spcPts val="0"/>
                        </a:spcBef>
                        <a:spcAft>
                          <a:spcPts val="0"/>
                        </a:spcAft>
                        <a:buNone/>
                      </a:pPr>
                      <a:r>
                        <a:rPr lang="en-GB" sz="1500"/>
                        <a:t>Family 13</a:t>
                      </a:r>
                      <a:endParaRPr sz="1500"/>
                    </a:p>
                  </a:txBody>
                  <a:tcPr marL="121900" marR="121900" marT="121900" marB="121900">
                    <a:lnT w="9525" cap="flat" cmpd="sng">
                      <a:solidFill>
                        <a:srgbClr val="9E9E9E"/>
                      </a:solidFill>
                      <a:prstDash val="solid"/>
                      <a:round/>
                      <a:headEnd type="none" w="sm" len="sm"/>
                      <a:tailEnd type="none" w="sm" len="sm"/>
                    </a:lnT>
                    <a:solidFill>
                      <a:srgbClr val="F4CCCC"/>
                    </a:solidFill>
                  </a:tcPr>
                </a:tc>
                <a:tc>
                  <a:txBody>
                    <a:bodyPr/>
                    <a:lstStyle/>
                    <a:p>
                      <a:pPr marL="0" lvl="0" indent="0" algn="l" rtl="0">
                        <a:spcBef>
                          <a:spcPts val="0"/>
                        </a:spcBef>
                        <a:spcAft>
                          <a:spcPts val="0"/>
                        </a:spcAft>
                        <a:buNone/>
                      </a:pPr>
                      <a:r>
                        <a:rPr lang="en-GB" sz="1500"/>
                        <a:t>trouble</a:t>
                      </a:r>
                      <a:endParaRPr sz="1500"/>
                    </a:p>
                  </a:txBody>
                  <a:tcPr marL="121900" marR="121900" marT="121900" marB="121900">
                    <a:solidFill>
                      <a:srgbClr val="FFF2CC"/>
                    </a:solidFill>
                  </a:tcPr>
                </a:tc>
                <a:tc>
                  <a:txBody>
                    <a:bodyPr/>
                    <a:lstStyle/>
                    <a:p>
                      <a:pPr marL="0" lvl="0" indent="0" algn="l" rtl="0">
                        <a:spcBef>
                          <a:spcPts val="0"/>
                        </a:spcBef>
                        <a:spcAft>
                          <a:spcPts val="0"/>
                        </a:spcAft>
                        <a:buNone/>
                      </a:pPr>
                      <a:endParaRPr sz="1500"/>
                    </a:p>
                  </a:txBody>
                  <a:tcPr marL="121900" marR="121900" marT="121900" marB="121900"/>
                </a:tc>
                <a:tc>
                  <a:txBody>
                    <a:bodyPr/>
                    <a:lstStyle/>
                    <a:p>
                      <a:pPr marL="0" lvl="0" indent="0" algn="l" rtl="0">
                        <a:spcBef>
                          <a:spcPts val="0"/>
                        </a:spcBef>
                        <a:spcAft>
                          <a:spcPts val="0"/>
                        </a:spcAft>
                        <a:buNone/>
                      </a:pPr>
                      <a:endParaRPr sz="1500"/>
                    </a:p>
                  </a:txBody>
                  <a:tcPr marL="121900" marR="121900" marT="121900" marB="121900"/>
                </a:tc>
                <a:extLst>
                  <a:ext uri="{0D108BD9-81ED-4DB2-BD59-A6C34878D82A}">
                    <a16:rowId xmlns:a16="http://schemas.microsoft.com/office/drawing/2014/main" val="10012"/>
                  </a:ext>
                </a:extLst>
              </a:tr>
            </a:tbl>
          </a:graphicData>
        </a:graphic>
      </p:graphicFrame>
      <p:sp>
        <p:nvSpPr>
          <p:cNvPr id="1257" name="Google Shape;1257;g88d8d68d16_0_269"/>
          <p:cNvSpPr txBox="1"/>
          <p:nvPr/>
        </p:nvSpPr>
        <p:spPr>
          <a:xfrm>
            <a:off x="8614667" y="294100"/>
            <a:ext cx="3010800" cy="349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Can you see how new words have been made by adding a suffix or prefix?</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11260336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61"/>
        <p:cNvGrpSpPr/>
        <p:nvPr/>
      </p:nvGrpSpPr>
      <p:grpSpPr>
        <a:xfrm>
          <a:off x="0" y="0"/>
          <a:ext cx="0" cy="0"/>
          <a:chOff x="0" y="0"/>
          <a:chExt cx="0" cy="0"/>
        </a:xfrm>
      </p:grpSpPr>
      <p:sp>
        <p:nvSpPr>
          <p:cNvPr id="1262" name="Google Shape;1262;g88d8d68d16_0_274"/>
          <p:cNvSpPr txBox="1"/>
          <p:nvPr/>
        </p:nvSpPr>
        <p:spPr>
          <a:xfrm>
            <a:off x="125833" y="2050400"/>
            <a:ext cx="11583200" cy="303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Choose a word from the box above to complete the sentence. You will need to add a suffix at the end of the word.</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__________ ,the ogre pushed Jack down the beanstalk.</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competition was won by the ____________ and smallest competitor.</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In maths we practised the skill of __________ and halving.</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She was gently __________ the dog to calm him.</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“What is _________ you?” she asked kindly.</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There are many ____________ in Europe.</a:t>
            </a:r>
            <a:endParaRPr sz="2667" kern="0">
              <a:solidFill>
                <a:srgbClr val="000000"/>
              </a:solidFill>
              <a:latin typeface="Arial"/>
              <a:cs typeface="Arial"/>
              <a:sym typeface="Arial"/>
            </a:endParaRPr>
          </a:p>
        </p:txBody>
      </p:sp>
      <p:pic>
        <p:nvPicPr>
          <p:cNvPr id="1263" name="Google Shape;1263;g88d8d68d16_0_274"/>
          <p:cNvPicPr preferRelativeResize="0"/>
          <p:nvPr/>
        </p:nvPicPr>
        <p:blipFill>
          <a:blip r:embed="rId3">
            <a:alphaModFix/>
          </a:blip>
          <a:stretch>
            <a:fillRect/>
          </a:stretch>
        </p:blipFill>
        <p:spPr>
          <a:xfrm>
            <a:off x="1855000" y="268885"/>
            <a:ext cx="8305800" cy="1511300"/>
          </a:xfrm>
          <a:prstGeom prst="rect">
            <a:avLst/>
          </a:prstGeom>
          <a:noFill/>
          <a:ln>
            <a:noFill/>
          </a:ln>
        </p:spPr>
      </p:pic>
    </p:spTree>
    <p:extLst>
      <p:ext uri="{BB962C8B-B14F-4D97-AF65-F5344CB8AC3E}">
        <p14:creationId xmlns:p14="http://schemas.microsoft.com/office/powerpoint/2010/main" val="961233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67"/>
        <p:cNvGrpSpPr/>
        <p:nvPr/>
      </p:nvGrpSpPr>
      <p:grpSpPr>
        <a:xfrm>
          <a:off x="0" y="0"/>
          <a:ext cx="0" cy="0"/>
          <a:chOff x="0" y="0"/>
          <a:chExt cx="0" cy="0"/>
        </a:xfrm>
      </p:grpSpPr>
      <p:sp>
        <p:nvSpPr>
          <p:cNvPr id="1268" name="Google Shape;1268;g88d8d68d16_0_279"/>
          <p:cNvSpPr txBox="1"/>
          <p:nvPr/>
        </p:nvSpPr>
        <p:spPr>
          <a:xfrm>
            <a:off x="125833" y="2050400"/>
            <a:ext cx="11583200" cy="303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Choose a word from the box above to complete the sentence. You will need to add  a suffix at the end of the word.</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FF0000"/>
                </a:solidFill>
                <a:latin typeface="Arial"/>
                <a:cs typeface="Arial"/>
                <a:sym typeface="Arial"/>
              </a:rPr>
              <a:t>Rough</a:t>
            </a:r>
            <a:r>
              <a:rPr lang="en-GB" sz="2667" b="1" kern="0">
                <a:solidFill>
                  <a:srgbClr val="FF0000"/>
                </a:solidFill>
                <a:latin typeface="Arial"/>
                <a:cs typeface="Arial"/>
                <a:sym typeface="Arial"/>
              </a:rPr>
              <a:t>ly</a:t>
            </a:r>
            <a:r>
              <a:rPr lang="en-GB" sz="2667" kern="0">
                <a:solidFill>
                  <a:srgbClr val="000000"/>
                </a:solidFill>
                <a:latin typeface="Arial"/>
                <a:cs typeface="Arial"/>
                <a:sym typeface="Arial"/>
              </a:rPr>
              <a:t> ,the ogre pushed Jack down the beanstalk.</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competition was won by the </a:t>
            </a:r>
            <a:r>
              <a:rPr lang="en-GB" sz="2667" kern="0">
                <a:solidFill>
                  <a:srgbClr val="FF0000"/>
                </a:solidFill>
                <a:latin typeface="Arial"/>
                <a:cs typeface="Arial"/>
                <a:sym typeface="Arial"/>
              </a:rPr>
              <a:t>young</a:t>
            </a:r>
            <a:r>
              <a:rPr lang="en-GB" sz="2667" b="1" kern="0">
                <a:solidFill>
                  <a:srgbClr val="FF0000"/>
                </a:solidFill>
                <a:latin typeface="Arial"/>
                <a:cs typeface="Arial"/>
                <a:sym typeface="Arial"/>
              </a:rPr>
              <a:t>est</a:t>
            </a:r>
            <a:r>
              <a:rPr lang="en-GB" sz="2667" kern="0">
                <a:solidFill>
                  <a:srgbClr val="000000"/>
                </a:solidFill>
                <a:latin typeface="Arial"/>
                <a:cs typeface="Arial"/>
                <a:sym typeface="Arial"/>
              </a:rPr>
              <a:t> and smallest competitor.</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In maths we practised the skill of </a:t>
            </a:r>
            <a:r>
              <a:rPr lang="en-GB" sz="2667" kern="0">
                <a:solidFill>
                  <a:srgbClr val="FF0000"/>
                </a:solidFill>
                <a:latin typeface="Arial"/>
                <a:cs typeface="Arial"/>
                <a:sym typeface="Arial"/>
              </a:rPr>
              <a:t>doubl</a:t>
            </a:r>
            <a:r>
              <a:rPr lang="en-GB" sz="2667" b="1" kern="0">
                <a:solidFill>
                  <a:srgbClr val="FF0000"/>
                </a:solidFill>
                <a:latin typeface="Arial"/>
                <a:cs typeface="Arial"/>
                <a:sym typeface="Arial"/>
              </a:rPr>
              <a:t>ing</a:t>
            </a:r>
            <a:r>
              <a:rPr lang="en-GB" sz="2667" kern="0">
                <a:solidFill>
                  <a:srgbClr val="000000"/>
                </a:solidFill>
                <a:latin typeface="Arial"/>
                <a:cs typeface="Arial"/>
                <a:sym typeface="Arial"/>
              </a:rPr>
              <a:t> and halving.</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She was gently </a:t>
            </a:r>
            <a:r>
              <a:rPr lang="en-GB" sz="2667" kern="0">
                <a:solidFill>
                  <a:srgbClr val="FF0000"/>
                </a:solidFill>
                <a:latin typeface="Arial"/>
                <a:cs typeface="Arial"/>
                <a:sym typeface="Arial"/>
              </a:rPr>
              <a:t>touch</a:t>
            </a:r>
            <a:r>
              <a:rPr lang="en-GB" sz="2667" b="1" kern="0">
                <a:solidFill>
                  <a:srgbClr val="FF0000"/>
                </a:solidFill>
                <a:latin typeface="Arial"/>
                <a:cs typeface="Arial"/>
                <a:sym typeface="Arial"/>
              </a:rPr>
              <a:t>ing</a:t>
            </a:r>
            <a:r>
              <a:rPr lang="en-GB" sz="2667" kern="0">
                <a:solidFill>
                  <a:srgbClr val="000000"/>
                </a:solidFill>
                <a:latin typeface="Arial"/>
                <a:cs typeface="Arial"/>
                <a:sym typeface="Arial"/>
              </a:rPr>
              <a:t> the dog to calm him.</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“What is </a:t>
            </a:r>
            <a:r>
              <a:rPr lang="en-GB" sz="2667" kern="0">
                <a:solidFill>
                  <a:srgbClr val="FF0000"/>
                </a:solidFill>
                <a:latin typeface="Arial"/>
                <a:cs typeface="Arial"/>
                <a:sym typeface="Arial"/>
              </a:rPr>
              <a:t>troubl</a:t>
            </a:r>
            <a:r>
              <a:rPr lang="en-GB" sz="2667" b="1" kern="0">
                <a:solidFill>
                  <a:srgbClr val="FF0000"/>
                </a:solidFill>
                <a:latin typeface="Arial"/>
                <a:cs typeface="Arial"/>
                <a:sym typeface="Arial"/>
              </a:rPr>
              <a:t>ing</a:t>
            </a:r>
            <a:r>
              <a:rPr lang="en-GB" sz="2667" kern="0">
                <a:solidFill>
                  <a:srgbClr val="000000"/>
                </a:solidFill>
                <a:latin typeface="Arial"/>
                <a:cs typeface="Arial"/>
                <a:sym typeface="Arial"/>
              </a:rPr>
              <a:t> you?” she asked kindly.</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There are many </a:t>
            </a:r>
            <a:r>
              <a:rPr lang="en-GB" sz="2667" kern="0">
                <a:solidFill>
                  <a:srgbClr val="FF0000"/>
                </a:solidFill>
                <a:latin typeface="Arial"/>
                <a:cs typeface="Arial"/>
                <a:sym typeface="Arial"/>
              </a:rPr>
              <a:t>countr</a:t>
            </a:r>
            <a:r>
              <a:rPr lang="en-GB" sz="2667" b="1" kern="0">
                <a:solidFill>
                  <a:srgbClr val="FF0000"/>
                </a:solidFill>
                <a:latin typeface="Arial"/>
                <a:cs typeface="Arial"/>
                <a:sym typeface="Arial"/>
              </a:rPr>
              <a:t>ies</a:t>
            </a:r>
            <a:r>
              <a:rPr lang="en-GB" sz="2667" kern="0">
                <a:solidFill>
                  <a:srgbClr val="000000"/>
                </a:solidFill>
                <a:latin typeface="Arial"/>
                <a:cs typeface="Arial"/>
                <a:sym typeface="Arial"/>
              </a:rPr>
              <a:t> in Europe.</a:t>
            </a:r>
            <a:endParaRPr sz="2667" kern="0">
              <a:solidFill>
                <a:srgbClr val="000000"/>
              </a:solidFill>
              <a:latin typeface="Arial"/>
              <a:cs typeface="Arial"/>
              <a:sym typeface="Arial"/>
            </a:endParaRPr>
          </a:p>
        </p:txBody>
      </p:sp>
      <p:pic>
        <p:nvPicPr>
          <p:cNvPr id="1269" name="Google Shape;1269;g88d8d68d16_0_279"/>
          <p:cNvPicPr preferRelativeResize="0"/>
          <p:nvPr/>
        </p:nvPicPr>
        <p:blipFill>
          <a:blip r:embed="rId3">
            <a:alphaModFix/>
          </a:blip>
          <a:stretch>
            <a:fillRect/>
          </a:stretch>
        </p:blipFill>
        <p:spPr>
          <a:xfrm>
            <a:off x="1855000" y="268885"/>
            <a:ext cx="8305800" cy="1511300"/>
          </a:xfrm>
          <a:prstGeom prst="rect">
            <a:avLst/>
          </a:prstGeom>
          <a:noFill/>
          <a:ln>
            <a:noFill/>
          </a:ln>
        </p:spPr>
      </p:pic>
      <p:sp>
        <p:nvSpPr>
          <p:cNvPr id="1270" name="Google Shape;1270;g88d8d68d16_0_279"/>
          <p:cNvSpPr txBox="1"/>
          <p:nvPr/>
        </p:nvSpPr>
        <p:spPr>
          <a:xfrm>
            <a:off x="8196500" y="4768500"/>
            <a:ext cx="3512400" cy="1819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Did you remember all the rules for adding the suffixes?</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268269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74"/>
        <p:cNvGrpSpPr/>
        <p:nvPr/>
      </p:nvGrpSpPr>
      <p:grpSpPr>
        <a:xfrm>
          <a:off x="0" y="0"/>
          <a:ext cx="0" cy="0"/>
          <a:chOff x="0" y="0"/>
          <a:chExt cx="0" cy="0"/>
        </a:xfrm>
      </p:grpSpPr>
      <p:sp>
        <p:nvSpPr>
          <p:cNvPr id="1275" name="Google Shape;1275;p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276" name="Google Shape;1276;p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277" name="Google Shape;1277;p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251727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81"/>
        <p:cNvGrpSpPr/>
        <p:nvPr/>
      </p:nvGrpSpPr>
      <p:grpSpPr>
        <a:xfrm>
          <a:off x="0" y="0"/>
          <a:ext cx="0" cy="0"/>
          <a:chOff x="0" y="0"/>
          <a:chExt cx="0" cy="0"/>
        </a:xfrm>
      </p:grpSpPr>
      <p:pic>
        <p:nvPicPr>
          <p:cNvPr id="1282" name="Google Shape;1282;g8a97fee8b0_0_1004" descr="Image result for well being"/>
          <p:cNvPicPr preferRelativeResize="0"/>
          <p:nvPr/>
        </p:nvPicPr>
        <p:blipFill rotWithShape="1">
          <a:blip r:embed="rId3">
            <a:alphaModFix/>
          </a:blip>
          <a:srcRect/>
          <a:stretch/>
        </p:blipFill>
        <p:spPr>
          <a:xfrm>
            <a:off x="-688487" y="-675249"/>
            <a:ext cx="9145829" cy="6858000"/>
          </a:xfrm>
          <a:prstGeom prst="rect">
            <a:avLst/>
          </a:prstGeom>
          <a:noFill/>
          <a:ln>
            <a:noFill/>
          </a:ln>
        </p:spPr>
      </p:pic>
      <p:sp>
        <p:nvSpPr>
          <p:cNvPr id="1283" name="Google Shape;1283;g8a97fee8b0_0_1004"/>
          <p:cNvSpPr txBox="1"/>
          <p:nvPr/>
        </p:nvSpPr>
        <p:spPr>
          <a:xfrm>
            <a:off x="7554352" y="436097"/>
            <a:ext cx="4637600" cy="3785600"/>
          </a:xfrm>
          <a:prstGeom prst="rect">
            <a:avLst/>
          </a:prstGeom>
          <a:noFill/>
          <a:ln>
            <a:noFill/>
          </a:ln>
        </p:spPr>
        <p:txBody>
          <a:bodyPr spcFirstLastPara="1" wrap="square" lIns="91433" tIns="45700" rIns="91433" bIns="45700" anchor="t" anchorCtr="0">
            <a:noAutofit/>
          </a:bodyPr>
          <a:lstStyle/>
          <a:p>
            <a:pPr algn="ctr" defTabSz="1219170">
              <a:buClr>
                <a:srgbClr val="000000"/>
              </a:buClr>
            </a:pPr>
            <a:r>
              <a:rPr lang="en-GB" sz="8000" kern="0">
                <a:solidFill>
                  <a:srgbClr val="000000"/>
                </a:solidFill>
                <a:latin typeface="Comic Sans MS"/>
                <a:ea typeface="Comic Sans MS"/>
                <a:cs typeface="Comic Sans MS"/>
                <a:sym typeface="Comic Sans MS"/>
              </a:rPr>
              <a:t>The five ways to wellbeing</a:t>
            </a:r>
            <a:endParaRPr sz="80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46024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87"/>
        <p:cNvGrpSpPr/>
        <p:nvPr/>
      </p:nvGrpSpPr>
      <p:grpSpPr>
        <a:xfrm>
          <a:off x="0" y="0"/>
          <a:ext cx="0" cy="0"/>
          <a:chOff x="0" y="0"/>
          <a:chExt cx="0" cy="0"/>
        </a:xfrm>
      </p:grpSpPr>
      <p:pic>
        <p:nvPicPr>
          <p:cNvPr id="1288" name="Google Shape;1288;g8a97fee8b0_0_1009"/>
          <p:cNvPicPr preferRelativeResize="0"/>
          <p:nvPr/>
        </p:nvPicPr>
        <p:blipFill>
          <a:blip r:embed="rId3">
            <a:alphaModFix/>
          </a:blip>
          <a:stretch>
            <a:fillRect/>
          </a:stretch>
        </p:blipFill>
        <p:spPr>
          <a:xfrm>
            <a:off x="203200" y="203201"/>
            <a:ext cx="1803400" cy="1816100"/>
          </a:xfrm>
          <a:prstGeom prst="rect">
            <a:avLst/>
          </a:prstGeom>
          <a:noFill/>
          <a:ln>
            <a:noFill/>
          </a:ln>
        </p:spPr>
      </p:pic>
      <p:sp>
        <p:nvSpPr>
          <p:cNvPr id="1289" name="Google Shape;1289;g8a97fee8b0_0_1009"/>
          <p:cNvSpPr txBox="1"/>
          <p:nvPr/>
        </p:nvSpPr>
        <p:spPr>
          <a:xfrm>
            <a:off x="2424800" y="328067"/>
            <a:ext cx="9301600" cy="760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kern="0">
                <a:solidFill>
                  <a:srgbClr val="000000"/>
                </a:solidFill>
                <a:latin typeface="Comic Sans MS"/>
                <a:ea typeface="Comic Sans MS"/>
                <a:cs typeface="Comic Sans MS"/>
                <a:sym typeface="Comic Sans MS"/>
              </a:rPr>
              <a:t>How can giving help your well being?</a:t>
            </a:r>
            <a:endParaRPr sz="133" kern="0">
              <a:solidFill>
                <a:srgbClr val="000000"/>
              </a:solidFill>
              <a:latin typeface="Arial"/>
              <a:cs typeface="Arial"/>
              <a:sym typeface="Arial"/>
            </a:endParaRPr>
          </a:p>
          <a:p>
            <a:pPr algn="ctr" defTabSz="1219170">
              <a:buClr>
                <a:srgbClr val="000000"/>
              </a:buClr>
            </a:pPr>
            <a:endParaRPr sz="3067" kern="0">
              <a:solidFill>
                <a:srgbClr val="000000"/>
              </a:solidFill>
              <a:latin typeface="Comic Sans MS"/>
              <a:ea typeface="Comic Sans MS"/>
              <a:cs typeface="Comic Sans MS"/>
              <a:sym typeface="Comic Sans MS"/>
            </a:endParaRPr>
          </a:p>
        </p:txBody>
      </p:sp>
      <p:pic>
        <p:nvPicPr>
          <p:cNvPr id="1290" name="Google Shape;1290;g8a97fee8b0_0_1009"/>
          <p:cNvPicPr preferRelativeResize="0"/>
          <p:nvPr/>
        </p:nvPicPr>
        <p:blipFill>
          <a:blip r:embed="rId4">
            <a:alphaModFix/>
          </a:blip>
          <a:stretch>
            <a:fillRect/>
          </a:stretch>
        </p:blipFill>
        <p:spPr>
          <a:xfrm>
            <a:off x="3004934" y="1239801"/>
            <a:ext cx="7820349" cy="1816100"/>
          </a:xfrm>
          <a:prstGeom prst="rect">
            <a:avLst/>
          </a:prstGeom>
          <a:noFill/>
          <a:ln>
            <a:noFill/>
          </a:ln>
        </p:spPr>
      </p:pic>
      <p:sp>
        <p:nvSpPr>
          <p:cNvPr id="1291" name="Google Shape;1291;g8a97fee8b0_0_1009"/>
          <p:cNvSpPr txBox="1"/>
          <p:nvPr/>
        </p:nvSpPr>
        <p:spPr>
          <a:xfrm>
            <a:off x="613067" y="3429000"/>
            <a:ext cx="10676800" cy="212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While you have been at home your adults have been helping you complete your workpacks, as well as all the other things they do for you, like cooking your meals, washing your clothes , taking you out on your bikes, changing your beds etc</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Today you can do something to show you are grateful and appreciate them.</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can either make a Thank You card or poster for them,  or print out a mindfulness colouring Thank You to colour for them. Remember to say Thank You too!</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2515328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95"/>
        <p:cNvGrpSpPr/>
        <p:nvPr/>
      </p:nvGrpSpPr>
      <p:grpSpPr>
        <a:xfrm>
          <a:off x="0" y="0"/>
          <a:ext cx="0" cy="0"/>
          <a:chOff x="0" y="0"/>
          <a:chExt cx="0" cy="0"/>
        </a:xfrm>
      </p:grpSpPr>
      <p:pic>
        <p:nvPicPr>
          <p:cNvPr id="1296" name="Google Shape;1296;g8a97fee8b0_0_1016"/>
          <p:cNvPicPr preferRelativeResize="0"/>
          <p:nvPr/>
        </p:nvPicPr>
        <p:blipFill>
          <a:blip r:embed="rId3">
            <a:alphaModFix/>
          </a:blip>
          <a:stretch>
            <a:fillRect/>
          </a:stretch>
        </p:blipFill>
        <p:spPr>
          <a:xfrm>
            <a:off x="8358213" y="289073"/>
            <a:ext cx="3224188" cy="4609300"/>
          </a:xfrm>
          <a:prstGeom prst="rect">
            <a:avLst/>
          </a:prstGeom>
          <a:noFill/>
          <a:ln>
            <a:noFill/>
          </a:ln>
        </p:spPr>
      </p:pic>
      <p:pic>
        <p:nvPicPr>
          <p:cNvPr id="1297" name="Google Shape;1297;g8a97fee8b0_0_1016"/>
          <p:cNvPicPr preferRelativeResize="0"/>
          <p:nvPr/>
        </p:nvPicPr>
        <p:blipFill>
          <a:blip r:embed="rId4">
            <a:alphaModFix/>
          </a:blip>
          <a:stretch>
            <a:fillRect/>
          </a:stretch>
        </p:blipFill>
        <p:spPr>
          <a:xfrm>
            <a:off x="4946433" y="292335"/>
            <a:ext cx="3224200" cy="4606031"/>
          </a:xfrm>
          <a:prstGeom prst="rect">
            <a:avLst/>
          </a:prstGeom>
          <a:noFill/>
          <a:ln>
            <a:noFill/>
          </a:ln>
        </p:spPr>
      </p:pic>
      <p:pic>
        <p:nvPicPr>
          <p:cNvPr id="1298" name="Google Shape;1298;g8a97fee8b0_0_1016"/>
          <p:cNvPicPr preferRelativeResize="0"/>
          <p:nvPr/>
        </p:nvPicPr>
        <p:blipFill>
          <a:blip r:embed="rId5">
            <a:alphaModFix/>
          </a:blip>
          <a:stretch>
            <a:fillRect/>
          </a:stretch>
        </p:blipFill>
        <p:spPr>
          <a:xfrm>
            <a:off x="203201" y="203200"/>
            <a:ext cx="4540033" cy="5445776"/>
          </a:xfrm>
          <a:prstGeom prst="rect">
            <a:avLst/>
          </a:prstGeom>
          <a:noFill/>
          <a:ln>
            <a:noFill/>
          </a:ln>
        </p:spPr>
      </p:pic>
      <p:sp>
        <p:nvSpPr>
          <p:cNvPr id="1299" name="Google Shape;1299;g8a97fee8b0_0_1016"/>
          <p:cNvSpPr txBox="1"/>
          <p:nvPr/>
        </p:nvSpPr>
        <p:spPr>
          <a:xfrm>
            <a:off x="5817333" y="5172900"/>
            <a:ext cx="5085600" cy="8708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Copy one of these ideas or design one of your own.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729543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303"/>
        <p:cNvGrpSpPr/>
        <p:nvPr/>
      </p:nvGrpSpPr>
      <p:grpSpPr>
        <a:xfrm>
          <a:off x="0" y="0"/>
          <a:ext cx="0" cy="0"/>
          <a:chOff x="0" y="0"/>
          <a:chExt cx="0" cy="0"/>
        </a:xfrm>
      </p:grpSpPr>
      <p:pic>
        <p:nvPicPr>
          <p:cNvPr id="1304" name="Google Shape;1304;g8a97fee8b0_0_1023"/>
          <p:cNvPicPr preferRelativeResize="0"/>
          <p:nvPr/>
        </p:nvPicPr>
        <p:blipFill>
          <a:blip r:embed="rId3">
            <a:alphaModFix/>
          </a:blip>
          <a:stretch>
            <a:fillRect/>
          </a:stretch>
        </p:blipFill>
        <p:spPr>
          <a:xfrm>
            <a:off x="1745001" y="341985"/>
            <a:ext cx="8702001" cy="6174033"/>
          </a:xfrm>
          <a:prstGeom prst="rect">
            <a:avLst/>
          </a:prstGeom>
          <a:noFill/>
          <a:ln>
            <a:noFill/>
          </a:ln>
        </p:spPr>
      </p:pic>
    </p:spTree>
    <p:extLst>
      <p:ext uri="{BB962C8B-B14F-4D97-AF65-F5344CB8AC3E}">
        <p14:creationId xmlns:p14="http://schemas.microsoft.com/office/powerpoint/2010/main" val="31347435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308"/>
        <p:cNvGrpSpPr/>
        <p:nvPr/>
      </p:nvGrpSpPr>
      <p:grpSpPr>
        <a:xfrm>
          <a:off x="0" y="0"/>
          <a:ext cx="0" cy="0"/>
          <a:chOff x="0" y="0"/>
          <a:chExt cx="0" cy="0"/>
        </a:xfrm>
      </p:grpSpPr>
      <p:pic>
        <p:nvPicPr>
          <p:cNvPr id="1309" name="Google Shape;1309;g8a97fee8b0_0_1027"/>
          <p:cNvPicPr preferRelativeResize="0"/>
          <p:nvPr/>
        </p:nvPicPr>
        <p:blipFill>
          <a:blip r:embed="rId3">
            <a:alphaModFix/>
          </a:blip>
          <a:stretch>
            <a:fillRect/>
          </a:stretch>
        </p:blipFill>
        <p:spPr>
          <a:xfrm>
            <a:off x="1573351" y="183734"/>
            <a:ext cx="9045300" cy="6490533"/>
          </a:xfrm>
          <a:prstGeom prst="rect">
            <a:avLst/>
          </a:prstGeom>
          <a:noFill/>
          <a:ln>
            <a:noFill/>
          </a:ln>
        </p:spPr>
      </p:pic>
    </p:spTree>
    <p:extLst>
      <p:ext uri="{BB962C8B-B14F-4D97-AF65-F5344CB8AC3E}">
        <p14:creationId xmlns:p14="http://schemas.microsoft.com/office/powerpoint/2010/main" val="4736404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313"/>
        <p:cNvGrpSpPr/>
        <p:nvPr/>
      </p:nvGrpSpPr>
      <p:grpSpPr>
        <a:xfrm>
          <a:off x="0" y="0"/>
          <a:ext cx="0" cy="0"/>
          <a:chOff x="0" y="0"/>
          <a:chExt cx="0" cy="0"/>
        </a:xfrm>
      </p:grpSpPr>
      <p:sp>
        <p:nvSpPr>
          <p:cNvPr id="1314" name="Google Shape;1314;p5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spTree>
    <p:extLst>
      <p:ext uri="{BB962C8B-B14F-4D97-AF65-F5344CB8AC3E}">
        <p14:creationId xmlns:p14="http://schemas.microsoft.com/office/powerpoint/2010/main" val="423788301"/>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1411</Words>
  <Application>Microsoft Office PowerPoint</Application>
  <PresentationFormat>Widescreen</PresentationFormat>
  <Paragraphs>271</Paragraphs>
  <Slides>27</Slides>
  <Notes>27</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27</vt:i4>
      </vt:variant>
    </vt:vector>
  </HeadingPairs>
  <TitlesOfParts>
    <vt:vector size="35" baseType="lpstr">
      <vt:lpstr>Arial</vt:lpstr>
      <vt:lpstr>Calibri</vt:lpstr>
      <vt:lpstr>Comic Sans MS</vt:lpstr>
      <vt:lpstr>Simple Light</vt:lpstr>
      <vt:lpstr>1_Simple Light</vt:lpstr>
      <vt:lpstr>4_Simple Light</vt:lpstr>
      <vt:lpstr>2_Simple Light</vt:lpstr>
      <vt:lpstr>Office Theme</vt:lpstr>
      <vt:lpstr>Thursday 9th July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sound spelt ‘ou’  Look at the 24 words on the next slide. The letters ou represent the ‘u’ sound. Can you sort the words into word families?     </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Did you work hard with your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4</cp:revision>
  <dcterms:created xsi:type="dcterms:W3CDTF">2020-07-03T09:23:06Z</dcterms:created>
  <dcterms:modified xsi:type="dcterms:W3CDTF">2020-07-03T10:36:34Z</dcterms:modified>
</cp:coreProperties>
</file>