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embedTrueTypeFonts="1" strictFirstAndLastChars="0" saveSubsetFonts="1">
  <p:sldMasterIdLst>
    <p:sldMasterId id="2147483671" r:id="rId4"/>
    <p:sldMasterId id="2147483672"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Lst>
  <p:sldSz cy="5143500" cx="9144000"/>
  <p:notesSz cx="6858000" cy="9144000"/>
  <p:embeddedFontLst>
    <p:embeddedFont>
      <p:font typeface="Amatic SC"/>
      <p:regular r:id="rId37"/>
      <p:bold r:id="rId38"/>
    </p:embeddedFont>
    <p:embeddedFont>
      <p:font typeface="Source Code Pro"/>
      <p:regular r:id="rId39"/>
      <p:bold r:id="rId40"/>
      <p:italic r:id="rId41"/>
      <p:boldItalic r:id="rId4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font" Target="fonts/SourceCodePro-bold.fntdata"/><Relationship Id="rId20" Type="http://schemas.openxmlformats.org/officeDocument/2006/relationships/slide" Target="slides/slide14.xml"/><Relationship Id="rId42" Type="http://schemas.openxmlformats.org/officeDocument/2006/relationships/font" Target="fonts/SourceCodePro-boldItalic.fntdata"/><Relationship Id="rId41" Type="http://schemas.openxmlformats.org/officeDocument/2006/relationships/font" Target="fonts/SourceCodePro-italic.fntdata"/><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2.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11" Type="http://schemas.openxmlformats.org/officeDocument/2006/relationships/slide" Target="slides/slide5.xml"/><Relationship Id="rId33" Type="http://schemas.openxmlformats.org/officeDocument/2006/relationships/slide" Target="slides/slide27.xml"/><Relationship Id="rId10" Type="http://schemas.openxmlformats.org/officeDocument/2006/relationships/slide" Target="slides/slide4.xml"/><Relationship Id="rId32" Type="http://schemas.openxmlformats.org/officeDocument/2006/relationships/slide" Target="slides/slide26.xml"/><Relationship Id="rId13" Type="http://schemas.openxmlformats.org/officeDocument/2006/relationships/slide" Target="slides/slide7.xml"/><Relationship Id="rId35" Type="http://schemas.openxmlformats.org/officeDocument/2006/relationships/slide" Target="slides/slide29.xml"/><Relationship Id="rId12" Type="http://schemas.openxmlformats.org/officeDocument/2006/relationships/slide" Target="slides/slide6.xml"/><Relationship Id="rId34" Type="http://schemas.openxmlformats.org/officeDocument/2006/relationships/slide" Target="slides/slide28.xml"/><Relationship Id="rId15" Type="http://schemas.openxmlformats.org/officeDocument/2006/relationships/slide" Target="slides/slide9.xml"/><Relationship Id="rId37" Type="http://schemas.openxmlformats.org/officeDocument/2006/relationships/font" Target="fonts/AmaticSC-regular.fntdata"/><Relationship Id="rId14" Type="http://schemas.openxmlformats.org/officeDocument/2006/relationships/slide" Target="slides/slide8.xml"/><Relationship Id="rId36" Type="http://schemas.openxmlformats.org/officeDocument/2006/relationships/slide" Target="slides/slide30.xml"/><Relationship Id="rId17" Type="http://schemas.openxmlformats.org/officeDocument/2006/relationships/slide" Target="slides/slide11.xml"/><Relationship Id="rId39" Type="http://schemas.openxmlformats.org/officeDocument/2006/relationships/font" Target="fonts/SourceCodePro-regular.fntdata"/><Relationship Id="rId16" Type="http://schemas.openxmlformats.org/officeDocument/2006/relationships/slide" Target="slides/slide10.xml"/><Relationship Id="rId38" Type="http://schemas.openxmlformats.org/officeDocument/2006/relationships/font" Target="fonts/AmaticSC-bold.fntdata"/><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3" name="Shape 103"/>
        <p:cNvGrpSpPr/>
        <p:nvPr/>
      </p:nvGrpSpPr>
      <p:grpSpPr>
        <a:xfrm>
          <a:off x="0" y="0"/>
          <a:ext cx="0" cy="0"/>
          <a:chOff x="0" y="0"/>
          <a:chExt cx="0" cy="0"/>
        </a:xfrm>
      </p:grpSpPr>
      <p:sp>
        <p:nvSpPr>
          <p:cNvPr id="104" name="Google Shape;104;g7f7323027b_0_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5" name="Google Shape;105;g7f7323027b_0_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9" name="Shape 109"/>
        <p:cNvGrpSpPr/>
        <p:nvPr/>
      </p:nvGrpSpPr>
      <p:grpSpPr>
        <a:xfrm>
          <a:off x="0" y="0"/>
          <a:ext cx="0" cy="0"/>
          <a:chOff x="0" y="0"/>
          <a:chExt cx="0" cy="0"/>
        </a:xfrm>
      </p:grpSpPr>
      <p:sp>
        <p:nvSpPr>
          <p:cNvPr id="110" name="Google Shape;110;g7f72c6befc_1_33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1" name="Google Shape;111;g7f72c6befc_1_3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7" name="Shape 117"/>
        <p:cNvGrpSpPr/>
        <p:nvPr/>
      </p:nvGrpSpPr>
      <p:grpSpPr>
        <a:xfrm>
          <a:off x="0" y="0"/>
          <a:ext cx="0" cy="0"/>
          <a:chOff x="0" y="0"/>
          <a:chExt cx="0" cy="0"/>
        </a:xfrm>
      </p:grpSpPr>
      <p:sp>
        <p:nvSpPr>
          <p:cNvPr id="118" name="Google Shape;118;g7f72c6befc_1_45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9" name="Google Shape;119;g7f72c6befc_1_45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5" name="Shape 125"/>
        <p:cNvGrpSpPr/>
        <p:nvPr/>
      </p:nvGrpSpPr>
      <p:grpSpPr>
        <a:xfrm>
          <a:off x="0" y="0"/>
          <a:ext cx="0" cy="0"/>
          <a:chOff x="0" y="0"/>
          <a:chExt cx="0" cy="0"/>
        </a:xfrm>
      </p:grpSpPr>
      <p:sp>
        <p:nvSpPr>
          <p:cNvPr id="126" name="Google Shape;126;g7f72c6befc_1_5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7" name="Google Shape;127;g7f72c6befc_1_5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1" name="Shape 131"/>
        <p:cNvGrpSpPr/>
        <p:nvPr/>
      </p:nvGrpSpPr>
      <p:grpSpPr>
        <a:xfrm>
          <a:off x="0" y="0"/>
          <a:ext cx="0" cy="0"/>
          <a:chOff x="0" y="0"/>
          <a:chExt cx="0" cy="0"/>
        </a:xfrm>
      </p:grpSpPr>
      <p:sp>
        <p:nvSpPr>
          <p:cNvPr id="132" name="Google Shape;132;g7f72c6befc_2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3" name="Google Shape;133;g7f72c6befc_2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7" name="Shape 137"/>
        <p:cNvGrpSpPr/>
        <p:nvPr/>
      </p:nvGrpSpPr>
      <p:grpSpPr>
        <a:xfrm>
          <a:off x="0" y="0"/>
          <a:ext cx="0" cy="0"/>
          <a:chOff x="0" y="0"/>
          <a:chExt cx="0" cy="0"/>
        </a:xfrm>
      </p:grpSpPr>
      <p:sp>
        <p:nvSpPr>
          <p:cNvPr id="138" name="Google Shape;138;g7f72c6befc_2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9" name="Google Shape;139;g7f72c6befc_2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3" name="Shape 143"/>
        <p:cNvGrpSpPr/>
        <p:nvPr/>
      </p:nvGrpSpPr>
      <p:grpSpPr>
        <a:xfrm>
          <a:off x="0" y="0"/>
          <a:ext cx="0" cy="0"/>
          <a:chOff x="0" y="0"/>
          <a:chExt cx="0" cy="0"/>
        </a:xfrm>
      </p:grpSpPr>
      <p:sp>
        <p:nvSpPr>
          <p:cNvPr id="144" name="Google Shape;144;g7f72c6befc_1_6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5" name="Google Shape;145;g7f72c6befc_1_6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9" name="Shape 149"/>
        <p:cNvGrpSpPr/>
        <p:nvPr/>
      </p:nvGrpSpPr>
      <p:grpSpPr>
        <a:xfrm>
          <a:off x="0" y="0"/>
          <a:ext cx="0" cy="0"/>
          <a:chOff x="0" y="0"/>
          <a:chExt cx="0" cy="0"/>
        </a:xfrm>
      </p:grpSpPr>
      <p:sp>
        <p:nvSpPr>
          <p:cNvPr id="150" name="Google Shape;150;g7f72c6befc_1_60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1" name="Google Shape;151;g7f72c6befc_1_60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0" name="Shape 160"/>
        <p:cNvGrpSpPr/>
        <p:nvPr/>
      </p:nvGrpSpPr>
      <p:grpSpPr>
        <a:xfrm>
          <a:off x="0" y="0"/>
          <a:ext cx="0" cy="0"/>
          <a:chOff x="0" y="0"/>
          <a:chExt cx="0" cy="0"/>
        </a:xfrm>
      </p:grpSpPr>
      <p:sp>
        <p:nvSpPr>
          <p:cNvPr id="161" name="Google Shape;161;g7f72c6befc_1_54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2" name="Google Shape;162;g7f72c6befc_1_5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1" name="Shape 171"/>
        <p:cNvGrpSpPr/>
        <p:nvPr/>
      </p:nvGrpSpPr>
      <p:grpSpPr>
        <a:xfrm>
          <a:off x="0" y="0"/>
          <a:ext cx="0" cy="0"/>
          <a:chOff x="0" y="0"/>
          <a:chExt cx="0" cy="0"/>
        </a:xfrm>
      </p:grpSpPr>
      <p:sp>
        <p:nvSpPr>
          <p:cNvPr id="172" name="Google Shape;172;g7f72c6befc_1_6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3" name="Google Shape;173;g7f72c6befc_1_6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7" name="Shape 177"/>
        <p:cNvGrpSpPr/>
        <p:nvPr/>
      </p:nvGrpSpPr>
      <p:grpSpPr>
        <a:xfrm>
          <a:off x="0" y="0"/>
          <a:ext cx="0" cy="0"/>
          <a:chOff x="0" y="0"/>
          <a:chExt cx="0" cy="0"/>
        </a:xfrm>
      </p:grpSpPr>
      <p:sp>
        <p:nvSpPr>
          <p:cNvPr id="178" name="Google Shape;178;g7f72c6befc_1_63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9" name="Google Shape;179;g7f72c6befc_1_6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3" name="Shape 183"/>
        <p:cNvGrpSpPr/>
        <p:nvPr/>
      </p:nvGrpSpPr>
      <p:grpSpPr>
        <a:xfrm>
          <a:off x="0" y="0"/>
          <a:ext cx="0" cy="0"/>
          <a:chOff x="0" y="0"/>
          <a:chExt cx="0" cy="0"/>
        </a:xfrm>
      </p:grpSpPr>
      <p:sp>
        <p:nvSpPr>
          <p:cNvPr id="184" name="Google Shape;184;g7f72c6befc_1_63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5" name="Google Shape;185;g7f72c6befc_1_6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9" name="Shape 189"/>
        <p:cNvGrpSpPr/>
        <p:nvPr/>
      </p:nvGrpSpPr>
      <p:grpSpPr>
        <a:xfrm>
          <a:off x="0" y="0"/>
          <a:ext cx="0" cy="0"/>
          <a:chOff x="0" y="0"/>
          <a:chExt cx="0" cy="0"/>
        </a:xfrm>
      </p:grpSpPr>
      <p:sp>
        <p:nvSpPr>
          <p:cNvPr id="190" name="Google Shape;190;g7f735c4bab_0_7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1" name="Google Shape;191;g7f735c4bab_0_7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5" name="Shape 195"/>
        <p:cNvGrpSpPr/>
        <p:nvPr/>
      </p:nvGrpSpPr>
      <p:grpSpPr>
        <a:xfrm>
          <a:off x="0" y="0"/>
          <a:ext cx="0" cy="0"/>
          <a:chOff x="0" y="0"/>
          <a:chExt cx="0" cy="0"/>
        </a:xfrm>
      </p:grpSpPr>
      <p:sp>
        <p:nvSpPr>
          <p:cNvPr id="196" name="Google Shape;196;g7f735c4bab_0_7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7" name="Google Shape;197;g7f735c4bab_0_7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1" name="Shape 201"/>
        <p:cNvGrpSpPr/>
        <p:nvPr/>
      </p:nvGrpSpPr>
      <p:grpSpPr>
        <a:xfrm>
          <a:off x="0" y="0"/>
          <a:ext cx="0" cy="0"/>
          <a:chOff x="0" y="0"/>
          <a:chExt cx="0" cy="0"/>
        </a:xfrm>
      </p:grpSpPr>
      <p:sp>
        <p:nvSpPr>
          <p:cNvPr id="202" name="Google Shape;202;g7f735c4bab_0_8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3" name="Google Shape;203;g7f735c4bab_0_8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9" name="Shape 209"/>
        <p:cNvGrpSpPr/>
        <p:nvPr/>
      </p:nvGrpSpPr>
      <p:grpSpPr>
        <a:xfrm>
          <a:off x="0" y="0"/>
          <a:ext cx="0" cy="0"/>
          <a:chOff x="0" y="0"/>
          <a:chExt cx="0" cy="0"/>
        </a:xfrm>
      </p:grpSpPr>
      <p:sp>
        <p:nvSpPr>
          <p:cNvPr id="210" name="Google Shape;210;g7f735c4bab_0_9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1" name="Google Shape;211;g7f735c4bab_0_9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5" name="Shape 215"/>
        <p:cNvGrpSpPr/>
        <p:nvPr/>
      </p:nvGrpSpPr>
      <p:grpSpPr>
        <a:xfrm>
          <a:off x="0" y="0"/>
          <a:ext cx="0" cy="0"/>
          <a:chOff x="0" y="0"/>
          <a:chExt cx="0" cy="0"/>
        </a:xfrm>
      </p:grpSpPr>
      <p:sp>
        <p:nvSpPr>
          <p:cNvPr id="216" name="Google Shape;216;g7f735c4bab_0_9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7" name="Google Shape;217;g7f735c4bab_0_9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2" name="Shape 222"/>
        <p:cNvGrpSpPr/>
        <p:nvPr/>
      </p:nvGrpSpPr>
      <p:grpSpPr>
        <a:xfrm>
          <a:off x="0" y="0"/>
          <a:ext cx="0" cy="0"/>
          <a:chOff x="0" y="0"/>
          <a:chExt cx="0" cy="0"/>
        </a:xfrm>
      </p:grpSpPr>
      <p:sp>
        <p:nvSpPr>
          <p:cNvPr id="223" name="Google Shape;223;g7f72c6befc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4" name="Google Shape;224;g7f72c6befc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8" name="Shape 228"/>
        <p:cNvGrpSpPr/>
        <p:nvPr/>
      </p:nvGrpSpPr>
      <p:grpSpPr>
        <a:xfrm>
          <a:off x="0" y="0"/>
          <a:ext cx="0" cy="0"/>
          <a:chOff x="0" y="0"/>
          <a:chExt cx="0" cy="0"/>
        </a:xfrm>
      </p:grpSpPr>
      <p:sp>
        <p:nvSpPr>
          <p:cNvPr id="229" name="Google Shape;229;g7f72c6befc_0_5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0" name="Google Shape;230;g7f72c6befc_0_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35" name="Shape 235"/>
        <p:cNvGrpSpPr/>
        <p:nvPr/>
      </p:nvGrpSpPr>
      <p:grpSpPr>
        <a:xfrm>
          <a:off x="0" y="0"/>
          <a:ext cx="0" cy="0"/>
          <a:chOff x="0" y="0"/>
          <a:chExt cx="0" cy="0"/>
        </a:xfrm>
      </p:grpSpPr>
      <p:sp>
        <p:nvSpPr>
          <p:cNvPr id="236" name="Google Shape;236;g7f72c6befc_0_10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7" name="Google Shape;237;g7f72c6befc_0_10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43" name="Shape 243"/>
        <p:cNvGrpSpPr/>
        <p:nvPr/>
      </p:nvGrpSpPr>
      <p:grpSpPr>
        <a:xfrm>
          <a:off x="0" y="0"/>
          <a:ext cx="0" cy="0"/>
          <a:chOff x="0" y="0"/>
          <a:chExt cx="0" cy="0"/>
        </a:xfrm>
      </p:grpSpPr>
      <p:sp>
        <p:nvSpPr>
          <p:cNvPr id="244" name="Google Shape;244;g7f72c6befc_0_10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5" name="Google Shape;245;g7f72c6befc_0_10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52" name="Shape 252"/>
        <p:cNvGrpSpPr/>
        <p:nvPr/>
      </p:nvGrpSpPr>
      <p:grpSpPr>
        <a:xfrm>
          <a:off x="0" y="0"/>
          <a:ext cx="0" cy="0"/>
          <a:chOff x="0" y="0"/>
          <a:chExt cx="0" cy="0"/>
        </a:xfrm>
      </p:grpSpPr>
      <p:sp>
        <p:nvSpPr>
          <p:cNvPr id="253" name="Google Shape;253;g7f72c6befc_0_1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4" name="Google Shape;254;g7f72c6befc_0_1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58" name="Shape 258"/>
        <p:cNvGrpSpPr/>
        <p:nvPr/>
      </p:nvGrpSpPr>
      <p:grpSpPr>
        <a:xfrm>
          <a:off x="0" y="0"/>
          <a:ext cx="0" cy="0"/>
          <a:chOff x="0" y="0"/>
          <a:chExt cx="0" cy="0"/>
        </a:xfrm>
      </p:grpSpPr>
      <p:sp>
        <p:nvSpPr>
          <p:cNvPr id="259" name="Google Shape;259;g7f72c6befc_0_1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0" name="Google Shape;260;g7f72c6befc_0_1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64" name="Shape 264"/>
        <p:cNvGrpSpPr/>
        <p:nvPr/>
      </p:nvGrpSpPr>
      <p:grpSpPr>
        <a:xfrm>
          <a:off x="0" y="0"/>
          <a:ext cx="0" cy="0"/>
          <a:chOff x="0" y="0"/>
          <a:chExt cx="0" cy="0"/>
        </a:xfrm>
      </p:grpSpPr>
      <p:sp>
        <p:nvSpPr>
          <p:cNvPr id="265" name="Google Shape;265;g7f72c6befc_0_18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6" name="Google Shape;266;g7f72c6befc_0_18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81" name="Shape 281"/>
        <p:cNvGrpSpPr/>
        <p:nvPr/>
      </p:nvGrpSpPr>
      <p:grpSpPr>
        <a:xfrm>
          <a:off x="0" y="0"/>
          <a:ext cx="0" cy="0"/>
          <a:chOff x="0" y="0"/>
          <a:chExt cx="0" cy="0"/>
        </a:xfrm>
      </p:grpSpPr>
      <p:sp>
        <p:nvSpPr>
          <p:cNvPr id="282" name="Google Shape;282;g7f72c6befc_1_1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3" name="Google Shape;283;g7f72c6befc_1_1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89" name="Shape 289"/>
        <p:cNvGrpSpPr/>
        <p:nvPr/>
      </p:nvGrpSpPr>
      <p:grpSpPr>
        <a:xfrm>
          <a:off x="0" y="0"/>
          <a:ext cx="0" cy="0"/>
          <a:chOff x="0" y="0"/>
          <a:chExt cx="0" cy="0"/>
        </a:xfrm>
      </p:grpSpPr>
      <p:sp>
        <p:nvSpPr>
          <p:cNvPr id="290" name="Google Shape;290;g7f72c6befc_1_5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1" name="Google Shape;291;g7f72c6befc_1_5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95" name="Shape 295"/>
        <p:cNvGrpSpPr/>
        <p:nvPr/>
      </p:nvGrpSpPr>
      <p:grpSpPr>
        <a:xfrm>
          <a:off x="0" y="0"/>
          <a:ext cx="0" cy="0"/>
          <a:chOff x="0" y="0"/>
          <a:chExt cx="0" cy="0"/>
        </a:xfrm>
      </p:grpSpPr>
      <p:sp>
        <p:nvSpPr>
          <p:cNvPr id="296" name="Google Shape;296;g7fae5e6a9f_0_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7" name="Google Shape;297;g7fae5e6a9f_0_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01" name="Shape 301"/>
        <p:cNvGrpSpPr/>
        <p:nvPr/>
      </p:nvGrpSpPr>
      <p:grpSpPr>
        <a:xfrm>
          <a:off x="0" y="0"/>
          <a:ext cx="0" cy="0"/>
          <a:chOff x="0" y="0"/>
          <a:chExt cx="0" cy="0"/>
        </a:xfrm>
      </p:grpSpPr>
      <p:sp>
        <p:nvSpPr>
          <p:cNvPr id="302" name="Google Shape;302;g7fae5e6a9f_0_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3" name="Google Shape;303;g7fae5e6a9f_0_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07" name="Shape 307"/>
        <p:cNvGrpSpPr/>
        <p:nvPr/>
      </p:nvGrpSpPr>
      <p:grpSpPr>
        <a:xfrm>
          <a:off x="0" y="0"/>
          <a:ext cx="0" cy="0"/>
          <a:chOff x="0" y="0"/>
          <a:chExt cx="0" cy="0"/>
        </a:xfrm>
      </p:grpSpPr>
      <p:sp>
        <p:nvSpPr>
          <p:cNvPr id="308" name="Google Shape;308;g7fae5e6a9f_0_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9" name="Google Shape;309;g7fae5e6a9f_0_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13" name="Shape 313"/>
        <p:cNvGrpSpPr/>
        <p:nvPr/>
      </p:nvGrpSpPr>
      <p:grpSpPr>
        <a:xfrm>
          <a:off x="0" y="0"/>
          <a:ext cx="0" cy="0"/>
          <a:chOff x="0" y="0"/>
          <a:chExt cx="0" cy="0"/>
        </a:xfrm>
      </p:grpSpPr>
      <p:sp>
        <p:nvSpPr>
          <p:cNvPr id="314" name="Google Shape;314;g7f72c6befc_1_1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5" name="Google Shape;315;g7f72c6befc_1_1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50" name="Shape 50"/>
        <p:cNvGrpSpPr/>
        <p:nvPr/>
      </p:nvGrpSpPr>
      <p:grpSpPr>
        <a:xfrm>
          <a:off x="0" y="0"/>
          <a:ext cx="0" cy="0"/>
          <a:chOff x="0" y="0"/>
          <a:chExt cx="0" cy="0"/>
        </a:xfrm>
      </p:grpSpPr>
      <p:sp>
        <p:nvSpPr>
          <p:cNvPr id="51" name="Google Shape;51;p13"/>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rtl="0" algn="l">
              <a:lnSpc>
                <a:spcPct val="90000"/>
              </a:lnSpc>
              <a:spcBef>
                <a:spcPts val="0"/>
              </a:spcBef>
              <a:spcAft>
                <a:spcPts val="0"/>
              </a:spcAft>
              <a:buClr>
                <a:schemeClr val="dk1"/>
              </a:buClr>
              <a:buSzPts val="14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52" name="Google Shape;52;p13"/>
          <p:cNvSpPr txBox="1"/>
          <p:nvPr>
            <p:ph idx="1" type="body"/>
          </p:nvPr>
        </p:nvSpPr>
        <p:spPr>
          <a:xfrm>
            <a:off x="628650" y="1369219"/>
            <a:ext cx="7886700" cy="3263400"/>
          </a:xfrm>
          <a:prstGeom prst="rect">
            <a:avLst/>
          </a:prstGeom>
          <a:noFill/>
          <a:ln>
            <a:noFill/>
          </a:ln>
        </p:spPr>
        <p:txBody>
          <a:bodyPr anchorCtr="0" anchor="t" bIns="34275" lIns="68575" spcFirstLastPara="1" rIns="68575" wrap="square" tIns="34275">
            <a:noAutofit/>
          </a:bodyPr>
          <a:lstStyle>
            <a:lvl1pPr indent="-317500" lvl="0" marL="457200" rtl="0" algn="l">
              <a:lnSpc>
                <a:spcPct val="90000"/>
              </a:lnSpc>
              <a:spcBef>
                <a:spcPts val="800"/>
              </a:spcBef>
              <a:spcAft>
                <a:spcPts val="0"/>
              </a:spcAft>
              <a:buClr>
                <a:schemeClr val="dk1"/>
              </a:buClr>
              <a:buSzPts val="1400"/>
              <a:buChar char="●"/>
              <a:defRPr/>
            </a:lvl1pPr>
            <a:lvl2pPr indent="-317500" lvl="1" marL="914400" rtl="0" algn="l">
              <a:lnSpc>
                <a:spcPct val="90000"/>
              </a:lnSpc>
              <a:spcBef>
                <a:spcPts val="1600"/>
              </a:spcBef>
              <a:spcAft>
                <a:spcPts val="0"/>
              </a:spcAft>
              <a:buClr>
                <a:schemeClr val="dk1"/>
              </a:buClr>
              <a:buSzPts val="1400"/>
              <a:buChar char="○"/>
              <a:defRPr/>
            </a:lvl2pPr>
            <a:lvl3pPr indent="-317500" lvl="2" marL="1371600" rtl="0" algn="l">
              <a:lnSpc>
                <a:spcPct val="90000"/>
              </a:lnSpc>
              <a:spcBef>
                <a:spcPts val="1600"/>
              </a:spcBef>
              <a:spcAft>
                <a:spcPts val="0"/>
              </a:spcAft>
              <a:buClr>
                <a:schemeClr val="dk1"/>
              </a:buClr>
              <a:buSzPts val="1400"/>
              <a:buChar char="■"/>
              <a:defRPr/>
            </a:lvl3pPr>
            <a:lvl4pPr indent="-317500" lvl="3" marL="1828800" rtl="0" algn="l">
              <a:lnSpc>
                <a:spcPct val="90000"/>
              </a:lnSpc>
              <a:spcBef>
                <a:spcPts val="1600"/>
              </a:spcBef>
              <a:spcAft>
                <a:spcPts val="0"/>
              </a:spcAft>
              <a:buClr>
                <a:schemeClr val="dk1"/>
              </a:buClr>
              <a:buSzPts val="1400"/>
              <a:buChar char="●"/>
              <a:defRPr/>
            </a:lvl4pPr>
            <a:lvl5pPr indent="-317500" lvl="4" marL="2286000" rtl="0" algn="l">
              <a:lnSpc>
                <a:spcPct val="90000"/>
              </a:lnSpc>
              <a:spcBef>
                <a:spcPts val="1600"/>
              </a:spcBef>
              <a:spcAft>
                <a:spcPts val="0"/>
              </a:spcAft>
              <a:buClr>
                <a:schemeClr val="dk1"/>
              </a:buClr>
              <a:buSzPts val="1400"/>
              <a:buChar char="○"/>
              <a:defRPr/>
            </a:lvl5pPr>
            <a:lvl6pPr indent="-317500" lvl="5" marL="2743200" rtl="0" algn="l">
              <a:lnSpc>
                <a:spcPct val="90000"/>
              </a:lnSpc>
              <a:spcBef>
                <a:spcPts val="1600"/>
              </a:spcBef>
              <a:spcAft>
                <a:spcPts val="0"/>
              </a:spcAft>
              <a:buClr>
                <a:schemeClr val="dk1"/>
              </a:buClr>
              <a:buSzPts val="1400"/>
              <a:buChar char="■"/>
              <a:defRPr/>
            </a:lvl6pPr>
            <a:lvl7pPr indent="-317500" lvl="6" marL="3200400" rtl="0" algn="l">
              <a:lnSpc>
                <a:spcPct val="90000"/>
              </a:lnSpc>
              <a:spcBef>
                <a:spcPts val="1600"/>
              </a:spcBef>
              <a:spcAft>
                <a:spcPts val="0"/>
              </a:spcAft>
              <a:buClr>
                <a:schemeClr val="dk1"/>
              </a:buClr>
              <a:buSzPts val="1400"/>
              <a:buChar char="●"/>
              <a:defRPr/>
            </a:lvl7pPr>
            <a:lvl8pPr indent="-317500" lvl="7" marL="3657600" rtl="0" algn="l">
              <a:lnSpc>
                <a:spcPct val="90000"/>
              </a:lnSpc>
              <a:spcBef>
                <a:spcPts val="1600"/>
              </a:spcBef>
              <a:spcAft>
                <a:spcPts val="0"/>
              </a:spcAft>
              <a:buClr>
                <a:schemeClr val="dk1"/>
              </a:buClr>
              <a:buSzPts val="1400"/>
              <a:buChar char="○"/>
              <a:defRPr/>
            </a:lvl8pPr>
            <a:lvl9pPr indent="-317500" lvl="8" marL="4114800" rtl="0" algn="l">
              <a:lnSpc>
                <a:spcPct val="90000"/>
              </a:lnSpc>
              <a:spcBef>
                <a:spcPts val="1600"/>
              </a:spcBef>
              <a:spcAft>
                <a:spcPts val="1600"/>
              </a:spcAft>
              <a:buClr>
                <a:schemeClr val="dk1"/>
              </a:buClr>
              <a:buSzPts val="1400"/>
              <a:buChar char="■"/>
              <a:defRPr/>
            </a:lvl9pPr>
          </a:lstStyle>
          <a:p/>
        </p:txBody>
      </p:sp>
      <p:sp>
        <p:nvSpPr>
          <p:cNvPr id="53" name="Google Shape;53;p13"/>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54" name="Google Shape;54;p13"/>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rtl="0" algn="ct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55" name="Google Shape;55;p13"/>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bg>
      <p:bgPr>
        <a:solidFill>
          <a:schemeClr val="dk1"/>
        </a:solidFill>
      </p:bgPr>
    </p:bg>
    <p:spTree>
      <p:nvGrpSpPr>
        <p:cNvPr id="60" name="Shape 60"/>
        <p:cNvGrpSpPr/>
        <p:nvPr/>
      </p:nvGrpSpPr>
      <p:grpSpPr>
        <a:xfrm>
          <a:off x="0" y="0"/>
          <a:ext cx="0" cy="0"/>
          <a:chOff x="0" y="0"/>
          <a:chExt cx="0" cy="0"/>
        </a:xfrm>
      </p:grpSpPr>
      <p:sp>
        <p:nvSpPr>
          <p:cNvPr id="61" name="Google Shape;61;p15"/>
          <p:cNvSpPr/>
          <p:nvPr/>
        </p:nvSpPr>
        <p:spPr>
          <a:xfrm>
            <a:off x="0" y="0"/>
            <a:ext cx="9144000" cy="34290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 name="Google Shape;62;p15"/>
          <p:cNvSpPr txBox="1"/>
          <p:nvPr>
            <p:ph type="ctrTitle"/>
          </p:nvPr>
        </p:nvSpPr>
        <p:spPr>
          <a:xfrm>
            <a:off x="311700" y="392150"/>
            <a:ext cx="8520600" cy="26904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8000"/>
              <a:buNone/>
              <a:defRPr sz="8000"/>
            </a:lvl1pPr>
            <a:lvl2pPr lvl="1" rtl="0" algn="ctr">
              <a:spcBef>
                <a:spcPts val="0"/>
              </a:spcBef>
              <a:spcAft>
                <a:spcPts val="0"/>
              </a:spcAft>
              <a:buSzPts val="8000"/>
              <a:buNone/>
              <a:defRPr sz="8000"/>
            </a:lvl2pPr>
            <a:lvl3pPr lvl="2" rtl="0" algn="ctr">
              <a:spcBef>
                <a:spcPts val="0"/>
              </a:spcBef>
              <a:spcAft>
                <a:spcPts val="0"/>
              </a:spcAft>
              <a:buSzPts val="8000"/>
              <a:buNone/>
              <a:defRPr sz="8000"/>
            </a:lvl3pPr>
            <a:lvl4pPr lvl="3" rtl="0" algn="ctr">
              <a:spcBef>
                <a:spcPts val="0"/>
              </a:spcBef>
              <a:spcAft>
                <a:spcPts val="0"/>
              </a:spcAft>
              <a:buSzPts val="8000"/>
              <a:buNone/>
              <a:defRPr sz="8000"/>
            </a:lvl4pPr>
            <a:lvl5pPr lvl="4" rtl="0" algn="ctr">
              <a:spcBef>
                <a:spcPts val="0"/>
              </a:spcBef>
              <a:spcAft>
                <a:spcPts val="0"/>
              </a:spcAft>
              <a:buSzPts val="8000"/>
              <a:buNone/>
              <a:defRPr sz="8000"/>
            </a:lvl5pPr>
            <a:lvl6pPr lvl="5" rtl="0" algn="ctr">
              <a:spcBef>
                <a:spcPts val="0"/>
              </a:spcBef>
              <a:spcAft>
                <a:spcPts val="0"/>
              </a:spcAft>
              <a:buSzPts val="8000"/>
              <a:buNone/>
              <a:defRPr sz="8000"/>
            </a:lvl6pPr>
            <a:lvl7pPr lvl="6" rtl="0" algn="ctr">
              <a:spcBef>
                <a:spcPts val="0"/>
              </a:spcBef>
              <a:spcAft>
                <a:spcPts val="0"/>
              </a:spcAft>
              <a:buSzPts val="8000"/>
              <a:buNone/>
              <a:defRPr sz="8000"/>
            </a:lvl7pPr>
            <a:lvl8pPr lvl="7" rtl="0" algn="ctr">
              <a:spcBef>
                <a:spcPts val="0"/>
              </a:spcBef>
              <a:spcAft>
                <a:spcPts val="0"/>
              </a:spcAft>
              <a:buSzPts val="8000"/>
              <a:buNone/>
              <a:defRPr sz="8000"/>
            </a:lvl8pPr>
            <a:lvl9pPr lvl="8" rtl="0" algn="ctr">
              <a:spcBef>
                <a:spcPts val="0"/>
              </a:spcBef>
              <a:spcAft>
                <a:spcPts val="0"/>
              </a:spcAft>
              <a:buSzPts val="8000"/>
              <a:buNone/>
              <a:defRPr sz="8000"/>
            </a:lvl9pPr>
          </a:lstStyle>
          <a:p/>
        </p:txBody>
      </p:sp>
      <p:sp>
        <p:nvSpPr>
          <p:cNvPr id="63" name="Google Shape;63;p15"/>
          <p:cNvSpPr txBox="1"/>
          <p:nvPr>
            <p:ph idx="1" type="subTitle"/>
          </p:nvPr>
        </p:nvSpPr>
        <p:spPr>
          <a:xfrm>
            <a:off x="311700" y="3890400"/>
            <a:ext cx="8520600" cy="7062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accent1"/>
              </a:buClr>
              <a:buSzPts val="2100"/>
              <a:buNone/>
              <a:defRPr b="1" sz="2100">
                <a:solidFill>
                  <a:schemeClr val="accent1"/>
                </a:solidFill>
              </a:defRPr>
            </a:lvl1pPr>
            <a:lvl2pPr lvl="1" rtl="0" algn="ctr">
              <a:lnSpc>
                <a:spcPct val="100000"/>
              </a:lnSpc>
              <a:spcBef>
                <a:spcPts val="0"/>
              </a:spcBef>
              <a:spcAft>
                <a:spcPts val="0"/>
              </a:spcAft>
              <a:buClr>
                <a:schemeClr val="accent1"/>
              </a:buClr>
              <a:buSzPts val="2100"/>
              <a:buNone/>
              <a:defRPr b="1" sz="2100">
                <a:solidFill>
                  <a:schemeClr val="accent1"/>
                </a:solidFill>
              </a:defRPr>
            </a:lvl2pPr>
            <a:lvl3pPr lvl="2" rtl="0" algn="ctr">
              <a:lnSpc>
                <a:spcPct val="100000"/>
              </a:lnSpc>
              <a:spcBef>
                <a:spcPts val="0"/>
              </a:spcBef>
              <a:spcAft>
                <a:spcPts val="0"/>
              </a:spcAft>
              <a:buClr>
                <a:schemeClr val="accent1"/>
              </a:buClr>
              <a:buSzPts val="2100"/>
              <a:buNone/>
              <a:defRPr b="1" sz="2100">
                <a:solidFill>
                  <a:schemeClr val="accent1"/>
                </a:solidFill>
              </a:defRPr>
            </a:lvl3pPr>
            <a:lvl4pPr lvl="3" rtl="0" algn="ctr">
              <a:lnSpc>
                <a:spcPct val="100000"/>
              </a:lnSpc>
              <a:spcBef>
                <a:spcPts val="0"/>
              </a:spcBef>
              <a:spcAft>
                <a:spcPts val="0"/>
              </a:spcAft>
              <a:buClr>
                <a:schemeClr val="accent1"/>
              </a:buClr>
              <a:buSzPts val="2100"/>
              <a:buNone/>
              <a:defRPr b="1" sz="2100">
                <a:solidFill>
                  <a:schemeClr val="accent1"/>
                </a:solidFill>
              </a:defRPr>
            </a:lvl4pPr>
            <a:lvl5pPr lvl="4" rtl="0" algn="ctr">
              <a:lnSpc>
                <a:spcPct val="100000"/>
              </a:lnSpc>
              <a:spcBef>
                <a:spcPts val="0"/>
              </a:spcBef>
              <a:spcAft>
                <a:spcPts val="0"/>
              </a:spcAft>
              <a:buClr>
                <a:schemeClr val="accent1"/>
              </a:buClr>
              <a:buSzPts val="2100"/>
              <a:buNone/>
              <a:defRPr b="1" sz="2100">
                <a:solidFill>
                  <a:schemeClr val="accent1"/>
                </a:solidFill>
              </a:defRPr>
            </a:lvl5pPr>
            <a:lvl6pPr lvl="5" rtl="0" algn="ctr">
              <a:lnSpc>
                <a:spcPct val="100000"/>
              </a:lnSpc>
              <a:spcBef>
                <a:spcPts val="0"/>
              </a:spcBef>
              <a:spcAft>
                <a:spcPts val="0"/>
              </a:spcAft>
              <a:buClr>
                <a:schemeClr val="accent1"/>
              </a:buClr>
              <a:buSzPts val="2100"/>
              <a:buNone/>
              <a:defRPr b="1" sz="2100">
                <a:solidFill>
                  <a:schemeClr val="accent1"/>
                </a:solidFill>
              </a:defRPr>
            </a:lvl6pPr>
            <a:lvl7pPr lvl="6" rtl="0" algn="ctr">
              <a:lnSpc>
                <a:spcPct val="100000"/>
              </a:lnSpc>
              <a:spcBef>
                <a:spcPts val="0"/>
              </a:spcBef>
              <a:spcAft>
                <a:spcPts val="0"/>
              </a:spcAft>
              <a:buClr>
                <a:schemeClr val="accent1"/>
              </a:buClr>
              <a:buSzPts val="2100"/>
              <a:buNone/>
              <a:defRPr b="1" sz="2100">
                <a:solidFill>
                  <a:schemeClr val="accent1"/>
                </a:solidFill>
              </a:defRPr>
            </a:lvl7pPr>
            <a:lvl8pPr lvl="7" rtl="0" algn="ctr">
              <a:lnSpc>
                <a:spcPct val="100000"/>
              </a:lnSpc>
              <a:spcBef>
                <a:spcPts val="0"/>
              </a:spcBef>
              <a:spcAft>
                <a:spcPts val="0"/>
              </a:spcAft>
              <a:buClr>
                <a:schemeClr val="accent1"/>
              </a:buClr>
              <a:buSzPts val="2100"/>
              <a:buNone/>
              <a:defRPr b="1" sz="2100">
                <a:solidFill>
                  <a:schemeClr val="accent1"/>
                </a:solidFill>
              </a:defRPr>
            </a:lvl8pPr>
            <a:lvl9pPr lvl="8" rtl="0" algn="ctr">
              <a:lnSpc>
                <a:spcPct val="100000"/>
              </a:lnSpc>
              <a:spcBef>
                <a:spcPts val="0"/>
              </a:spcBef>
              <a:spcAft>
                <a:spcPts val="0"/>
              </a:spcAft>
              <a:buClr>
                <a:schemeClr val="accent1"/>
              </a:buClr>
              <a:buSzPts val="2100"/>
              <a:buNone/>
              <a:defRPr b="1" sz="2100">
                <a:solidFill>
                  <a:schemeClr val="accent1"/>
                </a:solidFill>
              </a:defRPr>
            </a:lvl9pPr>
          </a:lstStyle>
          <a:p/>
        </p:txBody>
      </p:sp>
      <p:sp>
        <p:nvSpPr>
          <p:cNvPr id="64" name="Google Shape;64;p1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bg>
      <p:bgPr>
        <a:solidFill>
          <a:schemeClr val="dk1"/>
        </a:solidFill>
      </p:bgPr>
    </p:bg>
    <p:spTree>
      <p:nvGrpSpPr>
        <p:cNvPr id="65" name="Shape 65"/>
        <p:cNvGrpSpPr/>
        <p:nvPr/>
      </p:nvGrpSpPr>
      <p:grpSpPr>
        <a:xfrm>
          <a:off x="0" y="0"/>
          <a:ext cx="0" cy="0"/>
          <a:chOff x="0" y="0"/>
          <a:chExt cx="0" cy="0"/>
        </a:xfrm>
      </p:grpSpPr>
      <p:sp>
        <p:nvSpPr>
          <p:cNvPr id="66" name="Google Shape;66;p16"/>
          <p:cNvSpPr txBox="1"/>
          <p:nvPr>
            <p:ph type="title"/>
          </p:nvPr>
        </p:nvSpPr>
        <p:spPr>
          <a:xfrm>
            <a:off x="2802750" y="802500"/>
            <a:ext cx="3538500" cy="3538500"/>
          </a:xfrm>
          <a:prstGeom prst="rect">
            <a:avLst/>
          </a:prstGeom>
          <a:solidFill>
            <a:srgbClr val="FFFFFF"/>
          </a:solidFill>
        </p:spPr>
        <p:txBody>
          <a:bodyPr anchorCtr="0" anchor="ctr" bIns="91425" lIns="91425" spcFirstLastPara="1" rIns="91425" wrap="square" tIns="91425">
            <a:noAutofit/>
          </a:bodyPr>
          <a:lstStyle>
            <a:lvl1pPr lvl="0" rtl="0" algn="ctr">
              <a:spcBef>
                <a:spcPts val="0"/>
              </a:spcBef>
              <a:spcAft>
                <a:spcPts val="0"/>
              </a:spcAft>
              <a:buSzPts val="4800"/>
              <a:buNone/>
              <a:defRPr sz="4800"/>
            </a:lvl1pPr>
            <a:lvl2pPr lvl="1" rtl="0" algn="ctr">
              <a:spcBef>
                <a:spcPts val="0"/>
              </a:spcBef>
              <a:spcAft>
                <a:spcPts val="0"/>
              </a:spcAft>
              <a:buSzPts val="4800"/>
              <a:buNone/>
              <a:defRPr sz="4800"/>
            </a:lvl2pPr>
            <a:lvl3pPr lvl="2" rtl="0" algn="ctr">
              <a:spcBef>
                <a:spcPts val="0"/>
              </a:spcBef>
              <a:spcAft>
                <a:spcPts val="0"/>
              </a:spcAft>
              <a:buSzPts val="4800"/>
              <a:buNone/>
              <a:defRPr sz="4800"/>
            </a:lvl3pPr>
            <a:lvl4pPr lvl="3" rtl="0" algn="ctr">
              <a:spcBef>
                <a:spcPts val="0"/>
              </a:spcBef>
              <a:spcAft>
                <a:spcPts val="0"/>
              </a:spcAft>
              <a:buSzPts val="4800"/>
              <a:buNone/>
              <a:defRPr sz="4800"/>
            </a:lvl4pPr>
            <a:lvl5pPr lvl="4" rtl="0" algn="ctr">
              <a:spcBef>
                <a:spcPts val="0"/>
              </a:spcBef>
              <a:spcAft>
                <a:spcPts val="0"/>
              </a:spcAft>
              <a:buSzPts val="4800"/>
              <a:buNone/>
              <a:defRPr sz="4800"/>
            </a:lvl5pPr>
            <a:lvl6pPr lvl="5" rtl="0" algn="ctr">
              <a:spcBef>
                <a:spcPts val="0"/>
              </a:spcBef>
              <a:spcAft>
                <a:spcPts val="0"/>
              </a:spcAft>
              <a:buSzPts val="4800"/>
              <a:buNone/>
              <a:defRPr sz="4800"/>
            </a:lvl6pPr>
            <a:lvl7pPr lvl="6" rtl="0" algn="ctr">
              <a:spcBef>
                <a:spcPts val="0"/>
              </a:spcBef>
              <a:spcAft>
                <a:spcPts val="0"/>
              </a:spcAft>
              <a:buSzPts val="4800"/>
              <a:buNone/>
              <a:defRPr sz="4800"/>
            </a:lvl7pPr>
            <a:lvl8pPr lvl="7" rtl="0" algn="ctr">
              <a:spcBef>
                <a:spcPts val="0"/>
              </a:spcBef>
              <a:spcAft>
                <a:spcPts val="0"/>
              </a:spcAft>
              <a:buSzPts val="4800"/>
              <a:buNone/>
              <a:defRPr sz="4800"/>
            </a:lvl8pPr>
            <a:lvl9pPr lvl="8" rtl="0" algn="ctr">
              <a:spcBef>
                <a:spcPts val="0"/>
              </a:spcBef>
              <a:spcAft>
                <a:spcPts val="0"/>
              </a:spcAft>
              <a:buSzPts val="4800"/>
              <a:buNone/>
              <a:defRPr sz="4800"/>
            </a:lvl9pPr>
          </a:lstStyle>
          <a:p/>
        </p:txBody>
      </p:sp>
      <p:sp>
        <p:nvSpPr>
          <p:cNvPr id="67" name="Google Shape;67;p1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68" name="Shape 68"/>
        <p:cNvGrpSpPr/>
        <p:nvPr/>
      </p:nvGrpSpPr>
      <p:grpSpPr>
        <a:xfrm>
          <a:off x="0" y="0"/>
          <a:ext cx="0" cy="0"/>
          <a:chOff x="0" y="0"/>
          <a:chExt cx="0" cy="0"/>
        </a:xfrm>
      </p:grpSpPr>
      <p:sp>
        <p:nvSpPr>
          <p:cNvPr id="69" name="Google Shape;69;p17"/>
          <p:cNvSpPr txBox="1"/>
          <p:nvPr>
            <p:ph type="title"/>
          </p:nvPr>
        </p:nvSpPr>
        <p:spPr>
          <a:xfrm>
            <a:off x="311700" y="292850"/>
            <a:ext cx="8520600" cy="801000"/>
          </a:xfrm>
          <a:prstGeom prst="rect">
            <a:avLst/>
          </a:prstGeom>
        </p:spPr>
        <p:txBody>
          <a:bodyPr anchorCtr="0" anchor="t" bIns="91425" lIns="91425" spcFirstLastPara="1" rIns="91425" wrap="square" tIns="91425">
            <a:noAutofit/>
          </a:bodyPr>
          <a:lstStyle>
            <a:lvl1pPr lvl="0" rtl="0">
              <a:spcBef>
                <a:spcPts val="0"/>
              </a:spcBef>
              <a:spcAft>
                <a:spcPts val="0"/>
              </a:spcAft>
              <a:buSzPts val="4200"/>
              <a:buNone/>
              <a:defRPr/>
            </a:lvl1pPr>
            <a:lvl2pPr lvl="1" rtl="0">
              <a:spcBef>
                <a:spcPts val="0"/>
              </a:spcBef>
              <a:spcAft>
                <a:spcPts val="0"/>
              </a:spcAft>
              <a:buSzPts val="4200"/>
              <a:buNone/>
              <a:defRPr/>
            </a:lvl2pPr>
            <a:lvl3pPr lvl="2" rtl="0">
              <a:spcBef>
                <a:spcPts val="0"/>
              </a:spcBef>
              <a:spcAft>
                <a:spcPts val="0"/>
              </a:spcAft>
              <a:buSzPts val="4200"/>
              <a:buNone/>
              <a:defRPr/>
            </a:lvl3pPr>
            <a:lvl4pPr lvl="3" rtl="0">
              <a:spcBef>
                <a:spcPts val="0"/>
              </a:spcBef>
              <a:spcAft>
                <a:spcPts val="0"/>
              </a:spcAft>
              <a:buSzPts val="4200"/>
              <a:buNone/>
              <a:defRPr/>
            </a:lvl4pPr>
            <a:lvl5pPr lvl="4" rtl="0">
              <a:spcBef>
                <a:spcPts val="0"/>
              </a:spcBef>
              <a:spcAft>
                <a:spcPts val="0"/>
              </a:spcAft>
              <a:buSzPts val="4200"/>
              <a:buNone/>
              <a:defRPr/>
            </a:lvl5pPr>
            <a:lvl6pPr lvl="5" rtl="0">
              <a:spcBef>
                <a:spcPts val="0"/>
              </a:spcBef>
              <a:spcAft>
                <a:spcPts val="0"/>
              </a:spcAft>
              <a:buSzPts val="4200"/>
              <a:buNone/>
              <a:defRPr/>
            </a:lvl6pPr>
            <a:lvl7pPr lvl="6" rtl="0">
              <a:spcBef>
                <a:spcPts val="0"/>
              </a:spcBef>
              <a:spcAft>
                <a:spcPts val="0"/>
              </a:spcAft>
              <a:buSzPts val="4200"/>
              <a:buNone/>
              <a:defRPr/>
            </a:lvl7pPr>
            <a:lvl8pPr lvl="7" rtl="0">
              <a:spcBef>
                <a:spcPts val="0"/>
              </a:spcBef>
              <a:spcAft>
                <a:spcPts val="0"/>
              </a:spcAft>
              <a:buSzPts val="4200"/>
              <a:buNone/>
              <a:defRPr/>
            </a:lvl8pPr>
            <a:lvl9pPr lvl="8" rtl="0">
              <a:spcBef>
                <a:spcPts val="0"/>
              </a:spcBef>
              <a:spcAft>
                <a:spcPts val="0"/>
              </a:spcAft>
              <a:buSzPts val="4200"/>
              <a:buNone/>
              <a:defRPr/>
            </a:lvl9pPr>
          </a:lstStyle>
          <a:p/>
        </p:txBody>
      </p:sp>
      <p:sp>
        <p:nvSpPr>
          <p:cNvPr id="70" name="Google Shape;70;p17"/>
          <p:cNvSpPr txBox="1"/>
          <p:nvPr>
            <p:ph idx="1" type="body"/>
          </p:nvPr>
        </p:nvSpPr>
        <p:spPr>
          <a:xfrm>
            <a:off x="311700" y="1228675"/>
            <a:ext cx="8520600" cy="3340200"/>
          </a:xfrm>
          <a:prstGeom prst="rect">
            <a:avLst/>
          </a:prstGeom>
        </p:spPr>
        <p:txBody>
          <a:bodyPr anchorCtr="0" anchor="t" bIns="91425" lIns="91425" spcFirstLastPara="1" rIns="91425" wrap="square" tIns="91425">
            <a:noAutofit/>
          </a:bodyPr>
          <a:lstStyle>
            <a:lvl1pPr indent="-342900" lvl="0" marL="457200" rtl="0">
              <a:spcBef>
                <a:spcPts val="0"/>
              </a:spcBef>
              <a:spcAft>
                <a:spcPts val="0"/>
              </a:spcAft>
              <a:buSzPts val="1800"/>
              <a:buChar char="●"/>
              <a:defRPr/>
            </a:lvl1pPr>
            <a:lvl2pPr indent="-317500" lvl="1" marL="914400" rtl="0">
              <a:spcBef>
                <a:spcPts val="1600"/>
              </a:spcBef>
              <a:spcAft>
                <a:spcPts val="0"/>
              </a:spcAft>
              <a:buSzPts val="1400"/>
              <a:buChar char="○"/>
              <a:defRPr/>
            </a:lvl2pPr>
            <a:lvl3pPr indent="-317500" lvl="2" marL="1371600" rtl="0">
              <a:spcBef>
                <a:spcPts val="1600"/>
              </a:spcBef>
              <a:spcAft>
                <a:spcPts val="0"/>
              </a:spcAft>
              <a:buSzPts val="1400"/>
              <a:buChar char="■"/>
              <a:defRPr/>
            </a:lvl3pPr>
            <a:lvl4pPr indent="-317500" lvl="3" marL="1828800" rtl="0">
              <a:spcBef>
                <a:spcPts val="1600"/>
              </a:spcBef>
              <a:spcAft>
                <a:spcPts val="0"/>
              </a:spcAft>
              <a:buSzPts val="1400"/>
              <a:buChar char="●"/>
              <a:defRPr/>
            </a:lvl4pPr>
            <a:lvl5pPr indent="-317500" lvl="4" marL="2286000" rtl="0">
              <a:spcBef>
                <a:spcPts val="1600"/>
              </a:spcBef>
              <a:spcAft>
                <a:spcPts val="0"/>
              </a:spcAft>
              <a:buSzPts val="1400"/>
              <a:buChar char="○"/>
              <a:defRPr/>
            </a:lvl5pPr>
            <a:lvl6pPr indent="-317500" lvl="5" marL="2743200" rtl="0">
              <a:spcBef>
                <a:spcPts val="1600"/>
              </a:spcBef>
              <a:spcAft>
                <a:spcPts val="0"/>
              </a:spcAft>
              <a:buSzPts val="1400"/>
              <a:buChar char="■"/>
              <a:defRPr/>
            </a:lvl6pPr>
            <a:lvl7pPr indent="-317500" lvl="6" marL="3200400" rtl="0">
              <a:spcBef>
                <a:spcPts val="1600"/>
              </a:spcBef>
              <a:spcAft>
                <a:spcPts val="0"/>
              </a:spcAft>
              <a:buSzPts val="1400"/>
              <a:buChar char="●"/>
              <a:defRPr/>
            </a:lvl7pPr>
            <a:lvl8pPr indent="-317500" lvl="7" marL="3657600" rtl="0">
              <a:spcBef>
                <a:spcPts val="1600"/>
              </a:spcBef>
              <a:spcAft>
                <a:spcPts val="0"/>
              </a:spcAft>
              <a:buSzPts val="1400"/>
              <a:buChar char="○"/>
              <a:defRPr/>
            </a:lvl8pPr>
            <a:lvl9pPr indent="-317500" lvl="8" marL="4114800" rtl="0">
              <a:spcBef>
                <a:spcPts val="1600"/>
              </a:spcBef>
              <a:spcAft>
                <a:spcPts val="1600"/>
              </a:spcAft>
              <a:buSzPts val="1400"/>
              <a:buChar char="■"/>
              <a:defRPr/>
            </a:lvl9pPr>
          </a:lstStyle>
          <a:p/>
        </p:txBody>
      </p:sp>
      <p:sp>
        <p:nvSpPr>
          <p:cNvPr id="71" name="Google Shape;71;p1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72" name="Shape 72"/>
        <p:cNvGrpSpPr/>
        <p:nvPr/>
      </p:nvGrpSpPr>
      <p:grpSpPr>
        <a:xfrm>
          <a:off x="0" y="0"/>
          <a:ext cx="0" cy="0"/>
          <a:chOff x="0" y="0"/>
          <a:chExt cx="0" cy="0"/>
        </a:xfrm>
      </p:grpSpPr>
      <p:sp>
        <p:nvSpPr>
          <p:cNvPr id="73" name="Google Shape;73;p18"/>
          <p:cNvSpPr txBox="1"/>
          <p:nvPr>
            <p:ph type="title"/>
          </p:nvPr>
        </p:nvSpPr>
        <p:spPr>
          <a:xfrm>
            <a:off x="311700" y="292850"/>
            <a:ext cx="8520600" cy="801000"/>
          </a:xfrm>
          <a:prstGeom prst="rect">
            <a:avLst/>
          </a:prstGeom>
        </p:spPr>
        <p:txBody>
          <a:bodyPr anchorCtr="0" anchor="t" bIns="91425" lIns="91425" spcFirstLastPara="1" rIns="91425" wrap="square" tIns="91425">
            <a:noAutofit/>
          </a:bodyPr>
          <a:lstStyle>
            <a:lvl1pPr lvl="0" rtl="0">
              <a:spcBef>
                <a:spcPts val="0"/>
              </a:spcBef>
              <a:spcAft>
                <a:spcPts val="0"/>
              </a:spcAft>
              <a:buSzPts val="4200"/>
              <a:buNone/>
              <a:defRPr/>
            </a:lvl1pPr>
            <a:lvl2pPr lvl="1" rtl="0">
              <a:spcBef>
                <a:spcPts val="0"/>
              </a:spcBef>
              <a:spcAft>
                <a:spcPts val="0"/>
              </a:spcAft>
              <a:buSzPts val="4200"/>
              <a:buNone/>
              <a:defRPr/>
            </a:lvl2pPr>
            <a:lvl3pPr lvl="2" rtl="0">
              <a:spcBef>
                <a:spcPts val="0"/>
              </a:spcBef>
              <a:spcAft>
                <a:spcPts val="0"/>
              </a:spcAft>
              <a:buSzPts val="4200"/>
              <a:buNone/>
              <a:defRPr/>
            </a:lvl3pPr>
            <a:lvl4pPr lvl="3" rtl="0">
              <a:spcBef>
                <a:spcPts val="0"/>
              </a:spcBef>
              <a:spcAft>
                <a:spcPts val="0"/>
              </a:spcAft>
              <a:buSzPts val="4200"/>
              <a:buNone/>
              <a:defRPr/>
            </a:lvl4pPr>
            <a:lvl5pPr lvl="4" rtl="0">
              <a:spcBef>
                <a:spcPts val="0"/>
              </a:spcBef>
              <a:spcAft>
                <a:spcPts val="0"/>
              </a:spcAft>
              <a:buSzPts val="4200"/>
              <a:buNone/>
              <a:defRPr/>
            </a:lvl5pPr>
            <a:lvl6pPr lvl="5" rtl="0">
              <a:spcBef>
                <a:spcPts val="0"/>
              </a:spcBef>
              <a:spcAft>
                <a:spcPts val="0"/>
              </a:spcAft>
              <a:buSzPts val="4200"/>
              <a:buNone/>
              <a:defRPr/>
            </a:lvl6pPr>
            <a:lvl7pPr lvl="6" rtl="0">
              <a:spcBef>
                <a:spcPts val="0"/>
              </a:spcBef>
              <a:spcAft>
                <a:spcPts val="0"/>
              </a:spcAft>
              <a:buSzPts val="4200"/>
              <a:buNone/>
              <a:defRPr/>
            </a:lvl7pPr>
            <a:lvl8pPr lvl="7" rtl="0">
              <a:spcBef>
                <a:spcPts val="0"/>
              </a:spcBef>
              <a:spcAft>
                <a:spcPts val="0"/>
              </a:spcAft>
              <a:buSzPts val="4200"/>
              <a:buNone/>
              <a:defRPr/>
            </a:lvl8pPr>
            <a:lvl9pPr lvl="8" rtl="0">
              <a:spcBef>
                <a:spcPts val="0"/>
              </a:spcBef>
              <a:spcAft>
                <a:spcPts val="0"/>
              </a:spcAft>
              <a:buSzPts val="4200"/>
              <a:buNone/>
              <a:defRPr/>
            </a:lvl9pPr>
          </a:lstStyle>
          <a:p/>
        </p:txBody>
      </p:sp>
      <p:sp>
        <p:nvSpPr>
          <p:cNvPr id="74" name="Google Shape;74;p18"/>
          <p:cNvSpPr txBox="1"/>
          <p:nvPr>
            <p:ph idx="1" type="body"/>
          </p:nvPr>
        </p:nvSpPr>
        <p:spPr>
          <a:xfrm>
            <a:off x="311700" y="1228675"/>
            <a:ext cx="3999900" cy="33402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75" name="Google Shape;75;p18"/>
          <p:cNvSpPr txBox="1"/>
          <p:nvPr>
            <p:ph idx="2" type="body"/>
          </p:nvPr>
        </p:nvSpPr>
        <p:spPr>
          <a:xfrm>
            <a:off x="4832400" y="1228675"/>
            <a:ext cx="3999900" cy="33402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76" name="Google Shape;76;p1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77" name="Shape 77"/>
        <p:cNvGrpSpPr/>
        <p:nvPr/>
      </p:nvGrpSpPr>
      <p:grpSpPr>
        <a:xfrm>
          <a:off x="0" y="0"/>
          <a:ext cx="0" cy="0"/>
          <a:chOff x="0" y="0"/>
          <a:chExt cx="0" cy="0"/>
        </a:xfrm>
      </p:grpSpPr>
      <p:sp>
        <p:nvSpPr>
          <p:cNvPr id="78" name="Google Shape;78;p19"/>
          <p:cNvSpPr txBox="1"/>
          <p:nvPr>
            <p:ph type="title"/>
          </p:nvPr>
        </p:nvSpPr>
        <p:spPr>
          <a:xfrm>
            <a:off x="304800" y="309350"/>
            <a:ext cx="8537700" cy="748200"/>
          </a:xfrm>
          <a:prstGeom prst="rect">
            <a:avLst/>
          </a:prstGeom>
        </p:spPr>
        <p:txBody>
          <a:bodyPr anchorCtr="0" anchor="t" bIns="91425" lIns="91425" spcFirstLastPara="1" rIns="91425" wrap="square" tIns="91425">
            <a:noAutofit/>
          </a:bodyPr>
          <a:lstStyle>
            <a:lvl1pPr lvl="0" rtl="0">
              <a:spcBef>
                <a:spcPts val="0"/>
              </a:spcBef>
              <a:spcAft>
                <a:spcPts val="0"/>
              </a:spcAft>
              <a:buSzPts val="4000"/>
              <a:buNone/>
              <a:defRPr sz="4000"/>
            </a:lvl1pPr>
            <a:lvl2pPr lvl="1" rtl="0">
              <a:spcBef>
                <a:spcPts val="0"/>
              </a:spcBef>
              <a:spcAft>
                <a:spcPts val="0"/>
              </a:spcAft>
              <a:buSzPts val="4000"/>
              <a:buNone/>
              <a:defRPr sz="4000"/>
            </a:lvl2pPr>
            <a:lvl3pPr lvl="2" rtl="0">
              <a:spcBef>
                <a:spcPts val="0"/>
              </a:spcBef>
              <a:spcAft>
                <a:spcPts val="0"/>
              </a:spcAft>
              <a:buSzPts val="4000"/>
              <a:buNone/>
              <a:defRPr sz="4000"/>
            </a:lvl3pPr>
            <a:lvl4pPr lvl="3" rtl="0">
              <a:spcBef>
                <a:spcPts val="0"/>
              </a:spcBef>
              <a:spcAft>
                <a:spcPts val="0"/>
              </a:spcAft>
              <a:buSzPts val="4000"/>
              <a:buNone/>
              <a:defRPr sz="4000"/>
            </a:lvl4pPr>
            <a:lvl5pPr lvl="4" rtl="0">
              <a:spcBef>
                <a:spcPts val="0"/>
              </a:spcBef>
              <a:spcAft>
                <a:spcPts val="0"/>
              </a:spcAft>
              <a:buSzPts val="4000"/>
              <a:buNone/>
              <a:defRPr sz="4000"/>
            </a:lvl5pPr>
            <a:lvl6pPr lvl="5" rtl="0">
              <a:spcBef>
                <a:spcPts val="0"/>
              </a:spcBef>
              <a:spcAft>
                <a:spcPts val="0"/>
              </a:spcAft>
              <a:buSzPts val="4000"/>
              <a:buNone/>
              <a:defRPr sz="4000"/>
            </a:lvl6pPr>
            <a:lvl7pPr lvl="6" rtl="0">
              <a:spcBef>
                <a:spcPts val="0"/>
              </a:spcBef>
              <a:spcAft>
                <a:spcPts val="0"/>
              </a:spcAft>
              <a:buSzPts val="4000"/>
              <a:buNone/>
              <a:defRPr sz="4000"/>
            </a:lvl7pPr>
            <a:lvl8pPr lvl="7" rtl="0">
              <a:spcBef>
                <a:spcPts val="0"/>
              </a:spcBef>
              <a:spcAft>
                <a:spcPts val="0"/>
              </a:spcAft>
              <a:buSzPts val="4000"/>
              <a:buNone/>
              <a:defRPr sz="4000"/>
            </a:lvl8pPr>
            <a:lvl9pPr lvl="8" rtl="0">
              <a:spcBef>
                <a:spcPts val="0"/>
              </a:spcBef>
              <a:spcAft>
                <a:spcPts val="0"/>
              </a:spcAft>
              <a:buSzPts val="4000"/>
              <a:buNone/>
              <a:defRPr sz="4000"/>
            </a:lvl9pPr>
          </a:lstStyle>
          <a:p/>
        </p:txBody>
      </p:sp>
      <p:sp>
        <p:nvSpPr>
          <p:cNvPr id="79" name="Google Shape;79;p1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80" name="Shape 80"/>
        <p:cNvGrpSpPr/>
        <p:nvPr/>
      </p:nvGrpSpPr>
      <p:grpSpPr>
        <a:xfrm>
          <a:off x="0" y="0"/>
          <a:ext cx="0" cy="0"/>
          <a:chOff x="0" y="0"/>
          <a:chExt cx="0" cy="0"/>
        </a:xfrm>
      </p:grpSpPr>
      <p:sp>
        <p:nvSpPr>
          <p:cNvPr id="81" name="Google Shape;81;p20"/>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rtl="0">
              <a:spcBef>
                <a:spcPts val="0"/>
              </a:spcBef>
              <a:spcAft>
                <a:spcPts val="0"/>
              </a:spcAft>
              <a:buSzPts val="3000"/>
              <a:buNone/>
              <a:defRPr sz="3000">
                <a:highlight>
                  <a:schemeClr val="dk1"/>
                </a:highlight>
              </a:defRPr>
            </a:lvl1pPr>
            <a:lvl2pPr lvl="1" rtl="0">
              <a:spcBef>
                <a:spcPts val="0"/>
              </a:spcBef>
              <a:spcAft>
                <a:spcPts val="0"/>
              </a:spcAft>
              <a:buSzPts val="3000"/>
              <a:buNone/>
              <a:defRPr sz="3000">
                <a:highlight>
                  <a:schemeClr val="dk1"/>
                </a:highlight>
              </a:defRPr>
            </a:lvl2pPr>
            <a:lvl3pPr lvl="2" rtl="0">
              <a:spcBef>
                <a:spcPts val="0"/>
              </a:spcBef>
              <a:spcAft>
                <a:spcPts val="0"/>
              </a:spcAft>
              <a:buSzPts val="3000"/>
              <a:buNone/>
              <a:defRPr sz="3000">
                <a:highlight>
                  <a:schemeClr val="dk1"/>
                </a:highlight>
              </a:defRPr>
            </a:lvl3pPr>
            <a:lvl4pPr lvl="3" rtl="0">
              <a:spcBef>
                <a:spcPts val="0"/>
              </a:spcBef>
              <a:spcAft>
                <a:spcPts val="0"/>
              </a:spcAft>
              <a:buSzPts val="3000"/>
              <a:buNone/>
              <a:defRPr sz="3000">
                <a:highlight>
                  <a:schemeClr val="dk1"/>
                </a:highlight>
              </a:defRPr>
            </a:lvl4pPr>
            <a:lvl5pPr lvl="4" rtl="0">
              <a:spcBef>
                <a:spcPts val="0"/>
              </a:spcBef>
              <a:spcAft>
                <a:spcPts val="0"/>
              </a:spcAft>
              <a:buSzPts val="3000"/>
              <a:buNone/>
              <a:defRPr sz="3000">
                <a:highlight>
                  <a:schemeClr val="dk1"/>
                </a:highlight>
              </a:defRPr>
            </a:lvl5pPr>
            <a:lvl6pPr lvl="5" rtl="0">
              <a:spcBef>
                <a:spcPts val="0"/>
              </a:spcBef>
              <a:spcAft>
                <a:spcPts val="0"/>
              </a:spcAft>
              <a:buSzPts val="3000"/>
              <a:buNone/>
              <a:defRPr sz="3000">
                <a:highlight>
                  <a:schemeClr val="dk1"/>
                </a:highlight>
              </a:defRPr>
            </a:lvl6pPr>
            <a:lvl7pPr lvl="6" rtl="0">
              <a:spcBef>
                <a:spcPts val="0"/>
              </a:spcBef>
              <a:spcAft>
                <a:spcPts val="0"/>
              </a:spcAft>
              <a:buSzPts val="3000"/>
              <a:buNone/>
              <a:defRPr sz="3000">
                <a:highlight>
                  <a:schemeClr val="dk1"/>
                </a:highlight>
              </a:defRPr>
            </a:lvl7pPr>
            <a:lvl8pPr lvl="7" rtl="0">
              <a:spcBef>
                <a:spcPts val="0"/>
              </a:spcBef>
              <a:spcAft>
                <a:spcPts val="0"/>
              </a:spcAft>
              <a:buSzPts val="3000"/>
              <a:buNone/>
              <a:defRPr sz="3000">
                <a:highlight>
                  <a:schemeClr val="dk1"/>
                </a:highlight>
              </a:defRPr>
            </a:lvl8pPr>
            <a:lvl9pPr lvl="8" rtl="0">
              <a:spcBef>
                <a:spcPts val="0"/>
              </a:spcBef>
              <a:spcAft>
                <a:spcPts val="0"/>
              </a:spcAft>
              <a:buSzPts val="3000"/>
              <a:buNone/>
              <a:defRPr sz="3000">
                <a:highlight>
                  <a:schemeClr val="dk1"/>
                </a:highlight>
              </a:defRPr>
            </a:lvl9pPr>
          </a:lstStyle>
          <a:p/>
        </p:txBody>
      </p:sp>
      <p:sp>
        <p:nvSpPr>
          <p:cNvPr id="82" name="Google Shape;82;p20"/>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rtl="0">
              <a:spcBef>
                <a:spcPts val="0"/>
              </a:spcBef>
              <a:spcAft>
                <a:spcPts val="0"/>
              </a:spcAft>
              <a:buSzPts val="1200"/>
              <a:buChar char="●"/>
              <a:defRPr sz="12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83" name="Google Shape;83;p2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bg>
      <p:bgPr>
        <a:solidFill>
          <a:schemeClr val="accent4"/>
        </a:solidFill>
      </p:bgPr>
    </p:bg>
    <p:spTree>
      <p:nvGrpSpPr>
        <p:cNvPr id="84" name="Shape 84"/>
        <p:cNvGrpSpPr/>
        <p:nvPr/>
      </p:nvGrpSpPr>
      <p:grpSpPr>
        <a:xfrm>
          <a:off x="0" y="0"/>
          <a:ext cx="0" cy="0"/>
          <a:chOff x="0" y="0"/>
          <a:chExt cx="0" cy="0"/>
        </a:xfrm>
      </p:grpSpPr>
      <p:sp>
        <p:nvSpPr>
          <p:cNvPr id="85" name="Google Shape;85;p21"/>
          <p:cNvSpPr txBox="1"/>
          <p:nvPr>
            <p:ph type="title"/>
          </p:nvPr>
        </p:nvSpPr>
        <p:spPr>
          <a:xfrm>
            <a:off x="490250" y="526350"/>
            <a:ext cx="5618700" cy="4090800"/>
          </a:xfrm>
          <a:prstGeom prst="rect">
            <a:avLst/>
          </a:prstGeom>
        </p:spPr>
        <p:txBody>
          <a:bodyPr anchorCtr="0" anchor="ctr" bIns="91425" lIns="91425" spcFirstLastPara="1" rIns="91425" wrap="square" tIns="91425">
            <a:noAutofit/>
          </a:bodyPr>
          <a:lstStyle>
            <a:lvl1pPr lvl="0" rtl="0">
              <a:spcBef>
                <a:spcPts val="0"/>
              </a:spcBef>
              <a:spcAft>
                <a:spcPts val="0"/>
              </a:spcAft>
              <a:buClr>
                <a:schemeClr val="lt1"/>
              </a:buClr>
              <a:buSzPts val="6000"/>
              <a:buNone/>
              <a:defRPr sz="6000">
                <a:solidFill>
                  <a:schemeClr val="lt1"/>
                </a:solidFill>
              </a:defRPr>
            </a:lvl1pPr>
            <a:lvl2pPr lvl="1" rtl="0">
              <a:spcBef>
                <a:spcPts val="0"/>
              </a:spcBef>
              <a:spcAft>
                <a:spcPts val="0"/>
              </a:spcAft>
              <a:buClr>
                <a:schemeClr val="lt1"/>
              </a:buClr>
              <a:buSzPts val="6000"/>
              <a:buNone/>
              <a:defRPr sz="6000">
                <a:solidFill>
                  <a:schemeClr val="lt1"/>
                </a:solidFill>
              </a:defRPr>
            </a:lvl2pPr>
            <a:lvl3pPr lvl="2" rtl="0">
              <a:spcBef>
                <a:spcPts val="0"/>
              </a:spcBef>
              <a:spcAft>
                <a:spcPts val="0"/>
              </a:spcAft>
              <a:buClr>
                <a:schemeClr val="lt1"/>
              </a:buClr>
              <a:buSzPts val="6000"/>
              <a:buNone/>
              <a:defRPr sz="6000">
                <a:solidFill>
                  <a:schemeClr val="lt1"/>
                </a:solidFill>
              </a:defRPr>
            </a:lvl3pPr>
            <a:lvl4pPr lvl="3" rtl="0">
              <a:spcBef>
                <a:spcPts val="0"/>
              </a:spcBef>
              <a:spcAft>
                <a:spcPts val="0"/>
              </a:spcAft>
              <a:buClr>
                <a:schemeClr val="lt1"/>
              </a:buClr>
              <a:buSzPts val="6000"/>
              <a:buNone/>
              <a:defRPr sz="6000">
                <a:solidFill>
                  <a:schemeClr val="lt1"/>
                </a:solidFill>
              </a:defRPr>
            </a:lvl4pPr>
            <a:lvl5pPr lvl="4" rtl="0">
              <a:spcBef>
                <a:spcPts val="0"/>
              </a:spcBef>
              <a:spcAft>
                <a:spcPts val="0"/>
              </a:spcAft>
              <a:buClr>
                <a:schemeClr val="lt1"/>
              </a:buClr>
              <a:buSzPts val="6000"/>
              <a:buNone/>
              <a:defRPr sz="6000">
                <a:solidFill>
                  <a:schemeClr val="lt1"/>
                </a:solidFill>
              </a:defRPr>
            </a:lvl5pPr>
            <a:lvl6pPr lvl="5" rtl="0">
              <a:spcBef>
                <a:spcPts val="0"/>
              </a:spcBef>
              <a:spcAft>
                <a:spcPts val="0"/>
              </a:spcAft>
              <a:buClr>
                <a:schemeClr val="lt1"/>
              </a:buClr>
              <a:buSzPts val="6000"/>
              <a:buNone/>
              <a:defRPr sz="6000">
                <a:solidFill>
                  <a:schemeClr val="lt1"/>
                </a:solidFill>
              </a:defRPr>
            </a:lvl6pPr>
            <a:lvl7pPr lvl="6" rtl="0">
              <a:spcBef>
                <a:spcPts val="0"/>
              </a:spcBef>
              <a:spcAft>
                <a:spcPts val="0"/>
              </a:spcAft>
              <a:buClr>
                <a:schemeClr val="lt1"/>
              </a:buClr>
              <a:buSzPts val="6000"/>
              <a:buNone/>
              <a:defRPr sz="6000">
                <a:solidFill>
                  <a:schemeClr val="lt1"/>
                </a:solidFill>
              </a:defRPr>
            </a:lvl7pPr>
            <a:lvl8pPr lvl="7" rtl="0">
              <a:spcBef>
                <a:spcPts val="0"/>
              </a:spcBef>
              <a:spcAft>
                <a:spcPts val="0"/>
              </a:spcAft>
              <a:buClr>
                <a:schemeClr val="lt1"/>
              </a:buClr>
              <a:buSzPts val="6000"/>
              <a:buNone/>
              <a:defRPr sz="6000">
                <a:solidFill>
                  <a:schemeClr val="lt1"/>
                </a:solidFill>
              </a:defRPr>
            </a:lvl8pPr>
            <a:lvl9pPr lvl="8" rtl="0">
              <a:spcBef>
                <a:spcPts val="0"/>
              </a:spcBef>
              <a:spcAft>
                <a:spcPts val="0"/>
              </a:spcAft>
              <a:buClr>
                <a:schemeClr val="lt1"/>
              </a:buClr>
              <a:buSzPts val="6000"/>
              <a:buNone/>
              <a:defRPr sz="6000">
                <a:solidFill>
                  <a:schemeClr val="lt1"/>
                </a:solidFill>
              </a:defRPr>
            </a:lvl9pPr>
          </a:lstStyle>
          <a:p/>
        </p:txBody>
      </p:sp>
      <p:sp>
        <p:nvSpPr>
          <p:cNvPr id="86" name="Google Shape;86;p2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87" name="Shape 87"/>
        <p:cNvGrpSpPr/>
        <p:nvPr/>
      </p:nvGrpSpPr>
      <p:grpSpPr>
        <a:xfrm>
          <a:off x="0" y="0"/>
          <a:ext cx="0" cy="0"/>
          <a:chOff x="0" y="0"/>
          <a:chExt cx="0" cy="0"/>
        </a:xfrm>
      </p:grpSpPr>
      <p:sp>
        <p:nvSpPr>
          <p:cNvPr id="88" name="Google Shape;88;p22"/>
          <p:cNvSpPr/>
          <p:nvPr/>
        </p:nvSpPr>
        <p:spPr>
          <a:xfrm>
            <a:off x="4572000" y="-25"/>
            <a:ext cx="4572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89" name="Google Shape;89;p22"/>
          <p:cNvCxnSpPr/>
          <p:nvPr/>
        </p:nvCxnSpPr>
        <p:spPr>
          <a:xfrm>
            <a:off x="5029675" y="4495500"/>
            <a:ext cx="468300" cy="0"/>
          </a:xfrm>
          <a:prstGeom prst="straightConnector1">
            <a:avLst/>
          </a:prstGeom>
          <a:noFill/>
          <a:ln cap="flat" cmpd="sng" w="28575">
            <a:solidFill>
              <a:schemeClr val="lt1"/>
            </a:solidFill>
            <a:prstDash val="solid"/>
            <a:round/>
            <a:headEnd len="sm" w="sm" type="none"/>
            <a:tailEnd len="sm" w="sm" type="none"/>
          </a:ln>
        </p:spPr>
      </p:cxnSp>
      <p:sp>
        <p:nvSpPr>
          <p:cNvPr id="90" name="Google Shape;90;p22"/>
          <p:cNvSpPr txBox="1"/>
          <p:nvPr>
            <p:ph type="title"/>
          </p:nvPr>
        </p:nvSpPr>
        <p:spPr>
          <a:xfrm>
            <a:off x="265500" y="1081400"/>
            <a:ext cx="4045200" cy="17103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5400"/>
              <a:buNone/>
              <a:defRPr sz="5400"/>
            </a:lvl1pPr>
            <a:lvl2pPr lvl="1" rtl="0" algn="ctr">
              <a:spcBef>
                <a:spcPts val="0"/>
              </a:spcBef>
              <a:spcAft>
                <a:spcPts val="0"/>
              </a:spcAft>
              <a:buSzPts val="5400"/>
              <a:buNone/>
              <a:defRPr sz="5400"/>
            </a:lvl2pPr>
            <a:lvl3pPr lvl="2" rtl="0" algn="ctr">
              <a:spcBef>
                <a:spcPts val="0"/>
              </a:spcBef>
              <a:spcAft>
                <a:spcPts val="0"/>
              </a:spcAft>
              <a:buSzPts val="5400"/>
              <a:buNone/>
              <a:defRPr sz="5400"/>
            </a:lvl3pPr>
            <a:lvl4pPr lvl="3" rtl="0" algn="ctr">
              <a:spcBef>
                <a:spcPts val="0"/>
              </a:spcBef>
              <a:spcAft>
                <a:spcPts val="0"/>
              </a:spcAft>
              <a:buSzPts val="5400"/>
              <a:buNone/>
              <a:defRPr sz="5400"/>
            </a:lvl4pPr>
            <a:lvl5pPr lvl="4" rtl="0" algn="ctr">
              <a:spcBef>
                <a:spcPts val="0"/>
              </a:spcBef>
              <a:spcAft>
                <a:spcPts val="0"/>
              </a:spcAft>
              <a:buSzPts val="5400"/>
              <a:buNone/>
              <a:defRPr sz="5400"/>
            </a:lvl5pPr>
            <a:lvl6pPr lvl="5" rtl="0" algn="ctr">
              <a:spcBef>
                <a:spcPts val="0"/>
              </a:spcBef>
              <a:spcAft>
                <a:spcPts val="0"/>
              </a:spcAft>
              <a:buSzPts val="5400"/>
              <a:buNone/>
              <a:defRPr sz="5400"/>
            </a:lvl6pPr>
            <a:lvl7pPr lvl="6" rtl="0" algn="ctr">
              <a:spcBef>
                <a:spcPts val="0"/>
              </a:spcBef>
              <a:spcAft>
                <a:spcPts val="0"/>
              </a:spcAft>
              <a:buSzPts val="5400"/>
              <a:buNone/>
              <a:defRPr sz="5400"/>
            </a:lvl7pPr>
            <a:lvl8pPr lvl="7" rtl="0" algn="ctr">
              <a:spcBef>
                <a:spcPts val="0"/>
              </a:spcBef>
              <a:spcAft>
                <a:spcPts val="0"/>
              </a:spcAft>
              <a:buSzPts val="5400"/>
              <a:buNone/>
              <a:defRPr sz="5400"/>
            </a:lvl8pPr>
            <a:lvl9pPr lvl="8" rtl="0" algn="ctr">
              <a:spcBef>
                <a:spcPts val="0"/>
              </a:spcBef>
              <a:spcAft>
                <a:spcPts val="0"/>
              </a:spcAft>
              <a:buSzPts val="5400"/>
              <a:buNone/>
              <a:defRPr sz="5400"/>
            </a:lvl9pPr>
          </a:lstStyle>
          <a:p/>
        </p:txBody>
      </p:sp>
      <p:sp>
        <p:nvSpPr>
          <p:cNvPr id="91" name="Google Shape;91;p22"/>
          <p:cNvSpPr txBox="1"/>
          <p:nvPr>
            <p:ph idx="1" type="subTitle"/>
          </p:nvPr>
        </p:nvSpPr>
        <p:spPr>
          <a:xfrm>
            <a:off x="265500" y="2845223"/>
            <a:ext cx="4045200" cy="1345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800"/>
              <a:buNone/>
              <a:defRPr/>
            </a:lvl1pPr>
            <a:lvl2pPr lvl="1" rtl="0" algn="ctr">
              <a:lnSpc>
                <a:spcPct val="100000"/>
              </a:lnSpc>
              <a:spcBef>
                <a:spcPts val="0"/>
              </a:spcBef>
              <a:spcAft>
                <a:spcPts val="0"/>
              </a:spcAft>
              <a:buSzPts val="1800"/>
              <a:buNone/>
              <a:defRPr sz="1800"/>
            </a:lvl2pPr>
            <a:lvl3pPr lvl="2" rtl="0" algn="ctr">
              <a:lnSpc>
                <a:spcPct val="100000"/>
              </a:lnSpc>
              <a:spcBef>
                <a:spcPts val="0"/>
              </a:spcBef>
              <a:spcAft>
                <a:spcPts val="0"/>
              </a:spcAft>
              <a:buSzPts val="1800"/>
              <a:buNone/>
              <a:defRPr sz="1800"/>
            </a:lvl3pPr>
            <a:lvl4pPr lvl="3" rtl="0" algn="ctr">
              <a:lnSpc>
                <a:spcPct val="100000"/>
              </a:lnSpc>
              <a:spcBef>
                <a:spcPts val="0"/>
              </a:spcBef>
              <a:spcAft>
                <a:spcPts val="0"/>
              </a:spcAft>
              <a:buSzPts val="1800"/>
              <a:buNone/>
              <a:defRPr sz="1800"/>
            </a:lvl4pPr>
            <a:lvl5pPr lvl="4" rtl="0" algn="ctr">
              <a:lnSpc>
                <a:spcPct val="100000"/>
              </a:lnSpc>
              <a:spcBef>
                <a:spcPts val="0"/>
              </a:spcBef>
              <a:spcAft>
                <a:spcPts val="0"/>
              </a:spcAft>
              <a:buSzPts val="1800"/>
              <a:buNone/>
              <a:defRPr sz="1800"/>
            </a:lvl5pPr>
            <a:lvl6pPr lvl="5" rtl="0" algn="ctr">
              <a:lnSpc>
                <a:spcPct val="100000"/>
              </a:lnSpc>
              <a:spcBef>
                <a:spcPts val="0"/>
              </a:spcBef>
              <a:spcAft>
                <a:spcPts val="0"/>
              </a:spcAft>
              <a:buSzPts val="1800"/>
              <a:buNone/>
              <a:defRPr sz="1800"/>
            </a:lvl6pPr>
            <a:lvl7pPr lvl="6" rtl="0" algn="ctr">
              <a:lnSpc>
                <a:spcPct val="100000"/>
              </a:lnSpc>
              <a:spcBef>
                <a:spcPts val="0"/>
              </a:spcBef>
              <a:spcAft>
                <a:spcPts val="0"/>
              </a:spcAft>
              <a:buSzPts val="1800"/>
              <a:buNone/>
              <a:defRPr sz="1800"/>
            </a:lvl7pPr>
            <a:lvl8pPr lvl="7" rtl="0" algn="ctr">
              <a:lnSpc>
                <a:spcPct val="100000"/>
              </a:lnSpc>
              <a:spcBef>
                <a:spcPts val="0"/>
              </a:spcBef>
              <a:spcAft>
                <a:spcPts val="0"/>
              </a:spcAft>
              <a:buSzPts val="1800"/>
              <a:buNone/>
              <a:defRPr sz="1800"/>
            </a:lvl8pPr>
            <a:lvl9pPr lvl="8" rtl="0" algn="ctr">
              <a:lnSpc>
                <a:spcPct val="100000"/>
              </a:lnSpc>
              <a:spcBef>
                <a:spcPts val="0"/>
              </a:spcBef>
              <a:spcAft>
                <a:spcPts val="0"/>
              </a:spcAft>
              <a:buSzPts val="1800"/>
              <a:buNone/>
              <a:defRPr sz="1800"/>
            </a:lvl9pPr>
          </a:lstStyle>
          <a:p/>
        </p:txBody>
      </p:sp>
      <p:sp>
        <p:nvSpPr>
          <p:cNvPr id="92" name="Google Shape;92;p22"/>
          <p:cNvSpPr txBox="1"/>
          <p:nvPr>
            <p:ph idx="2" type="body"/>
          </p:nvPr>
        </p:nvSpPr>
        <p:spPr>
          <a:xfrm>
            <a:off x="4939500" y="724200"/>
            <a:ext cx="3837000" cy="3695100"/>
          </a:xfrm>
          <a:prstGeom prst="rect">
            <a:avLst/>
          </a:prstGeom>
        </p:spPr>
        <p:txBody>
          <a:bodyPr anchorCtr="0" anchor="ctr" bIns="91425" lIns="91425" spcFirstLastPara="1" rIns="91425" wrap="square" tIns="91425">
            <a:noAutofit/>
          </a:bodyPr>
          <a:lstStyle>
            <a:lvl1pPr indent="-342900" lvl="0" marL="457200" rtl="0">
              <a:spcBef>
                <a:spcPts val="0"/>
              </a:spcBef>
              <a:spcAft>
                <a:spcPts val="0"/>
              </a:spcAft>
              <a:buClr>
                <a:schemeClr val="accent1"/>
              </a:buClr>
              <a:buSzPts val="1800"/>
              <a:buChar char="●"/>
              <a:defRPr>
                <a:solidFill>
                  <a:schemeClr val="accent1"/>
                </a:solidFill>
                <a:highlight>
                  <a:schemeClr val="lt1"/>
                </a:highlight>
              </a:defRPr>
            </a:lvl1pPr>
            <a:lvl2pPr indent="-317500" lvl="1" marL="914400" rtl="0">
              <a:spcBef>
                <a:spcPts val="1600"/>
              </a:spcBef>
              <a:spcAft>
                <a:spcPts val="0"/>
              </a:spcAft>
              <a:buClr>
                <a:schemeClr val="accent1"/>
              </a:buClr>
              <a:buSzPts val="1400"/>
              <a:buChar char="○"/>
              <a:defRPr>
                <a:solidFill>
                  <a:schemeClr val="accent1"/>
                </a:solidFill>
                <a:highlight>
                  <a:schemeClr val="lt1"/>
                </a:highlight>
              </a:defRPr>
            </a:lvl2pPr>
            <a:lvl3pPr indent="-317500" lvl="2" marL="1371600" rtl="0">
              <a:spcBef>
                <a:spcPts val="1600"/>
              </a:spcBef>
              <a:spcAft>
                <a:spcPts val="0"/>
              </a:spcAft>
              <a:buClr>
                <a:schemeClr val="accent1"/>
              </a:buClr>
              <a:buSzPts val="1400"/>
              <a:buChar char="■"/>
              <a:defRPr>
                <a:solidFill>
                  <a:schemeClr val="accent1"/>
                </a:solidFill>
                <a:highlight>
                  <a:schemeClr val="lt1"/>
                </a:highlight>
              </a:defRPr>
            </a:lvl3pPr>
            <a:lvl4pPr indent="-317500" lvl="3" marL="1828800" rtl="0">
              <a:spcBef>
                <a:spcPts val="1600"/>
              </a:spcBef>
              <a:spcAft>
                <a:spcPts val="0"/>
              </a:spcAft>
              <a:buClr>
                <a:schemeClr val="accent1"/>
              </a:buClr>
              <a:buSzPts val="1400"/>
              <a:buChar char="●"/>
              <a:defRPr>
                <a:solidFill>
                  <a:schemeClr val="accent1"/>
                </a:solidFill>
                <a:highlight>
                  <a:schemeClr val="lt1"/>
                </a:highlight>
              </a:defRPr>
            </a:lvl4pPr>
            <a:lvl5pPr indent="-317500" lvl="4" marL="2286000" rtl="0">
              <a:spcBef>
                <a:spcPts val="1600"/>
              </a:spcBef>
              <a:spcAft>
                <a:spcPts val="0"/>
              </a:spcAft>
              <a:buClr>
                <a:schemeClr val="accent1"/>
              </a:buClr>
              <a:buSzPts val="1400"/>
              <a:buChar char="○"/>
              <a:defRPr>
                <a:solidFill>
                  <a:schemeClr val="accent1"/>
                </a:solidFill>
                <a:highlight>
                  <a:schemeClr val="lt1"/>
                </a:highlight>
              </a:defRPr>
            </a:lvl5pPr>
            <a:lvl6pPr indent="-317500" lvl="5" marL="2743200" rtl="0">
              <a:spcBef>
                <a:spcPts val="1600"/>
              </a:spcBef>
              <a:spcAft>
                <a:spcPts val="0"/>
              </a:spcAft>
              <a:buClr>
                <a:schemeClr val="accent1"/>
              </a:buClr>
              <a:buSzPts val="1400"/>
              <a:buChar char="■"/>
              <a:defRPr>
                <a:solidFill>
                  <a:schemeClr val="accent1"/>
                </a:solidFill>
                <a:highlight>
                  <a:schemeClr val="lt1"/>
                </a:highlight>
              </a:defRPr>
            </a:lvl6pPr>
            <a:lvl7pPr indent="-317500" lvl="6" marL="3200400" rtl="0">
              <a:spcBef>
                <a:spcPts val="1600"/>
              </a:spcBef>
              <a:spcAft>
                <a:spcPts val="0"/>
              </a:spcAft>
              <a:buClr>
                <a:schemeClr val="accent1"/>
              </a:buClr>
              <a:buSzPts val="1400"/>
              <a:buChar char="●"/>
              <a:defRPr>
                <a:solidFill>
                  <a:schemeClr val="accent1"/>
                </a:solidFill>
                <a:highlight>
                  <a:schemeClr val="lt1"/>
                </a:highlight>
              </a:defRPr>
            </a:lvl7pPr>
            <a:lvl8pPr indent="-317500" lvl="7" marL="3657600" rtl="0">
              <a:spcBef>
                <a:spcPts val="1600"/>
              </a:spcBef>
              <a:spcAft>
                <a:spcPts val="0"/>
              </a:spcAft>
              <a:buClr>
                <a:schemeClr val="accent1"/>
              </a:buClr>
              <a:buSzPts val="1400"/>
              <a:buChar char="○"/>
              <a:defRPr>
                <a:solidFill>
                  <a:schemeClr val="accent1"/>
                </a:solidFill>
                <a:highlight>
                  <a:schemeClr val="lt1"/>
                </a:highlight>
              </a:defRPr>
            </a:lvl8pPr>
            <a:lvl9pPr indent="-317500" lvl="8" marL="4114800" rtl="0">
              <a:spcBef>
                <a:spcPts val="1600"/>
              </a:spcBef>
              <a:spcAft>
                <a:spcPts val="1600"/>
              </a:spcAft>
              <a:buClr>
                <a:schemeClr val="accent1"/>
              </a:buClr>
              <a:buSzPts val="1400"/>
              <a:buChar char="■"/>
              <a:defRPr>
                <a:solidFill>
                  <a:schemeClr val="accent1"/>
                </a:solidFill>
                <a:highlight>
                  <a:schemeClr val="lt1"/>
                </a:highlight>
              </a:defRPr>
            </a:lvl9pPr>
          </a:lstStyle>
          <a:p/>
        </p:txBody>
      </p:sp>
      <p:sp>
        <p:nvSpPr>
          <p:cNvPr id="93" name="Google Shape;93;p2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94" name="Shape 94"/>
        <p:cNvGrpSpPr/>
        <p:nvPr/>
      </p:nvGrpSpPr>
      <p:grpSpPr>
        <a:xfrm>
          <a:off x="0" y="0"/>
          <a:ext cx="0" cy="0"/>
          <a:chOff x="0" y="0"/>
          <a:chExt cx="0" cy="0"/>
        </a:xfrm>
      </p:grpSpPr>
      <p:sp>
        <p:nvSpPr>
          <p:cNvPr id="95" name="Google Shape;95;p23"/>
          <p:cNvSpPr txBox="1"/>
          <p:nvPr>
            <p:ph idx="1" type="body"/>
          </p:nvPr>
        </p:nvSpPr>
        <p:spPr>
          <a:xfrm>
            <a:off x="319500" y="4230575"/>
            <a:ext cx="5998800" cy="598800"/>
          </a:xfrm>
          <a:prstGeom prst="rect">
            <a:avLst/>
          </a:prstGeom>
        </p:spPr>
        <p:txBody>
          <a:bodyPr anchorCtr="0" anchor="ctr" bIns="91425" lIns="91425" spcFirstLastPara="1" rIns="91425" wrap="square" tIns="91425">
            <a:noAutofit/>
          </a:bodyPr>
          <a:lstStyle>
            <a:lvl1pPr indent="-228600" lvl="0" marL="457200" rtl="0">
              <a:lnSpc>
                <a:spcPct val="100000"/>
              </a:lnSpc>
              <a:spcBef>
                <a:spcPts val="0"/>
              </a:spcBef>
              <a:spcAft>
                <a:spcPts val="0"/>
              </a:spcAft>
              <a:buClr>
                <a:schemeClr val="accent1"/>
              </a:buClr>
              <a:buSzPts val="2400"/>
              <a:buFont typeface="Amatic SC"/>
              <a:buNone/>
              <a:defRPr b="1" sz="2400">
                <a:solidFill>
                  <a:schemeClr val="accent1"/>
                </a:solidFill>
                <a:latin typeface="Amatic SC"/>
                <a:ea typeface="Amatic SC"/>
                <a:cs typeface="Amatic SC"/>
                <a:sym typeface="Amatic SC"/>
              </a:defRPr>
            </a:lvl1pPr>
          </a:lstStyle>
          <a:p/>
        </p:txBody>
      </p:sp>
      <p:sp>
        <p:nvSpPr>
          <p:cNvPr id="96" name="Google Shape;96;p2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97" name="Shape 97"/>
        <p:cNvGrpSpPr/>
        <p:nvPr/>
      </p:nvGrpSpPr>
      <p:grpSpPr>
        <a:xfrm>
          <a:off x="0" y="0"/>
          <a:ext cx="0" cy="0"/>
          <a:chOff x="0" y="0"/>
          <a:chExt cx="0" cy="0"/>
        </a:xfrm>
      </p:grpSpPr>
      <p:sp>
        <p:nvSpPr>
          <p:cNvPr id="98" name="Google Shape;98;p24"/>
          <p:cNvSpPr txBox="1"/>
          <p:nvPr>
            <p:ph hasCustomPrompt="1" type="title"/>
          </p:nvPr>
        </p:nvSpPr>
        <p:spPr>
          <a:xfrm>
            <a:off x="311700" y="1240275"/>
            <a:ext cx="8520600" cy="1981800"/>
          </a:xfrm>
          <a:prstGeom prst="rect">
            <a:avLst/>
          </a:prstGeom>
        </p:spPr>
        <p:txBody>
          <a:bodyPr anchorCtr="0" anchor="b" bIns="91425" lIns="91425" spcFirstLastPara="1" rIns="91425" wrap="square" tIns="91425">
            <a:noAutofit/>
          </a:bodyPr>
          <a:lstStyle>
            <a:lvl1pPr lvl="0" rtl="0" algn="ctr">
              <a:spcBef>
                <a:spcPts val="0"/>
              </a:spcBef>
              <a:spcAft>
                <a:spcPts val="0"/>
              </a:spcAft>
              <a:buClr>
                <a:schemeClr val="lt1"/>
              </a:buClr>
              <a:buSzPts val="12000"/>
              <a:buNone/>
              <a:defRPr sz="12000">
                <a:solidFill>
                  <a:schemeClr val="lt1"/>
                </a:solidFill>
                <a:highlight>
                  <a:schemeClr val="accent1"/>
                </a:highlight>
              </a:defRPr>
            </a:lvl1pPr>
            <a:lvl2pPr lvl="1" rtl="0" algn="ctr">
              <a:spcBef>
                <a:spcPts val="0"/>
              </a:spcBef>
              <a:spcAft>
                <a:spcPts val="0"/>
              </a:spcAft>
              <a:buClr>
                <a:schemeClr val="lt1"/>
              </a:buClr>
              <a:buSzPts val="12000"/>
              <a:buNone/>
              <a:defRPr sz="12000">
                <a:solidFill>
                  <a:schemeClr val="lt1"/>
                </a:solidFill>
                <a:highlight>
                  <a:schemeClr val="accent1"/>
                </a:highlight>
              </a:defRPr>
            </a:lvl2pPr>
            <a:lvl3pPr lvl="2" rtl="0" algn="ctr">
              <a:spcBef>
                <a:spcPts val="0"/>
              </a:spcBef>
              <a:spcAft>
                <a:spcPts val="0"/>
              </a:spcAft>
              <a:buClr>
                <a:schemeClr val="lt1"/>
              </a:buClr>
              <a:buSzPts val="12000"/>
              <a:buNone/>
              <a:defRPr sz="12000">
                <a:solidFill>
                  <a:schemeClr val="lt1"/>
                </a:solidFill>
                <a:highlight>
                  <a:schemeClr val="accent1"/>
                </a:highlight>
              </a:defRPr>
            </a:lvl3pPr>
            <a:lvl4pPr lvl="3" rtl="0" algn="ctr">
              <a:spcBef>
                <a:spcPts val="0"/>
              </a:spcBef>
              <a:spcAft>
                <a:spcPts val="0"/>
              </a:spcAft>
              <a:buClr>
                <a:schemeClr val="lt1"/>
              </a:buClr>
              <a:buSzPts val="12000"/>
              <a:buNone/>
              <a:defRPr sz="12000">
                <a:solidFill>
                  <a:schemeClr val="lt1"/>
                </a:solidFill>
                <a:highlight>
                  <a:schemeClr val="accent1"/>
                </a:highlight>
              </a:defRPr>
            </a:lvl4pPr>
            <a:lvl5pPr lvl="4" rtl="0" algn="ctr">
              <a:spcBef>
                <a:spcPts val="0"/>
              </a:spcBef>
              <a:spcAft>
                <a:spcPts val="0"/>
              </a:spcAft>
              <a:buClr>
                <a:schemeClr val="lt1"/>
              </a:buClr>
              <a:buSzPts val="12000"/>
              <a:buNone/>
              <a:defRPr sz="12000">
                <a:solidFill>
                  <a:schemeClr val="lt1"/>
                </a:solidFill>
                <a:highlight>
                  <a:schemeClr val="accent1"/>
                </a:highlight>
              </a:defRPr>
            </a:lvl5pPr>
            <a:lvl6pPr lvl="5" rtl="0" algn="ctr">
              <a:spcBef>
                <a:spcPts val="0"/>
              </a:spcBef>
              <a:spcAft>
                <a:spcPts val="0"/>
              </a:spcAft>
              <a:buClr>
                <a:schemeClr val="lt1"/>
              </a:buClr>
              <a:buSzPts val="12000"/>
              <a:buNone/>
              <a:defRPr sz="12000">
                <a:solidFill>
                  <a:schemeClr val="lt1"/>
                </a:solidFill>
                <a:highlight>
                  <a:schemeClr val="accent1"/>
                </a:highlight>
              </a:defRPr>
            </a:lvl6pPr>
            <a:lvl7pPr lvl="6" rtl="0" algn="ctr">
              <a:spcBef>
                <a:spcPts val="0"/>
              </a:spcBef>
              <a:spcAft>
                <a:spcPts val="0"/>
              </a:spcAft>
              <a:buClr>
                <a:schemeClr val="lt1"/>
              </a:buClr>
              <a:buSzPts val="12000"/>
              <a:buNone/>
              <a:defRPr sz="12000">
                <a:solidFill>
                  <a:schemeClr val="lt1"/>
                </a:solidFill>
                <a:highlight>
                  <a:schemeClr val="accent1"/>
                </a:highlight>
              </a:defRPr>
            </a:lvl7pPr>
            <a:lvl8pPr lvl="7" rtl="0" algn="ctr">
              <a:spcBef>
                <a:spcPts val="0"/>
              </a:spcBef>
              <a:spcAft>
                <a:spcPts val="0"/>
              </a:spcAft>
              <a:buClr>
                <a:schemeClr val="lt1"/>
              </a:buClr>
              <a:buSzPts val="12000"/>
              <a:buNone/>
              <a:defRPr sz="12000">
                <a:solidFill>
                  <a:schemeClr val="lt1"/>
                </a:solidFill>
                <a:highlight>
                  <a:schemeClr val="accent1"/>
                </a:highlight>
              </a:defRPr>
            </a:lvl8pPr>
            <a:lvl9pPr lvl="8" rtl="0" algn="ctr">
              <a:spcBef>
                <a:spcPts val="0"/>
              </a:spcBef>
              <a:spcAft>
                <a:spcPts val="0"/>
              </a:spcAft>
              <a:buClr>
                <a:schemeClr val="lt1"/>
              </a:buClr>
              <a:buSzPts val="12000"/>
              <a:buNone/>
              <a:defRPr sz="12000">
                <a:solidFill>
                  <a:schemeClr val="lt1"/>
                </a:solidFill>
                <a:highlight>
                  <a:schemeClr val="accent1"/>
                </a:highlight>
              </a:defRPr>
            </a:lvl9pPr>
          </a:lstStyle>
          <a:p>
            <a:r>
              <a:t>xx%</a:t>
            </a:r>
          </a:p>
        </p:txBody>
      </p:sp>
      <p:sp>
        <p:nvSpPr>
          <p:cNvPr id="99" name="Google Shape;99;p24"/>
          <p:cNvSpPr txBox="1"/>
          <p:nvPr>
            <p:ph idx="1" type="body"/>
          </p:nvPr>
        </p:nvSpPr>
        <p:spPr>
          <a:xfrm>
            <a:off x="311700" y="3304625"/>
            <a:ext cx="8520600" cy="1300800"/>
          </a:xfrm>
          <a:prstGeom prst="rect">
            <a:avLst/>
          </a:prstGeom>
        </p:spPr>
        <p:txBody>
          <a:bodyPr anchorCtr="0" anchor="t" bIns="91425" lIns="91425" spcFirstLastPara="1" rIns="91425" wrap="square" tIns="91425">
            <a:noAutofit/>
          </a:bodyPr>
          <a:lstStyle>
            <a:lvl1pPr indent="-342900" lvl="0" marL="457200" rtl="0" algn="ctr">
              <a:spcBef>
                <a:spcPts val="0"/>
              </a:spcBef>
              <a:spcAft>
                <a:spcPts val="0"/>
              </a:spcAft>
              <a:buClr>
                <a:schemeClr val="accent1"/>
              </a:buClr>
              <a:buSzPts val="1800"/>
              <a:buChar char="●"/>
              <a:defRPr>
                <a:solidFill>
                  <a:schemeClr val="accent1"/>
                </a:solidFill>
                <a:highlight>
                  <a:schemeClr val="dk1"/>
                </a:highlight>
              </a:defRPr>
            </a:lvl1pPr>
            <a:lvl2pPr indent="-317500" lvl="1" marL="914400" rtl="0" algn="ctr">
              <a:spcBef>
                <a:spcPts val="1600"/>
              </a:spcBef>
              <a:spcAft>
                <a:spcPts val="0"/>
              </a:spcAft>
              <a:buClr>
                <a:schemeClr val="accent1"/>
              </a:buClr>
              <a:buSzPts val="1400"/>
              <a:buChar char="○"/>
              <a:defRPr>
                <a:solidFill>
                  <a:schemeClr val="accent1"/>
                </a:solidFill>
                <a:highlight>
                  <a:schemeClr val="dk1"/>
                </a:highlight>
              </a:defRPr>
            </a:lvl2pPr>
            <a:lvl3pPr indent="-317500" lvl="2" marL="1371600" rtl="0" algn="ctr">
              <a:spcBef>
                <a:spcPts val="1600"/>
              </a:spcBef>
              <a:spcAft>
                <a:spcPts val="0"/>
              </a:spcAft>
              <a:buClr>
                <a:schemeClr val="accent1"/>
              </a:buClr>
              <a:buSzPts val="1400"/>
              <a:buChar char="■"/>
              <a:defRPr>
                <a:solidFill>
                  <a:schemeClr val="accent1"/>
                </a:solidFill>
                <a:highlight>
                  <a:schemeClr val="dk1"/>
                </a:highlight>
              </a:defRPr>
            </a:lvl3pPr>
            <a:lvl4pPr indent="-317500" lvl="3" marL="1828800" rtl="0" algn="ctr">
              <a:spcBef>
                <a:spcPts val="1600"/>
              </a:spcBef>
              <a:spcAft>
                <a:spcPts val="0"/>
              </a:spcAft>
              <a:buClr>
                <a:schemeClr val="accent1"/>
              </a:buClr>
              <a:buSzPts val="1400"/>
              <a:buChar char="●"/>
              <a:defRPr>
                <a:solidFill>
                  <a:schemeClr val="accent1"/>
                </a:solidFill>
                <a:highlight>
                  <a:schemeClr val="dk1"/>
                </a:highlight>
              </a:defRPr>
            </a:lvl4pPr>
            <a:lvl5pPr indent="-317500" lvl="4" marL="2286000" rtl="0" algn="ctr">
              <a:spcBef>
                <a:spcPts val="1600"/>
              </a:spcBef>
              <a:spcAft>
                <a:spcPts val="0"/>
              </a:spcAft>
              <a:buClr>
                <a:schemeClr val="accent1"/>
              </a:buClr>
              <a:buSzPts val="1400"/>
              <a:buChar char="○"/>
              <a:defRPr>
                <a:solidFill>
                  <a:schemeClr val="accent1"/>
                </a:solidFill>
                <a:highlight>
                  <a:schemeClr val="dk1"/>
                </a:highlight>
              </a:defRPr>
            </a:lvl5pPr>
            <a:lvl6pPr indent="-317500" lvl="5" marL="2743200" rtl="0" algn="ctr">
              <a:spcBef>
                <a:spcPts val="1600"/>
              </a:spcBef>
              <a:spcAft>
                <a:spcPts val="0"/>
              </a:spcAft>
              <a:buClr>
                <a:schemeClr val="accent1"/>
              </a:buClr>
              <a:buSzPts val="1400"/>
              <a:buChar char="■"/>
              <a:defRPr>
                <a:solidFill>
                  <a:schemeClr val="accent1"/>
                </a:solidFill>
                <a:highlight>
                  <a:schemeClr val="dk1"/>
                </a:highlight>
              </a:defRPr>
            </a:lvl6pPr>
            <a:lvl7pPr indent="-317500" lvl="6" marL="3200400" rtl="0" algn="ctr">
              <a:spcBef>
                <a:spcPts val="1600"/>
              </a:spcBef>
              <a:spcAft>
                <a:spcPts val="0"/>
              </a:spcAft>
              <a:buClr>
                <a:schemeClr val="accent1"/>
              </a:buClr>
              <a:buSzPts val="1400"/>
              <a:buChar char="●"/>
              <a:defRPr>
                <a:solidFill>
                  <a:schemeClr val="accent1"/>
                </a:solidFill>
                <a:highlight>
                  <a:schemeClr val="dk1"/>
                </a:highlight>
              </a:defRPr>
            </a:lvl7pPr>
            <a:lvl8pPr indent="-317500" lvl="7" marL="3657600" rtl="0" algn="ctr">
              <a:spcBef>
                <a:spcPts val="1600"/>
              </a:spcBef>
              <a:spcAft>
                <a:spcPts val="0"/>
              </a:spcAft>
              <a:buClr>
                <a:schemeClr val="accent1"/>
              </a:buClr>
              <a:buSzPts val="1400"/>
              <a:buChar char="○"/>
              <a:defRPr>
                <a:solidFill>
                  <a:schemeClr val="accent1"/>
                </a:solidFill>
                <a:highlight>
                  <a:schemeClr val="dk1"/>
                </a:highlight>
              </a:defRPr>
            </a:lvl8pPr>
            <a:lvl9pPr indent="-317500" lvl="8" marL="4114800" rtl="0" algn="ctr">
              <a:spcBef>
                <a:spcPts val="1600"/>
              </a:spcBef>
              <a:spcAft>
                <a:spcPts val="1600"/>
              </a:spcAft>
              <a:buClr>
                <a:schemeClr val="accent1"/>
              </a:buClr>
              <a:buSzPts val="1400"/>
              <a:buChar char="■"/>
              <a:defRPr>
                <a:solidFill>
                  <a:schemeClr val="accent1"/>
                </a:solidFill>
                <a:highlight>
                  <a:schemeClr val="dk1"/>
                </a:highlight>
              </a:defRPr>
            </a:lvl9pPr>
          </a:lstStyle>
          <a:p/>
        </p:txBody>
      </p:sp>
      <p:sp>
        <p:nvSpPr>
          <p:cNvPr id="100" name="Google Shape;100;p2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101" name="Shape 101"/>
        <p:cNvGrpSpPr/>
        <p:nvPr/>
      </p:nvGrpSpPr>
      <p:grpSpPr>
        <a:xfrm>
          <a:off x="0" y="0"/>
          <a:ext cx="0" cy="0"/>
          <a:chOff x="0" y="0"/>
          <a:chExt cx="0" cy="0"/>
        </a:xfrm>
      </p:grpSpPr>
      <p:sp>
        <p:nvSpPr>
          <p:cNvPr id="102" name="Google Shape;102;p2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2.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3.xml"/><Relationship Id="rId10" Type="http://schemas.openxmlformats.org/officeDocument/2006/relationships/slideLayout" Target="../slideLayouts/slideLayout22.xml"/><Relationship Id="rId12" Type="http://schemas.openxmlformats.org/officeDocument/2006/relationships/theme" Target="../theme/theme3.xml"/><Relationship Id="rId1" Type="http://schemas.openxmlformats.org/officeDocument/2006/relationships/slideLayout" Target="../slideLayouts/slideLayout13.xml"/><Relationship Id="rId2" Type="http://schemas.openxmlformats.org/officeDocument/2006/relationships/slideLayout" Target="../slideLayouts/slideLayout14.xml"/><Relationship Id="rId3" Type="http://schemas.openxmlformats.org/officeDocument/2006/relationships/slideLayout" Target="../slideLayouts/slideLayout15.xml"/><Relationship Id="rId4" Type="http://schemas.openxmlformats.org/officeDocument/2006/relationships/slideLayout" Target="../slideLayouts/slideLayout16.xml"/><Relationship Id="rId9" Type="http://schemas.openxmlformats.org/officeDocument/2006/relationships/slideLayout" Target="../slideLayouts/slideLayout21.xml"/><Relationship Id="rId5" Type="http://schemas.openxmlformats.org/officeDocument/2006/relationships/slideLayout" Target="../slideLayouts/slideLayout17.xml"/><Relationship Id="rId6" Type="http://schemas.openxmlformats.org/officeDocument/2006/relationships/slideLayout" Target="../slideLayouts/slideLayout18.xml"/><Relationship Id="rId7" Type="http://schemas.openxmlformats.org/officeDocument/2006/relationships/slideLayout" Target="../slideLayouts/slideLayout19.xml"/><Relationship Id="rId8"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1600"/>
              </a:spcBef>
              <a:spcAft>
                <a:spcPts val="0"/>
              </a:spcAft>
              <a:buClr>
                <a:schemeClr val="dk2"/>
              </a:buClr>
              <a:buSzPts val="1400"/>
              <a:buChar char="○"/>
              <a:defRPr>
                <a:solidFill>
                  <a:schemeClr val="dk2"/>
                </a:solidFill>
              </a:defRPr>
            </a:lvl2pPr>
            <a:lvl3pPr indent="-317500" lvl="2" marL="1371600">
              <a:lnSpc>
                <a:spcPct val="115000"/>
              </a:lnSpc>
              <a:spcBef>
                <a:spcPts val="1600"/>
              </a:spcBef>
              <a:spcAft>
                <a:spcPts val="0"/>
              </a:spcAft>
              <a:buClr>
                <a:schemeClr val="dk2"/>
              </a:buClr>
              <a:buSzPts val="1400"/>
              <a:buChar char="■"/>
              <a:defRPr>
                <a:solidFill>
                  <a:schemeClr val="dk2"/>
                </a:solidFill>
              </a:defRPr>
            </a:lvl3pPr>
            <a:lvl4pPr indent="-317500" lvl="3" marL="1828800">
              <a:lnSpc>
                <a:spcPct val="115000"/>
              </a:lnSpc>
              <a:spcBef>
                <a:spcPts val="1600"/>
              </a:spcBef>
              <a:spcAft>
                <a:spcPts val="0"/>
              </a:spcAft>
              <a:buClr>
                <a:schemeClr val="dk2"/>
              </a:buClr>
              <a:buSzPts val="1400"/>
              <a:buChar char="●"/>
              <a:defRPr>
                <a:solidFill>
                  <a:schemeClr val="dk2"/>
                </a:solidFill>
              </a:defRPr>
            </a:lvl4pPr>
            <a:lvl5pPr indent="-317500" lvl="4" marL="2286000">
              <a:lnSpc>
                <a:spcPct val="115000"/>
              </a:lnSpc>
              <a:spcBef>
                <a:spcPts val="1600"/>
              </a:spcBef>
              <a:spcAft>
                <a:spcPts val="0"/>
              </a:spcAft>
              <a:buClr>
                <a:schemeClr val="dk2"/>
              </a:buClr>
              <a:buSzPts val="1400"/>
              <a:buChar char="○"/>
              <a:defRPr>
                <a:solidFill>
                  <a:schemeClr val="dk2"/>
                </a:solidFill>
              </a:defRPr>
            </a:lvl5pPr>
            <a:lvl6pPr indent="-317500" lvl="5" marL="2743200">
              <a:lnSpc>
                <a:spcPct val="115000"/>
              </a:lnSpc>
              <a:spcBef>
                <a:spcPts val="1600"/>
              </a:spcBef>
              <a:spcAft>
                <a:spcPts val="0"/>
              </a:spcAft>
              <a:buClr>
                <a:schemeClr val="dk2"/>
              </a:buClr>
              <a:buSzPts val="1400"/>
              <a:buChar char="■"/>
              <a:defRPr>
                <a:solidFill>
                  <a:schemeClr val="dk2"/>
                </a:solidFill>
              </a:defRPr>
            </a:lvl6pPr>
            <a:lvl7pPr indent="-317500" lvl="6" marL="3200400">
              <a:lnSpc>
                <a:spcPct val="115000"/>
              </a:lnSpc>
              <a:spcBef>
                <a:spcPts val="1600"/>
              </a:spcBef>
              <a:spcAft>
                <a:spcPts val="0"/>
              </a:spcAft>
              <a:buClr>
                <a:schemeClr val="dk2"/>
              </a:buClr>
              <a:buSzPts val="1400"/>
              <a:buChar char="●"/>
              <a:defRPr>
                <a:solidFill>
                  <a:schemeClr val="dk2"/>
                </a:solidFill>
              </a:defRPr>
            </a:lvl7pPr>
            <a:lvl8pPr indent="-317500" lvl="7" marL="3657600">
              <a:lnSpc>
                <a:spcPct val="115000"/>
              </a:lnSpc>
              <a:spcBef>
                <a:spcPts val="1600"/>
              </a:spcBef>
              <a:spcAft>
                <a:spcPts val="0"/>
              </a:spcAft>
              <a:buClr>
                <a:schemeClr val="dk2"/>
              </a:buClr>
              <a:buSzPts val="1400"/>
              <a:buChar char="○"/>
              <a:defRPr>
                <a:solidFill>
                  <a:schemeClr val="dk2"/>
                </a:solidFill>
              </a:defRPr>
            </a:lvl8pPr>
            <a:lvl9pPr indent="-317500" lvl="8" marL="4114800">
              <a:lnSpc>
                <a:spcPct val="115000"/>
              </a:lnSpc>
              <a:spcBef>
                <a:spcPts val="1600"/>
              </a:spcBef>
              <a:spcAft>
                <a:spcPts val="160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beach-day">
    <p:bg>
      <p:bgPr>
        <a:solidFill>
          <a:schemeClr val="lt1"/>
        </a:solidFill>
      </p:bgPr>
    </p:bg>
    <p:spTree>
      <p:nvGrpSpPr>
        <p:cNvPr id="56" name="Shape 56"/>
        <p:cNvGrpSpPr/>
        <p:nvPr/>
      </p:nvGrpSpPr>
      <p:grpSpPr>
        <a:xfrm>
          <a:off x="0" y="0"/>
          <a:ext cx="0" cy="0"/>
          <a:chOff x="0" y="0"/>
          <a:chExt cx="0" cy="0"/>
        </a:xfrm>
      </p:grpSpPr>
      <p:sp>
        <p:nvSpPr>
          <p:cNvPr id="57" name="Google Shape;57;p14"/>
          <p:cNvSpPr txBox="1"/>
          <p:nvPr>
            <p:ph type="title"/>
          </p:nvPr>
        </p:nvSpPr>
        <p:spPr>
          <a:xfrm>
            <a:off x="311700" y="292850"/>
            <a:ext cx="8520600" cy="8010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1pPr>
            <a:lvl2pPr lvl="1"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2pPr>
            <a:lvl3pPr lvl="2"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3pPr>
            <a:lvl4pPr lvl="3"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4pPr>
            <a:lvl5pPr lvl="4"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5pPr>
            <a:lvl6pPr lvl="5"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6pPr>
            <a:lvl7pPr lvl="6"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7pPr>
            <a:lvl8pPr lvl="7"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8pPr>
            <a:lvl9pPr lvl="8"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9pPr>
          </a:lstStyle>
          <a:p/>
        </p:txBody>
      </p:sp>
      <p:sp>
        <p:nvSpPr>
          <p:cNvPr id="58" name="Google Shape;58;p14"/>
          <p:cNvSpPr txBox="1"/>
          <p:nvPr>
            <p:ph idx="1" type="body"/>
          </p:nvPr>
        </p:nvSpPr>
        <p:spPr>
          <a:xfrm>
            <a:off x="311700" y="1228675"/>
            <a:ext cx="8520600" cy="3340200"/>
          </a:xfrm>
          <a:prstGeom prst="rect">
            <a:avLst/>
          </a:prstGeom>
          <a:noFill/>
          <a:ln>
            <a:noFill/>
          </a:ln>
        </p:spPr>
        <p:txBody>
          <a:bodyPr anchorCtr="0" anchor="t" bIns="91425" lIns="91425" spcFirstLastPara="1" rIns="91425" wrap="square" tIns="91425">
            <a:noAutofit/>
          </a:bodyPr>
          <a:lstStyle>
            <a:lvl1pPr indent="-342900" lvl="0" marL="457200" rtl="0">
              <a:lnSpc>
                <a:spcPct val="115000"/>
              </a:lnSpc>
              <a:spcBef>
                <a:spcPts val="0"/>
              </a:spcBef>
              <a:spcAft>
                <a:spcPts val="0"/>
              </a:spcAft>
              <a:buClr>
                <a:schemeClr val="dk2"/>
              </a:buClr>
              <a:buSzPts val="1800"/>
              <a:buFont typeface="Source Code Pro"/>
              <a:buChar char="●"/>
              <a:defRPr sz="1800">
                <a:solidFill>
                  <a:schemeClr val="dk2"/>
                </a:solidFill>
                <a:latin typeface="Source Code Pro"/>
                <a:ea typeface="Source Code Pro"/>
                <a:cs typeface="Source Code Pro"/>
                <a:sym typeface="Source Code Pro"/>
              </a:defRPr>
            </a:lvl1pPr>
            <a:lvl2pPr indent="-317500" lvl="1" marL="9144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2pPr>
            <a:lvl3pPr indent="-317500" lvl="2" marL="13716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3pPr>
            <a:lvl4pPr indent="-317500" lvl="3" marL="18288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4pPr>
            <a:lvl5pPr indent="-317500" lvl="4" marL="22860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5pPr>
            <a:lvl6pPr indent="-317500" lvl="5" marL="27432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6pPr>
            <a:lvl7pPr indent="-317500" lvl="6" marL="32004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7pPr>
            <a:lvl8pPr indent="-317500" lvl="7" marL="36576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8pPr>
            <a:lvl9pPr indent="-317500" lvl="8" marL="4114800" rtl="0">
              <a:lnSpc>
                <a:spcPct val="115000"/>
              </a:lnSpc>
              <a:spcBef>
                <a:spcPts val="1600"/>
              </a:spcBef>
              <a:spcAft>
                <a:spcPts val="160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9pPr>
          </a:lstStyle>
          <a:p/>
        </p:txBody>
      </p:sp>
      <p:sp>
        <p:nvSpPr>
          <p:cNvPr id="59" name="Google Shape;59;p1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rtl="0" algn="r">
              <a:buNone/>
              <a:defRPr sz="1000">
                <a:solidFill>
                  <a:schemeClr val="accent1"/>
                </a:solidFill>
                <a:latin typeface="Source Code Pro"/>
                <a:ea typeface="Source Code Pro"/>
                <a:cs typeface="Source Code Pro"/>
                <a:sym typeface="Source Code Pro"/>
              </a:defRPr>
            </a:lvl1pPr>
            <a:lvl2pPr lvl="1" rtl="0" algn="r">
              <a:buNone/>
              <a:defRPr sz="1000">
                <a:solidFill>
                  <a:schemeClr val="accent1"/>
                </a:solidFill>
                <a:latin typeface="Source Code Pro"/>
                <a:ea typeface="Source Code Pro"/>
                <a:cs typeface="Source Code Pro"/>
                <a:sym typeface="Source Code Pro"/>
              </a:defRPr>
            </a:lvl2pPr>
            <a:lvl3pPr lvl="2" rtl="0" algn="r">
              <a:buNone/>
              <a:defRPr sz="1000">
                <a:solidFill>
                  <a:schemeClr val="accent1"/>
                </a:solidFill>
                <a:latin typeface="Source Code Pro"/>
                <a:ea typeface="Source Code Pro"/>
                <a:cs typeface="Source Code Pro"/>
                <a:sym typeface="Source Code Pro"/>
              </a:defRPr>
            </a:lvl3pPr>
            <a:lvl4pPr lvl="3" rtl="0" algn="r">
              <a:buNone/>
              <a:defRPr sz="1000">
                <a:solidFill>
                  <a:schemeClr val="accent1"/>
                </a:solidFill>
                <a:latin typeface="Source Code Pro"/>
                <a:ea typeface="Source Code Pro"/>
                <a:cs typeface="Source Code Pro"/>
                <a:sym typeface="Source Code Pro"/>
              </a:defRPr>
            </a:lvl4pPr>
            <a:lvl5pPr lvl="4" rtl="0" algn="r">
              <a:buNone/>
              <a:defRPr sz="1000">
                <a:solidFill>
                  <a:schemeClr val="accent1"/>
                </a:solidFill>
                <a:latin typeface="Source Code Pro"/>
                <a:ea typeface="Source Code Pro"/>
                <a:cs typeface="Source Code Pro"/>
                <a:sym typeface="Source Code Pro"/>
              </a:defRPr>
            </a:lvl5pPr>
            <a:lvl6pPr lvl="5" rtl="0" algn="r">
              <a:buNone/>
              <a:defRPr sz="1000">
                <a:solidFill>
                  <a:schemeClr val="accent1"/>
                </a:solidFill>
                <a:latin typeface="Source Code Pro"/>
                <a:ea typeface="Source Code Pro"/>
                <a:cs typeface="Source Code Pro"/>
                <a:sym typeface="Source Code Pro"/>
              </a:defRPr>
            </a:lvl6pPr>
            <a:lvl7pPr lvl="6" rtl="0" algn="r">
              <a:buNone/>
              <a:defRPr sz="1000">
                <a:solidFill>
                  <a:schemeClr val="accent1"/>
                </a:solidFill>
                <a:latin typeface="Source Code Pro"/>
                <a:ea typeface="Source Code Pro"/>
                <a:cs typeface="Source Code Pro"/>
                <a:sym typeface="Source Code Pro"/>
              </a:defRPr>
            </a:lvl7pPr>
            <a:lvl8pPr lvl="7" rtl="0" algn="r">
              <a:buNone/>
              <a:defRPr sz="1000">
                <a:solidFill>
                  <a:schemeClr val="accent1"/>
                </a:solidFill>
                <a:latin typeface="Source Code Pro"/>
                <a:ea typeface="Source Code Pro"/>
                <a:cs typeface="Source Code Pro"/>
                <a:sym typeface="Source Code Pro"/>
              </a:defRPr>
            </a:lvl8pPr>
            <a:lvl9pPr lvl="8" rtl="0" algn="r">
              <a:buNone/>
              <a:defRPr sz="1000">
                <a:solidFill>
                  <a:schemeClr val="accent1"/>
                </a:solidFill>
                <a:latin typeface="Source Code Pro"/>
                <a:ea typeface="Source Code Pro"/>
                <a:cs typeface="Source Code Pro"/>
                <a:sym typeface="Source Code Pro"/>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2.xml"/><Relationship Id="rId3" Type="http://schemas.openxmlformats.org/officeDocument/2006/relationships/hyperlink" Target="http://www.maths-resources.com/countdown/" TargetMode="External"/><Relationship Id="rId4" Type="http://schemas.openxmlformats.org/officeDocument/2006/relationships/image" Target="../media/image1.png"/><Relationship Id="rId5"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9.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20.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1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1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15.png"/><Relationship Id="rId4" Type="http://schemas.openxmlformats.org/officeDocument/2006/relationships/image" Target="../media/image18.png"/><Relationship Id="rId5" Type="http://schemas.openxmlformats.org/officeDocument/2006/relationships/image" Target="../media/image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1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hyperlink" Target="https://whiterosemaths.com/homelearning/year-6/"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4.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17.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1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1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hyperlink" Target="https://www.youtube.com/watch?v=29fIGIr0cuQ&amp;t=102s" TargetMode="External"/><Relationship Id="rId4" Type="http://schemas.openxmlformats.org/officeDocument/2006/relationships/hyperlink" Target="https://www.youtube.com/watch?v=29fIGIr0cuQ&amp;t=102s" TargetMode="External"/><Relationship Id="rId5" Type="http://schemas.openxmlformats.org/officeDocument/2006/relationships/image" Target="../media/image19.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 Id="rId3" Type="http://schemas.openxmlformats.org/officeDocument/2006/relationships/image" Target="../media/image32.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 Id="rId3" Type="http://schemas.openxmlformats.org/officeDocument/2006/relationships/image" Target="../media/image23.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 Id="rId3" Type="http://schemas.openxmlformats.org/officeDocument/2006/relationships/image" Target="../media/image25.png"/><Relationship Id="rId4" Type="http://schemas.openxmlformats.org/officeDocument/2006/relationships/image" Target="../media/image24.png"/><Relationship Id="rId5" Type="http://schemas.openxmlformats.org/officeDocument/2006/relationships/image" Target="../media/image27.png"/><Relationship Id="rId6" Type="http://schemas.openxmlformats.org/officeDocument/2006/relationships/image" Target="../media/image28.png"/><Relationship Id="rId7" Type="http://schemas.openxmlformats.org/officeDocument/2006/relationships/image" Target="../media/image26.png"/><Relationship Id="rId8" Type="http://schemas.openxmlformats.org/officeDocument/2006/relationships/image" Target="../media/image34.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5.xml"/><Relationship Id="rId3" Type="http://schemas.openxmlformats.org/officeDocument/2006/relationships/hyperlink" Target="https://www.youtube.com/channel/UCAxW1XT0iEJo0TYlRfn6rYQ" TargetMode="External"/><Relationship Id="rId4" Type="http://schemas.openxmlformats.org/officeDocument/2006/relationships/image" Target="../media/image21.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 Id="rId3" Type="http://schemas.openxmlformats.org/officeDocument/2006/relationships/image" Target="../media/image22.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 Id="rId3" Type="http://schemas.openxmlformats.org/officeDocument/2006/relationships/hyperlink" Target="https://www.linguascope.com/" TargetMode="External"/><Relationship Id="rId4" Type="http://schemas.openxmlformats.org/officeDocument/2006/relationships/hyperlink" Target="https://www.linguascope.com/" TargetMode="External"/><Relationship Id="rId5" Type="http://schemas.openxmlformats.org/officeDocument/2006/relationships/image" Target="../media/image29.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 Id="rId3" Type="http://schemas.openxmlformats.org/officeDocument/2006/relationships/image" Target="../media/image30.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 Id="rId3" Type="http://schemas.openxmlformats.org/officeDocument/2006/relationships/image" Target="../media/image31.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 Id="rId3" Type="http://schemas.openxmlformats.org/officeDocument/2006/relationships/image" Target="../media/image33.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06" name="Shape 106"/>
        <p:cNvGrpSpPr/>
        <p:nvPr/>
      </p:nvGrpSpPr>
      <p:grpSpPr>
        <a:xfrm>
          <a:off x="0" y="0"/>
          <a:ext cx="0" cy="0"/>
          <a:chOff x="0" y="0"/>
          <a:chExt cx="0" cy="0"/>
        </a:xfrm>
      </p:grpSpPr>
      <p:sp>
        <p:nvSpPr>
          <p:cNvPr id="107" name="Google Shape;107;p26"/>
          <p:cNvSpPr txBox="1"/>
          <p:nvPr>
            <p:ph type="ctrTitle"/>
          </p:nvPr>
        </p:nvSpPr>
        <p:spPr>
          <a:xfrm>
            <a:off x="384000" y="72325"/>
            <a:ext cx="8520600" cy="945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7200"/>
              <a:t>Good MoRning Year 6!</a:t>
            </a:r>
            <a:endParaRPr sz="7200"/>
          </a:p>
        </p:txBody>
      </p:sp>
      <p:sp>
        <p:nvSpPr>
          <p:cNvPr id="108" name="Google Shape;108;p26"/>
          <p:cNvSpPr txBox="1"/>
          <p:nvPr>
            <p:ph idx="1" type="subTitle"/>
          </p:nvPr>
        </p:nvSpPr>
        <p:spPr>
          <a:xfrm>
            <a:off x="384000" y="1017925"/>
            <a:ext cx="8520600" cy="34383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t/>
            </a:r>
            <a:endParaRPr sz="1800"/>
          </a:p>
          <a:p>
            <a:pPr indent="0" lvl="0" marL="0" rtl="0" algn="ctr">
              <a:spcBef>
                <a:spcPts val="0"/>
              </a:spcBef>
              <a:spcAft>
                <a:spcPts val="0"/>
              </a:spcAft>
              <a:buNone/>
            </a:pPr>
            <a:r>
              <a:rPr lang="en-GB" sz="1800"/>
              <a:t>Well Done Year 6, you have worked hard this week and we couldn’t be more proud of you.  Have a wonderful weekend with your family.</a:t>
            </a:r>
            <a:endParaRPr sz="1800"/>
          </a:p>
          <a:p>
            <a:pPr indent="0" lvl="0" marL="0" rtl="0" algn="ctr">
              <a:spcBef>
                <a:spcPts val="0"/>
              </a:spcBef>
              <a:spcAft>
                <a:spcPts val="0"/>
              </a:spcAft>
              <a:buNone/>
            </a:pPr>
            <a:r>
              <a:t/>
            </a:r>
            <a:endParaRPr sz="1800"/>
          </a:p>
          <a:p>
            <a:pPr indent="0" lvl="0" marL="0" rtl="0" algn="ctr">
              <a:spcBef>
                <a:spcPts val="0"/>
              </a:spcBef>
              <a:spcAft>
                <a:spcPts val="0"/>
              </a:spcAft>
              <a:buNone/>
            </a:pPr>
            <a:r>
              <a:rPr lang="en-GB" sz="1800"/>
              <a:t> </a:t>
            </a:r>
            <a:endParaRPr sz="1800"/>
          </a:p>
          <a:p>
            <a:pPr indent="0" lvl="0" marL="0" rtl="0" algn="ctr">
              <a:spcBef>
                <a:spcPts val="0"/>
              </a:spcBef>
              <a:spcAft>
                <a:spcPts val="0"/>
              </a:spcAft>
              <a:buNone/>
            </a:pPr>
            <a:r>
              <a:rPr lang="en-GB" sz="1800"/>
              <a:t>Please follow the instructions on each page to help you - we look forward to hear about how you have got on!</a:t>
            </a:r>
            <a:endParaRPr sz="1800"/>
          </a:p>
          <a:p>
            <a:pPr indent="0" lvl="0" marL="0" rtl="0" algn="ctr">
              <a:spcBef>
                <a:spcPts val="0"/>
              </a:spcBef>
              <a:spcAft>
                <a:spcPts val="0"/>
              </a:spcAft>
              <a:buNone/>
            </a:pPr>
            <a:r>
              <a:rPr lang="en-GB"/>
              <a:t> </a:t>
            </a:r>
            <a:endParaRPr/>
          </a:p>
          <a:p>
            <a:pPr indent="0" lvl="0" marL="0" rtl="0" algn="ctr">
              <a:spcBef>
                <a:spcPts val="0"/>
              </a:spcBef>
              <a:spcAft>
                <a:spcPts val="0"/>
              </a:spcAft>
              <a:buNone/>
            </a:pPr>
            <a:r>
              <a:t/>
            </a:r>
            <a:endParaRPr/>
          </a:p>
          <a:p>
            <a:pPr indent="0" lvl="0" marL="0" rtl="0" algn="ctr">
              <a:spcBef>
                <a:spcPts val="0"/>
              </a:spcBef>
              <a:spcAft>
                <a:spcPts val="0"/>
              </a:spcAft>
              <a:buNone/>
            </a:pPr>
            <a:r>
              <a:rPr lang="en-GB"/>
              <a:t>Mrs Jones and Miss Nolan </a:t>
            </a:r>
            <a:endParaRPr/>
          </a:p>
          <a:p>
            <a:pPr indent="0" lvl="0" marL="0" rtl="0" algn="ctr">
              <a:spcBef>
                <a:spcPts val="0"/>
              </a:spcBef>
              <a:spcAft>
                <a:spcPts val="0"/>
              </a:spcAft>
              <a:buNone/>
            </a:pPr>
            <a:r>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12" name="Shape 112"/>
        <p:cNvGrpSpPr/>
        <p:nvPr/>
      </p:nvGrpSpPr>
      <p:grpSpPr>
        <a:xfrm>
          <a:off x="0" y="0"/>
          <a:ext cx="0" cy="0"/>
          <a:chOff x="0" y="0"/>
          <a:chExt cx="0" cy="0"/>
        </a:xfrm>
      </p:grpSpPr>
      <p:sp>
        <p:nvSpPr>
          <p:cNvPr id="113" name="Google Shape;113;p27"/>
          <p:cNvSpPr txBox="1"/>
          <p:nvPr/>
        </p:nvSpPr>
        <p:spPr>
          <a:xfrm>
            <a:off x="237550" y="196250"/>
            <a:ext cx="8551800" cy="7539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1600">
                <a:latin typeface="Calibri"/>
                <a:ea typeface="Calibri"/>
                <a:cs typeface="Calibri"/>
                <a:sym typeface="Calibri"/>
              </a:rPr>
              <a:t>As always, our day will start with Morning Maths. </a:t>
            </a:r>
            <a:endParaRPr sz="1600">
              <a:latin typeface="Calibri"/>
              <a:ea typeface="Calibri"/>
              <a:cs typeface="Calibri"/>
              <a:sym typeface="Calibri"/>
            </a:endParaRPr>
          </a:p>
          <a:p>
            <a:pPr indent="0" lvl="0" marL="0" rtl="0" algn="ctr">
              <a:spcBef>
                <a:spcPts val="0"/>
              </a:spcBef>
              <a:spcAft>
                <a:spcPts val="0"/>
              </a:spcAft>
              <a:buNone/>
            </a:pPr>
            <a:r>
              <a:rPr lang="en-GB" sz="1600">
                <a:latin typeface="Calibri"/>
                <a:ea typeface="Calibri"/>
                <a:cs typeface="Calibri"/>
                <a:sym typeface="Calibri"/>
              </a:rPr>
              <a:t>Give yourself 10 minutes to complete these questions and then try and tackle today’s countdown. If you finish within 10 minutes, check your work and see how many ways you can find to solve the countdown. </a:t>
            </a:r>
            <a:endParaRPr sz="1600">
              <a:latin typeface="Calibri"/>
              <a:ea typeface="Calibri"/>
              <a:cs typeface="Calibri"/>
              <a:sym typeface="Calibri"/>
            </a:endParaRPr>
          </a:p>
          <a:p>
            <a:pPr indent="0" lvl="0" marL="0" rtl="0" algn="ctr">
              <a:spcBef>
                <a:spcPts val="0"/>
              </a:spcBef>
              <a:spcAft>
                <a:spcPts val="0"/>
              </a:spcAft>
              <a:buNone/>
            </a:pPr>
            <a:r>
              <a:rPr lang="en-GB" sz="1600">
                <a:latin typeface="Calibri"/>
                <a:ea typeface="Calibri"/>
                <a:cs typeface="Calibri"/>
                <a:sym typeface="Calibri"/>
              </a:rPr>
              <a:t>After 10 minutes, use a calculator to check your answers and the countdown solver (linked below) to see how to solve today’s problem.</a:t>
            </a:r>
            <a:r>
              <a:rPr lang="en-GB">
                <a:latin typeface="Source Code Pro"/>
                <a:ea typeface="Source Code Pro"/>
                <a:cs typeface="Source Code Pro"/>
                <a:sym typeface="Source Code Pro"/>
              </a:rPr>
              <a:t> </a:t>
            </a:r>
            <a:endParaRPr>
              <a:latin typeface="Source Code Pro"/>
              <a:ea typeface="Source Code Pro"/>
              <a:cs typeface="Source Code Pro"/>
              <a:sym typeface="Source Code Pro"/>
            </a:endParaRPr>
          </a:p>
          <a:p>
            <a:pPr indent="0" lvl="0" marL="0" rtl="0" algn="l">
              <a:spcBef>
                <a:spcPts val="0"/>
              </a:spcBef>
              <a:spcAft>
                <a:spcPts val="0"/>
              </a:spcAft>
              <a:buNone/>
            </a:pPr>
            <a:r>
              <a:t/>
            </a:r>
            <a:endParaRPr>
              <a:latin typeface="Source Code Pro"/>
              <a:ea typeface="Source Code Pro"/>
              <a:cs typeface="Source Code Pro"/>
              <a:sym typeface="Source Code Pro"/>
            </a:endParaRPr>
          </a:p>
        </p:txBody>
      </p:sp>
      <p:sp>
        <p:nvSpPr>
          <p:cNvPr id="114" name="Google Shape;114;p27"/>
          <p:cNvSpPr txBox="1"/>
          <p:nvPr/>
        </p:nvSpPr>
        <p:spPr>
          <a:xfrm>
            <a:off x="4844950" y="3852450"/>
            <a:ext cx="3000000" cy="4959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a:t>Click the link below and type in the numbers and target to see how the countdown could be solved! </a:t>
            </a:r>
            <a:endParaRPr/>
          </a:p>
          <a:p>
            <a:pPr indent="0" lvl="0" marL="0" rtl="0" algn="l">
              <a:spcBef>
                <a:spcPts val="0"/>
              </a:spcBef>
              <a:spcAft>
                <a:spcPts val="0"/>
              </a:spcAft>
              <a:buNone/>
            </a:pPr>
            <a:r>
              <a:rPr lang="en-GB" sz="1100" u="sng">
                <a:solidFill>
                  <a:schemeClr val="hlink"/>
                </a:solidFill>
                <a:hlinkClick r:id="rId3"/>
              </a:rPr>
              <a:t>http://www.maths-resources.com/countdown/</a:t>
            </a:r>
            <a:endParaRPr/>
          </a:p>
        </p:txBody>
      </p:sp>
      <p:pic>
        <p:nvPicPr>
          <p:cNvPr id="115" name="Google Shape;115;p27"/>
          <p:cNvPicPr preferRelativeResize="0"/>
          <p:nvPr/>
        </p:nvPicPr>
        <p:blipFill>
          <a:blip r:embed="rId4">
            <a:alphaModFix/>
          </a:blip>
          <a:stretch>
            <a:fillRect/>
          </a:stretch>
        </p:blipFill>
        <p:spPr>
          <a:xfrm>
            <a:off x="488975" y="1921925"/>
            <a:ext cx="3444250" cy="2811625"/>
          </a:xfrm>
          <a:prstGeom prst="rect">
            <a:avLst/>
          </a:prstGeom>
          <a:noFill/>
          <a:ln>
            <a:noFill/>
          </a:ln>
        </p:spPr>
      </p:pic>
      <p:pic>
        <p:nvPicPr>
          <p:cNvPr id="116" name="Google Shape;116;p27"/>
          <p:cNvPicPr preferRelativeResize="0"/>
          <p:nvPr/>
        </p:nvPicPr>
        <p:blipFill>
          <a:blip r:embed="rId5">
            <a:alphaModFix/>
          </a:blip>
          <a:stretch>
            <a:fillRect/>
          </a:stretch>
        </p:blipFill>
        <p:spPr>
          <a:xfrm>
            <a:off x="4578975" y="2259425"/>
            <a:ext cx="3531943" cy="140475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20" name="Shape 120"/>
        <p:cNvGrpSpPr/>
        <p:nvPr/>
      </p:nvGrpSpPr>
      <p:grpSpPr>
        <a:xfrm>
          <a:off x="0" y="0"/>
          <a:ext cx="0" cy="0"/>
          <a:chOff x="0" y="0"/>
          <a:chExt cx="0" cy="0"/>
        </a:xfrm>
      </p:grpSpPr>
      <p:sp>
        <p:nvSpPr>
          <p:cNvPr id="121" name="Google Shape;121;p28"/>
          <p:cNvSpPr txBox="1"/>
          <p:nvPr>
            <p:ph idx="1" type="subTitle"/>
          </p:nvPr>
        </p:nvSpPr>
        <p:spPr>
          <a:xfrm>
            <a:off x="125850" y="2571750"/>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u="sng"/>
              <a:t>W</a:t>
            </a:r>
            <a:r>
              <a:rPr lang="en-GB" sz="2400" u="sng">
                <a:solidFill>
                  <a:srgbClr val="666666"/>
                </a:solidFill>
              </a:rPr>
              <a:t>ALT: consolidate our understanding of ratio. </a:t>
            </a:r>
            <a:endParaRPr sz="2400" u="sng"/>
          </a:p>
        </p:txBody>
      </p:sp>
      <p:pic>
        <p:nvPicPr>
          <p:cNvPr id="122" name="Google Shape;122;p28"/>
          <p:cNvPicPr preferRelativeResize="0"/>
          <p:nvPr/>
        </p:nvPicPr>
        <p:blipFill>
          <a:blip r:embed="rId3">
            <a:alphaModFix/>
          </a:blip>
          <a:stretch>
            <a:fillRect/>
          </a:stretch>
        </p:blipFill>
        <p:spPr>
          <a:xfrm>
            <a:off x="3075325" y="142075"/>
            <a:ext cx="5624871" cy="2266950"/>
          </a:xfrm>
          <a:prstGeom prst="rect">
            <a:avLst/>
          </a:prstGeom>
          <a:noFill/>
          <a:ln>
            <a:noFill/>
          </a:ln>
        </p:spPr>
      </p:pic>
      <p:sp>
        <p:nvSpPr>
          <p:cNvPr id="123" name="Google Shape;123;p28"/>
          <p:cNvSpPr txBox="1"/>
          <p:nvPr/>
        </p:nvSpPr>
        <p:spPr>
          <a:xfrm>
            <a:off x="206550" y="594525"/>
            <a:ext cx="2643900" cy="15183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t/>
            </a:r>
            <a:endParaRPr/>
          </a:p>
          <a:p>
            <a:pPr indent="0" lvl="0" marL="0" rtl="0" algn="ctr">
              <a:spcBef>
                <a:spcPts val="0"/>
              </a:spcBef>
              <a:spcAft>
                <a:spcPts val="0"/>
              </a:spcAft>
              <a:buNone/>
            </a:pPr>
            <a:r>
              <a:rPr lang="en-GB"/>
              <a:t>We may not be learning together in the classroom, but it is important to still remember our classroom beliefs. </a:t>
            </a:r>
            <a:endParaRPr/>
          </a:p>
        </p:txBody>
      </p:sp>
      <p:sp>
        <p:nvSpPr>
          <p:cNvPr id="124" name="Google Shape;124;p28"/>
          <p:cNvSpPr txBox="1"/>
          <p:nvPr/>
        </p:nvSpPr>
        <p:spPr>
          <a:xfrm>
            <a:off x="1205125" y="3075150"/>
            <a:ext cx="7032000" cy="13428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a:t>Today we will be completing an end of unit check for ratio and proportion.</a:t>
            </a:r>
            <a:endParaRPr/>
          </a:p>
          <a:p>
            <a:pPr indent="0" lvl="0" marL="0" rtl="0" algn="ctr">
              <a:spcBef>
                <a:spcPts val="0"/>
              </a:spcBef>
              <a:spcAft>
                <a:spcPts val="0"/>
              </a:spcAft>
              <a:buNone/>
            </a:pPr>
            <a:r>
              <a:rPr lang="en-GB"/>
              <a:t>It would be a good idea to perhaps spend 10 minutes or so looking through the My Maths lessons from the last two weeks if you need a refresh. There is also some revision material on the next two slides to have a read through.</a:t>
            </a:r>
            <a:endParaRPr/>
          </a:p>
          <a:p>
            <a:pPr indent="0" lvl="0" marL="0" rtl="0" algn="ctr">
              <a:spcBef>
                <a:spcPts val="0"/>
              </a:spcBef>
              <a:spcAft>
                <a:spcPts val="0"/>
              </a:spcAft>
              <a:buNone/>
            </a:pPr>
            <a:r>
              <a:t/>
            </a:r>
            <a:endParaRPr/>
          </a:p>
          <a:p>
            <a:pPr indent="0" lvl="0" marL="0" rtl="0" algn="ctr">
              <a:spcBef>
                <a:spcPts val="0"/>
              </a:spcBef>
              <a:spcAft>
                <a:spcPts val="0"/>
              </a:spcAft>
              <a:buNone/>
            </a:pPr>
            <a:r>
              <a:rPr lang="en-GB"/>
              <a:t>Once you are ready the questions are on the following slides. There are optional additional questions for you to answer if you want an extra challenge! </a:t>
            </a:r>
            <a:endParaRPr/>
          </a:p>
          <a:p>
            <a:pPr indent="0" lvl="0" marL="0" rtl="0" algn="ctr">
              <a:spcBef>
                <a:spcPts val="0"/>
              </a:spcBef>
              <a:spcAft>
                <a:spcPts val="0"/>
              </a:spcAft>
              <a:buNone/>
            </a:pPr>
            <a:r>
              <a:rPr lang="en-GB"/>
              <a:t>The answers are on the final maths slides for today - use them only to check your learning - there is no point in cheating.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28" name="Shape 128"/>
        <p:cNvGrpSpPr/>
        <p:nvPr/>
      </p:nvGrpSpPr>
      <p:grpSpPr>
        <a:xfrm>
          <a:off x="0" y="0"/>
          <a:ext cx="0" cy="0"/>
          <a:chOff x="0" y="0"/>
          <a:chExt cx="0" cy="0"/>
        </a:xfrm>
      </p:grpSpPr>
      <p:sp>
        <p:nvSpPr>
          <p:cNvPr id="129" name="Google Shape;129;p29"/>
          <p:cNvSpPr txBox="1"/>
          <p:nvPr>
            <p:ph idx="1" type="subTitle"/>
          </p:nvPr>
        </p:nvSpPr>
        <p:spPr>
          <a:xfrm>
            <a:off x="187800" y="2272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u="sng"/>
              <a:t>Ratio and proportion end of unit revision</a:t>
            </a:r>
            <a:endParaRPr sz="2400" u="sng"/>
          </a:p>
        </p:txBody>
      </p:sp>
      <p:pic>
        <p:nvPicPr>
          <p:cNvPr id="130" name="Google Shape;130;p29"/>
          <p:cNvPicPr preferRelativeResize="0"/>
          <p:nvPr/>
        </p:nvPicPr>
        <p:blipFill>
          <a:blip r:embed="rId3">
            <a:alphaModFix/>
          </a:blip>
          <a:stretch>
            <a:fillRect/>
          </a:stretch>
        </p:blipFill>
        <p:spPr>
          <a:xfrm>
            <a:off x="1422800" y="800400"/>
            <a:ext cx="6073575" cy="4108074"/>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34" name="Shape 134"/>
        <p:cNvGrpSpPr/>
        <p:nvPr/>
      </p:nvGrpSpPr>
      <p:grpSpPr>
        <a:xfrm>
          <a:off x="0" y="0"/>
          <a:ext cx="0" cy="0"/>
          <a:chOff x="0" y="0"/>
          <a:chExt cx="0" cy="0"/>
        </a:xfrm>
      </p:grpSpPr>
      <p:sp>
        <p:nvSpPr>
          <p:cNvPr id="135" name="Google Shape;135;p30"/>
          <p:cNvSpPr txBox="1"/>
          <p:nvPr>
            <p:ph idx="1" type="subTitle"/>
          </p:nvPr>
        </p:nvSpPr>
        <p:spPr>
          <a:xfrm>
            <a:off x="187800" y="2272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u="sng"/>
              <a:t>Ratio and proportion end of unit revision</a:t>
            </a:r>
            <a:endParaRPr sz="2400" u="sng"/>
          </a:p>
        </p:txBody>
      </p:sp>
      <p:pic>
        <p:nvPicPr>
          <p:cNvPr id="136" name="Google Shape;136;p30"/>
          <p:cNvPicPr preferRelativeResize="0"/>
          <p:nvPr/>
        </p:nvPicPr>
        <p:blipFill>
          <a:blip r:embed="rId3">
            <a:alphaModFix/>
          </a:blip>
          <a:stretch>
            <a:fillRect/>
          </a:stretch>
        </p:blipFill>
        <p:spPr>
          <a:xfrm>
            <a:off x="1050975" y="821050"/>
            <a:ext cx="6703974" cy="4108074"/>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40" name="Shape 140"/>
        <p:cNvGrpSpPr/>
        <p:nvPr/>
      </p:nvGrpSpPr>
      <p:grpSpPr>
        <a:xfrm>
          <a:off x="0" y="0"/>
          <a:ext cx="0" cy="0"/>
          <a:chOff x="0" y="0"/>
          <a:chExt cx="0" cy="0"/>
        </a:xfrm>
      </p:grpSpPr>
      <p:sp>
        <p:nvSpPr>
          <p:cNvPr id="141" name="Google Shape;141;p31"/>
          <p:cNvSpPr txBox="1"/>
          <p:nvPr>
            <p:ph idx="1" type="subTitle"/>
          </p:nvPr>
        </p:nvSpPr>
        <p:spPr>
          <a:xfrm>
            <a:off x="187800" y="2272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u="sng"/>
              <a:t>Ratio and proportion end of unit assessment </a:t>
            </a:r>
            <a:endParaRPr sz="2400" u="sng"/>
          </a:p>
        </p:txBody>
      </p:sp>
      <p:pic>
        <p:nvPicPr>
          <p:cNvPr id="142" name="Google Shape;142;p31"/>
          <p:cNvPicPr preferRelativeResize="0"/>
          <p:nvPr/>
        </p:nvPicPr>
        <p:blipFill>
          <a:blip r:embed="rId3">
            <a:alphaModFix/>
          </a:blip>
          <a:stretch>
            <a:fillRect/>
          </a:stretch>
        </p:blipFill>
        <p:spPr>
          <a:xfrm>
            <a:off x="1685100" y="845425"/>
            <a:ext cx="6165084" cy="4108074"/>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46" name="Shape 146"/>
        <p:cNvGrpSpPr/>
        <p:nvPr/>
      </p:nvGrpSpPr>
      <p:grpSpPr>
        <a:xfrm>
          <a:off x="0" y="0"/>
          <a:ext cx="0" cy="0"/>
          <a:chOff x="0" y="0"/>
          <a:chExt cx="0" cy="0"/>
        </a:xfrm>
      </p:grpSpPr>
      <p:sp>
        <p:nvSpPr>
          <p:cNvPr id="147" name="Google Shape;147;p32"/>
          <p:cNvSpPr txBox="1"/>
          <p:nvPr>
            <p:ph idx="1" type="subTitle"/>
          </p:nvPr>
        </p:nvSpPr>
        <p:spPr>
          <a:xfrm>
            <a:off x="187800" y="2272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u="sng"/>
              <a:t>Ratio and proportion end of unit assessment </a:t>
            </a:r>
            <a:endParaRPr sz="2400" u="sng"/>
          </a:p>
        </p:txBody>
      </p:sp>
      <p:pic>
        <p:nvPicPr>
          <p:cNvPr id="148" name="Google Shape;148;p32"/>
          <p:cNvPicPr preferRelativeResize="0"/>
          <p:nvPr/>
        </p:nvPicPr>
        <p:blipFill>
          <a:blip r:embed="rId3">
            <a:alphaModFix/>
          </a:blip>
          <a:stretch>
            <a:fillRect/>
          </a:stretch>
        </p:blipFill>
        <p:spPr>
          <a:xfrm>
            <a:off x="1515850" y="845425"/>
            <a:ext cx="5961647" cy="410807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52" name="Shape 152"/>
        <p:cNvGrpSpPr/>
        <p:nvPr/>
      </p:nvGrpSpPr>
      <p:grpSpPr>
        <a:xfrm>
          <a:off x="0" y="0"/>
          <a:ext cx="0" cy="0"/>
          <a:chOff x="0" y="0"/>
          <a:chExt cx="0" cy="0"/>
        </a:xfrm>
      </p:grpSpPr>
      <p:sp>
        <p:nvSpPr>
          <p:cNvPr id="153" name="Google Shape;153;p33"/>
          <p:cNvSpPr txBox="1"/>
          <p:nvPr>
            <p:ph idx="1" type="subTitle"/>
          </p:nvPr>
        </p:nvSpPr>
        <p:spPr>
          <a:xfrm>
            <a:off x="187800" y="2272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u="sng"/>
              <a:t>Extension </a:t>
            </a:r>
            <a:r>
              <a:rPr lang="en-GB" sz="2400" u="sng"/>
              <a:t>Reasoning Questions (optional)</a:t>
            </a:r>
            <a:endParaRPr sz="2400" u="sng"/>
          </a:p>
        </p:txBody>
      </p:sp>
      <p:pic>
        <p:nvPicPr>
          <p:cNvPr id="154" name="Google Shape;154;p33"/>
          <p:cNvPicPr preferRelativeResize="0"/>
          <p:nvPr/>
        </p:nvPicPr>
        <p:blipFill>
          <a:blip r:embed="rId3">
            <a:alphaModFix/>
          </a:blip>
          <a:stretch>
            <a:fillRect/>
          </a:stretch>
        </p:blipFill>
        <p:spPr>
          <a:xfrm>
            <a:off x="3579475" y="1001213"/>
            <a:ext cx="2463150" cy="3526600"/>
          </a:xfrm>
          <a:prstGeom prst="rect">
            <a:avLst/>
          </a:prstGeom>
          <a:noFill/>
          <a:ln>
            <a:noFill/>
          </a:ln>
        </p:spPr>
      </p:pic>
      <p:sp>
        <p:nvSpPr>
          <p:cNvPr id="155" name="Google Shape;155;p33"/>
          <p:cNvSpPr txBox="1"/>
          <p:nvPr/>
        </p:nvSpPr>
        <p:spPr>
          <a:xfrm>
            <a:off x="206875" y="836875"/>
            <a:ext cx="536100" cy="592500"/>
          </a:xfrm>
          <a:prstGeom prst="rect">
            <a:avLst/>
          </a:prstGeom>
          <a:noFill/>
          <a:ln>
            <a:noFill/>
          </a:ln>
        </p:spPr>
        <p:txBody>
          <a:bodyPr anchorCtr="0" anchor="t" bIns="91425" lIns="91425" spcFirstLastPara="1" rIns="91425" wrap="square" tIns="91425">
            <a:noAutofit/>
          </a:bodyPr>
          <a:lstStyle/>
          <a:p>
            <a:pPr indent="-317500" lvl="0" marL="457200" rtl="0" algn="l">
              <a:spcBef>
                <a:spcPts val="0"/>
              </a:spcBef>
              <a:spcAft>
                <a:spcPts val="0"/>
              </a:spcAft>
              <a:buSzPts val="1400"/>
              <a:buAutoNum type="arabicPeriod"/>
            </a:pPr>
            <a:r>
              <a:t/>
            </a:r>
            <a:endParaRPr/>
          </a:p>
        </p:txBody>
      </p:sp>
      <p:sp>
        <p:nvSpPr>
          <p:cNvPr id="156" name="Google Shape;156;p33"/>
          <p:cNvSpPr txBox="1"/>
          <p:nvPr/>
        </p:nvSpPr>
        <p:spPr>
          <a:xfrm>
            <a:off x="3276513" y="836875"/>
            <a:ext cx="536100" cy="592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2.</a:t>
            </a:r>
            <a:endParaRPr/>
          </a:p>
        </p:txBody>
      </p:sp>
      <p:pic>
        <p:nvPicPr>
          <p:cNvPr id="157" name="Google Shape;157;p33"/>
          <p:cNvPicPr preferRelativeResize="0"/>
          <p:nvPr/>
        </p:nvPicPr>
        <p:blipFill>
          <a:blip r:embed="rId4">
            <a:alphaModFix/>
          </a:blip>
          <a:stretch>
            <a:fillRect/>
          </a:stretch>
        </p:blipFill>
        <p:spPr>
          <a:xfrm>
            <a:off x="6346175" y="930900"/>
            <a:ext cx="2398400" cy="3667225"/>
          </a:xfrm>
          <a:prstGeom prst="rect">
            <a:avLst/>
          </a:prstGeom>
          <a:noFill/>
          <a:ln>
            <a:noFill/>
          </a:ln>
        </p:spPr>
      </p:pic>
      <p:sp>
        <p:nvSpPr>
          <p:cNvPr id="158" name="Google Shape;158;p33"/>
          <p:cNvSpPr txBox="1"/>
          <p:nvPr/>
        </p:nvSpPr>
        <p:spPr>
          <a:xfrm>
            <a:off x="6002513" y="902275"/>
            <a:ext cx="536100" cy="592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3.</a:t>
            </a:r>
            <a:endParaRPr/>
          </a:p>
        </p:txBody>
      </p:sp>
      <p:pic>
        <p:nvPicPr>
          <p:cNvPr id="159" name="Google Shape;159;p33"/>
          <p:cNvPicPr preferRelativeResize="0"/>
          <p:nvPr/>
        </p:nvPicPr>
        <p:blipFill>
          <a:blip r:embed="rId5">
            <a:alphaModFix/>
          </a:blip>
          <a:stretch>
            <a:fillRect/>
          </a:stretch>
        </p:blipFill>
        <p:spPr>
          <a:xfrm>
            <a:off x="603750" y="1059863"/>
            <a:ext cx="2575749" cy="340932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63" name="Shape 163"/>
        <p:cNvGrpSpPr/>
        <p:nvPr/>
      </p:nvGrpSpPr>
      <p:grpSpPr>
        <a:xfrm>
          <a:off x="0" y="0"/>
          <a:ext cx="0" cy="0"/>
          <a:chOff x="0" y="0"/>
          <a:chExt cx="0" cy="0"/>
        </a:xfrm>
      </p:grpSpPr>
      <p:sp>
        <p:nvSpPr>
          <p:cNvPr id="164" name="Google Shape;164;p34"/>
          <p:cNvSpPr txBox="1"/>
          <p:nvPr>
            <p:ph idx="1" type="subTitle"/>
          </p:nvPr>
        </p:nvSpPr>
        <p:spPr>
          <a:xfrm>
            <a:off x="187800" y="2272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u="sng"/>
              <a:t>Extension Reasoning Questions (optional) - </a:t>
            </a:r>
            <a:r>
              <a:rPr lang="en-GB" sz="2400" u="sng"/>
              <a:t>Answers</a:t>
            </a:r>
            <a:endParaRPr sz="2400" u="sng"/>
          </a:p>
        </p:txBody>
      </p:sp>
      <p:sp>
        <p:nvSpPr>
          <p:cNvPr id="165" name="Google Shape;165;p34"/>
          <p:cNvSpPr txBox="1"/>
          <p:nvPr/>
        </p:nvSpPr>
        <p:spPr>
          <a:xfrm>
            <a:off x="206875" y="836875"/>
            <a:ext cx="536100" cy="592500"/>
          </a:xfrm>
          <a:prstGeom prst="rect">
            <a:avLst/>
          </a:prstGeom>
          <a:noFill/>
          <a:ln>
            <a:noFill/>
          </a:ln>
        </p:spPr>
        <p:txBody>
          <a:bodyPr anchorCtr="0" anchor="t" bIns="91425" lIns="91425" spcFirstLastPara="1" rIns="91425" wrap="square" tIns="91425">
            <a:noAutofit/>
          </a:bodyPr>
          <a:lstStyle/>
          <a:p>
            <a:pPr indent="-317500" lvl="0" marL="457200" rtl="0" algn="l">
              <a:spcBef>
                <a:spcPts val="0"/>
              </a:spcBef>
              <a:spcAft>
                <a:spcPts val="0"/>
              </a:spcAft>
              <a:buSzPts val="1400"/>
              <a:buAutoNum type="arabicPeriod"/>
            </a:pPr>
            <a:r>
              <a:t/>
            </a:r>
            <a:endParaRPr/>
          </a:p>
        </p:txBody>
      </p:sp>
      <p:sp>
        <p:nvSpPr>
          <p:cNvPr id="166" name="Google Shape;166;p34"/>
          <p:cNvSpPr txBox="1"/>
          <p:nvPr/>
        </p:nvSpPr>
        <p:spPr>
          <a:xfrm>
            <a:off x="3276513" y="836875"/>
            <a:ext cx="536100" cy="592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2.</a:t>
            </a:r>
            <a:endParaRPr/>
          </a:p>
        </p:txBody>
      </p:sp>
      <p:sp>
        <p:nvSpPr>
          <p:cNvPr id="167" name="Google Shape;167;p34"/>
          <p:cNvSpPr txBox="1"/>
          <p:nvPr/>
        </p:nvSpPr>
        <p:spPr>
          <a:xfrm>
            <a:off x="6002513" y="902275"/>
            <a:ext cx="536100" cy="592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3.</a:t>
            </a:r>
            <a:endParaRPr/>
          </a:p>
        </p:txBody>
      </p:sp>
      <p:pic>
        <p:nvPicPr>
          <p:cNvPr id="168" name="Google Shape;168;p34"/>
          <p:cNvPicPr preferRelativeResize="0"/>
          <p:nvPr/>
        </p:nvPicPr>
        <p:blipFill>
          <a:blip r:embed="rId3">
            <a:alphaModFix/>
          </a:blip>
          <a:stretch>
            <a:fillRect/>
          </a:stretch>
        </p:blipFill>
        <p:spPr>
          <a:xfrm>
            <a:off x="742975" y="902275"/>
            <a:ext cx="1076325" cy="1952625"/>
          </a:xfrm>
          <a:prstGeom prst="rect">
            <a:avLst/>
          </a:prstGeom>
          <a:noFill/>
          <a:ln>
            <a:noFill/>
          </a:ln>
        </p:spPr>
      </p:pic>
      <p:pic>
        <p:nvPicPr>
          <p:cNvPr id="169" name="Google Shape;169;p34"/>
          <p:cNvPicPr preferRelativeResize="0"/>
          <p:nvPr/>
        </p:nvPicPr>
        <p:blipFill>
          <a:blip r:embed="rId4">
            <a:alphaModFix/>
          </a:blip>
          <a:stretch>
            <a:fillRect/>
          </a:stretch>
        </p:blipFill>
        <p:spPr>
          <a:xfrm>
            <a:off x="3748875" y="902275"/>
            <a:ext cx="1476375" cy="1638300"/>
          </a:xfrm>
          <a:prstGeom prst="rect">
            <a:avLst/>
          </a:prstGeom>
          <a:noFill/>
          <a:ln>
            <a:noFill/>
          </a:ln>
        </p:spPr>
      </p:pic>
      <p:pic>
        <p:nvPicPr>
          <p:cNvPr id="170" name="Google Shape;170;p34"/>
          <p:cNvPicPr preferRelativeResize="0"/>
          <p:nvPr/>
        </p:nvPicPr>
        <p:blipFill>
          <a:blip r:embed="rId5">
            <a:alphaModFix/>
          </a:blip>
          <a:stretch>
            <a:fillRect/>
          </a:stretch>
        </p:blipFill>
        <p:spPr>
          <a:xfrm>
            <a:off x="6538625" y="971550"/>
            <a:ext cx="1457325" cy="32004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74" name="Shape 174"/>
        <p:cNvGrpSpPr/>
        <p:nvPr/>
      </p:nvGrpSpPr>
      <p:grpSpPr>
        <a:xfrm>
          <a:off x="0" y="0"/>
          <a:ext cx="0" cy="0"/>
          <a:chOff x="0" y="0"/>
          <a:chExt cx="0" cy="0"/>
        </a:xfrm>
      </p:grpSpPr>
      <p:sp>
        <p:nvSpPr>
          <p:cNvPr id="175" name="Google Shape;175;p35"/>
          <p:cNvSpPr txBox="1"/>
          <p:nvPr>
            <p:ph idx="1" type="subTitle"/>
          </p:nvPr>
        </p:nvSpPr>
        <p:spPr>
          <a:xfrm>
            <a:off x="187800" y="2272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u="sng"/>
              <a:t>End of unit check - </a:t>
            </a:r>
            <a:r>
              <a:rPr lang="en-GB" sz="2400" u="sng"/>
              <a:t> Answers</a:t>
            </a:r>
            <a:endParaRPr sz="2400" u="sng"/>
          </a:p>
        </p:txBody>
      </p:sp>
      <p:pic>
        <p:nvPicPr>
          <p:cNvPr id="176" name="Google Shape;176;p35"/>
          <p:cNvPicPr preferRelativeResize="0"/>
          <p:nvPr/>
        </p:nvPicPr>
        <p:blipFill>
          <a:blip r:embed="rId3">
            <a:alphaModFix/>
          </a:blip>
          <a:stretch>
            <a:fillRect/>
          </a:stretch>
        </p:blipFill>
        <p:spPr>
          <a:xfrm>
            <a:off x="1365400" y="845425"/>
            <a:ext cx="6015397" cy="4108076"/>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80" name="Shape 180"/>
        <p:cNvGrpSpPr/>
        <p:nvPr/>
      </p:nvGrpSpPr>
      <p:grpSpPr>
        <a:xfrm>
          <a:off x="0" y="0"/>
          <a:ext cx="0" cy="0"/>
          <a:chOff x="0" y="0"/>
          <a:chExt cx="0" cy="0"/>
        </a:xfrm>
      </p:grpSpPr>
      <p:sp>
        <p:nvSpPr>
          <p:cNvPr id="181" name="Google Shape;181;p36"/>
          <p:cNvSpPr txBox="1"/>
          <p:nvPr>
            <p:ph idx="1" type="subTitle"/>
          </p:nvPr>
        </p:nvSpPr>
        <p:spPr>
          <a:xfrm>
            <a:off x="187800" y="2272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u="sng"/>
              <a:t>End of unit check -  Answers</a:t>
            </a:r>
            <a:endParaRPr sz="2400" u="sng"/>
          </a:p>
        </p:txBody>
      </p:sp>
      <p:pic>
        <p:nvPicPr>
          <p:cNvPr id="182" name="Google Shape;182;p36"/>
          <p:cNvPicPr preferRelativeResize="0"/>
          <p:nvPr/>
        </p:nvPicPr>
        <p:blipFill>
          <a:blip r:embed="rId3">
            <a:alphaModFix/>
          </a:blip>
          <a:stretch>
            <a:fillRect/>
          </a:stretch>
        </p:blipFill>
        <p:spPr>
          <a:xfrm>
            <a:off x="1675700" y="826600"/>
            <a:ext cx="5980701" cy="4108074"/>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86" name="Shape 186"/>
        <p:cNvGrpSpPr/>
        <p:nvPr/>
      </p:nvGrpSpPr>
      <p:grpSpPr>
        <a:xfrm>
          <a:off x="0" y="0"/>
          <a:ext cx="0" cy="0"/>
          <a:chOff x="0" y="0"/>
          <a:chExt cx="0" cy="0"/>
        </a:xfrm>
      </p:grpSpPr>
      <p:sp>
        <p:nvSpPr>
          <p:cNvPr id="187" name="Google Shape;187;p37"/>
          <p:cNvSpPr txBox="1"/>
          <p:nvPr>
            <p:ph idx="1" type="subTitle"/>
          </p:nvPr>
        </p:nvSpPr>
        <p:spPr>
          <a:xfrm>
            <a:off x="187800" y="2272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u="sng"/>
              <a:t>End of unit check -  Answers</a:t>
            </a:r>
            <a:endParaRPr sz="2400" u="sng"/>
          </a:p>
        </p:txBody>
      </p:sp>
      <p:sp>
        <p:nvSpPr>
          <p:cNvPr id="188" name="Google Shape;188;p37"/>
          <p:cNvSpPr txBox="1"/>
          <p:nvPr/>
        </p:nvSpPr>
        <p:spPr>
          <a:xfrm>
            <a:off x="1194200" y="1081350"/>
            <a:ext cx="6685500" cy="2905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1600"/>
              <a:t>How did you get on? </a:t>
            </a:r>
            <a:endParaRPr sz="1600"/>
          </a:p>
          <a:p>
            <a:pPr indent="0" lvl="0" marL="0" rtl="0" algn="ctr">
              <a:spcBef>
                <a:spcPts val="0"/>
              </a:spcBef>
              <a:spcAft>
                <a:spcPts val="0"/>
              </a:spcAft>
              <a:buNone/>
            </a:pPr>
            <a:r>
              <a:t/>
            </a:r>
            <a:endParaRPr sz="1600"/>
          </a:p>
          <a:p>
            <a:pPr indent="0" lvl="0" marL="0" rtl="0" algn="ctr">
              <a:spcBef>
                <a:spcPts val="0"/>
              </a:spcBef>
              <a:spcAft>
                <a:spcPts val="0"/>
              </a:spcAft>
              <a:buNone/>
            </a:pPr>
            <a:r>
              <a:rPr lang="en-GB" sz="1600"/>
              <a:t>Well done if you got even just one of the questions right! Learning from home can be tricky as you can’t ask all the questions we know you would love to! </a:t>
            </a:r>
            <a:endParaRPr sz="1600"/>
          </a:p>
          <a:p>
            <a:pPr indent="0" lvl="0" marL="0" rtl="0" algn="ctr">
              <a:spcBef>
                <a:spcPts val="0"/>
              </a:spcBef>
              <a:spcAft>
                <a:spcPts val="0"/>
              </a:spcAft>
              <a:buNone/>
            </a:pPr>
            <a:r>
              <a:t/>
            </a:r>
            <a:endParaRPr sz="1600"/>
          </a:p>
          <a:p>
            <a:pPr indent="0" lvl="0" marL="0" rtl="0" algn="ctr">
              <a:spcBef>
                <a:spcPts val="0"/>
              </a:spcBef>
              <a:spcAft>
                <a:spcPts val="0"/>
              </a:spcAft>
              <a:buNone/>
            </a:pPr>
            <a:r>
              <a:rPr lang="en-GB" sz="1600"/>
              <a:t>If you would like more support on ratio and proportion follow this link: </a:t>
            </a:r>
            <a:endParaRPr sz="1600"/>
          </a:p>
          <a:p>
            <a:pPr indent="0" lvl="0" marL="0" rtl="0" algn="ctr">
              <a:spcBef>
                <a:spcPts val="0"/>
              </a:spcBef>
              <a:spcAft>
                <a:spcPts val="0"/>
              </a:spcAft>
              <a:buNone/>
            </a:pPr>
            <a:r>
              <a:t/>
            </a:r>
            <a:endParaRPr sz="1600"/>
          </a:p>
          <a:p>
            <a:pPr indent="0" lvl="0" marL="0" rtl="0" algn="ctr">
              <a:spcBef>
                <a:spcPts val="0"/>
              </a:spcBef>
              <a:spcAft>
                <a:spcPts val="0"/>
              </a:spcAft>
              <a:buNone/>
            </a:pPr>
            <a:r>
              <a:rPr lang="en-GB" sz="1600" u="sng">
                <a:solidFill>
                  <a:schemeClr val="hlink"/>
                </a:solidFill>
                <a:hlinkClick r:id="rId3"/>
              </a:rPr>
              <a:t>https://whiterosemaths.com/homelearning/year-6/</a:t>
            </a:r>
            <a:endParaRPr sz="1600"/>
          </a:p>
          <a:p>
            <a:pPr indent="0" lvl="0" marL="0" rtl="0" algn="ctr">
              <a:spcBef>
                <a:spcPts val="0"/>
              </a:spcBef>
              <a:spcAft>
                <a:spcPts val="0"/>
              </a:spcAft>
              <a:buNone/>
            </a:pPr>
            <a:r>
              <a:t/>
            </a:r>
            <a:endParaRPr sz="1600"/>
          </a:p>
          <a:p>
            <a:pPr indent="0" lvl="0" marL="0" rtl="0" algn="ctr">
              <a:spcBef>
                <a:spcPts val="0"/>
              </a:spcBef>
              <a:spcAft>
                <a:spcPts val="0"/>
              </a:spcAft>
              <a:buNone/>
            </a:pPr>
            <a:r>
              <a:rPr lang="en-GB" sz="1600"/>
              <a:t>There are videos to watch and other activities to complete along with the answers so you can check how you are getting on. </a:t>
            </a:r>
            <a:endParaRPr sz="1600"/>
          </a:p>
          <a:p>
            <a:pPr indent="0" lvl="0" marL="0" rtl="0" algn="ctr">
              <a:spcBef>
                <a:spcPts val="0"/>
              </a:spcBef>
              <a:spcAft>
                <a:spcPts val="0"/>
              </a:spcAft>
              <a:buNone/>
            </a:pPr>
            <a:r>
              <a:t/>
            </a:r>
            <a:endParaRPr sz="1600"/>
          </a:p>
          <a:p>
            <a:pPr indent="0" lvl="0" marL="0" rtl="0" algn="ctr">
              <a:spcBef>
                <a:spcPts val="0"/>
              </a:spcBef>
              <a:spcAft>
                <a:spcPts val="0"/>
              </a:spcAft>
              <a:buNone/>
            </a:pPr>
            <a:r>
              <a:rPr lang="en-GB" sz="1600"/>
              <a:t>You are doing really well and we are very proud of all your efforts! </a:t>
            </a:r>
            <a:endParaRPr sz="1600"/>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D966"/>
        </a:solidFill>
      </p:bgPr>
    </p:bg>
    <p:spTree>
      <p:nvGrpSpPr>
        <p:cNvPr id="192" name="Shape 192"/>
        <p:cNvGrpSpPr/>
        <p:nvPr/>
      </p:nvGrpSpPr>
      <p:grpSpPr>
        <a:xfrm>
          <a:off x="0" y="0"/>
          <a:ext cx="0" cy="0"/>
          <a:chOff x="0" y="0"/>
          <a:chExt cx="0" cy="0"/>
        </a:xfrm>
      </p:grpSpPr>
      <p:sp>
        <p:nvSpPr>
          <p:cNvPr id="193" name="Google Shape;193;p38"/>
          <p:cNvSpPr txBox="1"/>
          <p:nvPr>
            <p:ph type="ctrTitle"/>
          </p:nvPr>
        </p:nvSpPr>
        <p:spPr>
          <a:xfrm>
            <a:off x="1607327" y="404050"/>
            <a:ext cx="6064800" cy="1077900"/>
          </a:xfrm>
          <a:prstGeom prst="rect">
            <a:avLst/>
          </a:prstGeom>
          <a:solidFill>
            <a:srgbClr val="FFFFFF"/>
          </a:solidFill>
        </p:spPr>
        <p:txBody>
          <a:bodyPr anchorCtr="0" anchor="b" bIns="91425" lIns="91425" spcFirstLastPara="1" rIns="91425" wrap="square" tIns="91425">
            <a:noAutofit/>
          </a:bodyPr>
          <a:lstStyle/>
          <a:p>
            <a:pPr indent="0" lvl="0" marL="0" rtl="0" algn="ctr">
              <a:spcBef>
                <a:spcPts val="0"/>
              </a:spcBef>
              <a:spcAft>
                <a:spcPts val="0"/>
              </a:spcAft>
              <a:buNone/>
            </a:pPr>
            <a:r>
              <a:rPr lang="en-GB"/>
              <a:t>Grammar</a:t>
            </a:r>
            <a:endParaRPr/>
          </a:p>
        </p:txBody>
      </p:sp>
      <p:sp>
        <p:nvSpPr>
          <p:cNvPr id="194" name="Google Shape;194;p38"/>
          <p:cNvSpPr txBox="1"/>
          <p:nvPr>
            <p:ph idx="1" type="subTitle"/>
          </p:nvPr>
        </p:nvSpPr>
        <p:spPr>
          <a:xfrm>
            <a:off x="311700" y="1676325"/>
            <a:ext cx="8520600" cy="3271500"/>
          </a:xfrm>
          <a:prstGeom prst="rect">
            <a:avLst/>
          </a:prstGeom>
          <a:solidFill>
            <a:srgbClr val="FFFFFF"/>
          </a:solidFill>
        </p:spPr>
        <p:txBody>
          <a:bodyPr anchorCtr="0" anchor="t" bIns="91425" lIns="91425" spcFirstLastPara="1" rIns="91425" wrap="square" tIns="91425">
            <a:noAutofit/>
          </a:bodyPr>
          <a:lstStyle/>
          <a:p>
            <a:pPr indent="0" lvl="0" marL="0" rtl="0" algn="ctr">
              <a:spcBef>
                <a:spcPts val="0"/>
              </a:spcBef>
              <a:spcAft>
                <a:spcPts val="0"/>
              </a:spcAft>
              <a:buNone/>
            </a:pPr>
            <a:r>
              <a:rPr b="1" lang="en-GB" u="sng"/>
              <a:t>Teacher Notes</a:t>
            </a:r>
            <a:endParaRPr b="1" u="sng"/>
          </a:p>
          <a:p>
            <a:pPr indent="0" lvl="0" marL="0" rtl="0" algn="l">
              <a:spcBef>
                <a:spcPts val="0"/>
              </a:spcBef>
              <a:spcAft>
                <a:spcPts val="0"/>
              </a:spcAft>
              <a:buNone/>
            </a:pPr>
            <a:r>
              <a:rPr b="1" lang="en-GB"/>
              <a:t>Continuing on from Wednesday's grammar, we will be learning about formal and informal register.  </a:t>
            </a:r>
            <a:endParaRPr b="1"/>
          </a:p>
          <a:p>
            <a:pPr indent="0" lvl="0" marL="0" rtl="0" algn="l">
              <a:spcBef>
                <a:spcPts val="0"/>
              </a:spcBef>
              <a:spcAft>
                <a:spcPts val="0"/>
              </a:spcAft>
              <a:buNone/>
            </a:pPr>
            <a:r>
              <a:t/>
            </a:r>
            <a:endParaRPr b="1"/>
          </a:p>
          <a:p>
            <a:pPr indent="0" lvl="0" marL="0" rtl="0" algn="l">
              <a:spcBef>
                <a:spcPts val="0"/>
              </a:spcBef>
              <a:spcAft>
                <a:spcPts val="0"/>
              </a:spcAft>
              <a:buNone/>
            </a:pPr>
            <a:r>
              <a:rPr b="1" lang="en-GB"/>
              <a:t>Use the following three slides to recap and then have go at today’s grammar challenge. </a:t>
            </a:r>
            <a:endParaRPr b="1"/>
          </a:p>
          <a:p>
            <a:pPr indent="0" lvl="0" marL="0" rtl="0" algn="l">
              <a:spcBef>
                <a:spcPts val="0"/>
              </a:spcBef>
              <a:spcAft>
                <a:spcPts val="0"/>
              </a:spcAft>
              <a:buNone/>
            </a:pPr>
            <a:r>
              <a:t/>
            </a:r>
            <a:endParaRPr b="1"/>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D966"/>
        </a:solidFill>
      </p:bgPr>
    </p:bg>
    <p:spTree>
      <p:nvGrpSpPr>
        <p:cNvPr id="198" name="Shape 198"/>
        <p:cNvGrpSpPr/>
        <p:nvPr/>
      </p:nvGrpSpPr>
      <p:grpSpPr>
        <a:xfrm>
          <a:off x="0" y="0"/>
          <a:ext cx="0" cy="0"/>
          <a:chOff x="0" y="0"/>
          <a:chExt cx="0" cy="0"/>
        </a:xfrm>
      </p:grpSpPr>
      <p:sp>
        <p:nvSpPr>
          <p:cNvPr id="199" name="Google Shape;199;p39"/>
          <p:cNvSpPr txBox="1"/>
          <p:nvPr>
            <p:ph type="ctrTitle"/>
          </p:nvPr>
        </p:nvSpPr>
        <p:spPr>
          <a:xfrm>
            <a:off x="0" y="278225"/>
            <a:ext cx="2622600" cy="923700"/>
          </a:xfrm>
          <a:prstGeom prst="rect">
            <a:avLst/>
          </a:prstGeom>
          <a:solidFill>
            <a:srgbClr val="FFFFFF"/>
          </a:solidFill>
        </p:spPr>
        <p:txBody>
          <a:bodyPr anchorCtr="0" anchor="b" bIns="91425" lIns="91425" spcFirstLastPara="1" rIns="91425" wrap="square" tIns="91425">
            <a:noAutofit/>
          </a:bodyPr>
          <a:lstStyle/>
          <a:p>
            <a:pPr indent="0" lvl="0" marL="0" rtl="0" algn="ctr">
              <a:spcBef>
                <a:spcPts val="0"/>
              </a:spcBef>
              <a:spcAft>
                <a:spcPts val="0"/>
              </a:spcAft>
              <a:buNone/>
            </a:pPr>
            <a:r>
              <a:rPr lang="en-GB" sz="3000"/>
              <a:t>Grammar</a:t>
            </a:r>
            <a:endParaRPr sz="3000"/>
          </a:p>
        </p:txBody>
      </p:sp>
      <p:pic>
        <p:nvPicPr>
          <p:cNvPr id="200" name="Google Shape;200;p39"/>
          <p:cNvPicPr preferRelativeResize="0"/>
          <p:nvPr/>
        </p:nvPicPr>
        <p:blipFill>
          <a:blip r:embed="rId3">
            <a:alphaModFix/>
          </a:blip>
          <a:stretch>
            <a:fillRect/>
          </a:stretch>
        </p:blipFill>
        <p:spPr>
          <a:xfrm>
            <a:off x="2860275" y="125800"/>
            <a:ext cx="6112901" cy="4573724"/>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D966"/>
        </a:solidFill>
      </p:bgPr>
    </p:bg>
    <p:spTree>
      <p:nvGrpSpPr>
        <p:cNvPr id="204" name="Shape 204"/>
        <p:cNvGrpSpPr/>
        <p:nvPr/>
      </p:nvGrpSpPr>
      <p:grpSpPr>
        <a:xfrm>
          <a:off x="0" y="0"/>
          <a:ext cx="0" cy="0"/>
          <a:chOff x="0" y="0"/>
          <a:chExt cx="0" cy="0"/>
        </a:xfrm>
      </p:grpSpPr>
      <p:sp>
        <p:nvSpPr>
          <p:cNvPr id="205" name="Google Shape;205;p40"/>
          <p:cNvSpPr txBox="1"/>
          <p:nvPr>
            <p:ph type="ctrTitle"/>
          </p:nvPr>
        </p:nvSpPr>
        <p:spPr>
          <a:xfrm>
            <a:off x="0" y="278225"/>
            <a:ext cx="2622600" cy="923700"/>
          </a:xfrm>
          <a:prstGeom prst="rect">
            <a:avLst/>
          </a:prstGeom>
          <a:solidFill>
            <a:srgbClr val="FFFFFF"/>
          </a:solidFill>
        </p:spPr>
        <p:txBody>
          <a:bodyPr anchorCtr="0" anchor="b" bIns="91425" lIns="91425" spcFirstLastPara="1" rIns="91425" wrap="square" tIns="91425">
            <a:noAutofit/>
          </a:bodyPr>
          <a:lstStyle/>
          <a:p>
            <a:pPr indent="0" lvl="0" marL="0" rtl="0" algn="ctr">
              <a:spcBef>
                <a:spcPts val="0"/>
              </a:spcBef>
              <a:spcAft>
                <a:spcPts val="0"/>
              </a:spcAft>
              <a:buNone/>
            </a:pPr>
            <a:r>
              <a:rPr lang="en-GB" sz="3000"/>
              <a:t>Grammar</a:t>
            </a:r>
            <a:endParaRPr sz="3000"/>
          </a:p>
        </p:txBody>
      </p:sp>
      <p:pic>
        <p:nvPicPr>
          <p:cNvPr id="206" name="Google Shape;206;p40"/>
          <p:cNvPicPr preferRelativeResize="0"/>
          <p:nvPr/>
        </p:nvPicPr>
        <p:blipFill>
          <a:blip r:embed="rId3">
            <a:alphaModFix/>
          </a:blip>
          <a:stretch>
            <a:fillRect/>
          </a:stretch>
        </p:blipFill>
        <p:spPr>
          <a:xfrm>
            <a:off x="2691125" y="199475"/>
            <a:ext cx="6369001" cy="4744528"/>
          </a:xfrm>
          <a:prstGeom prst="rect">
            <a:avLst/>
          </a:prstGeom>
          <a:noFill/>
          <a:ln>
            <a:noFill/>
          </a:ln>
        </p:spPr>
      </p:pic>
      <p:sp>
        <p:nvSpPr>
          <p:cNvPr id="207" name="Google Shape;207;p40"/>
          <p:cNvSpPr/>
          <p:nvPr/>
        </p:nvSpPr>
        <p:spPr>
          <a:xfrm>
            <a:off x="4919875" y="3871600"/>
            <a:ext cx="922500" cy="5451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 name="Google Shape;208;p40"/>
          <p:cNvSpPr/>
          <p:nvPr/>
        </p:nvSpPr>
        <p:spPr>
          <a:xfrm>
            <a:off x="7504250" y="3871600"/>
            <a:ext cx="922500" cy="5451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D966"/>
        </a:solidFill>
      </p:bgPr>
    </p:bg>
    <p:spTree>
      <p:nvGrpSpPr>
        <p:cNvPr id="212" name="Shape 212"/>
        <p:cNvGrpSpPr/>
        <p:nvPr/>
      </p:nvGrpSpPr>
      <p:grpSpPr>
        <a:xfrm>
          <a:off x="0" y="0"/>
          <a:ext cx="0" cy="0"/>
          <a:chOff x="0" y="0"/>
          <a:chExt cx="0" cy="0"/>
        </a:xfrm>
      </p:grpSpPr>
      <p:sp>
        <p:nvSpPr>
          <p:cNvPr id="213" name="Google Shape;213;p41"/>
          <p:cNvSpPr txBox="1"/>
          <p:nvPr>
            <p:ph type="ctrTitle"/>
          </p:nvPr>
        </p:nvSpPr>
        <p:spPr>
          <a:xfrm>
            <a:off x="0" y="278225"/>
            <a:ext cx="2622600" cy="923700"/>
          </a:xfrm>
          <a:prstGeom prst="rect">
            <a:avLst/>
          </a:prstGeom>
          <a:solidFill>
            <a:srgbClr val="FFFFFF"/>
          </a:solidFill>
        </p:spPr>
        <p:txBody>
          <a:bodyPr anchorCtr="0" anchor="b" bIns="91425" lIns="91425" spcFirstLastPara="1" rIns="91425" wrap="square" tIns="91425">
            <a:noAutofit/>
          </a:bodyPr>
          <a:lstStyle/>
          <a:p>
            <a:pPr indent="0" lvl="0" marL="0" rtl="0" algn="ctr">
              <a:spcBef>
                <a:spcPts val="0"/>
              </a:spcBef>
              <a:spcAft>
                <a:spcPts val="0"/>
              </a:spcAft>
              <a:buNone/>
            </a:pPr>
            <a:r>
              <a:rPr lang="en-GB" sz="3000"/>
              <a:t>Grammar</a:t>
            </a:r>
            <a:endParaRPr sz="3000"/>
          </a:p>
        </p:txBody>
      </p:sp>
      <p:pic>
        <p:nvPicPr>
          <p:cNvPr id="214" name="Google Shape;214;p41"/>
          <p:cNvPicPr preferRelativeResize="0"/>
          <p:nvPr/>
        </p:nvPicPr>
        <p:blipFill>
          <a:blip r:embed="rId3">
            <a:alphaModFix/>
          </a:blip>
          <a:stretch>
            <a:fillRect/>
          </a:stretch>
        </p:blipFill>
        <p:spPr>
          <a:xfrm>
            <a:off x="2775000" y="152400"/>
            <a:ext cx="6216602" cy="4632594"/>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D966"/>
        </a:solidFill>
      </p:bgPr>
    </p:bg>
    <p:spTree>
      <p:nvGrpSpPr>
        <p:cNvPr id="218" name="Shape 218"/>
        <p:cNvGrpSpPr/>
        <p:nvPr/>
      </p:nvGrpSpPr>
      <p:grpSpPr>
        <a:xfrm>
          <a:off x="0" y="0"/>
          <a:ext cx="0" cy="0"/>
          <a:chOff x="0" y="0"/>
          <a:chExt cx="0" cy="0"/>
        </a:xfrm>
      </p:grpSpPr>
      <p:sp>
        <p:nvSpPr>
          <p:cNvPr id="219" name="Google Shape;219;p42"/>
          <p:cNvSpPr txBox="1"/>
          <p:nvPr>
            <p:ph type="ctrTitle"/>
          </p:nvPr>
        </p:nvSpPr>
        <p:spPr>
          <a:xfrm>
            <a:off x="154750" y="82550"/>
            <a:ext cx="3543600" cy="714000"/>
          </a:xfrm>
          <a:prstGeom prst="rect">
            <a:avLst/>
          </a:prstGeom>
          <a:solidFill>
            <a:srgbClr val="FFFFFF"/>
          </a:solidFill>
        </p:spPr>
        <p:txBody>
          <a:bodyPr anchorCtr="0" anchor="b" bIns="91425" lIns="91425" spcFirstLastPara="1" rIns="91425" wrap="square" tIns="91425">
            <a:noAutofit/>
          </a:bodyPr>
          <a:lstStyle/>
          <a:p>
            <a:pPr indent="0" lvl="0" marL="0" rtl="0" algn="ctr">
              <a:spcBef>
                <a:spcPts val="0"/>
              </a:spcBef>
              <a:spcAft>
                <a:spcPts val="0"/>
              </a:spcAft>
              <a:buNone/>
            </a:pPr>
            <a:r>
              <a:rPr lang="en-GB" sz="4800"/>
              <a:t>Grammar</a:t>
            </a:r>
            <a:endParaRPr sz="4800"/>
          </a:p>
        </p:txBody>
      </p:sp>
      <p:sp>
        <p:nvSpPr>
          <p:cNvPr id="220" name="Google Shape;220;p42"/>
          <p:cNvSpPr txBox="1"/>
          <p:nvPr/>
        </p:nvSpPr>
        <p:spPr>
          <a:xfrm>
            <a:off x="4221025" y="82550"/>
            <a:ext cx="4724400" cy="714000"/>
          </a:xfrm>
          <a:prstGeom prst="rect">
            <a:avLst/>
          </a:prstGeom>
          <a:solidFill>
            <a:srgbClr val="FFFFFF"/>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u="sng"/>
              <a:t>Teacher Notes:</a:t>
            </a:r>
            <a:endParaRPr b="1" u="sng"/>
          </a:p>
          <a:p>
            <a:pPr indent="0" lvl="0" marL="0" rtl="0" algn="l">
              <a:spcBef>
                <a:spcPts val="0"/>
              </a:spcBef>
              <a:spcAft>
                <a:spcPts val="0"/>
              </a:spcAft>
              <a:buNone/>
            </a:pPr>
            <a:r>
              <a:rPr b="1" lang="en-GB"/>
              <a:t>Now see if you can do today's grammar challenge.</a:t>
            </a:r>
            <a:endParaRPr b="1"/>
          </a:p>
        </p:txBody>
      </p:sp>
      <p:pic>
        <p:nvPicPr>
          <p:cNvPr id="221" name="Google Shape;221;p42"/>
          <p:cNvPicPr preferRelativeResize="0"/>
          <p:nvPr/>
        </p:nvPicPr>
        <p:blipFill rotWithShape="1">
          <a:blip r:embed="rId3">
            <a:alphaModFix/>
          </a:blip>
          <a:srcRect b="0" l="0" r="0" t="0"/>
          <a:stretch/>
        </p:blipFill>
        <p:spPr>
          <a:xfrm>
            <a:off x="1817000" y="885950"/>
            <a:ext cx="5778575" cy="410515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25" name="Shape 225"/>
        <p:cNvGrpSpPr/>
        <p:nvPr/>
      </p:nvGrpSpPr>
      <p:grpSpPr>
        <a:xfrm>
          <a:off x="0" y="0"/>
          <a:ext cx="0" cy="0"/>
          <a:chOff x="0" y="0"/>
          <a:chExt cx="0" cy="0"/>
        </a:xfrm>
      </p:grpSpPr>
      <p:sp>
        <p:nvSpPr>
          <p:cNvPr id="226" name="Google Shape;226;p43"/>
          <p:cNvSpPr txBox="1"/>
          <p:nvPr>
            <p:ph type="ctrTitle"/>
          </p:nvPr>
        </p:nvSpPr>
        <p:spPr>
          <a:xfrm>
            <a:off x="311700" y="744575"/>
            <a:ext cx="8520600" cy="1125000"/>
          </a:xfrm>
          <a:prstGeom prst="rect">
            <a:avLst/>
          </a:prstGeom>
          <a:solidFill>
            <a:srgbClr val="FFFFFF"/>
          </a:solidFill>
        </p:spPr>
        <p:txBody>
          <a:bodyPr anchorCtr="0" anchor="b" bIns="91425" lIns="91425" spcFirstLastPara="1" rIns="91425" wrap="square" tIns="91425">
            <a:noAutofit/>
          </a:bodyPr>
          <a:lstStyle/>
          <a:p>
            <a:pPr indent="0" lvl="0" marL="0" rtl="0" algn="ctr">
              <a:spcBef>
                <a:spcPts val="0"/>
              </a:spcBef>
              <a:spcAft>
                <a:spcPts val="0"/>
              </a:spcAft>
              <a:buNone/>
            </a:pPr>
            <a:r>
              <a:rPr lang="en-GB"/>
              <a:t>Creative Writing Lesson 3</a:t>
            </a:r>
            <a:endParaRPr/>
          </a:p>
        </p:txBody>
      </p:sp>
      <p:sp>
        <p:nvSpPr>
          <p:cNvPr id="227" name="Google Shape;227;p43"/>
          <p:cNvSpPr txBox="1"/>
          <p:nvPr>
            <p:ph idx="1" type="subTitle"/>
          </p:nvPr>
        </p:nvSpPr>
        <p:spPr>
          <a:xfrm>
            <a:off x="311700" y="1995500"/>
            <a:ext cx="8520600" cy="30561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GB" sz="2400"/>
              <a:t>Today we will be our last creative writing session for this week.  I hope you have enjoyed it so far. As we begin this lesson, remember our writing targets: </a:t>
            </a:r>
            <a:endParaRPr sz="2400"/>
          </a:p>
          <a:p>
            <a:pPr indent="0" lvl="0" marL="0" rtl="0" algn="ctr">
              <a:spcBef>
                <a:spcPts val="0"/>
              </a:spcBef>
              <a:spcAft>
                <a:spcPts val="0"/>
              </a:spcAft>
              <a:buNone/>
            </a:pPr>
            <a:r>
              <a:rPr lang="en-GB" sz="2400"/>
              <a:t> </a:t>
            </a:r>
            <a:endParaRPr sz="2400"/>
          </a:p>
          <a:p>
            <a:pPr indent="-381000" lvl="0" marL="457200" rtl="0" algn="l">
              <a:spcBef>
                <a:spcPts val="0"/>
              </a:spcBef>
              <a:spcAft>
                <a:spcPts val="0"/>
              </a:spcAft>
              <a:buSzPts val="2400"/>
              <a:buChar char="●"/>
            </a:pPr>
            <a:r>
              <a:rPr lang="en-GB" sz="2400"/>
              <a:t>Vocabulary </a:t>
            </a:r>
            <a:endParaRPr sz="2400"/>
          </a:p>
          <a:p>
            <a:pPr indent="-381000" lvl="0" marL="457200" rtl="0" algn="l">
              <a:spcBef>
                <a:spcPts val="0"/>
              </a:spcBef>
              <a:spcAft>
                <a:spcPts val="0"/>
              </a:spcAft>
              <a:buSzPts val="2400"/>
              <a:buChar char="●"/>
            </a:pPr>
            <a:r>
              <a:rPr lang="en-GB" sz="2400"/>
              <a:t>Range of punctuation and sentence types</a:t>
            </a:r>
            <a:endParaRPr sz="2400"/>
          </a:p>
          <a:p>
            <a:pPr indent="-381000" lvl="0" marL="457200" rtl="0" algn="l">
              <a:spcBef>
                <a:spcPts val="0"/>
              </a:spcBef>
              <a:spcAft>
                <a:spcPts val="0"/>
              </a:spcAft>
              <a:buSzPts val="2400"/>
              <a:buChar char="●"/>
            </a:pPr>
            <a:r>
              <a:rPr lang="en-GB" sz="2400"/>
              <a:t>Cohesion</a:t>
            </a:r>
            <a:endParaRPr sz="2400"/>
          </a:p>
          <a:p>
            <a:pPr indent="-381000" lvl="0" marL="457200" rtl="0" algn="l">
              <a:spcBef>
                <a:spcPts val="0"/>
              </a:spcBef>
              <a:spcAft>
                <a:spcPts val="0"/>
              </a:spcAft>
              <a:buSzPts val="2400"/>
              <a:buChar char="●"/>
            </a:pPr>
            <a:r>
              <a:rPr lang="en-GB" sz="2400"/>
              <a:t>Awareness of Reader - Show not tell</a:t>
            </a:r>
            <a:endParaRPr sz="2400"/>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31" name="Shape 231"/>
        <p:cNvGrpSpPr/>
        <p:nvPr/>
      </p:nvGrpSpPr>
      <p:grpSpPr>
        <a:xfrm>
          <a:off x="0" y="0"/>
          <a:ext cx="0" cy="0"/>
          <a:chOff x="0" y="0"/>
          <a:chExt cx="0" cy="0"/>
        </a:xfrm>
      </p:grpSpPr>
      <p:sp>
        <p:nvSpPr>
          <p:cNvPr id="232" name="Google Shape;232;p44"/>
          <p:cNvSpPr txBox="1"/>
          <p:nvPr>
            <p:ph type="ctrTitle"/>
          </p:nvPr>
        </p:nvSpPr>
        <p:spPr>
          <a:xfrm>
            <a:off x="1040475" y="230375"/>
            <a:ext cx="6780000" cy="504600"/>
          </a:xfrm>
          <a:prstGeom prst="rect">
            <a:avLst/>
          </a:prstGeom>
          <a:solidFill>
            <a:srgbClr val="FFFFFF"/>
          </a:solidFill>
        </p:spPr>
        <p:txBody>
          <a:bodyPr anchorCtr="0" anchor="b" bIns="91425" lIns="91425" spcFirstLastPara="1" rIns="91425" wrap="square" tIns="91425">
            <a:noAutofit/>
          </a:bodyPr>
          <a:lstStyle/>
          <a:p>
            <a:pPr indent="0" lvl="0" marL="0" rtl="0" algn="ctr">
              <a:spcBef>
                <a:spcPts val="0"/>
              </a:spcBef>
              <a:spcAft>
                <a:spcPts val="0"/>
              </a:spcAft>
              <a:buNone/>
            </a:pPr>
            <a:r>
              <a:rPr lang="en-GB" sz="3000"/>
              <a:t>Creative Writing Lesson 3</a:t>
            </a:r>
            <a:endParaRPr sz="3000"/>
          </a:p>
        </p:txBody>
      </p:sp>
      <p:sp>
        <p:nvSpPr>
          <p:cNvPr id="233" name="Google Shape;233;p44"/>
          <p:cNvSpPr txBox="1"/>
          <p:nvPr/>
        </p:nvSpPr>
        <p:spPr>
          <a:xfrm>
            <a:off x="238250" y="779025"/>
            <a:ext cx="1550700" cy="3936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u="sng"/>
              <a:t>Teacher Notes</a:t>
            </a:r>
            <a:endParaRPr b="1" u="sng"/>
          </a:p>
          <a:p>
            <a:pPr indent="0" lvl="0" marL="0" rtl="0" algn="l">
              <a:spcBef>
                <a:spcPts val="0"/>
              </a:spcBef>
              <a:spcAft>
                <a:spcPts val="0"/>
              </a:spcAft>
              <a:buNone/>
            </a:pPr>
            <a:r>
              <a:rPr lang="en-GB"/>
              <a:t>Watch the video to remind yourself of the content - Ride of Passage.</a:t>
            </a:r>
            <a:endParaRPr/>
          </a:p>
          <a:p>
            <a:pPr indent="0" lvl="0" marL="0" rtl="0" algn="l">
              <a:spcBef>
                <a:spcPts val="0"/>
              </a:spcBef>
              <a:spcAft>
                <a:spcPts val="0"/>
              </a:spcAft>
              <a:buNone/>
            </a:pPr>
            <a:r>
              <a:t/>
            </a:r>
            <a:endParaRPr/>
          </a:p>
          <a:p>
            <a:pPr indent="0" lvl="0" marL="0" rtl="0" algn="l">
              <a:spcBef>
                <a:spcPts val="0"/>
              </a:spcBef>
              <a:spcAft>
                <a:spcPts val="0"/>
              </a:spcAft>
              <a:buNone/>
            </a:pPr>
            <a:r>
              <a:rPr lang="en-GB"/>
              <a:t>Click on the image and you should be directed to a Youtube video.</a:t>
            </a:r>
            <a:endParaRPr/>
          </a:p>
          <a:p>
            <a:pPr indent="0" lvl="0" marL="0" rtl="0" algn="l">
              <a:spcBef>
                <a:spcPts val="0"/>
              </a:spcBef>
              <a:spcAft>
                <a:spcPts val="0"/>
              </a:spcAft>
              <a:buNone/>
            </a:pPr>
            <a:r>
              <a:t/>
            </a:r>
            <a:endParaRPr/>
          </a:p>
          <a:p>
            <a:pPr indent="0" lvl="0" marL="0" rtl="0" algn="l">
              <a:spcBef>
                <a:spcPts val="0"/>
              </a:spcBef>
              <a:spcAft>
                <a:spcPts val="0"/>
              </a:spcAft>
              <a:buNone/>
            </a:pPr>
            <a:r>
              <a:rPr lang="en-GB"/>
              <a:t>Otherwise click on the URL below:</a:t>
            </a:r>
            <a:endParaRPr/>
          </a:p>
          <a:p>
            <a:pPr indent="0" lvl="0" marL="0" rtl="0" algn="l">
              <a:spcBef>
                <a:spcPts val="0"/>
              </a:spcBef>
              <a:spcAft>
                <a:spcPts val="0"/>
              </a:spcAft>
              <a:buNone/>
            </a:pPr>
            <a:r>
              <a:t/>
            </a:r>
            <a:endParaRPr/>
          </a:p>
          <a:p>
            <a:pPr indent="0" lvl="0" marL="0" rtl="0" algn="l">
              <a:spcBef>
                <a:spcPts val="0"/>
              </a:spcBef>
              <a:spcAft>
                <a:spcPts val="0"/>
              </a:spcAft>
              <a:buNone/>
            </a:pPr>
            <a:r>
              <a:rPr lang="en-GB" sz="1100" u="sng">
                <a:solidFill>
                  <a:schemeClr val="hlink"/>
                </a:solidFill>
                <a:hlinkClick r:id="rId3"/>
              </a:rPr>
              <a:t>https://www.youtube.com/watch?v=29fIGIr0cuQ&amp;t=102s</a:t>
            </a:r>
            <a:endParaRPr/>
          </a:p>
          <a:p>
            <a:pPr indent="0" lvl="0" marL="0" rtl="0" algn="l">
              <a:spcBef>
                <a:spcPts val="0"/>
              </a:spcBef>
              <a:spcAft>
                <a:spcPts val="0"/>
              </a:spcAft>
              <a:buNone/>
            </a:pPr>
            <a:r>
              <a:rPr lang="en-GB"/>
              <a:t> </a:t>
            </a:r>
            <a:endParaRPr/>
          </a:p>
        </p:txBody>
      </p:sp>
      <p:pic>
        <p:nvPicPr>
          <p:cNvPr id="234" name="Google Shape;234;p44">
            <a:hlinkClick r:id="rId4"/>
          </p:cNvPr>
          <p:cNvPicPr preferRelativeResize="0"/>
          <p:nvPr/>
        </p:nvPicPr>
        <p:blipFill>
          <a:blip r:embed="rId5">
            <a:alphaModFix/>
          </a:blip>
          <a:stretch>
            <a:fillRect/>
          </a:stretch>
        </p:blipFill>
        <p:spPr>
          <a:xfrm>
            <a:off x="1789025" y="971475"/>
            <a:ext cx="7050175" cy="3936069"/>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38" name="Shape 238"/>
        <p:cNvGrpSpPr/>
        <p:nvPr/>
      </p:nvGrpSpPr>
      <p:grpSpPr>
        <a:xfrm>
          <a:off x="0" y="0"/>
          <a:ext cx="0" cy="0"/>
          <a:chOff x="0" y="0"/>
          <a:chExt cx="0" cy="0"/>
        </a:xfrm>
      </p:grpSpPr>
      <p:sp>
        <p:nvSpPr>
          <p:cNvPr id="239" name="Google Shape;239;p45"/>
          <p:cNvSpPr txBox="1"/>
          <p:nvPr>
            <p:ph type="ctrTitle"/>
          </p:nvPr>
        </p:nvSpPr>
        <p:spPr>
          <a:xfrm>
            <a:off x="1040475" y="230375"/>
            <a:ext cx="6780000" cy="504600"/>
          </a:xfrm>
          <a:prstGeom prst="rect">
            <a:avLst/>
          </a:prstGeom>
          <a:solidFill>
            <a:srgbClr val="FFFFFF"/>
          </a:solidFill>
        </p:spPr>
        <p:txBody>
          <a:bodyPr anchorCtr="0" anchor="b" bIns="91425" lIns="91425" spcFirstLastPara="1" rIns="91425" wrap="square" tIns="91425">
            <a:noAutofit/>
          </a:bodyPr>
          <a:lstStyle/>
          <a:p>
            <a:pPr indent="0" lvl="0" marL="0" rtl="0" algn="ctr">
              <a:spcBef>
                <a:spcPts val="0"/>
              </a:spcBef>
              <a:spcAft>
                <a:spcPts val="0"/>
              </a:spcAft>
              <a:buNone/>
            </a:pPr>
            <a:r>
              <a:rPr lang="en-GB" sz="3000"/>
              <a:t>Creative Writing Lesson 3</a:t>
            </a:r>
            <a:endParaRPr sz="3000"/>
          </a:p>
        </p:txBody>
      </p:sp>
      <p:sp>
        <p:nvSpPr>
          <p:cNvPr id="240" name="Google Shape;240;p45"/>
          <p:cNvSpPr txBox="1"/>
          <p:nvPr/>
        </p:nvSpPr>
        <p:spPr>
          <a:xfrm>
            <a:off x="742775" y="1100925"/>
            <a:ext cx="1836000" cy="3936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u="sng"/>
              <a:t>Teacher Notes</a:t>
            </a:r>
            <a:endParaRPr b="1" u="sng"/>
          </a:p>
          <a:p>
            <a:pPr indent="0" lvl="0" marL="0" rtl="0" algn="l">
              <a:spcBef>
                <a:spcPts val="0"/>
              </a:spcBef>
              <a:spcAft>
                <a:spcPts val="0"/>
              </a:spcAft>
              <a:buNone/>
            </a:pPr>
            <a:r>
              <a:rPr lang="en-GB"/>
              <a:t>Look at the image of the main character. Your task is to write down everything you can see in this picture. </a:t>
            </a:r>
            <a:endParaRPr/>
          </a:p>
          <a:p>
            <a:pPr indent="0" lvl="0" marL="0" rtl="0" algn="l">
              <a:spcBef>
                <a:spcPts val="0"/>
              </a:spcBef>
              <a:spcAft>
                <a:spcPts val="0"/>
              </a:spcAft>
              <a:buNone/>
            </a:pPr>
            <a:r>
              <a:t/>
            </a:r>
            <a:endParaRPr/>
          </a:p>
          <a:p>
            <a:pPr indent="0" lvl="0" marL="0" rtl="0" algn="l">
              <a:spcBef>
                <a:spcPts val="0"/>
              </a:spcBef>
              <a:spcAft>
                <a:spcPts val="0"/>
              </a:spcAft>
              <a:buNone/>
            </a:pPr>
            <a:r>
              <a:rPr lang="en-GB"/>
              <a:t>Where possible, try to use high-level vocabulary and figurative language.</a:t>
            </a:r>
            <a:r>
              <a:rPr b="1" lang="en-GB" u="sng"/>
              <a:t> </a:t>
            </a:r>
            <a:endParaRPr b="1" u="sng"/>
          </a:p>
          <a:p>
            <a:pPr indent="0" lvl="0" marL="0" rtl="0" algn="l">
              <a:spcBef>
                <a:spcPts val="0"/>
              </a:spcBef>
              <a:spcAft>
                <a:spcPts val="0"/>
              </a:spcAft>
              <a:buNone/>
            </a:pPr>
            <a:r>
              <a:t/>
            </a:r>
            <a:endParaRPr/>
          </a:p>
          <a:p>
            <a:pPr indent="0" lvl="0" marL="0" rtl="0" algn="l">
              <a:spcBef>
                <a:spcPts val="0"/>
              </a:spcBef>
              <a:spcAft>
                <a:spcPts val="0"/>
              </a:spcAft>
              <a:buNone/>
            </a:pPr>
            <a:r>
              <a:rPr lang="en-GB"/>
              <a:t> </a:t>
            </a:r>
            <a:endParaRPr/>
          </a:p>
        </p:txBody>
      </p:sp>
      <p:pic>
        <p:nvPicPr>
          <p:cNvPr id="241" name="Google Shape;241;p45"/>
          <p:cNvPicPr preferRelativeResize="0"/>
          <p:nvPr/>
        </p:nvPicPr>
        <p:blipFill rotWithShape="1">
          <a:blip r:embed="rId3">
            <a:alphaModFix/>
          </a:blip>
          <a:srcRect b="16819" l="28988" r="4571" t="0"/>
          <a:stretch/>
        </p:blipFill>
        <p:spPr>
          <a:xfrm>
            <a:off x="3983425" y="892900"/>
            <a:ext cx="2012675" cy="3357700"/>
          </a:xfrm>
          <a:prstGeom prst="rect">
            <a:avLst/>
          </a:prstGeom>
          <a:noFill/>
          <a:ln>
            <a:noFill/>
          </a:ln>
        </p:spPr>
      </p:pic>
      <p:sp>
        <p:nvSpPr>
          <p:cNvPr id="242" name="Google Shape;242;p45"/>
          <p:cNvSpPr/>
          <p:nvPr/>
        </p:nvSpPr>
        <p:spPr>
          <a:xfrm>
            <a:off x="3230100" y="3695025"/>
            <a:ext cx="1341900" cy="13419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GB"/>
              <a:t>Calloused feet, that are stained with dirt.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46" name="Shape 246"/>
        <p:cNvGrpSpPr/>
        <p:nvPr/>
      </p:nvGrpSpPr>
      <p:grpSpPr>
        <a:xfrm>
          <a:off x="0" y="0"/>
          <a:ext cx="0" cy="0"/>
          <a:chOff x="0" y="0"/>
          <a:chExt cx="0" cy="0"/>
        </a:xfrm>
      </p:grpSpPr>
      <p:sp>
        <p:nvSpPr>
          <p:cNvPr id="247" name="Google Shape;247;p46"/>
          <p:cNvSpPr txBox="1"/>
          <p:nvPr>
            <p:ph type="ctrTitle"/>
          </p:nvPr>
        </p:nvSpPr>
        <p:spPr>
          <a:xfrm>
            <a:off x="1124325" y="76625"/>
            <a:ext cx="6780000" cy="504600"/>
          </a:xfrm>
          <a:prstGeom prst="rect">
            <a:avLst/>
          </a:prstGeom>
          <a:solidFill>
            <a:srgbClr val="FFFFFF"/>
          </a:solidFill>
        </p:spPr>
        <p:txBody>
          <a:bodyPr anchorCtr="0" anchor="b" bIns="91425" lIns="91425" spcFirstLastPara="1" rIns="91425" wrap="square" tIns="91425">
            <a:noAutofit/>
          </a:bodyPr>
          <a:lstStyle/>
          <a:p>
            <a:pPr indent="0" lvl="0" marL="0" rtl="0" algn="ctr">
              <a:spcBef>
                <a:spcPts val="0"/>
              </a:spcBef>
              <a:spcAft>
                <a:spcPts val="0"/>
              </a:spcAft>
              <a:buNone/>
            </a:pPr>
            <a:r>
              <a:rPr lang="en-GB" sz="3000"/>
              <a:t>Creative Writing Lesson 3</a:t>
            </a:r>
            <a:endParaRPr sz="3000"/>
          </a:p>
        </p:txBody>
      </p:sp>
      <p:sp>
        <p:nvSpPr>
          <p:cNvPr id="248" name="Google Shape;248;p46"/>
          <p:cNvSpPr txBox="1"/>
          <p:nvPr/>
        </p:nvSpPr>
        <p:spPr>
          <a:xfrm>
            <a:off x="742775" y="1100925"/>
            <a:ext cx="2472000" cy="3936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u="sng"/>
              <a:t>Teacher Notes</a:t>
            </a:r>
            <a:endParaRPr b="1" u="sng"/>
          </a:p>
          <a:p>
            <a:pPr indent="0" lvl="0" marL="0" rtl="0" algn="l">
              <a:spcBef>
                <a:spcPts val="0"/>
              </a:spcBef>
              <a:spcAft>
                <a:spcPts val="0"/>
              </a:spcAft>
              <a:buNone/>
            </a:pPr>
            <a:r>
              <a:t/>
            </a:r>
            <a:endParaRPr b="1" u="sng"/>
          </a:p>
          <a:p>
            <a:pPr indent="0" lvl="0" marL="0" rtl="0" algn="l">
              <a:spcBef>
                <a:spcPts val="0"/>
              </a:spcBef>
              <a:spcAft>
                <a:spcPts val="0"/>
              </a:spcAft>
              <a:buNone/>
            </a:pPr>
            <a:r>
              <a:rPr lang="en-GB"/>
              <a:t>Using</a:t>
            </a:r>
            <a:r>
              <a:rPr lang="en-GB"/>
              <a:t> the table as support, can you come up with one idea of how the main character may act that could show the reader how he is feeling, rather than telling them. </a:t>
            </a:r>
            <a:endParaRPr/>
          </a:p>
          <a:p>
            <a:pPr indent="0" lvl="0" marL="0" rtl="0" algn="l">
              <a:spcBef>
                <a:spcPts val="0"/>
              </a:spcBef>
              <a:spcAft>
                <a:spcPts val="0"/>
              </a:spcAft>
              <a:buNone/>
            </a:pPr>
            <a:r>
              <a:t/>
            </a:r>
            <a:endParaRPr/>
          </a:p>
          <a:p>
            <a:pPr indent="0" lvl="0" marL="0" rtl="0" algn="l">
              <a:spcBef>
                <a:spcPts val="0"/>
              </a:spcBef>
              <a:spcAft>
                <a:spcPts val="0"/>
              </a:spcAft>
              <a:buClr>
                <a:schemeClr val="dk1"/>
              </a:buClr>
              <a:buSzPts val="1100"/>
              <a:buFont typeface="Arial"/>
              <a:buNone/>
            </a:pPr>
            <a:r>
              <a:rPr lang="en-GB"/>
              <a:t>Think about their body language and movements. One example is done for you.</a:t>
            </a:r>
            <a:endParaRPr/>
          </a:p>
          <a:p>
            <a:pPr indent="0" lvl="0" marL="0" rtl="0" algn="l">
              <a:spcBef>
                <a:spcPts val="0"/>
              </a:spcBef>
              <a:spcAft>
                <a:spcPts val="0"/>
              </a:spcAft>
              <a:buClr>
                <a:schemeClr val="dk1"/>
              </a:buClr>
              <a:buSzPts val="1100"/>
              <a:buFont typeface="Arial"/>
              <a:buNone/>
            </a:pPr>
            <a:r>
              <a:t/>
            </a:r>
            <a:endParaRPr b="1" u="sng"/>
          </a:p>
          <a:p>
            <a:pPr indent="0" lvl="0" marL="0" rtl="0" algn="l">
              <a:spcBef>
                <a:spcPts val="0"/>
              </a:spcBef>
              <a:spcAft>
                <a:spcPts val="0"/>
              </a:spcAft>
              <a:buNone/>
            </a:pPr>
            <a:r>
              <a:t/>
            </a:r>
            <a:endParaRPr b="1" u="sng"/>
          </a:p>
          <a:p>
            <a:pPr indent="0" lvl="0" marL="0" rtl="0" algn="l">
              <a:spcBef>
                <a:spcPts val="0"/>
              </a:spcBef>
              <a:spcAft>
                <a:spcPts val="0"/>
              </a:spcAft>
              <a:buNone/>
            </a:pPr>
            <a:r>
              <a:t/>
            </a:r>
            <a:endParaRPr b="1" u="sng"/>
          </a:p>
          <a:p>
            <a:pPr indent="0" lvl="0" marL="0" rtl="0" algn="l">
              <a:spcBef>
                <a:spcPts val="0"/>
              </a:spcBef>
              <a:spcAft>
                <a:spcPts val="0"/>
              </a:spcAft>
              <a:buNone/>
            </a:pPr>
            <a:r>
              <a:t/>
            </a:r>
            <a:endParaRPr/>
          </a:p>
          <a:p>
            <a:pPr indent="0" lvl="0" marL="0" rtl="0" algn="l">
              <a:spcBef>
                <a:spcPts val="0"/>
              </a:spcBef>
              <a:spcAft>
                <a:spcPts val="0"/>
              </a:spcAft>
              <a:buNone/>
            </a:pPr>
            <a:r>
              <a:rPr lang="en-GB"/>
              <a:t> </a:t>
            </a:r>
            <a:endParaRPr/>
          </a:p>
        </p:txBody>
      </p:sp>
      <p:grpSp>
        <p:nvGrpSpPr>
          <p:cNvPr id="249" name="Google Shape;249;p46"/>
          <p:cNvGrpSpPr/>
          <p:nvPr/>
        </p:nvGrpSpPr>
        <p:grpSpPr>
          <a:xfrm>
            <a:off x="3793425" y="719650"/>
            <a:ext cx="4676575" cy="4423850"/>
            <a:chOff x="3793425" y="719650"/>
            <a:chExt cx="4676575" cy="4423850"/>
          </a:xfrm>
        </p:grpSpPr>
        <p:pic>
          <p:nvPicPr>
            <p:cNvPr id="250" name="Google Shape;250;p46"/>
            <p:cNvPicPr preferRelativeResize="0"/>
            <p:nvPr/>
          </p:nvPicPr>
          <p:blipFill>
            <a:blip r:embed="rId3">
              <a:alphaModFix/>
            </a:blip>
            <a:stretch>
              <a:fillRect/>
            </a:stretch>
          </p:blipFill>
          <p:spPr>
            <a:xfrm>
              <a:off x="3793425" y="719650"/>
              <a:ext cx="4676575" cy="4423850"/>
            </a:xfrm>
            <a:prstGeom prst="rect">
              <a:avLst/>
            </a:prstGeom>
            <a:noFill/>
            <a:ln>
              <a:noFill/>
            </a:ln>
          </p:spPr>
        </p:pic>
        <p:sp>
          <p:nvSpPr>
            <p:cNvPr id="251" name="Google Shape;251;p46"/>
            <p:cNvSpPr txBox="1"/>
            <p:nvPr/>
          </p:nvSpPr>
          <p:spPr>
            <a:xfrm>
              <a:off x="3857625" y="1146100"/>
              <a:ext cx="1453500" cy="1719300"/>
            </a:xfrm>
            <a:prstGeom prst="rect">
              <a:avLst/>
            </a:prstGeom>
            <a:solidFill>
              <a:srgbClr val="FFFFFF"/>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The boys body slumped and he let out a sigh.</a:t>
              </a:r>
              <a:endParaRPr/>
            </a:p>
          </p:txBody>
        </p:sp>
      </p:gr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55" name="Shape 255"/>
        <p:cNvGrpSpPr/>
        <p:nvPr/>
      </p:nvGrpSpPr>
      <p:grpSpPr>
        <a:xfrm>
          <a:off x="0" y="0"/>
          <a:ext cx="0" cy="0"/>
          <a:chOff x="0" y="0"/>
          <a:chExt cx="0" cy="0"/>
        </a:xfrm>
      </p:grpSpPr>
      <p:sp>
        <p:nvSpPr>
          <p:cNvPr id="256" name="Google Shape;256;p47"/>
          <p:cNvSpPr txBox="1"/>
          <p:nvPr>
            <p:ph type="ctrTitle"/>
          </p:nvPr>
        </p:nvSpPr>
        <p:spPr>
          <a:xfrm>
            <a:off x="1264550" y="128900"/>
            <a:ext cx="6780000" cy="504600"/>
          </a:xfrm>
          <a:prstGeom prst="rect">
            <a:avLst/>
          </a:prstGeom>
          <a:solidFill>
            <a:srgbClr val="FFFFFF"/>
          </a:solidFill>
        </p:spPr>
        <p:txBody>
          <a:bodyPr anchorCtr="0" anchor="b" bIns="91425" lIns="91425" spcFirstLastPara="1" rIns="91425" wrap="square" tIns="91425">
            <a:noAutofit/>
          </a:bodyPr>
          <a:lstStyle/>
          <a:p>
            <a:pPr indent="0" lvl="0" marL="0" rtl="0" algn="ctr">
              <a:spcBef>
                <a:spcPts val="0"/>
              </a:spcBef>
              <a:spcAft>
                <a:spcPts val="0"/>
              </a:spcAft>
              <a:buNone/>
            </a:pPr>
            <a:r>
              <a:rPr lang="en-GB" sz="3000"/>
              <a:t>Creative Writing Lesson 3</a:t>
            </a:r>
            <a:endParaRPr sz="3000"/>
          </a:p>
        </p:txBody>
      </p:sp>
      <p:sp>
        <p:nvSpPr>
          <p:cNvPr id="257" name="Google Shape;257;p47"/>
          <p:cNvSpPr txBox="1"/>
          <p:nvPr/>
        </p:nvSpPr>
        <p:spPr>
          <a:xfrm>
            <a:off x="577975" y="899800"/>
            <a:ext cx="7592700" cy="3801300"/>
          </a:xfrm>
          <a:prstGeom prst="rect">
            <a:avLst/>
          </a:prstGeom>
          <a:solidFill>
            <a:srgbClr val="FFFFFF"/>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u="sng"/>
              <a:t>Teacher Notes</a:t>
            </a:r>
            <a:endParaRPr b="1" u="sng"/>
          </a:p>
          <a:p>
            <a:pPr indent="0" lvl="0" marL="0" rtl="0" algn="l">
              <a:spcBef>
                <a:spcPts val="0"/>
              </a:spcBef>
              <a:spcAft>
                <a:spcPts val="0"/>
              </a:spcAft>
              <a:buNone/>
            </a:pPr>
            <a:r>
              <a:t/>
            </a:r>
            <a:endParaRPr b="1" u="sng"/>
          </a:p>
          <a:p>
            <a:pPr indent="0" lvl="0" marL="0" rtl="0" algn="l">
              <a:spcBef>
                <a:spcPts val="0"/>
              </a:spcBef>
              <a:spcAft>
                <a:spcPts val="0"/>
              </a:spcAft>
              <a:buClr>
                <a:schemeClr val="dk1"/>
              </a:buClr>
              <a:buSzPts val="1100"/>
              <a:buFont typeface="Arial"/>
              <a:buNone/>
            </a:pPr>
            <a:r>
              <a:rPr b="1" lang="en-GB" u="sng"/>
              <a:t>Character Description: Similes</a:t>
            </a:r>
            <a:endParaRPr b="1" u="sng"/>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None/>
            </a:pPr>
            <a:r>
              <a:rPr lang="en-GB"/>
              <a:t>Similes use the words “Like” or “As” (Or in some cases, “More… than…” or “Less… than…” </a:t>
            </a:r>
            <a:endParaRPr/>
          </a:p>
          <a:p>
            <a:pPr indent="0" lvl="0" marL="0" rtl="0" algn="l">
              <a:spcBef>
                <a:spcPts val="0"/>
              </a:spcBef>
              <a:spcAft>
                <a:spcPts val="0"/>
              </a:spcAft>
              <a:buNone/>
            </a:pPr>
            <a:r>
              <a:t/>
            </a:r>
            <a:endParaRPr/>
          </a:p>
          <a:p>
            <a:pPr indent="0" lvl="0" marL="0" rtl="0" algn="l">
              <a:spcBef>
                <a:spcPts val="0"/>
              </a:spcBef>
              <a:spcAft>
                <a:spcPts val="0"/>
              </a:spcAft>
              <a:buNone/>
            </a:pPr>
            <a:r>
              <a:rPr lang="en-GB"/>
              <a:t>Look at the different features you have labelled on your image of the boy. Can you write similes to describe the different features?</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rPr b="1" lang="en-GB"/>
              <a:t>Example:</a:t>
            </a:r>
            <a:r>
              <a:rPr lang="en-GB"/>
              <a:t> Simple Sentence:</a:t>
            </a:r>
            <a:endParaRPr/>
          </a:p>
          <a:p>
            <a:pPr indent="0" lvl="0" marL="0" rtl="0" algn="l">
              <a:spcBef>
                <a:spcPts val="0"/>
              </a:spcBef>
              <a:spcAft>
                <a:spcPts val="0"/>
              </a:spcAft>
              <a:buNone/>
            </a:pPr>
            <a:r>
              <a:rPr lang="en-GB"/>
              <a:t>His hair was brown and shaggy.</a:t>
            </a:r>
            <a:endParaRPr/>
          </a:p>
          <a:p>
            <a:pPr indent="0" lvl="0" marL="0" rtl="0" algn="l">
              <a:spcBef>
                <a:spcPts val="0"/>
              </a:spcBef>
              <a:spcAft>
                <a:spcPts val="0"/>
              </a:spcAft>
              <a:buNone/>
            </a:pPr>
            <a:r>
              <a:rPr lang="en-GB"/>
              <a:t> </a:t>
            </a:r>
            <a:endParaRPr/>
          </a:p>
          <a:p>
            <a:pPr indent="0" lvl="0" marL="0" rtl="0" algn="l">
              <a:spcBef>
                <a:spcPts val="0"/>
              </a:spcBef>
              <a:spcAft>
                <a:spcPts val="0"/>
              </a:spcAft>
              <a:buClr>
                <a:schemeClr val="dk1"/>
              </a:buClr>
              <a:buSzPts val="1100"/>
              <a:buFont typeface="Arial"/>
              <a:buNone/>
            </a:pPr>
            <a:r>
              <a:rPr b="1" lang="en-GB"/>
              <a:t>Improved with a simile:</a:t>
            </a:r>
            <a:r>
              <a:rPr lang="en-GB"/>
              <a:t> His hair was as brown and shaggy as a lion’s mane</a:t>
            </a:r>
            <a:endParaRPr/>
          </a:p>
          <a:p>
            <a:pPr indent="0" lvl="0" marL="0" rtl="0" algn="l">
              <a:spcBef>
                <a:spcPts val="0"/>
              </a:spcBef>
              <a:spcAft>
                <a:spcPts val="0"/>
              </a:spcAft>
              <a:buNone/>
            </a:pPr>
            <a:r>
              <a:t/>
            </a:r>
            <a:endParaRPr b="1" u="sng"/>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rPr lang="en-GB"/>
              <a:t>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61" name="Shape 261"/>
        <p:cNvGrpSpPr/>
        <p:nvPr/>
      </p:nvGrpSpPr>
      <p:grpSpPr>
        <a:xfrm>
          <a:off x="0" y="0"/>
          <a:ext cx="0" cy="0"/>
          <a:chOff x="0" y="0"/>
          <a:chExt cx="0" cy="0"/>
        </a:xfrm>
      </p:grpSpPr>
      <p:sp>
        <p:nvSpPr>
          <p:cNvPr id="262" name="Google Shape;262;p48"/>
          <p:cNvSpPr txBox="1"/>
          <p:nvPr>
            <p:ph type="ctrTitle"/>
          </p:nvPr>
        </p:nvSpPr>
        <p:spPr>
          <a:xfrm>
            <a:off x="1124325" y="76625"/>
            <a:ext cx="6780000" cy="504600"/>
          </a:xfrm>
          <a:prstGeom prst="rect">
            <a:avLst/>
          </a:prstGeom>
          <a:solidFill>
            <a:srgbClr val="FFFFFF"/>
          </a:solidFill>
        </p:spPr>
        <p:txBody>
          <a:bodyPr anchorCtr="0" anchor="b" bIns="91425" lIns="91425" spcFirstLastPara="1" rIns="91425" wrap="square" tIns="91425">
            <a:noAutofit/>
          </a:bodyPr>
          <a:lstStyle/>
          <a:p>
            <a:pPr indent="0" lvl="0" marL="0" rtl="0" algn="ctr">
              <a:spcBef>
                <a:spcPts val="0"/>
              </a:spcBef>
              <a:spcAft>
                <a:spcPts val="0"/>
              </a:spcAft>
              <a:buNone/>
            </a:pPr>
            <a:r>
              <a:rPr lang="en-GB" sz="3000"/>
              <a:t>Creative Writing Lesson 3</a:t>
            </a:r>
            <a:endParaRPr sz="3000"/>
          </a:p>
        </p:txBody>
      </p:sp>
      <p:sp>
        <p:nvSpPr>
          <p:cNvPr id="263" name="Google Shape;263;p48"/>
          <p:cNvSpPr txBox="1"/>
          <p:nvPr/>
        </p:nvSpPr>
        <p:spPr>
          <a:xfrm>
            <a:off x="279550" y="848650"/>
            <a:ext cx="8791500" cy="3936000"/>
          </a:xfrm>
          <a:prstGeom prst="rect">
            <a:avLst/>
          </a:prstGeom>
          <a:solidFill>
            <a:srgbClr val="FFFFFF"/>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800" u="sng"/>
              <a:t>Teacher Notes:  </a:t>
            </a:r>
            <a:endParaRPr b="1" sz="1800" u="sng"/>
          </a:p>
          <a:p>
            <a:pPr indent="0" lvl="0" marL="0" rtl="0" algn="l">
              <a:spcBef>
                <a:spcPts val="0"/>
              </a:spcBef>
              <a:spcAft>
                <a:spcPts val="0"/>
              </a:spcAft>
              <a:buNone/>
            </a:pPr>
            <a:r>
              <a:t/>
            </a:r>
            <a:endParaRPr b="1" u="sng"/>
          </a:p>
          <a:p>
            <a:pPr indent="0" lvl="0" marL="0" rtl="0" algn="l">
              <a:spcBef>
                <a:spcPts val="0"/>
              </a:spcBef>
              <a:spcAft>
                <a:spcPts val="0"/>
              </a:spcAft>
              <a:buClr>
                <a:schemeClr val="dk1"/>
              </a:buClr>
              <a:buSzPts val="1100"/>
              <a:buFont typeface="Arial"/>
              <a:buNone/>
            </a:pPr>
            <a:r>
              <a:rPr b="1" lang="en-GB" sz="1600"/>
              <a:t>Ride of Passage Narrative</a:t>
            </a:r>
            <a:r>
              <a:rPr lang="en-GB" sz="1600"/>
              <a:t> </a:t>
            </a:r>
            <a:r>
              <a:rPr b="1" lang="en-GB" sz="1600"/>
              <a:t>Writing</a:t>
            </a:r>
            <a:endParaRPr b="1" sz="1600"/>
          </a:p>
          <a:p>
            <a:pPr indent="0" lvl="0" marL="0" rtl="0" algn="l">
              <a:spcBef>
                <a:spcPts val="0"/>
              </a:spcBef>
              <a:spcAft>
                <a:spcPts val="0"/>
              </a:spcAft>
              <a:buClr>
                <a:schemeClr val="dk1"/>
              </a:buClr>
              <a:buSzPts val="1100"/>
              <a:buFont typeface="Arial"/>
              <a:buNone/>
            </a:pPr>
            <a:r>
              <a:t/>
            </a:r>
            <a:endParaRPr sz="1600"/>
          </a:p>
          <a:p>
            <a:pPr indent="0" lvl="0" marL="0" rtl="0" algn="l">
              <a:spcBef>
                <a:spcPts val="0"/>
              </a:spcBef>
              <a:spcAft>
                <a:spcPts val="0"/>
              </a:spcAft>
              <a:buNone/>
            </a:pPr>
            <a:r>
              <a:rPr lang="en-GB" sz="1600"/>
              <a:t>Now we have looked into writing setting descriptions and started to describe the character, let’s write the story in more detail.</a:t>
            </a:r>
            <a:endParaRPr sz="1600"/>
          </a:p>
          <a:p>
            <a:pPr indent="0" lvl="0" marL="0" rtl="0" algn="l">
              <a:spcBef>
                <a:spcPts val="0"/>
              </a:spcBef>
              <a:spcAft>
                <a:spcPts val="0"/>
              </a:spcAft>
              <a:buNone/>
            </a:pPr>
            <a:r>
              <a:rPr lang="en-GB" sz="1600"/>
              <a:t> </a:t>
            </a:r>
            <a:endParaRPr sz="1600"/>
          </a:p>
          <a:p>
            <a:pPr indent="0" lvl="0" marL="0" rtl="0" algn="l">
              <a:spcBef>
                <a:spcPts val="0"/>
              </a:spcBef>
              <a:spcAft>
                <a:spcPts val="0"/>
              </a:spcAft>
              <a:buNone/>
            </a:pPr>
            <a:r>
              <a:rPr lang="en-GB" sz="1600"/>
              <a:t>You may want to use the comic strip you created earlier in the week to help support you with this. </a:t>
            </a:r>
            <a:endParaRPr sz="1600"/>
          </a:p>
          <a:p>
            <a:pPr indent="0" lvl="0" marL="0" rtl="0" algn="l">
              <a:spcBef>
                <a:spcPts val="0"/>
              </a:spcBef>
              <a:spcAft>
                <a:spcPts val="0"/>
              </a:spcAft>
              <a:buNone/>
            </a:pPr>
            <a:r>
              <a:t/>
            </a:r>
            <a:endParaRPr sz="1600"/>
          </a:p>
          <a:p>
            <a:pPr indent="0" lvl="0" marL="0" rtl="0" algn="l">
              <a:spcBef>
                <a:spcPts val="0"/>
              </a:spcBef>
              <a:spcAft>
                <a:spcPts val="0"/>
              </a:spcAft>
              <a:buNone/>
            </a:pPr>
            <a:r>
              <a:rPr lang="en-GB" sz="1600"/>
              <a:t>Try and use some of the skills we have been developing throughout this writing sequence.  These include the use of high level vocabulary, relative clauses and similes.</a:t>
            </a:r>
            <a:endParaRPr sz="1600"/>
          </a:p>
          <a:p>
            <a:pPr indent="0" lvl="0" marL="0" rtl="0" algn="l">
              <a:spcBef>
                <a:spcPts val="0"/>
              </a:spcBef>
              <a:spcAft>
                <a:spcPts val="0"/>
              </a:spcAft>
              <a:buNone/>
            </a:pPr>
            <a:r>
              <a:t/>
            </a:r>
            <a:endParaRPr sz="1600"/>
          </a:p>
          <a:p>
            <a:pPr indent="0" lvl="0" marL="0" rtl="0" algn="l">
              <a:spcBef>
                <a:spcPts val="0"/>
              </a:spcBef>
              <a:spcAft>
                <a:spcPts val="0"/>
              </a:spcAft>
              <a:buNone/>
            </a:pPr>
            <a:r>
              <a:rPr lang="en-GB" sz="1600"/>
              <a:t>On the next slide, there is a story map that may help you with your narrative writing.  Remember be creative. </a:t>
            </a:r>
            <a:endParaRPr sz="1600"/>
          </a:p>
          <a:p>
            <a:pPr indent="0" lvl="0" marL="0" rtl="0" algn="l">
              <a:spcBef>
                <a:spcPts val="0"/>
              </a:spcBef>
              <a:spcAft>
                <a:spcPts val="0"/>
              </a:spcAft>
              <a:buNone/>
            </a:pPr>
            <a:r>
              <a:t/>
            </a:r>
            <a:endParaRPr b="1" u="sng"/>
          </a:p>
          <a:p>
            <a:pPr indent="0" lvl="0" marL="0" rtl="0" algn="l">
              <a:spcBef>
                <a:spcPts val="0"/>
              </a:spcBef>
              <a:spcAft>
                <a:spcPts val="0"/>
              </a:spcAft>
              <a:buNone/>
            </a:pPr>
            <a:r>
              <a:t/>
            </a:r>
            <a:endParaRPr b="1" u="sng"/>
          </a:p>
          <a:p>
            <a:pPr indent="0" lvl="0" marL="0" rtl="0" algn="l">
              <a:spcBef>
                <a:spcPts val="0"/>
              </a:spcBef>
              <a:spcAft>
                <a:spcPts val="0"/>
              </a:spcAft>
              <a:buNone/>
            </a:pPr>
            <a:r>
              <a:t/>
            </a:r>
            <a:endParaRPr b="1" u="sng"/>
          </a:p>
          <a:p>
            <a:pPr indent="0" lvl="0" marL="0" rtl="0" algn="l">
              <a:spcBef>
                <a:spcPts val="0"/>
              </a:spcBef>
              <a:spcAft>
                <a:spcPts val="0"/>
              </a:spcAft>
              <a:buNone/>
            </a:pPr>
            <a:r>
              <a:t/>
            </a:r>
            <a:endParaRPr/>
          </a:p>
          <a:p>
            <a:pPr indent="0" lvl="0" marL="0" rtl="0" algn="l">
              <a:spcBef>
                <a:spcPts val="0"/>
              </a:spcBef>
              <a:spcAft>
                <a:spcPts val="0"/>
              </a:spcAft>
              <a:buNone/>
            </a:pPr>
            <a:r>
              <a:rPr lang="en-GB"/>
              <a:t>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67" name="Shape 267"/>
        <p:cNvGrpSpPr/>
        <p:nvPr/>
      </p:nvGrpSpPr>
      <p:grpSpPr>
        <a:xfrm>
          <a:off x="0" y="0"/>
          <a:ext cx="0" cy="0"/>
          <a:chOff x="0" y="0"/>
          <a:chExt cx="0" cy="0"/>
        </a:xfrm>
      </p:grpSpPr>
      <p:sp>
        <p:nvSpPr>
          <p:cNvPr id="268" name="Google Shape;268;p49"/>
          <p:cNvSpPr txBox="1"/>
          <p:nvPr>
            <p:ph type="ctrTitle"/>
          </p:nvPr>
        </p:nvSpPr>
        <p:spPr>
          <a:xfrm>
            <a:off x="1124325" y="76625"/>
            <a:ext cx="6780000" cy="504600"/>
          </a:xfrm>
          <a:prstGeom prst="rect">
            <a:avLst/>
          </a:prstGeom>
          <a:solidFill>
            <a:srgbClr val="FFFFFF"/>
          </a:solidFill>
        </p:spPr>
        <p:txBody>
          <a:bodyPr anchorCtr="0" anchor="b" bIns="91425" lIns="91425" spcFirstLastPara="1" rIns="91425" wrap="square" tIns="91425">
            <a:noAutofit/>
          </a:bodyPr>
          <a:lstStyle/>
          <a:p>
            <a:pPr indent="0" lvl="0" marL="0" rtl="0" algn="ctr">
              <a:spcBef>
                <a:spcPts val="0"/>
              </a:spcBef>
              <a:spcAft>
                <a:spcPts val="0"/>
              </a:spcAft>
              <a:buNone/>
            </a:pPr>
            <a:r>
              <a:rPr lang="en-GB" sz="3000"/>
              <a:t>Creative Writing Lesson 3</a:t>
            </a:r>
            <a:endParaRPr sz="3000"/>
          </a:p>
        </p:txBody>
      </p:sp>
      <p:sp>
        <p:nvSpPr>
          <p:cNvPr id="269" name="Google Shape;269;p49"/>
          <p:cNvSpPr txBox="1"/>
          <p:nvPr/>
        </p:nvSpPr>
        <p:spPr>
          <a:xfrm>
            <a:off x="2788950" y="3436369"/>
            <a:ext cx="3055200" cy="1573200"/>
          </a:xfrm>
          <a:prstGeom prst="rect">
            <a:avLst/>
          </a:prstGeom>
          <a:solidFill>
            <a:srgbClr val="FFFFFF"/>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u="sng"/>
              <a:t>Teacher Notes</a:t>
            </a:r>
            <a:endParaRPr b="1" u="sng"/>
          </a:p>
          <a:p>
            <a:pPr indent="0" lvl="0" marL="0" rtl="0" algn="l">
              <a:spcBef>
                <a:spcPts val="0"/>
              </a:spcBef>
              <a:spcAft>
                <a:spcPts val="0"/>
              </a:spcAft>
              <a:buNone/>
            </a:pPr>
            <a:r>
              <a:t/>
            </a:r>
            <a:endParaRPr/>
          </a:p>
          <a:p>
            <a:pPr indent="0" lvl="0" marL="0" rtl="0" algn="l">
              <a:spcBef>
                <a:spcPts val="0"/>
              </a:spcBef>
              <a:spcAft>
                <a:spcPts val="0"/>
              </a:spcAft>
              <a:buNone/>
            </a:pPr>
            <a:r>
              <a:rPr lang="en-GB"/>
              <a:t>I</a:t>
            </a:r>
            <a:r>
              <a:rPr lang="en-GB"/>
              <a:t>t is time to write the story. Try and remember our Year 6 targets and sprinkle the skills taught in this unit throughout all of your story. </a:t>
            </a:r>
            <a:endParaRPr/>
          </a:p>
        </p:txBody>
      </p:sp>
      <p:pic>
        <p:nvPicPr>
          <p:cNvPr id="270" name="Google Shape;270;p49"/>
          <p:cNvPicPr preferRelativeResize="0"/>
          <p:nvPr/>
        </p:nvPicPr>
        <p:blipFill>
          <a:blip r:embed="rId3">
            <a:alphaModFix/>
          </a:blip>
          <a:stretch>
            <a:fillRect/>
          </a:stretch>
        </p:blipFill>
        <p:spPr>
          <a:xfrm>
            <a:off x="152400" y="733625"/>
            <a:ext cx="1249100" cy="1950475"/>
          </a:xfrm>
          <a:prstGeom prst="rect">
            <a:avLst/>
          </a:prstGeom>
          <a:noFill/>
          <a:ln>
            <a:noFill/>
          </a:ln>
        </p:spPr>
      </p:pic>
      <p:pic>
        <p:nvPicPr>
          <p:cNvPr id="271" name="Google Shape;271;p49"/>
          <p:cNvPicPr preferRelativeResize="0"/>
          <p:nvPr/>
        </p:nvPicPr>
        <p:blipFill>
          <a:blip r:embed="rId4">
            <a:alphaModFix/>
          </a:blip>
          <a:stretch>
            <a:fillRect/>
          </a:stretch>
        </p:blipFill>
        <p:spPr>
          <a:xfrm>
            <a:off x="1878000" y="733625"/>
            <a:ext cx="1152600" cy="2009175"/>
          </a:xfrm>
          <a:prstGeom prst="rect">
            <a:avLst/>
          </a:prstGeom>
          <a:noFill/>
          <a:ln>
            <a:noFill/>
          </a:ln>
        </p:spPr>
      </p:pic>
      <p:pic>
        <p:nvPicPr>
          <p:cNvPr id="272" name="Google Shape;272;p49"/>
          <p:cNvPicPr preferRelativeResize="0"/>
          <p:nvPr/>
        </p:nvPicPr>
        <p:blipFill>
          <a:blip r:embed="rId5">
            <a:alphaModFix/>
          </a:blip>
          <a:stretch>
            <a:fillRect/>
          </a:stretch>
        </p:blipFill>
        <p:spPr>
          <a:xfrm>
            <a:off x="3419400" y="733625"/>
            <a:ext cx="1152600" cy="2054074"/>
          </a:xfrm>
          <a:prstGeom prst="rect">
            <a:avLst/>
          </a:prstGeom>
          <a:noFill/>
          <a:ln>
            <a:noFill/>
          </a:ln>
        </p:spPr>
      </p:pic>
      <p:pic>
        <p:nvPicPr>
          <p:cNvPr id="273" name="Google Shape;273;p49"/>
          <p:cNvPicPr preferRelativeResize="0"/>
          <p:nvPr/>
        </p:nvPicPr>
        <p:blipFill>
          <a:blip r:embed="rId6">
            <a:alphaModFix/>
          </a:blip>
          <a:stretch>
            <a:fillRect/>
          </a:stretch>
        </p:blipFill>
        <p:spPr>
          <a:xfrm>
            <a:off x="5108439" y="803700"/>
            <a:ext cx="1004961" cy="1880400"/>
          </a:xfrm>
          <a:prstGeom prst="rect">
            <a:avLst/>
          </a:prstGeom>
          <a:noFill/>
          <a:ln>
            <a:noFill/>
          </a:ln>
        </p:spPr>
      </p:pic>
      <p:pic>
        <p:nvPicPr>
          <p:cNvPr id="274" name="Google Shape;274;p49"/>
          <p:cNvPicPr preferRelativeResize="0"/>
          <p:nvPr/>
        </p:nvPicPr>
        <p:blipFill>
          <a:blip r:embed="rId7">
            <a:alphaModFix/>
          </a:blip>
          <a:stretch>
            <a:fillRect/>
          </a:stretch>
        </p:blipFill>
        <p:spPr>
          <a:xfrm>
            <a:off x="6492425" y="793963"/>
            <a:ext cx="1152600" cy="1933394"/>
          </a:xfrm>
          <a:prstGeom prst="rect">
            <a:avLst/>
          </a:prstGeom>
          <a:noFill/>
          <a:ln>
            <a:noFill/>
          </a:ln>
        </p:spPr>
      </p:pic>
      <p:pic>
        <p:nvPicPr>
          <p:cNvPr id="275" name="Google Shape;275;p49"/>
          <p:cNvPicPr preferRelativeResize="0"/>
          <p:nvPr/>
        </p:nvPicPr>
        <p:blipFill>
          <a:blip r:embed="rId8">
            <a:alphaModFix/>
          </a:blip>
          <a:stretch>
            <a:fillRect/>
          </a:stretch>
        </p:blipFill>
        <p:spPr>
          <a:xfrm>
            <a:off x="8031443" y="793976"/>
            <a:ext cx="877831" cy="1880400"/>
          </a:xfrm>
          <a:prstGeom prst="rect">
            <a:avLst/>
          </a:prstGeom>
          <a:noFill/>
          <a:ln>
            <a:noFill/>
          </a:ln>
        </p:spPr>
      </p:pic>
      <p:cxnSp>
        <p:nvCxnSpPr>
          <p:cNvPr id="276" name="Google Shape;276;p49"/>
          <p:cNvCxnSpPr>
            <a:stCxn id="270" idx="3"/>
            <a:endCxn id="271" idx="1"/>
          </p:cNvCxnSpPr>
          <p:nvPr/>
        </p:nvCxnSpPr>
        <p:spPr>
          <a:xfrm>
            <a:off x="1401500" y="1708863"/>
            <a:ext cx="476400" cy="29400"/>
          </a:xfrm>
          <a:prstGeom prst="straightConnector1">
            <a:avLst/>
          </a:prstGeom>
          <a:noFill/>
          <a:ln cap="flat" cmpd="sng" w="9525">
            <a:solidFill>
              <a:schemeClr val="dk2"/>
            </a:solidFill>
            <a:prstDash val="solid"/>
            <a:round/>
            <a:headEnd len="med" w="med" type="none"/>
            <a:tailEnd len="med" w="med" type="triangle"/>
          </a:ln>
        </p:spPr>
      </p:cxnSp>
      <p:cxnSp>
        <p:nvCxnSpPr>
          <p:cNvPr id="277" name="Google Shape;277;p49"/>
          <p:cNvCxnSpPr>
            <a:stCxn id="271" idx="3"/>
            <a:endCxn id="272" idx="1"/>
          </p:cNvCxnSpPr>
          <p:nvPr/>
        </p:nvCxnSpPr>
        <p:spPr>
          <a:xfrm>
            <a:off x="3030600" y="1738213"/>
            <a:ext cx="388800" cy="22500"/>
          </a:xfrm>
          <a:prstGeom prst="straightConnector1">
            <a:avLst/>
          </a:prstGeom>
          <a:noFill/>
          <a:ln cap="flat" cmpd="sng" w="9525">
            <a:solidFill>
              <a:schemeClr val="dk2"/>
            </a:solidFill>
            <a:prstDash val="solid"/>
            <a:round/>
            <a:headEnd len="med" w="med" type="none"/>
            <a:tailEnd len="med" w="med" type="triangle"/>
          </a:ln>
        </p:spPr>
      </p:cxnSp>
      <p:cxnSp>
        <p:nvCxnSpPr>
          <p:cNvPr id="278" name="Google Shape;278;p49"/>
          <p:cNvCxnSpPr>
            <a:stCxn id="272" idx="3"/>
            <a:endCxn id="273" idx="1"/>
          </p:cNvCxnSpPr>
          <p:nvPr/>
        </p:nvCxnSpPr>
        <p:spPr>
          <a:xfrm flipH="1" rot="10800000">
            <a:off x="4572000" y="1743862"/>
            <a:ext cx="536400" cy="16800"/>
          </a:xfrm>
          <a:prstGeom prst="straightConnector1">
            <a:avLst/>
          </a:prstGeom>
          <a:noFill/>
          <a:ln cap="flat" cmpd="sng" w="9525">
            <a:solidFill>
              <a:schemeClr val="dk2"/>
            </a:solidFill>
            <a:prstDash val="solid"/>
            <a:round/>
            <a:headEnd len="med" w="med" type="none"/>
            <a:tailEnd len="med" w="med" type="triangle"/>
          </a:ln>
        </p:spPr>
      </p:cxnSp>
      <p:cxnSp>
        <p:nvCxnSpPr>
          <p:cNvPr id="279" name="Google Shape;279;p49"/>
          <p:cNvCxnSpPr>
            <a:stCxn id="273" idx="3"/>
            <a:endCxn id="274" idx="1"/>
          </p:cNvCxnSpPr>
          <p:nvPr/>
        </p:nvCxnSpPr>
        <p:spPr>
          <a:xfrm>
            <a:off x="6113400" y="1743900"/>
            <a:ext cx="378900" cy="16800"/>
          </a:xfrm>
          <a:prstGeom prst="straightConnector1">
            <a:avLst/>
          </a:prstGeom>
          <a:noFill/>
          <a:ln cap="flat" cmpd="sng" w="9525">
            <a:solidFill>
              <a:schemeClr val="dk2"/>
            </a:solidFill>
            <a:prstDash val="solid"/>
            <a:round/>
            <a:headEnd len="med" w="med" type="none"/>
            <a:tailEnd len="med" w="med" type="triangle"/>
          </a:ln>
        </p:spPr>
      </p:cxnSp>
      <p:cxnSp>
        <p:nvCxnSpPr>
          <p:cNvPr id="280" name="Google Shape;280;p49"/>
          <p:cNvCxnSpPr>
            <a:stCxn id="274" idx="3"/>
            <a:endCxn id="275" idx="1"/>
          </p:cNvCxnSpPr>
          <p:nvPr/>
        </p:nvCxnSpPr>
        <p:spPr>
          <a:xfrm flipH="1" rot="10800000">
            <a:off x="7645025" y="1734259"/>
            <a:ext cx="386400" cy="26400"/>
          </a:xfrm>
          <a:prstGeom prst="straightConnector1">
            <a:avLst/>
          </a:prstGeom>
          <a:noFill/>
          <a:ln cap="flat" cmpd="sng" w="9525">
            <a:solidFill>
              <a:schemeClr val="dk2"/>
            </a:solidFill>
            <a:prstDash val="solid"/>
            <a:round/>
            <a:headEnd len="med" w="med" type="none"/>
            <a:tailEnd len="med" w="med" type="triangle"/>
          </a:ln>
        </p:spPr>
      </p:cxn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84" name="Shape 284"/>
        <p:cNvGrpSpPr/>
        <p:nvPr/>
      </p:nvGrpSpPr>
      <p:grpSpPr>
        <a:xfrm>
          <a:off x="0" y="0"/>
          <a:ext cx="0" cy="0"/>
          <a:chOff x="0" y="0"/>
          <a:chExt cx="0" cy="0"/>
        </a:xfrm>
      </p:grpSpPr>
      <p:sp>
        <p:nvSpPr>
          <p:cNvPr id="285" name="Google Shape;285;p50"/>
          <p:cNvSpPr txBox="1"/>
          <p:nvPr>
            <p:ph type="ctrTitle"/>
          </p:nvPr>
        </p:nvSpPr>
        <p:spPr>
          <a:xfrm>
            <a:off x="384000" y="72325"/>
            <a:ext cx="8520600" cy="945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7200"/>
              <a:t>Good Afternoon Year 6!</a:t>
            </a:r>
            <a:endParaRPr sz="7200"/>
          </a:p>
        </p:txBody>
      </p:sp>
      <p:sp>
        <p:nvSpPr>
          <p:cNvPr id="286" name="Google Shape;286;p50"/>
          <p:cNvSpPr txBox="1"/>
          <p:nvPr>
            <p:ph idx="1" type="subTitle"/>
          </p:nvPr>
        </p:nvSpPr>
        <p:spPr>
          <a:xfrm>
            <a:off x="384000" y="1198075"/>
            <a:ext cx="8520600" cy="25041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1400"/>
              <a:t>Let’s start our afternoon with a quick burst of energy! </a:t>
            </a:r>
            <a:endParaRPr sz="1400"/>
          </a:p>
          <a:p>
            <a:pPr indent="0" lvl="0" marL="0" rtl="0" algn="ctr">
              <a:spcBef>
                <a:spcPts val="0"/>
              </a:spcBef>
              <a:spcAft>
                <a:spcPts val="0"/>
              </a:spcAft>
              <a:buNone/>
            </a:pPr>
            <a:r>
              <a:t/>
            </a:r>
            <a:endParaRPr sz="1400"/>
          </a:p>
          <a:p>
            <a:pPr indent="0" lvl="0" marL="0" rtl="0" algn="ctr">
              <a:spcBef>
                <a:spcPts val="0"/>
              </a:spcBef>
              <a:spcAft>
                <a:spcPts val="0"/>
              </a:spcAft>
              <a:buNone/>
            </a:pPr>
            <a:r>
              <a:rPr lang="en-GB" sz="1400"/>
              <a:t>Get your PE kit at the ready because at the start of each afternoon session we will be joining Joe Wicks for our daily workout. </a:t>
            </a:r>
            <a:endParaRPr sz="1400"/>
          </a:p>
          <a:p>
            <a:pPr indent="0" lvl="0" marL="0" rtl="0" algn="ctr">
              <a:spcBef>
                <a:spcPts val="0"/>
              </a:spcBef>
              <a:spcAft>
                <a:spcPts val="0"/>
              </a:spcAft>
              <a:buNone/>
            </a:pPr>
            <a:r>
              <a:rPr lang="en-GB" sz="1400"/>
              <a:t>Do as much as you can and over the week you should find you are getting fitter and finding it easier. </a:t>
            </a:r>
            <a:endParaRPr sz="1400"/>
          </a:p>
          <a:p>
            <a:pPr indent="0" lvl="0" marL="0" rtl="0" algn="ctr">
              <a:spcBef>
                <a:spcPts val="0"/>
              </a:spcBef>
              <a:spcAft>
                <a:spcPts val="0"/>
              </a:spcAft>
              <a:buNone/>
            </a:pPr>
            <a:r>
              <a:rPr lang="en-GB" sz="1400"/>
              <a:t>Let’s go!</a:t>
            </a:r>
            <a:endParaRPr sz="1400"/>
          </a:p>
          <a:p>
            <a:pPr indent="0" lvl="0" marL="0" rtl="0" algn="ctr">
              <a:spcBef>
                <a:spcPts val="0"/>
              </a:spcBef>
              <a:spcAft>
                <a:spcPts val="0"/>
              </a:spcAft>
              <a:buNone/>
            </a:pPr>
            <a:r>
              <a:rPr lang="en-GB" sz="1400"/>
              <a:t>Click the youtube link below and select today’s date from the videos listed. </a:t>
            </a:r>
            <a:r>
              <a:rPr lang="en-GB"/>
              <a:t> </a:t>
            </a:r>
            <a:endParaRPr/>
          </a:p>
          <a:p>
            <a:pPr indent="0" lvl="0" marL="0" rtl="0" algn="ctr">
              <a:spcBef>
                <a:spcPts val="0"/>
              </a:spcBef>
              <a:spcAft>
                <a:spcPts val="0"/>
              </a:spcAft>
              <a:buNone/>
            </a:pPr>
            <a:r>
              <a:t/>
            </a:r>
            <a:endParaRPr/>
          </a:p>
        </p:txBody>
      </p:sp>
      <p:sp>
        <p:nvSpPr>
          <p:cNvPr id="287" name="Google Shape;287;p50"/>
          <p:cNvSpPr txBox="1"/>
          <p:nvPr/>
        </p:nvSpPr>
        <p:spPr>
          <a:xfrm>
            <a:off x="3976400" y="3882325"/>
            <a:ext cx="4410300" cy="485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100" u="sng">
                <a:solidFill>
                  <a:schemeClr val="hlink"/>
                </a:solidFill>
                <a:hlinkClick r:id="rId3"/>
              </a:rPr>
              <a:t>https://www.youtube.com/channel/UCAxW1XT0iEJo0TYlRfn6rYQ</a:t>
            </a:r>
            <a:endParaRPr/>
          </a:p>
        </p:txBody>
      </p:sp>
      <p:pic>
        <p:nvPicPr>
          <p:cNvPr id="288" name="Google Shape;288;p50"/>
          <p:cNvPicPr preferRelativeResize="0"/>
          <p:nvPr/>
        </p:nvPicPr>
        <p:blipFill>
          <a:blip r:embed="rId4">
            <a:alphaModFix/>
          </a:blip>
          <a:stretch>
            <a:fillRect/>
          </a:stretch>
        </p:blipFill>
        <p:spPr>
          <a:xfrm>
            <a:off x="792725" y="3586050"/>
            <a:ext cx="2704950" cy="1212125"/>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92" name="Shape 292"/>
        <p:cNvGrpSpPr/>
        <p:nvPr/>
      </p:nvGrpSpPr>
      <p:grpSpPr>
        <a:xfrm>
          <a:off x="0" y="0"/>
          <a:ext cx="0" cy="0"/>
          <a:chOff x="0" y="0"/>
          <a:chExt cx="0" cy="0"/>
        </a:xfrm>
      </p:grpSpPr>
      <p:pic>
        <p:nvPicPr>
          <p:cNvPr id="293" name="Google Shape;293;p51"/>
          <p:cNvPicPr preferRelativeResize="0"/>
          <p:nvPr/>
        </p:nvPicPr>
        <p:blipFill>
          <a:blip r:embed="rId3">
            <a:alphaModFix/>
          </a:blip>
          <a:stretch>
            <a:fillRect/>
          </a:stretch>
        </p:blipFill>
        <p:spPr>
          <a:xfrm>
            <a:off x="0" y="0"/>
            <a:ext cx="9144000" cy="5143500"/>
          </a:xfrm>
          <a:prstGeom prst="rect">
            <a:avLst/>
          </a:prstGeom>
          <a:noFill/>
          <a:ln>
            <a:noFill/>
          </a:ln>
        </p:spPr>
      </p:pic>
      <p:sp>
        <p:nvSpPr>
          <p:cNvPr id="294" name="Google Shape;294;p51"/>
          <p:cNvSpPr txBox="1"/>
          <p:nvPr/>
        </p:nvSpPr>
        <p:spPr>
          <a:xfrm>
            <a:off x="4109200" y="1495525"/>
            <a:ext cx="4780200" cy="2403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a:t>Buenos días 6N and 6J. I hope that you are all well, I really miss teaching you all. I have devised 3 tasks to help you to practise the Spanish skills that we started learning at the beginning of the term. I hope that you enjoy them.</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GB" sz="1800"/>
              <a:t>Miss Wheeler</a:t>
            </a:r>
            <a:endParaRPr sz="1800"/>
          </a:p>
          <a:p>
            <a:pPr indent="0" lvl="0" marL="0" rtl="0" algn="l">
              <a:spcBef>
                <a:spcPts val="0"/>
              </a:spcBef>
              <a:spcAft>
                <a:spcPts val="0"/>
              </a:spcAft>
              <a:buNone/>
            </a:pPr>
            <a:r>
              <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F00"/>
        </a:solidFill>
      </p:bgPr>
    </p:bg>
    <p:spTree>
      <p:nvGrpSpPr>
        <p:cNvPr id="298" name="Shape 298"/>
        <p:cNvGrpSpPr/>
        <p:nvPr/>
      </p:nvGrpSpPr>
      <p:grpSpPr>
        <a:xfrm>
          <a:off x="0" y="0"/>
          <a:ext cx="0" cy="0"/>
          <a:chOff x="0" y="0"/>
          <a:chExt cx="0" cy="0"/>
        </a:xfrm>
      </p:grpSpPr>
      <p:sp>
        <p:nvSpPr>
          <p:cNvPr id="299" name="Google Shape;299;p52"/>
          <p:cNvSpPr txBox="1"/>
          <p:nvPr/>
        </p:nvSpPr>
        <p:spPr>
          <a:xfrm>
            <a:off x="279550" y="0"/>
            <a:ext cx="8805300" cy="50379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b="1" lang="en-GB" u="sng">
                <a:solidFill>
                  <a:schemeClr val="dk1"/>
                </a:solidFill>
                <a:latin typeface="Comic Sans MS"/>
                <a:ea typeface="Comic Sans MS"/>
                <a:cs typeface="Comic Sans MS"/>
                <a:sym typeface="Comic Sans MS"/>
              </a:rPr>
              <a:t>Task 1</a:t>
            </a:r>
            <a:endParaRPr b="1" u="sng">
              <a:solidFill>
                <a:schemeClr val="dk1"/>
              </a:solidFill>
              <a:latin typeface="Comic Sans MS"/>
              <a:ea typeface="Comic Sans MS"/>
              <a:cs typeface="Comic Sans MS"/>
              <a:sym typeface="Comic Sans MS"/>
            </a:endParaRPr>
          </a:p>
          <a:p>
            <a:pPr indent="0" lvl="0" marL="0" rtl="0" algn="l">
              <a:lnSpc>
                <a:spcPct val="115000"/>
              </a:lnSpc>
              <a:spcBef>
                <a:spcPts val="1200"/>
              </a:spcBef>
              <a:spcAft>
                <a:spcPts val="0"/>
              </a:spcAft>
              <a:buNone/>
            </a:pPr>
            <a:r>
              <a:rPr lang="en-GB">
                <a:solidFill>
                  <a:schemeClr val="dk1"/>
                </a:solidFill>
                <a:latin typeface="Comic Sans MS"/>
                <a:ea typeface="Comic Sans MS"/>
                <a:cs typeface="Comic Sans MS"/>
                <a:sym typeface="Comic Sans MS"/>
              </a:rPr>
              <a:t>Go to the Linguascope web page (</a:t>
            </a:r>
            <a:r>
              <a:rPr lang="en-GB" u="sng">
                <a:solidFill>
                  <a:schemeClr val="hlink"/>
                </a:solidFill>
                <a:latin typeface="Comic Sans MS"/>
                <a:ea typeface="Comic Sans MS"/>
                <a:cs typeface="Comic Sans MS"/>
                <a:sym typeface="Comic Sans MS"/>
                <a:hlinkClick r:id="rId3"/>
              </a:rPr>
              <a:t>https://www.linguascope.com/</a:t>
            </a:r>
            <a:r>
              <a:rPr lang="en-GB">
                <a:solidFill>
                  <a:schemeClr val="dk1"/>
                </a:solidFill>
                <a:latin typeface="Comic Sans MS"/>
                <a:ea typeface="Comic Sans MS"/>
                <a:cs typeface="Comic Sans MS"/>
                <a:sym typeface="Comic Sans MS"/>
              </a:rPr>
              <a:t>)</a:t>
            </a:r>
            <a:endParaRPr>
              <a:solidFill>
                <a:schemeClr val="dk1"/>
              </a:solidFill>
              <a:latin typeface="Comic Sans MS"/>
              <a:ea typeface="Comic Sans MS"/>
              <a:cs typeface="Comic Sans MS"/>
              <a:sym typeface="Comic Sans MS"/>
            </a:endParaRPr>
          </a:p>
          <a:p>
            <a:pPr indent="0" lvl="0" marL="0" rtl="0" algn="l">
              <a:lnSpc>
                <a:spcPct val="115000"/>
              </a:lnSpc>
              <a:spcBef>
                <a:spcPts val="1200"/>
              </a:spcBef>
              <a:spcAft>
                <a:spcPts val="0"/>
              </a:spcAft>
              <a:buNone/>
            </a:pPr>
            <a:r>
              <a:rPr b="1" i="1" lang="en-GB">
                <a:solidFill>
                  <a:schemeClr val="dk1"/>
                </a:solidFill>
                <a:latin typeface="Comic Sans MS"/>
                <a:ea typeface="Comic Sans MS"/>
                <a:cs typeface="Comic Sans MS"/>
                <a:sym typeface="Comic Sans MS"/>
              </a:rPr>
              <a:t>User name:</a:t>
            </a:r>
            <a:r>
              <a:rPr i="1" lang="en-GB">
                <a:solidFill>
                  <a:schemeClr val="dk1"/>
                </a:solidFill>
                <a:latin typeface="Comic Sans MS"/>
                <a:ea typeface="Comic Sans MS"/>
                <a:cs typeface="Comic Sans MS"/>
                <a:sym typeface="Comic Sans MS"/>
              </a:rPr>
              <a:t> spanstcath</a:t>
            </a:r>
            <a:endParaRPr i="1">
              <a:solidFill>
                <a:schemeClr val="dk1"/>
              </a:solidFill>
              <a:latin typeface="Comic Sans MS"/>
              <a:ea typeface="Comic Sans MS"/>
              <a:cs typeface="Comic Sans MS"/>
              <a:sym typeface="Comic Sans MS"/>
            </a:endParaRPr>
          </a:p>
          <a:p>
            <a:pPr indent="0" lvl="0" marL="0" rtl="0" algn="l">
              <a:lnSpc>
                <a:spcPct val="115000"/>
              </a:lnSpc>
              <a:spcBef>
                <a:spcPts val="1200"/>
              </a:spcBef>
              <a:spcAft>
                <a:spcPts val="0"/>
              </a:spcAft>
              <a:buNone/>
            </a:pPr>
            <a:r>
              <a:rPr b="1" i="1" lang="en-GB">
                <a:solidFill>
                  <a:schemeClr val="dk1"/>
                </a:solidFill>
                <a:latin typeface="Comic Sans MS"/>
                <a:ea typeface="Comic Sans MS"/>
                <a:cs typeface="Comic Sans MS"/>
                <a:sym typeface="Comic Sans MS"/>
              </a:rPr>
              <a:t>Password:</a:t>
            </a:r>
            <a:r>
              <a:rPr i="1" lang="en-GB">
                <a:solidFill>
                  <a:schemeClr val="dk1"/>
                </a:solidFill>
                <a:latin typeface="Comic Sans MS"/>
                <a:ea typeface="Comic Sans MS"/>
                <a:cs typeface="Comic Sans MS"/>
                <a:sym typeface="Comic Sans MS"/>
              </a:rPr>
              <a:t> simoned2</a:t>
            </a:r>
            <a:endParaRPr i="1">
              <a:solidFill>
                <a:schemeClr val="dk1"/>
              </a:solidFill>
              <a:latin typeface="Comic Sans MS"/>
              <a:ea typeface="Comic Sans MS"/>
              <a:cs typeface="Comic Sans MS"/>
              <a:sym typeface="Comic Sans MS"/>
            </a:endParaRPr>
          </a:p>
          <a:p>
            <a:pPr indent="0" lvl="0" marL="0" rtl="0" algn="l">
              <a:lnSpc>
                <a:spcPct val="115000"/>
              </a:lnSpc>
              <a:spcBef>
                <a:spcPts val="1200"/>
              </a:spcBef>
              <a:spcAft>
                <a:spcPts val="0"/>
              </a:spcAft>
              <a:buNone/>
            </a:pPr>
            <a:r>
              <a:rPr lang="en-GB">
                <a:solidFill>
                  <a:schemeClr val="dk1"/>
                </a:solidFill>
                <a:latin typeface="Comic Sans MS"/>
                <a:ea typeface="Comic Sans MS"/>
                <a:cs typeface="Comic Sans MS"/>
                <a:sym typeface="Comic Sans MS"/>
              </a:rPr>
              <a:t> </a:t>
            </a:r>
            <a:endParaRPr>
              <a:solidFill>
                <a:schemeClr val="dk1"/>
              </a:solidFill>
              <a:latin typeface="Comic Sans MS"/>
              <a:ea typeface="Comic Sans MS"/>
              <a:cs typeface="Comic Sans MS"/>
              <a:sym typeface="Comic Sans MS"/>
            </a:endParaRPr>
          </a:p>
          <a:p>
            <a:pPr indent="0" lvl="0" marL="0" rtl="0" algn="l">
              <a:lnSpc>
                <a:spcPct val="115000"/>
              </a:lnSpc>
              <a:spcBef>
                <a:spcPts val="1200"/>
              </a:spcBef>
              <a:spcAft>
                <a:spcPts val="0"/>
              </a:spcAft>
              <a:buNone/>
            </a:pPr>
            <a:r>
              <a:t/>
            </a:r>
            <a:endParaRPr sz="1100">
              <a:solidFill>
                <a:schemeClr val="dk1"/>
              </a:solidFill>
            </a:endParaRPr>
          </a:p>
          <a:p>
            <a:pPr indent="-228600" lvl="0" marL="0" rtl="0" algn="l">
              <a:lnSpc>
                <a:spcPct val="115000"/>
              </a:lnSpc>
              <a:spcBef>
                <a:spcPts val="1200"/>
              </a:spcBef>
              <a:spcAft>
                <a:spcPts val="0"/>
              </a:spcAft>
              <a:buNone/>
            </a:pPr>
            <a:r>
              <a:rPr lang="en-GB">
                <a:solidFill>
                  <a:schemeClr val="dk1"/>
                </a:solidFill>
                <a:latin typeface="Comic Sans MS"/>
                <a:ea typeface="Comic Sans MS"/>
                <a:cs typeface="Comic Sans MS"/>
                <a:sym typeface="Comic Sans MS"/>
              </a:rPr>
              <a:t>1)</a:t>
            </a:r>
            <a:r>
              <a:rPr lang="en-GB" sz="700">
                <a:solidFill>
                  <a:schemeClr val="dk1"/>
                </a:solidFill>
                <a:latin typeface="Times New Roman"/>
                <a:ea typeface="Times New Roman"/>
                <a:cs typeface="Times New Roman"/>
                <a:sym typeface="Times New Roman"/>
              </a:rPr>
              <a:t>    </a:t>
            </a:r>
            <a:r>
              <a:rPr lang="en-GB">
                <a:solidFill>
                  <a:schemeClr val="dk1"/>
                </a:solidFill>
                <a:latin typeface="Comic Sans MS"/>
                <a:ea typeface="Comic Sans MS"/>
                <a:cs typeface="Comic Sans MS"/>
                <a:sym typeface="Comic Sans MS"/>
              </a:rPr>
              <a:t>Go to the section ‘Beginner’ and then click on the Spanish flag.</a:t>
            </a:r>
            <a:endParaRPr>
              <a:solidFill>
                <a:schemeClr val="dk1"/>
              </a:solidFill>
              <a:latin typeface="Comic Sans MS"/>
              <a:ea typeface="Comic Sans MS"/>
              <a:cs typeface="Comic Sans MS"/>
              <a:sym typeface="Comic Sans MS"/>
            </a:endParaRPr>
          </a:p>
          <a:p>
            <a:pPr indent="-228600" lvl="0" marL="0" rtl="0" algn="l">
              <a:lnSpc>
                <a:spcPct val="115000"/>
              </a:lnSpc>
              <a:spcBef>
                <a:spcPts val="1200"/>
              </a:spcBef>
              <a:spcAft>
                <a:spcPts val="0"/>
              </a:spcAft>
              <a:buNone/>
            </a:pPr>
            <a:r>
              <a:rPr lang="en-GB">
                <a:solidFill>
                  <a:schemeClr val="dk1"/>
                </a:solidFill>
                <a:latin typeface="Comic Sans MS"/>
                <a:ea typeface="Comic Sans MS"/>
                <a:cs typeface="Comic Sans MS"/>
                <a:sym typeface="Comic Sans MS"/>
              </a:rPr>
              <a:t>2)</a:t>
            </a:r>
            <a:r>
              <a:rPr lang="en-GB" sz="700">
                <a:solidFill>
                  <a:schemeClr val="dk1"/>
                </a:solidFill>
                <a:latin typeface="Times New Roman"/>
                <a:ea typeface="Times New Roman"/>
                <a:cs typeface="Times New Roman"/>
                <a:sym typeface="Times New Roman"/>
              </a:rPr>
              <a:t>   </a:t>
            </a:r>
            <a:r>
              <a:rPr lang="en-GB">
                <a:solidFill>
                  <a:schemeClr val="dk1"/>
                </a:solidFill>
                <a:latin typeface="Comic Sans MS"/>
                <a:ea typeface="Comic Sans MS"/>
                <a:cs typeface="Comic Sans MS"/>
                <a:sym typeface="Comic Sans MS"/>
              </a:rPr>
              <a:t>Go to the section called ‘Mi familia y yo’ (My family and me)</a:t>
            </a:r>
            <a:endParaRPr>
              <a:solidFill>
                <a:schemeClr val="dk1"/>
              </a:solidFill>
              <a:latin typeface="Comic Sans MS"/>
              <a:ea typeface="Comic Sans MS"/>
              <a:cs typeface="Comic Sans MS"/>
              <a:sym typeface="Comic Sans MS"/>
            </a:endParaRPr>
          </a:p>
          <a:p>
            <a:pPr indent="-228600" lvl="0" marL="0" rtl="0" algn="l">
              <a:lnSpc>
                <a:spcPct val="115000"/>
              </a:lnSpc>
              <a:spcBef>
                <a:spcPts val="1200"/>
              </a:spcBef>
              <a:spcAft>
                <a:spcPts val="0"/>
              </a:spcAft>
              <a:buNone/>
            </a:pPr>
            <a:r>
              <a:rPr lang="en-GB">
                <a:solidFill>
                  <a:schemeClr val="dk1"/>
                </a:solidFill>
                <a:latin typeface="Comic Sans MS"/>
                <a:ea typeface="Comic Sans MS"/>
                <a:cs typeface="Comic Sans MS"/>
                <a:sym typeface="Comic Sans MS"/>
              </a:rPr>
              <a:t>3)</a:t>
            </a:r>
            <a:r>
              <a:rPr lang="en-GB" sz="700">
                <a:solidFill>
                  <a:schemeClr val="dk1"/>
                </a:solidFill>
                <a:latin typeface="Times New Roman"/>
                <a:ea typeface="Times New Roman"/>
                <a:cs typeface="Times New Roman"/>
                <a:sym typeface="Times New Roman"/>
              </a:rPr>
              <a:t>  </a:t>
            </a:r>
            <a:r>
              <a:rPr lang="en-GB">
                <a:solidFill>
                  <a:schemeClr val="dk1"/>
                </a:solidFill>
                <a:latin typeface="Comic Sans MS"/>
                <a:ea typeface="Comic Sans MS"/>
                <a:cs typeface="Comic Sans MS"/>
                <a:sym typeface="Comic Sans MS"/>
              </a:rPr>
              <a:t>Click on the square that says ‘Mis animales’ (My animals) </a:t>
            </a:r>
            <a:endParaRPr>
              <a:solidFill>
                <a:schemeClr val="dk1"/>
              </a:solidFill>
              <a:latin typeface="Comic Sans MS"/>
              <a:ea typeface="Comic Sans MS"/>
              <a:cs typeface="Comic Sans MS"/>
              <a:sym typeface="Comic Sans MS"/>
            </a:endParaRPr>
          </a:p>
          <a:p>
            <a:pPr indent="-228600" lvl="0" marL="0" rtl="0" algn="l">
              <a:lnSpc>
                <a:spcPct val="115000"/>
              </a:lnSpc>
              <a:spcBef>
                <a:spcPts val="1200"/>
              </a:spcBef>
              <a:spcAft>
                <a:spcPts val="1200"/>
              </a:spcAft>
              <a:buNone/>
            </a:pPr>
            <a:r>
              <a:rPr lang="en-GB">
                <a:solidFill>
                  <a:schemeClr val="dk1"/>
                </a:solidFill>
                <a:latin typeface="Comic Sans MS"/>
                <a:ea typeface="Comic Sans MS"/>
                <a:cs typeface="Comic Sans MS"/>
                <a:sym typeface="Comic Sans MS"/>
              </a:rPr>
              <a:t>4)</a:t>
            </a:r>
            <a:r>
              <a:rPr lang="en-GB" sz="700">
                <a:solidFill>
                  <a:schemeClr val="dk1"/>
                </a:solidFill>
                <a:latin typeface="Times New Roman"/>
                <a:ea typeface="Times New Roman"/>
                <a:cs typeface="Times New Roman"/>
                <a:sym typeface="Times New Roman"/>
              </a:rPr>
              <a:t>   </a:t>
            </a:r>
            <a:r>
              <a:rPr lang="en-GB">
                <a:solidFill>
                  <a:schemeClr val="dk1"/>
                </a:solidFill>
                <a:latin typeface="Comic Sans MS"/>
                <a:ea typeface="Comic Sans MS"/>
                <a:cs typeface="Comic Sans MS"/>
                <a:sym typeface="Comic Sans MS"/>
              </a:rPr>
              <a:t>Choose </a:t>
            </a:r>
            <a:r>
              <a:rPr b="1" lang="en-GB">
                <a:solidFill>
                  <a:schemeClr val="dk1"/>
                </a:solidFill>
                <a:latin typeface="Comic Sans MS"/>
                <a:ea typeface="Comic Sans MS"/>
                <a:cs typeface="Comic Sans MS"/>
                <a:sym typeface="Comic Sans MS"/>
              </a:rPr>
              <a:t>3</a:t>
            </a:r>
            <a:r>
              <a:rPr lang="en-GB">
                <a:solidFill>
                  <a:schemeClr val="dk1"/>
                </a:solidFill>
                <a:latin typeface="Comic Sans MS"/>
                <a:ea typeface="Comic Sans MS"/>
                <a:cs typeface="Comic Sans MS"/>
                <a:sym typeface="Comic Sans MS"/>
              </a:rPr>
              <a:t> different games that will help you to learn the vocabulary. You can play any of the games on your own or with a member of your family. This is a great opportunity to teach your family some Spanish!</a:t>
            </a:r>
            <a:endParaRPr>
              <a:solidFill>
                <a:schemeClr val="dk1"/>
              </a:solidFill>
              <a:latin typeface="Comic Sans MS"/>
              <a:ea typeface="Comic Sans MS"/>
              <a:cs typeface="Comic Sans MS"/>
              <a:sym typeface="Comic Sans MS"/>
            </a:endParaRPr>
          </a:p>
        </p:txBody>
      </p:sp>
      <p:pic>
        <p:nvPicPr>
          <p:cNvPr id="300" name="Google Shape;300;p52">
            <a:hlinkClick r:id="rId4"/>
          </p:cNvPr>
          <p:cNvPicPr preferRelativeResize="0"/>
          <p:nvPr/>
        </p:nvPicPr>
        <p:blipFill>
          <a:blip r:embed="rId5">
            <a:alphaModFix/>
          </a:blip>
          <a:stretch>
            <a:fillRect/>
          </a:stretch>
        </p:blipFill>
        <p:spPr>
          <a:xfrm>
            <a:off x="5674600" y="992050"/>
            <a:ext cx="3244374" cy="1439924"/>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F00"/>
        </a:solidFill>
      </p:bgPr>
    </p:bg>
    <p:spTree>
      <p:nvGrpSpPr>
        <p:cNvPr id="304" name="Shape 304"/>
        <p:cNvGrpSpPr/>
        <p:nvPr/>
      </p:nvGrpSpPr>
      <p:grpSpPr>
        <a:xfrm>
          <a:off x="0" y="0"/>
          <a:ext cx="0" cy="0"/>
          <a:chOff x="0" y="0"/>
          <a:chExt cx="0" cy="0"/>
        </a:xfrm>
      </p:grpSpPr>
      <p:sp>
        <p:nvSpPr>
          <p:cNvPr id="305" name="Google Shape;305;p53"/>
          <p:cNvSpPr txBox="1"/>
          <p:nvPr/>
        </p:nvSpPr>
        <p:spPr>
          <a:xfrm>
            <a:off x="97850" y="1509500"/>
            <a:ext cx="3690000" cy="12159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b="1" lang="en-GB" u="sng">
                <a:solidFill>
                  <a:schemeClr val="dk1"/>
                </a:solidFill>
                <a:latin typeface="Comic Sans MS"/>
                <a:ea typeface="Comic Sans MS"/>
                <a:cs typeface="Comic Sans MS"/>
                <a:sym typeface="Comic Sans MS"/>
              </a:rPr>
              <a:t>Task 2</a:t>
            </a:r>
            <a:endParaRPr b="1" u="sng">
              <a:solidFill>
                <a:schemeClr val="dk1"/>
              </a:solidFill>
              <a:latin typeface="Comic Sans MS"/>
              <a:ea typeface="Comic Sans MS"/>
              <a:cs typeface="Comic Sans MS"/>
              <a:sym typeface="Comic Sans MS"/>
            </a:endParaRPr>
          </a:p>
          <a:p>
            <a:pPr indent="0" lvl="0" marL="0" rtl="0" algn="l">
              <a:spcBef>
                <a:spcPts val="1200"/>
              </a:spcBef>
              <a:spcAft>
                <a:spcPts val="0"/>
              </a:spcAft>
              <a:buNone/>
            </a:pPr>
            <a:r>
              <a:rPr lang="en-GB">
                <a:solidFill>
                  <a:schemeClr val="dk1"/>
                </a:solidFill>
                <a:latin typeface="Comic Sans MS"/>
                <a:ea typeface="Comic Sans MS"/>
                <a:cs typeface="Comic Sans MS"/>
                <a:sym typeface="Comic Sans MS"/>
              </a:rPr>
              <a:t>Who owns which animal? </a:t>
            </a:r>
            <a:endParaRPr>
              <a:solidFill>
                <a:schemeClr val="dk1"/>
              </a:solidFill>
              <a:latin typeface="Comic Sans MS"/>
              <a:ea typeface="Comic Sans MS"/>
              <a:cs typeface="Comic Sans MS"/>
              <a:sym typeface="Comic Sans MS"/>
            </a:endParaRPr>
          </a:p>
          <a:p>
            <a:pPr indent="0" lvl="0" marL="0" rtl="0" algn="l">
              <a:spcBef>
                <a:spcPts val="0"/>
              </a:spcBef>
              <a:spcAft>
                <a:spcPts val="0"/>
              </a:spcAft>
              <a:buNone/>
            </a:pPr>
            <a:r>
              <a:rPr lang="en-GB">
                <a:solidFill>
                  <a:schemeClr val="dk1"/>
                </a:solidFill>
                <a:latin typeface="Comic Sans MS"/>
                <a:ea typeface="Comic Sans MS"/>
                <a:cs typeface="Comic Sans MS"/>
                <a:sym typeface="Comic Sans MS"/>
              </a:rPr>
              <a:t>Read the clues to solve the mystery.</a:t>
            </a:r>
            <a:endParaRPr/>
          </a:p>
        </p:txBody>
      </p:sp>
      <p:pic>
        <p:nvPicPr>
          <p:cNvPr id="306" name="Google Shape;306;p53"/>
          <p:cNvPicPr preferRelativeResize="0"/>
          <p:nvPr/>
        </p:nvPicPr>
        <p:blipFill>
          <a:blip r:embed="rId3">
            <a:alphaModFix/>
          </a:blip>
          <a:stretch>
            <a:fillRect/>
          </a:stretch>
        </p:blipFill>
        <p:spPr>
          <a:xfrm>
            <a:off x="4113350" y="0"/>
            <a:ext cx="4859949" cy="4949675"/>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F00"/>
        </a:solidFill>
      </p:bgPr>
    </p:bg>
    <p:spTree>
      <p:nvGrpSpPr>
        <p:cNvPr id="310" name="Shape 310"/>
        <p:cNvGrpSpPr/>
        <p:nvPr/>
      </p:nvGrpSpPr>
      <p:grpSpPr>
        <a:xfrm>
          <a:off x="0" y="0"/>
          <a:ext cx="0" cy="0"/>
          <a:chOff x="0" y="0"/>
          <a:chExt cx="0" cy="0"/>
        </a:xfrm>
      </p:grpSpPr>
      <p:sp>
        <p:nvSpPr>
          <p:cNvPr id="311" name="Google Shape;311;p54"/>
          <p:cNvSpPr txBox="1"/>
          <p:nvPr/>
        </p:nvSpPr>
        <p:spPr>
          <a:xfrm>
            <a:off x="0" y="0"/>
            <a:ext cx="8973300" cy="20187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b="1" lang="en-GB" u="sng">
                <a:solidFill>
                  <a:schemeClr val="dk1"/>
                </a:solidFill>
                <a:latin typeface="Comic Sans MS"/>
                <a:ea typeface="Comic Sans MS"/>
                <a:cs typeface="Comic Sans MS"/>
                <a:sym typeface="Comic Sans MS"/>
              </a:rPr>
              <a:t>Task 3</a:t>
            </a:r>
            <a:endParaRPr b="1" u="sng">
              <a:solidFill>
                <a:schemeClr val="dk1"/>
              </a:solidFill>
              <a:latin typeface="Comic Sans MS"/>
              <a:ea typeface="Comic Sans MS"/>
              <a:cs typeface="Comic Sans MS"/>
              <a:sym typeface="Comic Sans MS"/>
            </a:endParaRPr>
          </a:p>
          <a:p>
            <a:pPr indent="0" lvl="0" marL="0" rtl="0" algn="l">
              <a:lnSpc>
                <a:spcPct val="115000"/>
              </a:lnSpc>
              <a:spcBef>
                <a:spcPts val="1200"/>
              </a:spcBef>
              <a:spcAft>
                <a:spcPts val="0"/>
              </a:spcAft>
              <a:buNone/>
            </a:pPr>
            <a:r>
              <a:rPr lang="en-GB">
                <a:solidFill>
                  <a:schemeClr val="dk1"/>
                </a:solidFill>
                <a:latin typeface="Comic Sans MS"/>
                <a:ea typeface="Comic Sans MS"/>
                <a:cs typeface="Comic Sans MS"/>
                <a:sym typeface="Comic Sans MS"/>
              </a:rPr>
              <a:t>Read and translate the text below. Check that your translation makes sense then identify if the statement is true or false. You should recognise our key phrases, but if you are unsure, use google translate to help you. </a:t>
            </a:r>
            <a:endParaRPr>
              <a:solidFill>
                <a:schemeClr val="dk1"/>
              </a:solidFill>
              <a:latin typeface="Comic Sans MS"/>
              <a:ea typeface="Comic Sans MS"/>
              <a:cs typeface="Comic Sans MS"/>
              <a:sym typeface="Comic Sans MS"/>
            </a:endParaRPr>
          </a:p>
          <a:p>
            <a:pPr indent="0" lvl="0" marL="0" rtl="0" algn="just">
              <a:lnSpc>
                <a:spcPct val="115000"/>
              </a:lnSpc>
              <a:spcBef>
                <a:spcPts val="1200"/>
              </a:spcBef>
              <a:spcAft>
                <a:spcPts val="0"/>
              </a:spcAft>
              <a:buNone/>
            </a:pPr>
            <a:r>
              <a:rPr lang="en-GB">
                <a:solidFill>
                  <a:schemeClr val="dk1"/>
                </a:solidFill>
                <a:highlight>
                  <a:srgbClr val="FFFFFF"/>
                </a:highlight>
                <a:latin typeface="Comic Sans MS"/>
                <a:ea typeface="Comic Sans MS"/>
                <a:cs typeface="Comic Sans MS"/>
                <a:sym typeface="Comic Sans MS"/>
              </a:rPr>
              <a:t>Hola me llamo Señor Walliams y vivo en Inglaterra. Tengo dos perros. Mis perros se llaman Bert y Ernie. Bert tiene once </a:t>
            </a:r>
            <a:r>
              <a:rPr lang="en-GB">
                <a:solidFill>
                  <a:schemeClr val="accent2"/>
                </a:solidFill>
                <a:highlight>
                  <a:srgbClr val="FFFFFF"/>
                </a:highlight>
                <a:latin typeface="Comic Sans MS"/>
                <a:ea typeface="Comic Sans MS"/>
                <a:cs typeface="Comic Sans MS"/>
                <a:sym typeface="Comic Sans MS"/>
              </a:rPr>
              <a:t>años y Ernie tiene dos años. Bert tiene</a:t>
            </a:r>
            <a:r>
              <a:rPr lang="en-GB">
                <a:solidFill>
                  <a:schemeClr val="dk1"/>
                </a:solidFill>
                <a:highlight>
                  <a:srgbClr val="FFFFFF"/>
                </a:highlight>
                <a:latin typeface="Comic Sans MS"/>
                <a:ea typeface="Comic Sans MS"/>
                <a:cs typeface="Comic Sans MS"/>
                <a:sym typeface="Comic Sans MS"/>
              </a:rPr>
              <a:t> </a:t>
            </a:r>
            <a:r>
              <a:rPr lang="en-GB">
                <a:solidFill>
                  <a:schemeClr val="accent2"/>
                </a:solidFill>
                <a:highlight>
                  <a:srgbClr val="FFFFFF"/>
                </a:highlight>
                <a:latin typeface="Comic Sans MS"/>
                <a:ea typeface="Comic Sans MS"/>
                <a:cs typeface="Comic Sans MS"/>
                <a:sym typeface="Comic Sans MS"/>
              </a:rPr>
              <a:t>su cumpleaños en el dos de agosto. </a:t>
            </a:r>
            <a:r>
              <a:rPr lang="en-GB">
                <a:solidFill>
                  <a:schemeClr val="dk1"/>
                </a:solidFill>
                <a:highlight>
                  <a:srgbClr val="FFFFFF"/>
                </a:highlight>
                <a:latin typeface="Comic Sans MS"/>
                <a:ea typeface="Comic Sans MS"/>
                <a:cs typeface="Comic Sans MS"/>
                <a:sym typeface="Comic Sans MS"/>
              </a:rPr>
              <a:t>Bert le gusta corer pero no le gustan las naranjas. </a:t>
            </a:r>
            <a:r>
              <a:rPr lang="en-GB">
                <a:solidFill>
                  <a:schemeClr val="accent2"/>
                </a:solidFill>
                <a:highlight>
                  <a:srgbClr val="FFFFFF"/>
                </a:highlight>
                <a:latin typeface="Comic Sans MS"/>
                <a:ea typeface="Comic Sans MS"/>
                <a:cs typeface="Comic Sans MS"/>
                <a:sym typeface="Comic Sans MS"/>
              </a:rPr>
              <a:t> </a:t>
            </a:r>
            <a:r>
              <a:rPr lang="en-GB">
                <a:solidFill>
                  <a:schemeClr val="dk1"/>
                </a:solidFill>
                <a:highlight>
                  <a:srgbClr val="FFFFFF"/>
                </a:highlight>
                <a:latin typeface="Comic Sans MS"/>
                <a:ea typeface="Comic Sans MS"/>
                <a:cs typeface="Comic Sans MS"/>
                <a:sym typeface="Comic Sans MS"/>
              </a:rPr>
              <a:t>También tengo un gato </a:t>
            </a:r>
            <a:r>
              <a:rPr lang="en-GB">
                <a:solidFill>
                  <a:schemeClr val="accent2"/>
                </a:solidFill>
                <a:highlight>
                  <a:srgbClr val="FFFFFF"/>
                </a:highlight>
                <a:latin typeface="Comic Sans MS"/>
                <a:ea typeface="Comic Sans MS"/>
                <a:cs typeface="Comic Sans MS"/>
                <a:sym typeface="Comic Sans MS"/>
              </a:rPr>
              <a:t>pequeño</a:t>
            </a:r>
            <a:r>
              <a:rPr lang="en-GB">
                <a:solidFill>
                  <a:schemeClr val="dk1"/>
                </a:solidFill>
                <a:highlight>
                  <a:srgbClr val="FFFFFF"/>
                </a:highlight>
                <a:latin typeface="Comic Sans MS"/>
                <a:ea typeface="Comic Sans MS"/>
                <a:cs typeface="Comic Sans MS"/>
                <a:sym typeface="Comic Sans MS"/>
              </a:rPr>
              <a:t> pero no tengo un caballo.</a:t>
            </a:r>
            <a:endParaRPr>
              <a:solidFill>
                <a:schemeClr val="dk1"/>
              </a:solidFill>
              <a:highlight>
                <a:srgbClr val="FFFFFF"/>
              </a:highlight>
              <a:latin typeface="Comic Sans MS"/>
              <a:ea typeface="Comic Sans MS"/>
              <a:cs typeface="Comic Sans MS"/>
              <a:sym typeface="Comic Sans MS"/>
            </a:endParaRPr>
          </a:p>
          <a:p>
            <a:pPr indent="0" lvl="0" marL="0" rtl="0" algn="l">
              <a:lnSpc>
                <a:spcPct val="115000"/>
              </a:lnSpc>
              <a:spcBef>
                <a:spcPts val="1200"/>
              </a:spcBef>
              <a:spcAft>
                <a:spcPts val="0"/>
              </a:spcAft>
              <a:buNone/>
            </a:pPr>
            <a:r>
              <a:rPr b="1" lang="en-GB">
                <a:solidFill>
                  <a:schemeClr val="dk1"/>
                </a:solidFill>
                <a:latin typeface="Comic Sans MS"/>
                <a:ea typeface="Comic Sans MS"/>
                <a:cs typeface="Comic Sans MS"/>
                <a:sym typeface="Comic Sans MS"/>
              </a:rPr>
              <a:t>True or false - ¿Verdadero o falso? </a:t>
            </a:r>
            <a:endParaRPr b="1">
              <a:solidFill>
                <a:schemeClr val="dk1"/>
              </a:solidFill>
              <a:latin typeface="Comic Sans MS"/>
              <a:ea typeface="Comic Sans MS"/>
              <a:cs typeface="Comic Sans MS"/>
              <a:sym typeface="Comic Sans MS"/>
            </a:endParaRPr>
          </a:p>
          <a:p>
            <a:pPr indent="-228600" lvl="0" marL="457200" rtl="0" algn="l">
              <a:lnSpc>
                <a:spcPct val="115000"/>
              </a:lnSpc>
              <a:spcBef>
                <a:spcPts val="1200"/>
              </a:spcBef>
              <a:spcAft>
                <a:spcPts val="0"/>
              </a:spcAft>
              <a:buNone/>
            </a:pPr>
            <a:r>
              <a:rPr lang="en-GB">
                <a:solidFill>
                  <a:schemeClr val="dk1"/>
                </a:solidFill>
                <a:latin typeface="Comic Sans MS"/>
                <a:ea typeface="Comic Sans MS"/>
                <a:cs typeface="Comic Sans MS"/>
                <a:sym typeface="Comic Sans MS"/>
              </a:rPr>
              <a:t>1)</a:t>
            </a:r>
            <a:r>
              <a:rPr lang="en-GB" sz="700">
                <a:solidFill>
                  <a:schemeClr val="dk1"/>
                </a:solidFill>
                <a:latin typeface="Times New Roman"/>
                <a:ea typeface="Times New Roman"/>
                <a:cs typeface="Times New Roman"/>
                <a:sym typeface="Times New Roman"/>
              </a:rPr>
              <a:t>	</a:t>
            </a:r>
            <a:r>
              <a:rPr lang="en-GB">
                <a:solidFill>
                  <a:schemeClr val="dk1"/>
                </a:solidFill>
                <a:latin typeface="Comic Sans MS"/>
                <a:ea typeface="Comic Sans MS"/>
                <a:cs typeface="Comic Sans MS"/>
                <a:sym typeface="Comic Sans MS"/>
              </a:rPr>
              <a:t>David Walliams has a big cat.                      	verdadero / falso</a:t>
            </a:r>
            <a:endParaRPr>
              <a:solidFill>
                <a:schemeClr val="dk1"/>
              </a:solidFill>
              <a:latin typeface="Comic Sans MS"/>
              <a:ea typeface="Comic Sans MS"/>
              <a:cs typeface="Comic Sans MS"/>
              <a:sym typeface="Comic Sans MS"/>
            </a:endParaRPr>
          </a:p>
          <a:p>
            <a:pPr indent="-228600" lvl="0" marL="457200" rtl="0" algn="l">
              <a:lnSpc>
                <a:spcPct val="115000"/>
              </a:lnSpc>
              <a:spcBef>
                <a:spcPts val="1200"/>
              </a:spcBef>
              <a:spcAft>
                <a:spcPts val="0"/>
              </a:spcAft>
              <a:buNone/>
            </a:pPr>
            <a:r>
              <a:rPr lang="en-GB">
                <a:solidFill>
                  <a:schemeClr val="dk1"/>
                </a:solidFill>
                <a:latin typeface="Comic Sans MS"/>
                <a:ea typeface="Comic Sans MS"/>
                <a:cs typeface="Comic Sans MS"/>
                <a:sym typeface="Comic Sans MS"/>
              </a:rPr>
              <a:t>2)</a:t>
            </a:r>
            <a:r>
              <a:rPr lang="en-GB" sz="700">
                <a:solidFill>
                  <a:schemeClr val="dk1"/>
                </a:solidFill>
                <a:latin typeface="Times New Roman"/>
                <a:ea typeface="Times New Roman"/>
                <a:cs typeface="Times New Roman"/>
                <a:sym typeface="Times New Roman"/>
              </a:rPr>
              <a:t>   </a:t>
            </a:r>
            <a:r>
              <a:rPr lang="en-GB">
                <a:solidFill>
                  <a:schemeClr val="dk1"/>
                </a:solidFill>
                <a:latin typeface="Comic Sans MS"/>
                <a:ea typeface="Comic Sans MS"/>
                <a:cs typeface="Comic Sans MS"/>
                <a:sym typeface="Comic Sans MS"/>
              </a:rPr>
              <a:t>Bert is 11 years old.                         	            verdadero / falso</a:t>
            </a:r>
            <a:endParaRPr>
              <a:solidFill>
                <a:schemeClr val="dk1"/>
              </a:solidFill>
              <a:latin typeface="Comic Sans MS"/>
              <a:ea typeface="Comic Sans MS"/>
              <a:cs typeface="Comic Sans MS"/>
              <a:sym typeface="Comic Sans MS"/>
            </a:endParaRPr>
          </a:p>
          <a:p>
            <a:pPr indent="-228600" lvl="0" marL="457200" rtl="0" algn="l">
              <a:lnSpc>
                <a:spcPct val="115000"/>
              </a:lnSpc>
              <a:spcBef>
                <a:spcPts val="1200"/>
              </a:spcBef>
              <a:spcAft>
                <a:spcPts val="0"/>
              </a:spcAft>
              <a:buNone/>
            </a:pPr>
            <a:r>
              <a:rPr lang="en-GB">
                <a:solidFill>
                  <a:schemeClr val="dk1"/>
                </a:solidFill>
                <a:latin typeface="Comic Sans MS"/>
                <a:ea typeface="Comic Sans MS"/>
                <a:cs typeface="Comic Sans MS"/>
                <a:sym typeface="Comic Sans MS"/>
              </a:rPr>
              <a:t>3)</a:t>
            </a:r>
            <a:r>
              <a:rPr lang="en-GB" sz="700">
                <a:solidFill>
                  <a:schemeClr val="dk1"/>
                </a:solidFill>
                <a:latin typeface="Times New Roman"/>
                <a:ea typeface="Times New Roman"/>
                <a:cs typeface="Times New Roman"/>
                <a:sym typeface="Times New Roman"/>
              </a:rPr>
              <a:t>   </a:t>
            </a:r>
            <a:r>
              <a:rPr lang="en-GB">
                <a:solidFill>
                  <a:schemeClr val="dk1"/>
                </a:solidFill>
                <a:latin typeface="Comic Sans MS"/>
                <a:ea typeface="Comic Sans MS"/>
                <a:cs typeface="Comic Sans MS"/>
                <a:sym typeface="Comic Sans MS"/>
              </a:rPr>
              <a:t>Bert’s birthday is the 3rd September             verdadero / falso</a:t>
            </a:r>
            <a:endParaRPr>
              <a:solidFill>
                <a:schemeClr val="dk1"/>
              </a:solidFill>
              <a:latin typeface="Comic Sans MS"/>
              <a:ea typeface="Comic Sans MS"/>
              <a:cs typeface="Comic Sans MS"/>
              <a:sym typeface="Comic Sans MS"/>
            </a:endParaRPr>
          </a:p>
          <a:p>
            <a:pPr indent="-228600" lvl="0" marL="457200" rtl="0" algn="l">
              <a:lnSpc>
                <a:spcPct val="115000"/>
              </a:lnSpc>
              <a:spcBef>
                <a:spcPts val="1200"/>
              </a:spcBef>
              <a:spcAft>
                <a:spcPts val="0"/>
              </a:spcAft>
              <a:buNone/>
            </a:pPr>
            <a:r>
              <a:rPr lang="en-GB">
                <a:solidFill>
                  <a:schemeClr val="dk1"/>
                </a:solidFill>
                <a:latin typeface="Comic Sans MS"/>
                <a:ea typeface="Comic Sans MS"/>
                <a:cs typeface="Comic Sans MS"/>
                <a:sym typeface="Comic Sans MS"/>
              </a:rPr>
              <a:t>4)</a:t>
            </a:r>
            <a:r>
              <a:rPr lang="en-GB" sz="700">
                <a:solidFill>
                  <a:schemeClr val="dk1"/>
                </a:solidFill>
                <a:latin typeface="Times New Roman"/>
                <a:ea typeface="Times New Roman"/>
                <a:cs typeface="Times New Roman"/>
                <a:sym typeface="Times New Roman"/>
              </a:rPr>
              <a:t>   </a:t>
            </a:r>
            <a:r>
              <a:rPr lang="en-GB">
                <a:solidFill>
                  <a:schemeClr val="dk1"/>
                </a:solidFill>
                <a:latin typeface="Comic Sans MS"/>
                <a:ea typeface="Comic Sans MS"/>
                <a:cs typeface="Comic Sans MS"/>
                <a:sym typeface="Comic Sans MS"/>
              </a:rPr>
              <a:t>David Walliams has a horse                         	verdadero / falso</a:t>
            </a:r>
            <a:endParaRPr>
              <a:solidFill>
                <a:schemeClr val="dk1"/>
              </a:solidFill>
              <a:latin typeface="Comic Sans MS"/>
              <a:ea typeface="Comic Sans MS"/>
              <a:cs typeface="Comic Sans MS"/>
              <a:sym typeface="Comic Sans MS"/>
            </a:endParaRPr>
          </a:p>
          <a:p>
            <a:pPr indent="-228600" lvl="0" marL="457200" rtl="0" algn="l">
              <a:lnSpc>
                <a:spcPct val="115000"/>
              </a:lnSpc>
              <a:spcBef>
                <a:spcPts val="1200"/>
              </a:spcBef>
              <a:spcAft>
                <a:spcPts val="0"/>
              </a:spcAft>
              <a:buNone/>
            </a:pPr>
            <a:r>
              <a:rPr b="1" lang="en-GB">
                <a:solidFill>
                  <a:schemeClr val="dk1"/>
                </a:solidFill>
                <a:latin typeface="Comic Sans MS"/>
                <a:ea typeface="Comic Sans MS"/>
                <a:cs typeface="Comic Sans MS"/>
                <a:sym typeface="Comic Sans MS"/>
              </a:rPr>
              <a:t>Translate the following words:</a:t>
            </a:r>
            <a:endParaRPr b="1">
              <a:solidFill>
                <a:schemeClr val="dk1"/>
              </a:solidFill>
              <a:latin typeface="Comic Sans MS"/>
              <a:ea typeface="Comic Sans MS"/>
              <a:cs typeface="Comic Sans MS"/>
              <a:sym typeface="Comic Sans MS"/>
            </a:endParaRPr>
          </a:p>
          <a:p>
            <a:pPr indent="0" lvl="0" marL="0" rtl="0" algn="l">
              <a:lnSpc>
                <a:spcPct val="115000"/>
              </a:lnSpc>
              <a:spcBef>
                <a:spcPts val="1200"/>
              </a:spcBef>
              <a:spcAft>
                <a:spcPts val="0"/>
              </a:spcAft>
              <a:buNone/>
            </a:pPr>
            <a:r>
              <a:rPr lang="en-GB">
                <a:solidFill>
                  <a:schemeClr val="dk1"/>
                </a:solidFill>
                <a:latin typeface="Comic Sans MS"/>
                <a:ea typeface="Comic Sans MS"/>
                <a:cs typeface="Comic Sans MS"/>
                <a:sym typeface="Comic Sans MS"/>
              </a:rPr>
              <a:t>me llamo  =          	vivo =              	 </a:t>
            </a:r>
            <a:r>
              <a:rPr lang="en-GB">
                <a:solidFill>
                  <a:schemeClr val="accent2"/>
                </a:solidFill>
                <a:latin typeface="Comic Sans MS"/>
                <a:ea typeface="Comic Sans MS"/>
                <a:cs typeface="Comic Sans MS"/>
                <a:sym typeface="Comic Sans MS"/>
              </a:rPr>
              <a:t>pequeño =         	</a:t>
            </a:r>
            <a:r>
              <a:rPr lang="en-GB">
                <a:solidFill>
                  <a:schemeClr val="dk1"/>
                </a:solidFill>
                <a:latin typeface="Comic Sans MS"/>
                <a:ea typeface="Comic Sans MS"/>
                <a:cs typeface="Comic Sans MS"/>
                <a:sym typeface="Comic Sans MS"/>
              </a:rPr>
              <a:t>no le gusta =</a:t>
            </a:r>
            <a:endParaRPr>
              <a:solidFill>
                <a:schemeClr val="dk1"/>
              </a:solidFill>
              <a:latin typeface="Comic Sans MS"/>
              <a:ea typeface="Comic Sans MS"/>
              <a:cs typeface="Comic Sans MS"/>
              <a:sym typeface="Comic Sans MS"/>
            </a:endParaRPr>
          </a:p>
          <a:p>
            <a:pPr indent="0" lvl="0" marL="0" rtl="0" algn="l">
              <a:lnSpc>
                <a:spcPct val="115000"/>
              </a:lnSpc>
              <a:spcBef>
                <a:spcPts val="1200"/>
              </a:spcBef>
              <a:spcAft>
                <a:spcPts val="0"/>
              </a:spcAft>
              <a:buNone/>
            </a:pPr>
            <a:r>
              <a:rPr lang="en-GB">
                <a:solidFill>
                  <a:schemeClr val="dk1"/>
                </a:solidFill>
                <a:latin typeface="Comic Sans MS"/>
                <a:ea typeface="Comic Sans MS"/>
                <a:cs typeface="Comic Sans MS"/>
                <a:sym typeface="Comic Sans MS"/>
              </a:rPr>
              <a:t> </a:t>
            </a:r>
            <a:endParaRPr>
              <a:solidFill>
                <a:schemeClr val="dk1"/>
              </a:solidFill>
              <a:latin typeface="Comic Sans MS"/>
              <a:ea typeface="Comic Sans MS"/>
              <a:cs typeface="Comic Sans MS"/>
              <a:sym typeface="Comic Sans MS"/>
            </a:endParaRPr>
          </a:p>
          <a:p>
            <a:pPr indent="0" lvl="0" marL="0" rtl="0" algn="just">
              <a:lnSpc>
                <a:spcPct val="115000"/>
              </a:lnSpc>
              <a:spcBef>
                <a:spcPts val="1200"/>
              </a:spcBef>
              <a:spcAft>
                <a:spcPts val="0"/>
              </a:spcAft>
              <a:buNone/>
            </a:pPr>
            <a:r>
              <a:t/>
            </a:r>
            <a:endParaRPr>
              <a:solidFill>
                <a:schemeClr val="dk1"/>
              </a:solidFill>
              <a:highlight>
                <a:srgbClr val="FFFFFF"/>
              </a:highlight>
              <a:latin typeface="Comic Sans MS"/>
              <a:ea typeface="Comic Sans MS"/>
              <a:cs typeface="Comic Sans MS"/>
              <a:sym typeface="Comic Sans MS"/>
            </a:endParaRPr>
          </a:p>
        </p:txBody>
      </p:sp>
      <p:pic>
        <p:nvPicPr>
          <p:cNvPr id="312" name="Google Shape;312;p54"/>
          <p:cNvPicPr preferRelativeResize="0"/>
          <p:nvPr/>
        </p:nvPicPr>
        <p:blipFill>
          <a:blip r:embed="rId3">
            <a:alphaModFix/>
          </a:blip>
          <a:stretch>
            <a:fillRect/>
          </a:stretch>
        </p:blipFill>
        <p:spPr>
          <a:xfrm>
            <a:off x="6373475" y="2441625"/>
            <a:ext cx="2456925" cy="2434275"/>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2CC"/>
        </a:solidFill>
      </p:bgPr>
    </p:bg>
    <p:spTree>
      <p:nvGrpSpPr>
        <p:cNvPr id="316" name="Shape 316"/>
        <p:cNvGrpSpPr/>
        <p:nvPr/>
      </p:nvGrpSpPr>
      <p:grpSpPr>
        <a:xfrm>
          <a:off x="0" y="0"/>
          <a:ext cx="0" cy="0"/>
          <a:chOff x="0" y="0"/>
          <a:chExt cx="0" cy="0"/>
        </a:xfrm>
      </p:grpSpPr>
      <p:sp>
        <p:nvSpPr>
          <p:cNvPr id="317" name="Google Shape;317;p55"/>
          <p:cNvSpPr txBox="1"/>
          <p:nvPr>
            <p:ph type="ctrTitle"/>
          </p:nvPr>
        </p:nvSpPr>
        <p:spPr>
          <a:xfrm>
            <a:off x="3178253" y="2202050"/>
            <a:ext cx="5738700" cy="2052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t/>
            </a:r>
            <a:endParaRPr sz="4000"/>
          </a:p>
          <a:p>
            <a:pPr indent="0" lvl="0" marL="0" rtl="0" algn="ctr">
              <a:spcBef>
                <a:spcPts val="0"/>
              </a:spcBef>
              <a:spcAft>
                <a:spcPts val="0"/>
              </a:spcAft>
              <a:buNone/>
            </a:pPr>
            <a:r>
              <a:rPr lang="en-GB" sz="4000"/>
              <a:t>Friday complete! </a:t>
            </a:r>
            <a:endParaRPr sz="4000"/>
          </a:p>
          <a:p>
            <a:pPr indent="0" lvl="0" marL="0" rtl="0" algn="ctr">
              <a:spcBef>
                <a:spcPts val="0"/>
              </a:spcBef>
              <a:spcAft>
                <a:spcPts val="0"/>
              </a:spcAft>
              <a:buNone/>
            </a:pPr>
            <a:r>
              <a:rPr lang="en-GB" sz="4000"/>
              <a:t>Well done on another great week! </a:t>
            </a:r>
            <a:endParaRPr sz="4000"/>
          </a:p>
          <a:p>
            <a:pPr indent="0" lvl="0" marL="0" rtl="0" algn="ctr">
              <a:spcBef>
                <a:spcPts val="0"/>
              </a:spcBef>
              <a:spcAft>
                <a:spcPts val="0"/>
              </a:spcAft>
              <a:buNone/>
            </a:pPr>
            <a:r>
              <a:rPr lang="en-GB" sz="4000"/>
              <a:t>Enjoy your weekend and relax spending time with your family.</a:t>
            </a:r>
            <a:endParaRPr/>
          </a:p>
        </p:txBody>
      </p:sp>
      <p:pic>
        <p:nvPicPr>
          <p:cNvPr id="318" name="Google Shape;318;p55"/>
          <p:cNvPicPr preferRelativeResize="0"/>
          <p:nvPr/>
        </p:nvPicPr>
        <p:blipFill>
          <a:blip r:embed="rId3">
            <a:alphaModFix/>
          </a:blip>
          <a:stretch>
            <a:fillRect/>
          </a:stretch>
        </p:blipFill>
        <p:spPr>
          <a:xfrm>
            <a:off x="499425" y="1105150"/>
            <a:ext cx="2378075" cy="227585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Beach Day">
  <a:themeElements>
    <a:clrScheme name="Beach Day">
      <a:dk1>
        <a:srgbClr val="00FDC8"/>
      </a:dk1>
      <a:lt1>
        <a:srgbClr val="FFFFFF"/>
      </a:lt1>
      <a:dk2>
        <a:srgbClr val="666666"/>
      </a:dk2>
      <a:lt2>
        <a:srgbClr val="EEEEEE"/>
      </a:lt2>
      <a:accent1>
        <a:srgbClr val="212121"/>
      </a:accent1>
      <a:accent2>
        <a:srgbClr val="455A64"/>
      </a:accent2>
      <a:accent3>
        <a:srgbClr val="78909C"/>
      </a:accent3>
      <a:accent4>
        <a:srgbClr val="7C7CE0"/>
      </a:accent4>
      <a:accent5>
        <a:srgbClr val="DB4437"/>
      </a:accent5>
      <a:accent6>
        <a:srgbClr val="F6CD4C"/>
      </a:accent6>
      <a:hlink>
        <a:srgbClr val="DB4437"/>
      </a:hlink>
      <a:folHlink>
        <a:srgbClr val="DB443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