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184ECA3-7BF7-4D3B-9E6D-9CC1B2850153}">
  <a:tblStyle styleId="{9184ECA3-7BF7-4D3B-9E6D-9CC1B2850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058d3ee68_7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g8058d3ee68_7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058d3ee68_7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4" name="Google Shape;104;g8058d3ee68_7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058d3ee68_7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" name="Google Shape;112;g8058d3ee68_7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8058d3ee68_7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g8058d3ee68_7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8058d3ee68_7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g8058d3ee68_7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8058d3ee68_7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g8058d3ee68_7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8058d3ee68_7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g8058d3ee68_7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058d3ee68_7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g8058d3ee68_7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8058d3ee68_7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4" name="Google Shape;174;g8058d3ee68_7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8058d3ee6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g8058d3ee68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FFFF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youtube.com/watch?v=4xG2aJa6UyY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1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0" name="Google Shape;100;p25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Spelling common exception words </a:t>
            </a:r>
            <a:endParaRPr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1" name="Google Shape;10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6"/>
          <p:cNvSpPr txBox="1">
            <a:spLocks noGrp="1"/>
          </p:cNvSpPr>
          <p:nvPr>
            <p:ph type="subTitle" idx="1"/>
          </p:nvPr>
        </p:nvSpPr>
        <p:spPr>
          <a:xfrm>
            <a:off x="221275" y="161925"/>
            <a:ext cx="8718000" cy="13323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Remember, Common Exception Words are words that aren’t spelt like they sound. They are words that we meet a lot in our writing so we really need to remember how to spell them.</a:t>
            </a:r>
            <a:endParaRPr sz="1800" i="1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7" name="Google Shape;107;p26"/>
          <p:cNvPicPr preferRelativeResize="0"/>
          <p:nvPr/>
        </p:nvPicPr>
        <p:blipFill rotWithShape="1">
          <a:blip r:embed="rId3">
            <a:alphaModFix/>
          </a:blip>
          <a:srcRect l="9286" t="27187" r="56226" b="29060"/>
          <a:stretch/>
        </p:blipFill>
        <p:spPr>
          <a:xfrm>
            <a:off x="366725" y="2985100"/>
            <a:ext cx="2038350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6"/>
          <p:cNvSpPr/>
          <p:nvPr/>
        </p:nvSpPr>
        <p:spPr>
          <a:xfrm>
            <a:off x="1546975" y="1088675"/>
            <a:ext cx="3874500" cy="2035200"/>
          </a:xfrm>
          <a:prstGeom prst="wedgeRoundRectCallout">
            <a:avLst>
              <a:gd name="adj1" fmla="val -44507"/>
              <a:gd name="adj2" fmla="val 81292"/>
              <a:gd name="adj3" fmla="val 0"/>
            </a:avLst>
          </a:prstGeom>
          <a:solidFill>
            <a:srgbClr val="EEEEEE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Practise spelling each of these words 3 times.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00FF"/>
                </a:solidFill>
              </a:rPr>
              <a:t>Look</a:t>
            </a:r>
            <a:r>
              <a:rPr lang="en-GB"/>
              <a:t> at the word,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00FF"/>
                </a:solidFill>
              </a:rPr>
              <a:t>say</a:t>
            </a:r>
            <a:r>
              <a:rPr lang="en-GB"/>
              <a:t> it,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00FF"/>
                </a:solidFill>
              </a:rPr>
              <a:t>cover</a:t>
            </a:r>
            <a:r>
              <a:rPr lang="en-GB"/>
              <a:t> it (so you can’t cheat),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00FF"/>
                </a:solidFill>
              </a:rPr>
              <a:t>write</a:t>
            </a:r>
            <a:r>
              <a:rPr lang="en-GB"/>
              <a:t> it and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9900FF"/>
                </a:solidFill>
              </a:rPr>
              <a:t>check</a:t>
            </a:r>
            <a:r>
              <a:rPr lang="en-GB"/>
              <a:t> (have a peep - did you get it right?).</a:t>
            </a:r>
            <a:endParaRPr/>
          </a:p>
        </p:txBody>
      </p:sp>
      <p:sp>
        <p:nvSpPr>
          <p:cNvPr id="109" name="Google Shape;109;p26"/>
          <p:cNvSpPr txBox="1"/>
          <p:nvPr/>
        </p:nvSpPr>
        <p:spPr>
          <a:xfrm>
            <a:off x="5680650" y="1105950"/>
            <a:ext cx="2185200" cy="37314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 dirty="0"/>
              <a:t>told</a:t>
            </a:r>
            <a:endParaRPr sz="2400" dirty="0"/>
          </a:p>
          <a:p>
            <a:pPr marL="914400" lvl="0" indent="-457200" algn="l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 dirty="0"/>
              <a:t>any</a:t>
            </a:r>
            <a:endParaRPr sz="2400" dirty="0"/>
          </a:p>
          <a:p>
            <a:pPr marL="914400" lvl="0" indent="-457200" algn="l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 dirty="0"/>
              <a:t>people</a:t>
            </a:r>
            <a:endParaRPr sz="2400" dirty="0"/>
          </a:p>
          <a:p>
            <a:pPr marL="914400" lvl="0" indent="-457200" algn="l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 dirty="0"/>
              <a:t>money</a:t>
            </a:r>
            <a:endParaRPr sz="2400" dirty="0"/>
          </a:p>
          <a:p>
            <a:pPr marL="914400" lvl="0" indent="-457200" algn="l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sz="2400" dirty="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 dirty="0"/>
              <a:t>parents</a:t>
            </a:r>
            <a:endParaRPr sz="24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7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2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5" name="Google Shape;115;p27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Spelling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sound after </a:t>
            </a:r>
            <a:r>
              <a:rPr lang="en-GB" b="1"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6" name="Google Shape;116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8"/>
          <p:cNvSpPr txBox="1">
            <a:spLocks noGrp="1"/>
          </p:cNvSpPr>
          <p:nvPr>
            <p:ph type="subTitle" idx="1"/>
          </p:nvPr>
        </p:nvSpPr>
        <p:spPr>
          <a:xfrm>
            <a:off x="143950" y="116400"/>
            <a:ext cx="8706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Often when we put the letter </a:t>
            </a:r>
            <a:r>
              <a:rPr lang="en-GB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after </a:t>
            </a:r>
            <a:r>
              <a:rPr lang="en-GB" b="1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, it makes an </a:t>
            </a:r>
            <a:r>
              <a:rPr lang="en-GB">
                <a:solidFill>
                  <a:srgbClr val="FFFF00"/>
                </a:solidFill>
                <a:highlight>
                  <a:srgbClr val="B7B7B7"/>
                </a:highlight>
                <a:latin typeface="Comic Sans MS"/>
                <a:ea typeface="Comic Sans MS"/>
                <a:cs typeface="Comic Sans MS"/>
                <a:sym typeface="Comic Sans MS"/>
              </a:rPr>
              <a:t>er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sound.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22" name="Google Shape;122;p28"/>
          <p:cNvGrpSpPr/>
          <p:nvPr/>
        </p:nvGrpSpPr>
        <p:grpSpPr>
          <a:xfrm>
            <a:off x="3046938" y="1254475"/>
            <a:ext cx="1459000" cy="1458850"/>
            <a:chOff x="398675" y="1008400"/>
            <a:chExt cx="1459000" cy="1458850"/>
          </a:xfrm>
        </p:grpSpPr>
        <p:sp>
          <p:nvSpPr>
            <p:cNvPr id="123" name="Google Shape;123;p28"/>
            <p:cNvSpPr txBox="1"/>
            <p:nvPr/>
          </p:nvSpPr>
          <p:spPr>
            <a:xfrm>
              <a:off x="631825" y="1865750"/>
              <a:ext cx="992700" cy="60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latin typeface="Comic Sans MS"/>
                  <a:ea typeface="Comic Sans MS"/>
                  <a:cs typeface="Comic Sans MS"/>
                  <a:sym typeface="Comic Sans MS"/>
                </a:rPr>
                <a:t>word</a:t>
              </a:r>
              <a:endParaRPr sz="2400"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pic>
          <p:nvPicPr>
            <p:cNvPr id="124" name="Google Shape;124;p28"/>
            <p:cNvPicPr preferRelativeResize="0"/>
            <p:nvPr/>
          </p:nvPicPr>
          <p:blipFill rotWithShape="1">
            <a:blip r:embed="rId3">
              <a:alphaModFix/>
            </a:blip>
            <a:srcRect b="8592"/>
            <a:stretch/>
          </p:blipFill>
          <p:spPr>
            <a:xfrm>
              <a:off x="398675" y="1008400"/>
              <a:ext cx="1459000" cy="8573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5" name="Google Shape;125;p28"/>
          <p:cNvGrpSpPr/>
          <p:nvPr/>
        </p:nvGrpSpPr>
        <p:grpSpPr>
          <a:xfrm>
            <a:off x="5056975" y="3058825"/>
            <a:ext cx="1647200" cy="1852850"/>
            <a:chOff x="1929350" y="2350950"/>
            <a:chExt cx="1647200" cy="1852850"/>
          </a:xfrm>
        </p:grpSpPr>
        <p:sp>
          <p:nvSpPr>
            <p:cNvPr id="126" name="Google Shape;126;p28"/>
            <p:cNvSpPr txBox="1"/>
            <p:nvPr/>
          </p:nvSpPr>
          <p:spPr>
            <a:xfrm>
              <a:off x="2256600" y="3602300"/>
              <a:ext cx="992700" cy="60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latin typeface="Comic Sans MS"/>
                  <a:ea typeface="Comic Sans MS"/>
                  <a:cs typeface="Comic Sans MS"/>
                  <a:sym typeface="Comic Sans MS"/>
                </a:rPr>
                <a:t>work</a:t>
              </a:r>
              <a:endParaRPr sz="2400"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pic>
          <p:nvPicPr>
            <p:cNvPr id="127" name="Google Shape;127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929350" y="2350950"/>
              <a:ext cx="1647200" cy="12562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8" name="Google Shape;128;p28"/>
          <p:cNvGrpSpPr/>
          <p:nvPr/>
        </p:nvGrpSpPr>
        <p:grpSpPr>
          <a:xfrm>
            <a:off x="4800600" y="1159207"/>
            <a:ext cx="1459000" cy="1738831"/>
            <a:chOff x="3881375" y="1434419"/>
            <a:chExt cx="1459000" cy="1738831"/>
          </a:xfrm>
        </p:grpSpPr>
        <p:sp>
          <p:nvSpPr>
            <p:cNvPr id="129" name="Google Shape;129;p28"/>
            <p:cNvSpPr txBox="1"/>
            <p:nvPr/>
          </p:nvSpPr>
          <p:spPr>
            <a:xfrm>
              <a:off x="4075650" y="2571750"/>
              <a:ext cx="992700" cy="60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latin typeface="Comic Sans MS"/>
                  <a:ea typeface="Comic Sans MS"/>
                  <a:cs typeface="Comic Sans MS"/>
                  <a:sym typeface="Comic Sans MS"/>
                </a:rPr>
                <a:t>worm</a:t>
              </a:r>
              <a:endParaRPr sz="2400"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pic>
          <p:nvPicPr>
            <p:cNvPr id="130" name="Google Shape;130;p2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881375" y="1434419"/>
              <a:ext cx="1459000" cy="113733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1" name="Google Shape;131;p28"/>
          <p:cNvGrpSpPr/>
          <p:nvPr/>
        </p:nvGrpSpPr>
        <p:grpSpPr>
          <a:xfrm>
            <a:off x="7779650" y="976891"/>
            <a:ext cx="1152000" cy="1676934"/>
            <a:chOff x="6020050" y="2450666"/>
            <a:chExt cx="1152000" cy="1676934"/>
          </a:xfrm>
        </p:grpSpPr>
        <p:sp>
          <p:nvSpPr>
            <p:cNvPr id="132" name="Google Shape;132;p28"/>
            <p:cNvSpPr txBox="1"/>
            <p:nvPr/>
          </p:nvSpPr>
          <p:spPr>
            <a:xfrm>
              <a:off x="6020050" y="3526100"/>
              <a:ext cx="1152000" cy="60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latin typeface="Comic Sans MS"/>
                  <a:ea typeface="Comic Sans MS"/>
                  <a:cs typeface="Comic Sans MS"/>
                  <a:sym typeface="Comic Sans MS"/>
                </a:rPr>
                <a:t>worse</a:t>
              </a:r>
              <a:endParaRPr sz="2400"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pic>
          <p:nvPicPr>
            <p:cNvPr id="133" name="Google Shape;133;p2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067650" y="2450666"/>
              <a:ext cx="1056800" cy="10568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4" name="Google Shape;134;p28"/>
          <p:cNvGrpSpPr/>
          <p:nvPr/>
        </p:nvGrpSpPr>
        <p:grpSpPr>
          <a:xfrm>
            <a:off x="7367075" y="2721725"/>
            <a:ext cx="1714750" cy="2316250"/>
            <a:chOff x="7367075" y="2264525"/>
            <a:chExt cx="1714750" cy="2316250"/>
          </a:xfrm>
        </p:grpSpPr>
        <p:sp>
          <p:nvSpPr>
            <p:cNvPr id="135" name="Google Shape;135;p28"/>
            <p:cNvSpPr txBox="1"/>
            <p:nvPr/>
          </p:nvSpPr>
          <p:spPr>
            <a:xfrm>
              <a:off x="7648450" y="3979275"/>
              <a:ext cx="1152000" cy="60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400">
                  <a:latin typeface="Comic Sans MS"/>
                  <a:ea typeface="Comic Sans MS"/>
                  <a:cs typeface="Comic Sans MS"/>
                  <a:sym typeface="Comic Sans MS"/>
                </a:rPr>
                <a:t>worst</a:t>
              </a:r>
              <a:endParaRPr sz="2400"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pic>
          <p:nvPicPr>
            <p:cNvPr id="136" name="Google Shape;136;p2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367075" y="2264525"/>
              <a:ext cx="1714750" cy="171475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7" name="Google Shape;137;p28"/>
          <p:cNvPicPr preferRelativeResize="0"/>
          <p:nvPr/>
        </p:nvPicPr>
        <p:blipFill rotWithShape="1">
          <a:blip r:embed="rId7">
            <a:alphaModFix/>
          </a:blip>
          <a:srcRect l="9287" t="27187" r="56224" b="29060"/>
          <a:stretch/>
        </p:blipFill>
        <p:spPr>
          <a:xfrm>
            <a:off x="231375" y="3148250"/>
            <a:ext cx="2038350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8"/>
          <p:cNvSpPr/>
          <p:nvPr/>
        </p:nvSpPr>
        <p:spPr>
          <a:xfrm>
            <a:off x="231375" y="998425"/>
            <a:ext cx="2520900" cy="2060400"/>
          </a:xfrm>
          <a:prstGeom prst="wedgeRoundRectCallout">
            <a:avLst>
              <a:gd name="adj1" fmla="val -6075"/>
              <a:gd name="adj2" fmla="val 78226"/>
              <a:gd name="adj3" fmla="val 0"/>
            </a:avLst>
          </a:prstGeom>
          <a:solidFill>
            <a:srgbClr val="EEEEEE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Practise spelling each of these words by writing the letters wor in one colour, then add the end of the word in a different colour.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Like this: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FF"/>
                </a:solidFill>
              </a:rPr>
              <a:t>wor</a:t>
            </a:r>
            <a:r>
              <a:rPr lang="en-GB" sz="2400">
                <a:solidFill>
                  <a:srgbClr val="FF0000"/>
                </a:solidFill>
              </a:rPr>
              <a:t>d</a:t>
            </a:r>
            <a:endParaRPr sz="240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rgbClr val="0000FF"/>
                </a:solidFill>
              </a:rPr>
              <a:t>wor</a:t>
            </a:r>
            <a:r>
              <a:rPr lang="en-GB" sz="2400">
                <a:solidFill>
                  <a:srgbClr val="FF0000"/>
                </a:solidFill>
              </a:rPr>
              <a:t>k</a:t>
            </a:r>
            <a:endParaRPr sz="24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9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3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4" name="Google Shape;144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9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Spelling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sound after </a:t>
            </a:r>
            <a:r>
              <a:rPr lang="en-GB" b="1"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30"/>
          <p:cNvPicPr preferRelativeResize="0"/>
          <p:nvPr/>
        </p:nvPicPr>
        <p:blipFill rotWithShape="1">
          <a:blip r:embed="rId3">
            <a:alphaModFix/>
          </a:blip>
          <a:srcRect l="9286" t="27187" r="56226" b="29060"/>
          <a:stretch/>
        </p:blipFill>
        <p:spPr>
          <a:xfrm>
            <a:off x="193975" y="272975"/>
            <a:ext cx="2038350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30"/>
          <p:cNvSpPr/>
          <p:nvPr/>
        </p:nvSpPr>
        <p:spPr>
          <a:xfrm>
            <a:off x="2435725" y="190025"/>
            <a:ext cx="6504000" cy="1239600"/>
          </a:xfrm>
          <a:prstGeom prst="wedgeRectCallout">
            <a:avLst>
              <a:gd name="adj1" fmla="val -65480"/>
              <a:gd name="adj2" fmla="val 26946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How many times can you spell all of these words in 2 minutes?</a:t>
            </a:r>
            <a:endParaRPr sz="180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2" name="Google Shape;152;p30"/>
          <p:cNvSpPr txBox="1"/>
          <p:nvPr/>
        </p:nvSpPr>
        <p:spPr>
          <a:xfrm>
            <a:off x="6426125" y="4819600"/>
            <a:ext cx="2513400" cy="2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3" name="Google Shape;153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01325" y="1582025"/>
            <a:ext cx="3866637" cy="3417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67950" y="1582025"/>
            <a:ext cx="1973850" cy="175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30" descr="This timer counts down silently until it reaches 0:00, then a police siren sounds to alert you that time is up." title="2 Minute Timer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3975" y="2394888"/>
            <a:ext cx="2038350" cy="15287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1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4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61" name="Google Shape;161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31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Spelling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sound after </a:t>
            </a:r>
            <a:r>
              <a:rPr lang="en-GB" b="1"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32"/>
          <p:cNvPicPr preferRelativeResize="0"/>
          <p:nvPr/>
        </p:nvPicPr>
        <p:blipFill rotWithShape="1">
          <a:blip r:embed="rId3">
            <a:alphaModFix/>
          </a:blip>
          <a:srcRect l="9286" t="27187" r="56226" b="29060"/>
          <a:stretch/>
        </p:blipFill>
        <p:spPr>
          <a:xfrm>
            <a:off x="366725" y="2985100"/>
            <a:ext cx="2038350" cy="1886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32"/>
          <p:cNvPicPr preferRelativeResize="0"/>
          <p:nvPr/>
        </p:nvPicPr>
        <p:blipFill rotWithShape="1">
          <a:blip r:embed="rId4">
            <a:alphaModFix/>
          </a:blip>
          <a:srcRect t="21266"/>
          <a:stretch/>
        </p:blipFill>
        <p:spPr>
          <a:xfrm>
            <a:off x="114625" y="1053625"/>
            <a:ext cx="8914750" cy="329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4625" y="1611050"/>
            <a:ext cx="7527025" cy="405100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32"/>
          <p:cNvSpPr/>
          <p:nvPr/>
        </p:nvSpPr>
        <p:spPr>
          <a:xfrm>
            <a:off x="3143425" y="2310600"/>
            <a:ext cx="4241100" cy="1239600"/>
          </a:xfrm>
          <a:prstGeom prst="wedgeRectCallout">
            <a:avLst>
              <a:gd name="adj1" fmla="val -71974"/>
              <a:gd name="adj2" fmla="val 64557"/>
            </a:avLst>
          </a:prstGeom>
          <a:solidFill>
            <a:srgbClr val="FFF2C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Ask a grown-up to read these sentences to you and see if you can copy them down spelling the words correctly. </a:t>
            </a:r>
            <a:endParaRPr sz="180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32"/>
          <p:cNvSpPr txBox="1"/>
          <p:nvPr/>
        </p:nvSpPr>
        <p:spPr>
          <a:xfrm>
            <a:off x="150575" y="151250"/>
            <a:ext cx="3669600" cy="752100"/>
          </a:xfrm>
          <a:prstGeom prst="rect">
            <a:avLst/>
          </a:prstGeom>
          <a:solidFill>
            <a:srgbClr val="FFE599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Dictation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3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5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7" name="Google Shape;177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33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Spelling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er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sound after </a:t>
            </a:r>
            <a:r>
              <a:rPr lang="en-GB" b="1"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34"/>
          <p:cNvPicPr preferRelativeResize="0"/>
          <p:nvPr/>
        </p:nvPicPr>
        <p:blipFill rotWithShape="1">
          <a:blip r:embed="rId3">
            <a:alphaModFix/>
          </a:blip>
          <a:srcRect l="9287" t="27187" r="56224" b="29060"/>
          <a:stretch/>
        </p:blipFill>
        <p:spPr>
          <a:xfrm>
            <a:off x="189950" y="3157700"/>
            <a:ext cx="2038350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34"/>
          <p:cNvSpPr txBox="1"/>
          <p:nvPr/>
        </p:nvSpPr>
        <p:spPr>
          <a:xfrm>
            <a:off x="150575" y="151250"/>
            <a:ext cx="1644600" cy="752100"/>
          </a:xfrm>
          <a:prstGeom prst="rect">
            <a:avLst/>
          </a:prstGeom>
          <a:solidFill>
            <a:srgbClr val="FFE599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Boggle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aphicFrame>
        <p:nvGraphicFramePr>
          <p:cNvPr id="185" name="Google Shape;185;p34"/>
          <p:cNvGraphicFramePr/>
          <p:nvPr/>
        </p:nvGraphicFramePr>
        <p:xfrm>
          <a:off x="5129625" y="15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{9184ECA3-7BF7-4D3B-9E6D-9CC1B2850153}</a:tableStyleId>
              </a:tblPr>
              <a:tblGrid>
                <a:gridCol w="938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8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8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8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3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6" name="Google Shape;186;p34"/>
          <p:cNvSpPr/>
          <p:nvPr/>
        </p:nvSpPr>
        <p:spPr>
          <a:xfrm>
            <a:off x="189950" y="1002075"/>
            <a:ext cx="4798200" cy="2004900"/>
          </a:xfrm>
          <a:prstGeom prst="wedgeRectCallout">
            <a:avLst>
              <a:gd name="adj1" fmla="val -25179"/>
              <a:gd name="adj2" fmla="val 74829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How many words can you make from the letters in the grid?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Letters must be next to each other but they can be fowards, backwards, up, down or even diagonally.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Comic Sans MS"/>
                <a:ea typeface="Comic Sans MS"/>
                <a:cs typeface="Comic Sans MS"/>
                <a:sym typeface="Comic Sans MS"/>
              </a:rPr>
              <a:t>Clue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: you can make the words we have been spelling this week?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87" name="Google Shape;187;p34"/>
          <p:cNvCxnSpPr/>
          <p:nvPr/>
        </p:nvCxnSpPr>
        <p:spPr>
          <a:xfrm flipH="1">
            <a:off x="5903000" y="1726888"/>
            <a:ext cx="414300" cy="5697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8" name="Google Shape;188;p34"/>
          <p:cNvCxnSpPr/>
          <p:nvPr/>
        </p:nvCxnSpPr>
        <p:spPr>
          <a:xfrm rot="10800000" flipH="1">
            <a:off x="5774600" y="2693600"/>
            <a:ext cx="525300" cy="5868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9" name="Google Shape;189;p34"/>
          <p:cNvCxnSpPr/>
          <p:nvPr/>
        </p:nvCxnSpPr>
        <p:spPr>
          <a:xfrm>
            <a:off x="5588525" y="2808388"/>
            <a:ext cx="3900" cy="4374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0" name="Google Shape;190;p34"/>
          <p:cNvCxnSpPr/>
          <p:nvPr/>
        </p:nvCxnSpPr>
        <p:spPr>
          <a:xfrm>
            <a:off x="6541675" y="2814375"/>
            <a:ext cx="0" cy="3969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91" name="Google Shape;191;p34"/>
          <p:cNvSpPr txBox="1"/>
          <p:nvPr/>
        </p:nvSpPr>
        <p:spPr>
          <a:xfrm>
            <a:off x="3590200" y="4195175"/>
            <a:ext cx="4919100" cy="752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rgbClr val="FF0000"/>
                </a:solidFill>
              </a:rPr>
              <a:t>Red arrows show you an example of how you could do it!</a:t>
            </a:r>
            <a:endParaRPr sz="21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</Words>
  <Application>Microsoft Office PowerPoint</Application>
  <PresentationFormat>On-screen Show (16:9)</PresentationFormat>
  <Paragraphs>63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Comic Sans MS</vt:lpstr>
      <vt:lpstr>Simple Light</vt:lpstr>
      <vt:lpstr>Simple Light</vt:lpstr>
      <vt:lpstr>Session 1</vt:lpstr>
      <vt:lpstr>PowerPoint Presentation</vt:lpstr>
      <vt:lpstr>Session 2</vt:lpstr>
      <vt:lpstr>PowerPoint Presentation</vt:lpstr>
      <vt:lpstr>Session 3</vt:lpstr>
      <vt:lpstr>PowerPoint Presentation</vt:lpstr>
      <vt:lpstr>Session 4</vt:lpstr>
      <vt:lpstr>PowerPoint Presentation</vt:lpstr>
      <vt:lpstr>Session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1</dc:title>
  <dc:creator>Davies L</dc:creator>
  <cp:lastModifiedBy>Davies L</cp:lastModifiedBy>
  <cp:revision>2</cp:revision>
  <dcterms:modified xsi:type="dcterms:W3CDTF">2020-06-05T14:33:32Z</dcterms:modified>
</cp:coreProperties>
</file>