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4" r:id="rId1"/>
    <p:sldMasterId id="2147483685" r:id="rId2"/>
    <p:sldMasterId id="2147483686" r:id="rId3"/>
    <p:sldMasterId id="2147483687" r:id="rId4"/>
  </p:sldMasterIdLst>
  <p:notesMasterIdLst>
    <p:notesMasterId r:id="rId26"/>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9144000" cy="5143500" type="screen16x9"/>
  <p:notesSz cx="6858000" cy="9144000"/>
  <p:embeddedFontLst>
    <p:embeddedFont>
      <p:font typeface="Amatic SC" panose="020B0604020202020204" charset="-79"/>
      <p:regular r:id="rId27"/>
      <p:bold r:id="rId28"/>
    </p:embeddedFont>
    <p:embeddedFont>
      <p:font typeface="NTR" panose="020B0604020202020204" charset="0"/>
      <p:regular r:id="rId29"/>
    </p:embeddedFont>
    <p:embeddedFont>
      <p:font typeface="Comic Sans MS" panose="030F0702030302020204" pitchFamily="66" charset="0"/>
      <p:regular r:id="rId30"/>
      <p:bold r:id="rId31"/>
      <p:italic r:id="rId32"/>
      <p:boldItalic r:id="rId33"/>
    </p:embeddedFont>
    <p:embeddedFont>
      <p:font typeface="Cedarville Cursive" panose="020B0604020202020204" charset="0"/>
      <p:regular r:id="rId34"/>
    </p:embeddedFont>
    <p:embeddedFont>
      <p:font typeface="Calibri" panose="020F0502020204030204" pitchFamily="34" charset="0"/>
      <p:regular r:id="rId35"/>
      <p:bold r:id="rId36"/>
      <p:italic r:id="rId37"/>
      <p:boldItalic r:id="rId38"/>
    </p:embeddedFont>
    <p:embeddedFont>
      <p:font typeface="Source Code Pro" panose="020B0604020202020204"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21E0839-0872-43ED-975A-20ECC4690DE0}">
  <a:tblStyle styleId="{721E0839-0872-43ED-975A-20ECC4690DE0}"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1" d="100"/>
          <a:sy n="91" d="100"/>
        </p:scale>
        <p:origin x="78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9" Type="http://schemas.openxmlformats.org/officeDocument/2006/relationships/font" Target="fonts/font13.fntdata"/><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font" Target="fonts/font8.fntdata"/><Relationship Id="rId42" Type="http://schemas.openxmlformats.org/officeDocument/2006/relationships/font" Target="fonts/font1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7.fntdata"/><Relationship Id="rId38" Type="http://schemas.openxmlformats.org/officeDocument/2006/relationships/font" Target="fonts/font12.fntdata"/><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3.fntdata"/><Relationship Id="rId41"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5.fntdata"/><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80605ef293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80605ef293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 name="Google Shape;18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 name="Google Shape;20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6" name="Google Shape;21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4" name="Google Shape;22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2" name="Google Shape;232;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2" name="Google Shape;24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en-GB"/>
              <a:t> </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0605ef293_0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80605ef293_0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2: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7" name="Google Shape;25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80605ef1f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 name="Google Shape;269;g80605ef1f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6" name="Google Shape;27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solidFill>
                <a:schemeClr val="dk1"/>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Google Shape;289;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0" name="Google Shape;29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871a02a6e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8" name="Google Shape;308;g871a02a6e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4" name="Google Shape;314;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1" name="Google Shape;321;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8" name="Google Shape;328;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16" name="Google Shape;16;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9" name="Google Shape;19;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54"/>
        <p:cNvGrpSpPr/>
        <p:nvPr/>
      </p:nvGrpSpPr>
      <p:grpSpPr>
        <a:xfrm>
          <a:off x="0" y="0"/>
          <a:ext cx="0" cy="0"/>
          <a:chOff x="0" y="0"/>
          <a:chExt cx="0" cy="0"/>
        </a:xfrm>
      </p:grpSpPr>
      <p:sp>
        <p:nvSpPr>
          <p:cNvPr id="55" name="Google Shape;55;p14"/>
          <p:cNvSpPr>
            <a:spLocks noGrp="1"/>
          </p:cNvSpPr>
          <p:nvPr>
            <p:ph type="title"/>
          </p:nvPr>
        </p:nvSpPr>
        <p:spPr>
          <a:xfrm>
            <a:off x="457198" y="359171"/>
            <a:ext cx="8220000" cy="745500"/>
          </a:xfrm>
          <a:prstGeom prst="roundRect">
            <a:avLst>
              <a:gd name="adj" fmla="val 2082"/>
            </a:avLst>
          </a:prstGeom>
          <a:noFill/>
          <a:ln>
            <a:noFill/>
          </a:ln>
        </p:spPr>
        <p:txBody>
          <a:bodyPr spcFirstLastPara="1" wrap="square" lIns="252000" tIns="252000" rIns="252000" bIns="252000" anchor="ctr" anchorCtr="1">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a:endParaRPr/>
          </a:p>
        </p:txBody>
      </p:sp>
      <p:sp>
        <p:nvSpPr>
          <p:cNvPr id="56" name="Google Shape;56;p14"/>
          <p:cNvSpPr>
            <a:spLocks noGrp="1"/>
          </p:cNvSpPr>
          <p:nvPr>
            <p:ph type="body" idx="1"/>
          </p:nvPr>
        </p:nvSpPr>
        <p:spPr>
          <a:xfrm>
            <a:off x="755651" y="1135459"/>
            <a:ext cx="7632600" cy="3434100"/>
          </a:xfrm>
          <a:prstGeom prst="roundRect">
            <a:avLst>
              <a:gd name="adj" fmla="val 558"/>
            </a:avLst>
          </a:prstGeom>
          <a:noFill/>
          <a:ln>
            <a:noFill/>
          </a:ln>
        </p:spPr>
        <p:txBody>
          <a:bodyPr spcFirstLastPara="1" wrap="square" lIns="0" tIns="0" rIns="0" bIns="0" anchor="t" anchorCtr="0">
            <a:noAutofit/>
          </a:bodyPr>
          <a:lstStyle>
            <a:lvl1pPr marL="457200" lvl="0" indent="-228600" algn="l">
              <a:lnSpc>
                <a:spcPct val="90000"/>
              </a:lnSpc>
              <a:spcBef>
                <a:spcPts val="1000"/>
              </a:spcBef>
              <a:spcAft>
                <a:spcPts val="0"/>
              </a:spcAft>
              <a:buClr>
                <a:srgbClr val="1C1C1C"/>
              </a:buClr>
              <a:buSzPts val="1800"/>
              <a:buNone/>
              <a:defRPr/>
            </a:lvl1pPr>
            <a:lvl2pPr marL="914400" lvl="1" indent="-342900" algn="l">
              <a:lnSpc>
                <a:spcPct val="90000"/>
              </a:lnSpc>
              <a:spcBef>
                <a:spcPts val="500"/>
              </a:spcBef>
              <a:spcAft>
                <a:spcPts val="0"/>
              </a:spcAft>
              <a:buClr>
                <a:srgbClr val="1C1C1C"/>
              </a:buClr>
              <a:buSzPts val="1800"/>
              <a:buChar char="•"/>
              <a:defRPr/>
            </a:lvl2pPr>
            <a:lvl3pPr marL="1371600" lvl="2" indent="-342900" algn="l">
              <a:lnSpc>
                <a:spcPct val="90000"/>
              </a:lnSpc>
              <a:spcBef>
                <a:spcPts val="500"/>
              </a:spcBef>
              <a:spcAft>
                <a:spcPts val="0"/>
              </a:spcAft>
              <a:buClr>
                <a:srgbClr val="1C1C1C"/>
              </a:buClr>
              <a:buSzPts val="1800"/>
              <a:buChar char="•"/>
              <a:defRPr/>
            </a:lvl3pPr>
            <a:lvl4pPr marL="1828800" lvl="3" indent="-342900" algn="l">
              <a:lnSpc>
                <a:spcPct val="90000"/>
              </a:lnSpc>
              <a:spcBef>
                <a:spcPts val="500"/>
              </a:spcBef>
              <a:spcAft>
                <a:spcPts val="0"/>
              </a:spcAft>
              <a:buClr>
                <a:srgbClr val="1C1C1C"/>
              </a:buClr>
              <a:buSzPts val="1800"/>
              <a:buChar char="•"/>
              <a:defRPr/>
            </a:lvl4pPr>
            <a:lvl5pPr marL="2286000" lvl="4" indent="-342900" algn="l">
              <a:lnSpc>
                <a:spcPct val="90000"/>
              </a:lnSpc>
              <a:spcBef>
                <a:spcPts val="500"/>
              </a:spcBef>
              <a:spcAft>
                <a:spcPts val="0"/>
              </a:spcAft>
              <a:buClr>
                <a:srgbClr val="1C1C1C"/>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7"/>
        <p:cNvGrpSpPr/>
        <p:nvPr/>
      </p:nvGrpSpPr>
      <p:grpSpPr>
        <a:xfrm>
          <a:off x="0" y="0"/>
          <a:ext cx="0" cy="0"/>
          <a:chOff x="0" y="0"/>
          <a:chExt cx="0" cy="0"/>
        </a:xfrm>
      </p:grpSpPr>
      <p:sp>
        <p:nvSpPr>
          <p:cNvPr id="58" name="Google Shape;58;p15"/>
          <p:cNvSpPr txBox="1">
            <a:spLocks noGrp="1"/>
          </p:cNvSpPr>
          <p:nvPr>
            <p:ph type="ctrTitle"/>
          </p:nvPr>
        </p:nvSpPr>
        <p:spPr>
          <a:xfrm>
            <a:off x="311708" y="744575"/>
            <a:ext cx="8520600" cy="2052600"/>
          </a:xfrm>
          <a:prstGeom prst="rect">
            <a:avLst/>
          </a:prstGeom>
        </p:spPr>
        <p:txBody>
          <a:bodyPr spcFirstLastPara="1" wrap="square" lIns="252000" tIns="252000" rIns="252000" bIns="252000"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9" name="Google Shape;59;p15"/>
          <p:cNvSpPr txBox="1">
            <a:spLocks noGrp="1"/>
          </p:cNvSpPr>
          <p:nvPr>
            <p:ph type="subTitle" idx="1"/>
          </p:nvPr>
        </p:nvSpPr>
        <p:spPr>
          <a:xfrm>
            <a:off x="311700" y="2834125"/>
            <a:ext cx="8520600" cy="792600"/>
          </a:xfrm>
          <a:prstGeom prst="rect">
            <a:avLst/>
          </a:prstGeom>
        </p:spPr>
        <p:txBody>
          <a:bodyPr spcFirstLastPara="1" wrap="square" lIns="252000" tIns="252000" rIns="252000" bIns="252000" anchor="t" anchorCtr="0">
            <a:noAutofit/>
          </a:bodyPr>
          <a:lstStyle>
            <a:lvl1pPr lvl="0" algn="ctr" rtl="0">
              <a:lnSpc>
                <a:spcPct val="100000"/>
              </a:lnSpc>
              <a:spcBef>
                <a:spcPts val="1000"/>
              </a:spcBef>
              <a:spcAft>
                <a:spcPts val="0"/>
              </a:spcAft>
              <a:buSzPts val="2800"/>
              <a:buNone/>
              <a:defRPr sz="2800"/>
            </a:lvl1pPr>
            <a:lvl2pPr lvl="1" algn="ctr" rtl="0">
              <a:lnSpc>
                <a:spcPct val="100000"/>
              </a:lnSpc>
              <a:spcBef>
                <a:spcPts val="500"/>
              </a:spcBef>
              <a:spcAft>
                <a:spcPts val="0"/>
              </a:spcAft>
              <a:buSzPts val="2800"/>
              <a:buNone/>
              <a:defRPr sz="2800"/>
            </a:lvl2pPr>
            <a:lvl3pPr lvl="2" algn="ctr" rtl="0">
              <a:lnSpc>
                <a:spcPct val="100000"/>
              </a:lnSpc>
              <a:spcBef>
                <a:spcPts val="500"/>
              </a:spcBef>
              <a:spcAft>
                <a:spcPts val="0"/>
              </a:spcAft>
              <a:buSzPts val="2800"/>
              <a:buNone/>
              <a:defRPr sz="2800"/>
            </a:lvl3pPr>
            <a:lvl4pPr lvl="3" algn="ctr" rtl="0">
              <a:lnSpc>
                <a:spcPct val="100000"/>
              </a:lnSpc>
              <a:spcBef>
                <a:spcPts val="500"/>
              </a:spcBef>
              <a:spcAft>
                <a:spcPts val="0"/>
              </a:spcAft>
              <a:buSzPts val="2800"/>
              <a:buNone/>
              <a:defRPr sz="2800"/>
            </a:lvl4pPr>
            <a:lvl5pPr lvl="4" algn="ctr" rtl="0">
              <a:lnSpc>
                <a:spcPct val="100000"/>
              </a:lnSpc>
              <a:spcBef>
                <a:spcPts val="500"/>
              </a:spcBef>
              <a:spcAft>
                <a:spcPts val="0"/>
              </a:spcAft>
              <a:buSzPts val="2800"/>
              <a:buNone/>
              <a:defRPr sz="2800"/>
            </a:lvl5pPr>
            <a:lvl6pPr lvl="5" algn="ctr" rtl="0">
              <a:lnSpc>
                <a:spcPct val="100000"/>
              </a:lnSpc>
              <a:spcBef>
                <a:spcPts val="500"/>
              </a:spcBef>
              <a:spcAft>
                <a:spcPts val="0"/>
              </a:spcAft>
              <a:buSzPts val="2800"/>
              <a:buNone/>
              <a:defRPr sz="2800"/>
            </a:lvl6pPr>
            <a:lvl7pPr lvl="6" algn="ctr" rtl="0">
              <a:lnSpc>
                <a:spcPct val="100000"/>
              </a:lnSpc>
              <a:spcBef>
                <a:spcPts val="500"/>
              </a:spcBef>
              <a:spcAft>
                <a:spcPts val="0"/>
              </a:spcAft>
              <a:buSzPts val="2800"/>
              <a:buNone/>
              <a:defRPr sz="2800"/>
            </a:lvl7pPr>
            <a:lvl8pPr lvl="7" algn="ctr" rtl="0">
              <a:lnSpc>
                <a:spcPct val="100000"/>
              </a:lnSpc>
              <a:spcBef>
                <a:spcPts val="500"/>
              </a:spcBef>
              <a:spcAft>
                <a:spcPts val="0"/>
              </a:spcAft>
              <a:buSzPts val="2800"/>
              <a:buNone/>
              <a:defRPr sz="2800"/>
            </a:lvl8pPr>
            <a:lvl9pPr lvl="8" algn="ctr" rtl="0">
              <a:lnSpc>
                <a:spcPct val="100000"/>
              </a:lnSpc>
              <a:spcBef>
                <a:spcPts val="500"/>
              </a:spcBef>
              <a:spcAft>
                <a:spcPts val="0"/>
              </a:spcAft>
              <a:buSzPts val="2800"/>
              <a:buNone/>
              <a:defRPr sz="2800"/>
            </a:lvl9pPr>
          </a:lstStyle>
          <a:p>
            <a:endParaRPr/>
          </a:p>
        </p:txBody>
      </p:sp>
      <p:sp>
        <p:nvSpPr>
          <p:cNvPr id="60" name="Google Shape;60;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65"/>
        <p:cNvGrpSpPr/>
        <p:nvPr/>
      </p:nvGrpSpPr>
      <p:grpSpPr>
        <a:xfrm>
          <a:off x="0" y="0"/>
          <a:ext cx="0" cy="0"/>
          <a:chOff x="0" y="0"/>
          <a:chExt cx="0" cy="0"/>
        </a:xfrm>
      </p:grpSpPr>
      <p:sp>
        <p:nvSpPr>
          <p:cNvPr id="66" name="Google Shape;66;p17"/>
          <p:cNvSpPr/>
          <p:nvPr/>
        </p:nvSpPr>
        <p:spPr>
          <a:xfrm>
            <a:off x="0" y="0"/>
            <a:ext cx="9144000" cy="34290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7"/>
          <p:cNvSpPr txBox="1">
            <a:spLocks noGrp="1"/>
          </p:cNvSpPr>
          <p:nvPr>
            <p:ph type="ctrTitle"/>
          </p:nvPr>
        </p:nvSpPr>
        <p:spPr>
          <a:xfrm>
            <a:off x="311700" y="392150"/>
            <a:ext cx="8520600" cy="269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0"/>
              <a:buNone/>
              <a:defRPr sz="8000"/>
            </a:lvl1pPr>
            <a:lvl2pPr lvl="1" algn="ctr" rtl="0">
              <a:spcBef>
                <a:spcPts val="0"/>
              </a:spcBef>
              <a:spcAft>
                <a:spcPts val="0"/>
              </a:spcAft>
              <a:buSzPts val="8000"/>
              <a:buNone/>
              <a:defRPr sz="8000"/>
            </a:lvl2pPr>
            <a:lvl3pPr lvl="2" algn="ctr" rtl="0">
              <a:spcBef>
                <a:spcPts val="0"/>
              </a:spcBef>
              <a:spcAft>
                <a:spcPts val="0"/>
              </a:spcAft>
              <a:buSzPts val="8000"/>
              <a:buNone/>
              <a:defRPr sz="8000"/>
            </a:lvl3pPr>
            <a:lvl4pPr lvl="3" algn="ctr" rtl="0">
              <a:spcBef>
                <a:spcPts val="0"/>
              </a:spcBef>
              <a:spcAft>
                <a:spcPts val="0"/>
              </a:spcAft>
              <a:buSzPts val="8000"/>
              <a:buNone/>
              <a:defRPr sz="8000"/>
            </a:lvl4pPr>
            <a:lvl5pPr lvl="4" algn="ctr" rtl="0">
              <a:spcBef>
                <a:spcPts val="0"/>
              </a:spcBef>
              <a:spcAft>
                <a:spcPts val="0"/>
              </a:spcAft>
              <a:buSzPts val="8000"/>
              <a:buNone/>
              <a:defRPr sz="8000"/>
            </a:lvl5pPr>
            <a:lvl6pPr lvl="5" algn="ctr" rtl="0">
              <a:spcBef>
                <a:spcPts val="0"/>
              </a:spcBef>
              <a:spcAft>
                <a:spcPts val="0"/>
              </a:spcAft>
              <a:buSzPts val="8000"/>
              <a:buNone/>
              <a:defRPr sz="8000"/>
            </a:lvl6pPr>
            <a:lvl7pPr lvl="6" algn="ctr" rtl="0">
              <a:spcBef>
                <a:spcPts val="0"/>
              </a:spcBef>
              <a:spcAft>
                <a:spcPts val="0"/>
              </a:spcAft>
              <a:buSzPts val="8000"/>
              <a:buNone/>
              <a:defRPr sz="8000"/>
            </a:lvl7pPr>
            <a:lvl8pPr lvl="7" algn="ctr" rtl="0">
              <a:spcBef>
                <a:spcPts val="0"/>
              </a:spcBef>
              <a:spcAft>
                <a:spcPts val="0"/>
              </a:spcAft>
              <a:buSzPts val="8000"/>
              <a:buNone/>
              <a:defRPr sz="8000"/>
            </a:lvl8pPr>
            <a:lvl9pPr lvl="8" algn="ctr" rtl="0">
              <a:spcBef>
                <a:spcPts val="0"/>
              </a:spcBef>
              <a:spcAft>
                <a:spcPts val="0"/>
              </a:spcAft>
              <a:buSzPts val="8000"/>
              <a:buNone/>
              <a:defRPr sz="8000"/>
            </a:lvl9pPr>
          </a:lstStyle>
          <a:p>
            <a:endParaRPr/>
          </a:p>
        </p:txBody>
      </p:sp>
      <p:sp>
        <p:nvSpPr>
          <p:cNvPr id="68" name="Google Shape;68;p17"/>
          <p:cNvSpPr txBox="1">
            <a:spLocks noGrp="1"/>
          </p:cNvSpPr>
          <p:nvPr>
            <p:ph type="subTitle" idx="1"/>
          </p:nvPr>
        </p:nvSpPr>
        <p:spPr>
          <a:xfrm>
            <a:off x="311700" y="3890400"/>
            <a:ext cx="8520600" cy="706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1"/>
              </a:buClr>
              <a:buSzPts val="2100"/>
              <a:buNone/>
              <a:defRPr sz="2100" b="1">
                <a:solidFill>
                  <a:schemeClr val="accent1"/>
                </a:solidFill>
              </a:defRPr>
            </a:lvl1pPr>
            <a:lvl2pPr lvl="1" algn="ctr" rtl="0">
              <a:lnSpc>
                <a:spcPct val="100000"/>
              </a:lnSpc>
              <a:spcBef>
                <a:spcPts val="0"/>
              </a:spcBef>
              <a:spcAft>
                <a:spcPts val="0"/>
              </a:spcAft>
              <a:buClr>
                <a:schemeClr val="accent1"/>
              </a:buClr>
              <a:buSzPts val="2100"/>
              <a:buNone/>
              <a:defRPr sz="2100" b="1">
                <a:solidFill>
                  <a:schemeClr val="accent1"/>
                </a:solidFill>
              </a:defRPr>
            </a:lvl2pPr>
            <a:lvl3pPr lvl="2" algn="ctr" rtl="0">
              <a:lnSpc>
                <a:spcPct val="100000"/>
              </a:lnSpc>
              <a:spcBef>
                <a:spcPts val="0"/>
              </a:spcBef>
              <a:spcAft>
                <a:spcPts val="0"/>
              </a:spcAft>
              <a:buClr>
                <a:schemeClr val="accent1"/>
              </a:buClr>
              <a:buSzPts val="2100"/>
              <a:buNone/>
              <a:defRPr sz="2100" b="1">
                <a:solidFill>
                  <a:schemeClr val="accent1"/>
                </a:solidFill>
              </a:defRPr>
            </a:lvl3pPr>
            <a:lvl4pPr lvl="3" algn="ctr" rtl="0">
              <a:lnSpc>
                <a:spcPct val="100000"/>
              </a:lnSpc>
              <a:spcBef>
                <a:spcPts val="0"/>
              </a:spcBef>
              <a:spcAft>
                <a:spcPts val="0"/>
              </a:spcAft>
              <a:buClr>
                <a:schemeClr val="accent1"/>
              </a:buClr>
              <a:buSzPts val="2100"/>
              <a:buNone/>
              <a:defRPr sz="2100" b="1">
                <a:solidFill>
                  <a:schemeClr val="accent1"/>
                </a:solidFill>
              </a:defRPr>
            </a:lvl4pPr>
            <a:lvl5pPr lvl="4" algn="ctr" rtl="0">
              <a:lnSpc>
                <a:spcPct val="100000"/>
              </a:lnSpc>
              <a:spcBef>
                <a:spcPts val="0"/>
              </a:spcBef>
              <a:spcAft>
                <a:spcPts val="0"/>
              </a:spcAft>
              <a:buClr>
                <a:schemeClr val="accent1"/>
              </a:buClr>
              <a:buSzPts val="2100"/>
              <a:buNone/>
              <a:defRPr sz="2100" b="1">
                <a:solidFill>
                  <a:schemeClr val="accent1"/>
                </a:solidFill>
              </a:defRPr>
            </a:lvl5pPr>
            <a:lvl6pPr lvl="5" algn="ctr" rtl="0">
              <a:lnSpc>
                <a:spcPct val="100000"/>
              </a:lnSpc>
              <a:spcBef>
                <a:spcPts val="0"/>
              </a:spcBef>
              <a:spcAft>
                <a:spcPts val="0"/>
              </a:spcAft>
              <a:buClr>
                <a:schemeClr val="accent1"/>
              </a:buClr>
              <a:buSzPts val="2100"/>
              <a:buNone/>
              <a:defRPr sz="2100" b="1">
                <a:solidFill>
                  <a:schemeClr val="accent1"/>
                </a:solidFill>
              </a:defRPr>
            </a:lvl6pPr>
            <a:lvl7pPr lvl="6" algn="ctr" rtl="0">
              <a:lnSpc>
                <a:spcPct val="100000"/>
              </a:lnSpc>
              <a:spcBef>
                <a:spcPts val="0"/>
              </a:spcBef>
              <a:spcAft>
                <a:spcPts val="0"/>
              </a:spcAft>
              <a:buClr>
                <a:schemeClr val="accent1"/>
              </a:buClr>
              <a:buSzPts val="2100"/>
              <a:buNone/>
              <a:defRPr sz="2100" b="1">
                <a:solidFill>
                  <a:schemeClr val="accent1"/>
                </a:solidFill>
              </a:defRPr>
            </a:lvl7pPr>
            <a:lvl8pPr lvl="7" algn="ctr" rtl="0">
              <a:lnSpc>
                <a:spcPct val="100000"/>
              </a:lnSpc>
              <a:spcBef>
                <a:spcPts val="0"/>
              </a:spcBef>
              <a:spcAft>
                <a:spcPts val="0"/>
              </a:spcAft>
              <a:buClr>
                <a:schemeClr val="accent1"/>
              </a:buClr>
              <a:buSzPts val="2100"/>
              <a:buNone/>
              <a:defRPr sz="2100" b="1">
                <a:solidFill>
                  <a:schemeClr val="accent1"/>
                </a:solidFill>
              </a:defRPr>
            </a:lvl8pPr>
            <a:lvl9pPr lvl="8" algn="ctr" rtl="0">
              <a:lnSpc>
                <a:spcPct val="100000"/>
              </a:lnSpc>
              <a:spcBef>
                <a:spcPts val="0"/>
              </a:spcBef>
              <a:spcAft>
                <a:spcPts val="0"/>
              </a:spcAft>
              <a:buClr>
                <a:schemeClr val="accent1"/>
              </a:buClr>
              <a:buSzPts val="2100"/>
              <a:buNone/>
              <a:defRPr sz="2100" b="1">
                <a:solidFill>
                  <a:schemeClr val="accent1"/>
                </a:solidFill>
              </a:defRPr>
            </a:lvl9pPr>
          </a:lstStyle>
          <a:p>
            <a:endParaRPr/>
          </a:p>
        </p:txBody>
      </p:sp>
      <p:sp>
        <p:nvSpPr>
          <p:cNvPr id="69" name="Google Shape;69;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2802750" y="802500"/>
            <a:ext cx="3538500" cy="3538500"/>
          </a:xfrm>
          <a:prstGeom prst="rect">
            <a:avLst/>
          </a:prstGeom>
          <a:solidFill>
            <a:srgbClr val="FFFFFF"/>
          </a:solidFill>
        </p:spPr>
        <p:txBody>
          <a:bodyPr spcFirstLastPara="1" wrap="square" lIns="91425" tIns="91425" rIns="91425" bIns="91425" anchor="ctr" anchorCtr="0">
            <a:noAutofit/>
          </a:bodyPr>
          <a:lstStyle>
            <a:lvl1pPr lvl="0" algn="ctr" rtl="0">
              <a:spcBef>
                <a:spcPts val="0"/>
              </a:spcBef>
              <a:spcAft>
                <a:spcPts val="0"/>
              </a:spcAft>
              <a:buSzPts val="4800"/>
              <a:buNone/>
              <a:defRPr sz="48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a:endParaRPr/>
          </a:p>
        </p:txBody>
      </p:sp>
      <p:sp>
        <p:nvSpPr>
          <p:cNvPr id="72" name="Google Shape;72;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5" name="Google Shape;75;p19"/>
          <p:cNvSpPr txBox="1">
            <a:spLocks noGrp="1"/>
          </p:cNvSpPr>
          <p:nvPr>
            <p:ph type="body" idx="1"/>
          </p:nvPr>
        </p:nvSpPr>
        <p:spPr>
          <a:xfrm>
            <a:off x="311700" y="1228675"/>
            <a:ext cx="8520600" cy="33402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76" name="Google Shape;76;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292850"/>
            <a:ext cx="8520600" cy="801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9" name="Google Shape;79;p20"/>
          <p:cNvSpPr txBox="1">
            <a:spLocks noGrp="1"/>
          </p:cNvSpPr>
          <p:nvPr>
            <p:ph type="body" idx="1"/>
          </p:nvPr>
        </p:nvSpPr>
        <p:spPr>
          <a:xfrm>
            <a:off x="3117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80" name="Google Shape;80;p20"/>
          <p:cNvSpPr txBox="1">
            <a:spLocks noGrp="1"/>
          </p:cNvSpPr>
          <p:nvPr>
            <p:ph type="body" idx="2"/>
          </p:nvPr>
        </p:nvSpPr>
        <p:spPr>
          <a:xfrm>
            <a:off x="4832400" y="1228675"/>
            <a:ext cx="3999900" cy="33402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81" name="Google Shape;81;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2"/>
        <p:cNvGrpSpPr/>
        <p:nvPr/>
      </p:nvGrpSpPr>
      <p:grpSpPr>
        <a:xfrm>
          <a:off x="0" y="0"/>
          <a:ext cx="0" cy="0"/>
          <a:chOff x="0" y="0"/>
          <a:chExt cx="0" cy="0"/>
        </a:xfrm>
      </p:grpSpPr>
      <p:sp>
        <p:nvSpPr>
          <p:cNvPr id="83" name="Google Shape;83;p21"/>
          <p:cNvSpPr txBox="1">
            <a:spLocks noGrp="1"/>
          </p:cNvSpPr>
          <p:nvPr>
            <p:ph type="title"/>
          </p:nvPr>
        </p:nvSpPr>
        <p:spPr>
          <a:xfrm>
            <a:off x="304800" y="309350"/>
            <a:ext cx="8537700" cy="7482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84" name="Google Shape;84;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85"/>
        <p:cNvGrpSpPr/>
        <p:nvPr/>
      </p:nvGrpSpPr>
      <p:grpSpPr>
        <a:xfrm>
          <a:off x="0" y="0"/>
          <a:ext cx="0" cy="0"/>
          <a:chOff x="0" y="0"/>
          <a:chExt cx="0" cy="0"/>
        </a:xfrm>
      </p:grpSpPr>
      <p:sp>
        <p:nvSpPr>
          <p:cNvPr id="86" name="Google Shape;86;p22"/>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a:endParaRPr/>
          </a:p>
        </p:txBody>
      </p:sp>
      <p:sp>
        <p:nvSpPr>
          <p:cNvPr id="87" name="Google Shape;87;p22"/>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88" name="Google Shape;88;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89"/>
        <p:cNvGrpSpPr/>
        <p:nvPr/>
      </p:nvGrpSpPr>
      <p:grpSpPr>
        <a:xfrm>
          <a:off x="0" y="0"/>
          <a:ext cx="0" cy="0"/>
          <a:chOff x="0" y="0"/>
          <a:chExt cx="0" cy="0"/>
        </a:xfrm>
      </p:grpSpPr>
      <p:sp>
        <p:nvSpPr>
          <p:cNvPr id="90" name="Google Shape;90;p23"/>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a:endParaRPr/>
          </a:p>
        </p:txBody>
      </p:sp>
      <p:sp>
        <p:nvSpPr>
          <p:cNvPr id="91" name="Google Shape;91;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2"/>
        <p:cNvGrpSpPr/>
        <p:nvPr/>
      </p:nvGrpSpPr>
      <p:grpSpPr>
        <a:xfrm>
          <a:off x="0" y="0"/>
          <a:ext cx="0" cy="0"/>
          <a:chOff x="0" y="0"/>
          <a:chExt cx="0" cy="0"/>
        </a:xfrm>
      </p:grpSpPr>
      <p:sp>
        <p:nvSpPr>
          <p:cNvPr id="93" name="Google Shape;93;p24"/>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94" name="Google Shape;94;p24"/>
          <p:cNvCxnSpPr/>
          <p:nvPr/>
        </p:nvCxnSpPr>
        <p:spPr>
          <a:xfrm>
            <a:off x="5029675" y="4495500"/>
            <a:ext cx="468300" cy="0"/>
          </a:xfrm>
          <a:prstGeom prst="straightConnector1">
            <a:avLst/>
          </a:prstGeom>
          <a:noFill/>
          <a:ln w="28575" cap="flat" cmpd="sng">
            <a:solidFill>
              <a:schemeClr val="lt1"/>
            </a:solidFill>
            <a:prstDash val="solid"/>
            <a:round/>
            <a:headEnd type="none" w="sm" len="sm"/>
            <a:tailEnd type="none" w="sm" len="sm"/>
          </a:ln>
        </p:spPr>
      </p:cxnSp>
      <p:sp>
        <p:nvSpPr>
          <p:cNvPr id="95" name="Google Shape;95;p24"/>
          <p:cNvSpPr txBox="1">
            <a:spLocks noGrp="1"/>
          </p:cNvSpPr>
          <p:nvPr>
            <p:ph type="title"/>
          </p:nvPr>
        </p:nvSpPr>
        <p:spPr>
          <a:xfrm>
            <a:off x="265500" y="1081400"/>
            <a:ext cx="4045200" cy="1710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400"/>
              <a:buNone/>
              <a:defRPr sz="5400"/>
            </a:lvl1pPr>
            <a:lvl2pPr lvl="1" algn="ctr" rtl="0">
              <a:spcBef>
                <a:spcPts val="0"/>
              </a:spcBef>
              <a:spcAft>
                <a:spcPts val="0"/>
              </a:spcAft>
              <a:buSzPts val="5400"/>
              <a:buNone/>
              <a:defRPr sz="5400"/>
            </a:lvl2pPr>
            <a:lvl3pPr lvl="2" algn="ctr" rtl="0">
              <a:spcBef>
                <a:spcPts val="0"/>
              </a:spcBef>
              <a:spcAft>
                <a:spcPts val="0"/>
              </a:spcAft>
              <a:buSzPts val="5400"/>
              <a:buNone/>
              <a:defRPr sz="5400"/>
            </a:lvl3pPr>
            <a:lvl4pPr lvl="3" algn="ctr" rtl="0">
              <a:spcBef>
                <a:spcPts val="0"/>
              </a:spcBef>
              <a:spcAft>
                <a:spcPts val="0"/>
              </a:spcAft>
              <a:buSzPts val="5400"/>
              <a:buNone/>
              <a:defRPr sz="5400"/>
            </a:lvl4pPr>
            <a:lvl5pPr lvl="4" algn="ctr" rtl="0">
              <a:spcBef>
                <a:spcPts val="0"/>
              </a:spcBef>
              <a:spcAft>
                <a:spcPts val="0"/>
              </a:spcAft>
              <a:buSzPts val="5400"/>
              <a:buNone/>
              <a:defRPr sz="5400"/>
            </a:lvl5pPr>
            <a:lvl6pPr lvl="5" algn="ctr" rtl="0">
              <a:spcBef>
                <a:spcPts val="0"/>
              </a:spcBef>
              <a:spcAft>
                <a:spcPts val="0"/>
              </a:spcAft>
              <a:buSzPts val="5400"/>
              <a:buNone/>
              <a:defRPr sz="5400"/>
            </a:lvl6pPr>
            <a:lvl7pPr lvl="6" algn="ctr" rtl="0">
              <a:spcBef>
                <a:spcPts val="0"/>
              </a:spcBef>
              <a:spcAft>
                <a:spcPts val="0"/>
              </a:spcAft>
              <a:buSzPts val="5400"/>
              <a:buNone/>
              <a:defRPr sz="5400"/>
            </a:lvl7pPr>
            <a:lvl8pPr lvl="7" algn="ctr" rtl="0">
              <a:spcBef>
                <a:spcPts val="0"/>
              </a:spcBef>
              <a:spcAft>
                <a:spcPts val="0"/>
              </a:spcAft>
              <a:buSzPts val="5400"/>
              <a:buNone/>
              <a:defRPr sz="5400"/>
            </a:lvl8pPr>
            <a:lvl9pPr lvl="8" algn="ctr" rtl="0">
              <a:spcBef>
                <a:spcPts val="0"/>
              </a:spcBef>
              <a:spcAft>
                <a:spcPts val="0"/>
              </a:spcAft>
              <a:buSzPts val="5400"/>
              <a:buNone/>
              <a:defRPr sz="5400"/>
            </a:lvl9pPr>
          </a:lstStyle>
          <a:p>
            <a:endParaRPr/>
          </a:p>
        </p:txBody>
      </p:sp>
      <p:sp>
        <p:nvSpPr>
          <p:cNvPr id="96" name="Google Shape;96;p24"/>
          <p:cNvSpPr txBox="1">
            <a:spLocks noGrp="1"/>
          </p:cNvSpPr>
          <p:nvPr>
            <p:ph type="subTitle" idx="1"/>
          </p:nvPr>
        </p:nvSpPr>
        <p:spPr>
          <a:xfrm>
            <a:off x="265500" y="2845223"/>
            <a:ext cx="4045200" cy="134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97" name="Google Shape;97;p24"/>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accent1"/>
              </a:buClr>
              <a:buSzPts val="1800"/>
              <a:buChar char="●"/>
              <a:defRPr>
                <a:solidFill>
                  <a:schemeClr val="accent1"/>
                </a:solidFill>
                <a:highlight>
                  <a:schemeClr val="lt1"/>
                </a:highlight>
              </a:defRPr>
            </a:lvl1pPr>
            <a:lvl2pPr marL="914400" lvl="1" indent="-317500" rtl="0">
              <a:spcBef>
                <a:spcPts val="1600"/>
              </a:spcBef>
              <a:spcAft>
                <a:spcPts val="0"/>
              </a:spcAft>
              <a:buClr>
                <a:schemeClr val="accent1"/>
              </a:buClr>
              <a:buSzPts val="1400"/>
              <a:buChar char="○"/>
              <a:defRPr>
                <a:solidFill>
                  <a:schemeClr val="accent1"/>
                </a:solidFill>
                <a:highlight>
                  <a:schemeClr val="lt1"/>
                </a:highlight>
              </a:defRPr>
            </a:lvl2pPr>
            <a:lvl3pPr marL="1371600" lvl="2" indent="-317500" rtl="0">
              <a:spcBef>
                <a:spcPts val="1600"/>
              </a:spcBef>
              <a:spcAft>
                <a:spcPts val="0"/>
              </a:spcAft>
              <a:buClr>
                <a:schemeClr val="accent1"/>
              </a:buClr>
              <a:buSzPts val="1400"/>
              <a:buChar char="■"/>
              <a:defRPr>
                <a:solidFill>
                  <a:schemeClr val="accent1"/>
                </a:solidFill>
                <a:highlight>
                  <a:schemeClr val="lt1"/>
                </a:highlight>
              </a:defRPr>
            </a:lvl3pPr>
            <a:lvl4pPr marL="1828800" lvl="3" indent="-317500" rtl="0">
              <a:spcBef>
                <a:spcPts val="1600"/>
              </a:spcBef>
              <a:spcAft>
                <a:spcPts val="0"/>
              </a:spcAft>
              <a:buClr>
                <a:schemeClr val="accent1"/>
              </a:buClr>
              <a:buSzPts val="1400"/>
              <a:buChar char="●"/>
              <a:defRPr>
                <a:solidFill>
                  <a:schemeClr val="accent1"/>
                </a:solidFill>
                <a:highlight>
                  <a:schemeClr val="lt1"/>
                </a:highlight>
              </a:defRPr>
            </a:lvl4pPr>
            <a:lvl5pPr marL="2286000" lvl="4" indent="-317500" rtl="0">
              <a:spcBef>
                <a:spcPts val="1600"/>
              </a:spcBef>
              <a:spcAft>
                <a:spcPts val="0"/>
              </a:spcAft>
              <a:buClr>
                <a:schemeClr val="accent1"/>
              </a:buClr>
              <a:buSzPts val="1400"/>
              <a:buChar char="○"/>
              <a:defRPr>
                <a:solidFill>
                  <a:schemeClr val="accent1"/>
                </a:solidFill>
                <a:highlight>
                  <a:schemeClr val="lt1"/>
                </a:highlight>
              </a:defRPr>
            </a:lvl5pPr>
            <a:lvl6pPr marL="2743200" lvl="5" indent="-317500" rtl="0">
              <a:spcBef>
                <a:spcPts val="1600"/>
              </a:spcBef>
              <a:spcAft>
                <a:spcPts val="0"/>
              </a:spcAft>
              <a:buClr>
                <a:schemeClr val="accent1"/>
              </a:buClr>
              <a:buSzPts val="1400"/>
              <a:buChar char="■"/>
              <a:defRPr>
                <a:solidFill>
                  <a:schemeClr val="accent1"/>
                </a:solidFill>
                <a:highlight>
                  <a:schemeClr val="lt1"/>
                </a:highlight>
              </a:defRPr>
            </a:lvl6pPr>
            <a:lvl7pPr marL="3200400" lvl="6" indent="-317500" rtl="0">
              <a:spcBef>
                <a:spcPts val="1600"/>
              </a:spcBef>
              <a:spcAft>
                <a:spcPts val="0"/>
              </a:spcAft>
              <a:buClr>
                <a:schemeClr val="accent1"/>
              </a:buClr>
              <a:buSzPts val="1400"/>
              <a:buChar char="●"/>
              <a:defRPr>
                <a:solidFill>
                  <a:schemeClr val="accent1"/>
                </a:solidFill>
                <a:highlight>
                  <a:schemeClr val="lt1"/>
                </a:highlight>
              </a:defRPr>
            </a:lvl7pPr>
            <a:lvl8pPr marL="3657600" lvl="7" indent="-317500" rtl="0">
              <a:spcBef>
                <a:spcPts val="1600"/>
              </a:spcBef>
              <a:spcAft>
                <a:spcPts val="0"/>
              </a:spcAft>
              <a:buClr>
                <a:schemeClr val="accent1"/>
              </a:buClr>
              <a:buSzPts val="1400"/>
              <a:buChar char="○"/>
              <a:defRPr>
                <a:solidFill>
                  <a:schemeClr val="accent1"/>
                </a:solidFill>
                <a:highlight>
                  <a:schemeClr val="lt1"/>
                </a:highlight>
              </a:defRPr>
            </a:lvl8pPr>
            <a:lvl9pPr marL="4114800" lvl="8" indent="-317500" rtl="0">
              <a:spcBef>
                <a:spcPts val="1600"/>
              </a:spcBef>
              <a:spcAft>
                <a:spcPts val="1600"/>
              </a:spcAft>
              <a:buClr>
                <a:schemeClr val="accent1"/>
              </a:buClr>
              <a:buSzPts val="1400"/>
              <a:buChar char="■"/>
              <a:defRPr>
                <a:solidFill>
                  <a:schemeClr val="accent1"/>
                </a:solidFill>
                <a:highlight>
                  <a:schemeClr val="lt1"/>
                </a:highlight>
              </a:defRPr>
            </a:lvl9pPr>
          </a:lstStyle>
          <a:p>
            <a:endParaRPr/>
          </a:p>
        </p:txBody>
      </p:sp>
      <p:sp>
        <p:nvSpPr>
          <p:cNvPr id="98" name="Google Shape;98;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9"/>
        <p:cNvGrpSpPr/>
        <p:nvPr/>
      </p:nvGrpSpPr>
      <p:grpSpPr>
        <a:xfrm>
          <a:off x="0" y="0"/>
          <a:ext cx="0" cy="0"/>
          <a:chOff x="0" y="0"/>
          <a:chExt cx="0" cy="0"/>
        </a:xfrm>
      </p:grpSpPr>
      <p:sp>
        <p:nvSpPr>
          <p:cNvPr id="100" name="Google Shape;100;p25"/>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Clr>
                <a:schemeClr val="accent1"/>
              </a:buClr>
              <a:buSzPts val="2400"/>
              <a:buFont typeface="Amatic SC"/>
              <a:buNone/>
              <a:defRPr sz="2400" b="1">
                <a:solidFill>
                  <a:schemeClr val="accent1"/>
                </a:solidFill>
                <a:latin typeface="Amatic SC"/>
                <a:ea typeface="Amatic SC"/>
                <a:cs typeface="Amatic SC"/>
                <a:sym typeface="Amatic SC"/>
              </a:defRPr>
            </a:lvl1pPr>
          </a:lstStyle>
          <a:p>
            <a:endParaRPr/>
          </a:p>
        </p:txBody>
      </p:sp>
      <p:sp>
        <p:nvSpPr>
          <p:cNvPr id="101" name="Google Shape;101;p2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02"/>
        <p:cNvGrpSpPr/>
        <p:nvPr/>
      </p:nvGrpSpPr>
      <p:grpSpPr>
        <a:xfrm>
          <a:off x="0" y="0"/>
          <a:ext cx="0" cy="0"/>
          <a:chOff x="0" y="0"/>
          <a:chExt cx="0" cy="0"/>
        </a:xfrm>
      </p:grpSpPr>
      <p:sp>
        <p:nvSpPr>
          <p:cNvPr id="103" name="Google Shape;103;p26"/>
          <p:cNvSpPr txBox="1">
            <a:spLocks noGrp="1"/>
          </p:cNvSpPr>
          <p:nvPr>
            <p:ph type="title" hasCustomPrompt="1"/>
          </p:nvPr>
        </p:nvSpPr>
        <p:spPr>
          <a:xfrm>
            <a:off x="311700" y="1240275"/>
            <a:ext cx="8520600" cy="19818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2000"/>
              <a:buNone/>
              <a:defRPr sz="12000">
                <a:solidFill>
                  <a:schemeClr val="lt1"/>
                </a:solidFill>
                <a:highlight>
                  <a:schemeClr val="accent1"/>
                </a:highlight>
              </a:defRPr>
            </a:lvl1pPr>
            <a:lvl2pPr lvl="1" algn="ctr" rtl="0">
              <a:spcBef>
                <a:spcPts val="0"/>
              </a:spcBef>
              <a:spcAft>
                <a:spcPts val="0"/>
              </a:spcAft>
              <a:buClr>
                <a:schemeClr val="lt1"/>
              </a:buClr>
              <a:buSzPts val="12000"/>
              <a:buNone/>
              <a:defRPr sz="12000">
                <a:solidFill>
                  <a:schemeClr val="lt1"/>
                </a:solidFill>
                <a:highlight>
                  <a:schemeClr val="accent1"/>
                </a:highlight>
              </a:defRPr>
            </a:lvl2pPr>
            <a:lvl3pPr lvl="2" algn="ctr" rtl="0">
              <a:spcBef>
                <a:spcPts val="0"/>
              </a:spcBef>
              <a:spcAft>
                <a:spcPts val="0"/>
              </a:spcAft>
              <a:buClr>
                <a:schemeClr val="lt1"/>
              </a:buClr>
              <a:buSzPts val="12000"/>
              <a:buNone/>
              <a:defRPr sz="12000">
                <a:solidFill>
                  <a:schemeClr val="lt1"/>
                </a:solidFill>
                <a:highlight>
                  <a:schemeClr val="accent1"/>
                </a:highlight>
              </a:defRPr>
            </a:lvl3pPr>
            <a:lvl4pPr lvl="3" algn="ctr" rtl="0">
              <a:spcBef>
                <a:spcPts val="0"/>
              </a:spcBef>
              <a:spcAft>
                <a:spcPts val="0"/>
              </a:spcAft>
              <a:buClr>
                <a:schemeClr val="lt1"/>
              </a:buClr>
              <a:buSzPts val="12000"/>
              <a:buNone/>
              <a:defRPr sz="12000">
                <a:solidFill>
                  <a:schemeClr val="lt1"/>
                </a:solidFill>
                <a:highlight>
                  <a:schemeClr val="accent1"/>
                </a:highlight>
              </a:defRPr>
            </a:lvl4pPr>
            <a:lvl5pPr lvl="4" algn="ctr" rtl="0">
              <a:spcBef>
                <a:spcPts val="0"/>
              </a:spcBef>
              <a:spcAft>
                <a:spcPts val="0"/>
              </a:spcAft>
              <a:buClr>
                <a:schemeClr val="lt1"/>
              </a:buClr>
              <a:buSzPts val="12000"/>
              <a:buNone/>
              <a:defRPr sz="12000">
                <a:solidFill>
                  <a:schemeClr val="lt1"/>
                </a:solidFill>
                <a:highlight>
                  <a:schemeClr val="accent1"/>
                </a:highlight>
              </a:defRPr>
            </a:lvl5pPr>
            <a:lvl6pPr lvl="5" algn="ctr" rtl="0">
              <a:spcBef>
                <a:spcPts val="0"/>
              </a:spcBef>
              <a:spcAft>
                <a:spcPts val="0"/>
              </a:spcAft>
              <a:buClr>
                <a:schemeClr val="lt1"/>
              </a:buClr>
              <a:buSzPts val="12000"/>
              <a:buNone/>
              <a:defRPr sz="12000">
                <a:solidFill>
                  <a:schemeClr val="lt1"/>
                </a:solidFill>
                <a:highlight>
                  <a:schemeClr val="accent1"/>
                </a:highlight>
              </a:defRPr>
            </a:lvl6pPr>
            <a:lvl7pPr lvl="6" algn="ctr" rtl="0">
              <a:spcBef>
                <a:spcPts val="0"/>
              </a:spcBef>
              <a:spcAft>
                <a:spcPts val="0"/>
              </a:spcAft>
              <a:buClr>
                <a:schemeClr val="lt1"/>
              </a:buClr>
              <a:buSzPts val="12000"/>
              <a:buNone/>
              <a:defRPr sz="12000">
                <a:solidFill>
                  <a:schemeClr val="lt1"/>
                </a:solidFill>
                <a:highlight>
                  <a:schemeClr val="accent1"/>
                </a:highlight>
              </a:defRPr>
            </a:lvl7pPr>
            <a:lvl8pPr lvl="7" algn="ctr" rtl="0">
              <a:spcBef>
                <a:spcPts val="0"/>
              </a:spcBef>
              <a:spcAft>
                <a:spcPts val="0"/>
              </a:spcAft>
              <a:buClr>
                <a:schemeClr val="lt1"/>
              </a:buClr>
              <a:buSzPts val="12000"/>
              <a:buNone/>
              <a:defRPr sz="12000">
                <a:solidFill>
                  <a:schemeClr val="lt1"/>
                </a:solidFill>
                <a:highlight>
                  <a:schemeClr val="accent1"/>
                </a:highlight>
              </a:defRPr>
            </a:lvl8pPr>
            <a:lvl9pPr lvl="8" algn="ctr" rtl="0">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104" name="Google Shape;104;p26"/>
          <p:cNvSpPr txBox="1">
            <a:spLocks noGrp="1"/>
          </p:cNvSpPr>
          <p:nvPr>
            <p:ph type="body" idx="1"/>
          </p:nvPr>
        </p:nvSpPr>
        <p:spPr>
          <a:xfrm>
            <a:off x="311700" y="33046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Clr>
                <a:schemeClr val="accent1"/>
              </a:buClr>
              <a:buSzPts val="1800"/>
              <a:buChar char="●"/>
              <a:defRPr>
                <a:solidFill>
                  <a:schemeClr val="accent1"/>
                </a:solidFill>
                <a:highlight>
                  <a:schemeClr val="dk1"/>
                </a:highlight>
              </a:defRPr>
            </a:lvl1pPr>
            <a:lvl2pPr marL="914400" lvl="1" indent="-317500" algn="ctr" rtl="0">
              <a:spcBef>
                <a:spcPts val="1600"/>
              </a:spcBef>
              <a:spcAft>
                <a:spcPts val="0"/>
              </a:spcAft>
              <a:buClr>
                <a:schemeClr val="accent1"/>
              </a:buClr>
              <a:buSzPts val="1400"/>
              <a:buChar char="○"/>
              <a:defRPr>
                <a:solidFill>
                  <a:schemeClr val="accent1"/>
                </a:solidFill>
                <a:highlight>
                  <a:schemeClr val="dk1"/>
                </a:highlight>
              </a:defRPr>
            </a:lvl2pPr>
            <a:lvl3pPr marL="1371600" lvl="2" indent="-317500" algn="ctr" rtl="0">
              <a:spcBef>
                <a:spcPts val="1600"/>
              </a:spcBef>
              <a:spcAft>
                <a:spcPts val="0"/>
              </a:spcAft>
              <a:buClr>
                <a:schemeClr val="accent1"/>
              </a:buClr>
              <a:buSzPts val="1400"/>
              <a:buChar char="■"/>
              <a:defRPr>
                <a:solidFill>
                  <a:schemeClr val="accent1"/>
                </a:solidFill>
                <a:highlight>
                  <a:schemeClr val="dk1"/>
                </a:highlight>
              </a:defRPr>
            </a:lvl3pPr>
            <a:lvl4pPr marL="1828800" lvl="3" indent="-317500" algn="ctr" rtl="0">
              <a:spcBef>
                <a:spcPts val="1600"/>
              </a:spcBef>
              <a:spcAft>
                <a:spcPts val="0"/>
              </a:spcAft>
              <a:buClr>
                <a:schemeClr val="accent1"/>
              </a:buClr>
              <a:buSzPts val="1400"/>
              <a:buChar char="●"/>
              <a:defRPr>
                <a:solidFill>
                  <a:schemeClr val="accent1"/>
                </a:solidFill>
                <a:highlight>
                  <a:schemeClr val="dk1"/>
                </a:highlight>
              </a:defRPr>
            </a:lvl4pPr>
            <a:lvl5pPr marL="2286000" lvl="4" indent="-317500" algn="ctr" rtl="0">
              <a:spcBef>
                <a:spcPts val="1600"/>
              </a:spcBef>
              <a:spcAft>
                <a:spcPts val="0"/>
              </a:spcAft>
              <a:buClr>
                <a:schemeClr val="accent1"/>
              </a:buClr>
              <a:buSzPts val="1400"/>
              <a:buChar char="○"/>
              <a:defRPr>
                <a:solidFill>
                  <a:schemeClr val="accent1"/>
                </a:solidFill>
                <a:highlight>
                  <a:schemeClr val="dk1"/>
                </a:highlight>
              </a:defRPr>
            </a:lvl5pPr>
            <a:lvl6pPr marL="2743200" lvl="5" indent="-317500" algn="ctr" rtl="0">
              <a:spcBef>
                <a:spcPts val="1600"/>
              </a:spcBef>
              <a:spcAft>
                <a:spcPts val="0"/>
              </a:spcAft>
              <a:buClr>
                <a:schemeClr val="accent1"/>
              </a:buClr>
              <a:buSzPts val="1400"/>
              <a:buChar char="■"/>
              <a:defRPr>
                <a:solidFill>
                  <a:schemeClr val="accent1"/>
                </a:solidFill>
                <a:highlight>
                  <a:schemeClr val="dk1"/>
                </a:highlight>
              </a:defRPr>
            </a:lvl6pPr>
            <a:lvl7pPr marL="3200400" lvl="6" indent="-317500" algn="ctr" rtl="0">
              <a:spcBef>
                <a:spcPts val="1600"/>
              </a:spcBef>
              <a:spcAft>
                <a:spcPts val="0"/>
              </a:spcAft>
              <a:buClr>
                <a:schemeClr val="accent1"/>
              </a:buClr>
              <a:buSzPts val="1400"/>
              <a:buChar char="●"/>
              <a:defRPr>
                <a:solidFill>
                  <a:schemeClr val="accent1"/>
                </a:solidFill>
                <a:highlight>
                  <a:schemeClr val="dk1"/>
                </a:highlight>
              </a:defRPr>
            </a:lvl7pPr>
            <a:lvl8pPr marL="3657600" lvl="7" indent="-317500" algn="ctr" rtl="0">
              <a:spcBef>
                <a:spcPts val="1600"/>
              </a:spcBef>
              <a:spcAft>
                <a:spcPts val="0"/>
              </a:spcAft>
              <a:buClr>
                <a:schemeClr val="accent1"/>
              </a:buClr>
              <a:buSzPts val="1400"/>
              <a:buChar char="○"/>
              <a:defRPr>
                <a:solidFill>
                  <a:schemeClr val="accent1"/>
                </a:solidFill>
                <a:highlight>
                  <a:schemeClr val="dk1"/>
                </a:highlight>
              </a:defRPr>
            </a:lvl8pPr>
            <a:lvl9pPr marL="4114800" lvl="8" indent="-317500" algn="ctr" rtl="0">
              <a:spcBef>
                <a:spcPts val="1600"/>
              </a:spcBef>
              <a:spcAft>
                <a:spcPts val="1600"/>
              </a:spcAft>
              <a:buClr>
                <a:schemeClr val="accent1"/>
              </a:buClr>
              <a:buSzPts val="1400"/>
              <a:buChar char="■"/>
              <a:defRPr>
                <a:solidFill>
                  <a:schemeClr val="accent1"/>
                </a:solidFill>
                <a:highlight>
                  <a:schemeClr val="dk1"/>
                </a:highlight>
              </a:defRPr>
            </a:lvl9pPr>
          </a:lstStyle>
          <a:p>
            <a:endParaRPr/>
          </a:p>
        </p:txBody>
      </p:sp>
      <p:sp>
        <p:nvSpPr>
          <p:cNvPr id="105" name="Google Shape;105;p2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6"/>
        <p:cNvGrpSpPr/>
        <p:nvPr/>
      </p:nvGrpSpPr>
      <p:grpSpPr>
        <a:xfrm>
          <a:off x="0" y="0"/>
          <a:ext cx="0" cy="0"/>
          <a:chOff x="0" y="0"/>
          <a:chExt cx="0" cy="0"/>
        </a:xfrm>
      </p:grpSpPr>
      <p:sp>
        <p:nvSpPr>
          <p:cNvPr id="107" name="Google Shape;107;p2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2"/>
        <p:cNvGrpSpPr/>
        <p:nvPr/>
      </p:nvGrpSpPr>
      <p:grpSpPr>
        <a:xfrm>
          <a:off x="0" y="0"/>
          <a:ext cx="0" cy="0"/>
          <a:chOff x="0" y="0"/>
          <a:chExt cx="0" cy="0"/>
        </a:xfrm>
      </p:grpSpPr>
      <p:sp>
        <p:nvSpPr>
          <p:cNvPr id="113" name="Google Shape;113;p29"/>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4" name="Google Shape;114;p29"/>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15" name="Google Shape;115;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6"/>
        <p:cNvGrpSpPr/>
        <p:nvPr/>
      </p:nvGrpSpPr>
      <p:grpSpPr>
        <a:xfrm>
          <a:off x="0" y="0"/>
          <a:ext cx="0" cy="0"/>
          <a:chOff x="0" y="0"/>
          <a:chExt cx="0" cy="0"/>
        </a:xfrm>
      </p:grpSpPr>
      <p:sp>
        <p:nvSpPr>
          <p:cNvPr id="117" name="Google Shape;117;p30"/>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18" name="Google Shape;118;p3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19"/>
        <p:cNvGrpSpPr/>
        <p:nvPr/>
      </p:nvGrpSpPr>
      <p:grpSpPr>
        <a:xfrm>
          <a:off x="0" y="0"/>
          <a:ext cx="0" cy="0"/>
          <a:chOff x="0" y="0"/>
          <a:chExt cx="0" cy="0"/>
        </a:xfrm>
      </p:grpSpPr>
      <p:sp>
        <p:nvSpPr>
          <p:cNvPr id="120" name="Google Shape;120;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1" name="Google Shape;121;p31"/>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22" name="Google Shape;122;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23"/>
        <p:cNvGrpSpPr/>
        <p:nvPr/>
      </p:nvGrpSpPr>
      <p:grpSpPr>
        <a:xfrm>
          <a:off x="0" y="0"/>
          <a:ext cx="0" cy="0"/>
          <a:chOff x="0" y="0"/>
          <a:chExt cx="0" cy="0"/>
        </a:xfrm>
      </p:grpSpPr>
      <p:sp>
        <p:nvSpPr>
          <p:cNvPr id="124" name="Google Shape;124;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5" name="Google Shape;125;p32"/>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26" name="Google Shape;126;p32"/>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27" name="Google Shape;127;p3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8"/>
        <p:cNvGrpSpPr/>
        <p:nvPr/>
      </p:nvGrpSpPr>
      <p:grpSpPr>
        <a:xfrm>
          <a:off x="0" y="0"/>
          <a:ext cx="0" cy="0"/>
          <a:chOff x="0" y="0"/>
          <a:chExt cx="0" cy="0"/>
        </a:xfrm>
      </p:grpSpPr>
      <p:sp>
        <p:nvSpPr>
          <p:cNvPr id="129" name="Google Shape;129;p3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0" name="Google Shape;130;p3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31"/>
        <p:cNvGrpSpPr/>
        <p:nvPr/>
      </p:nvGrpSpPr>
      <p:grpSpPr>
        <a:xfrm>
          <a:off x="0" y="0"/>
          <a:ext cx="0" cy="0"/>
          <a:chOff x="0" y="0"/>
          <a:chExt cx="0" cy="0"/>
        </a:xfrm>
      </p:grpSpPr>
      <p:sp>
        <p:nvSpPr>
          <p:cNvPr id="132" name="Google Shape;132;p34"/>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33" name="Google Shape;133;p34"/>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134" name="Google Shape;134;p3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35"/>
        <p:cNvGrpSpPr/>
        <p:nvPr/>
      </p:nvGrpSpPr>
      <p:grpSpPr>
        <a:xfrm>
          <a:off x="0" y="0"/>
          <a:ext cx="0" cy="0"/>
          <a:chOff x="0" y="0"/>
          <a:chExt cx="0" cy="0"/>
        </a:xfrm>
      </p:grpSpPr>
      <p:sp>
        <p:nvSpPr>
          <p:cNvPr id="136" name="Google Shape;136;p35"/>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37" name="Google Shape;137;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38"/>
        <p:cNvGrpSpPr/>
        <p:nvPr/>
      </p:nvGrpSpPr>
      <p:grpSpPr>
        <a:xfrm>
          <a:off x="0" y="0"/>
          <a:ext cx="0" cy="0"/>
          <a:chOff x="0" y="0"/>
          <a:chExt cx="0" cy="0"/>
        </a:xfrm>
      </p:grpSpPr>
      <p:sp>
        <p:nvSpPr>
          <p:cNvPr id="139" name="Google Shape;139;p36"/>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36"/>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141" name="Google Shape;141;p36"/>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142" name="Google Shape;142;p36"/>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43" name="Google Shape;143;p3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44"/>
        <p:cNvGrpSpPr/>
        <p:nvPr/>
      </p:nvGrpSpPr>
      <p:grpSpPr>
        <a:xfrm>
          <a:off x="0" y="0"/>
          <a:ext cx="0" cy="0"/>
          <a:chOff x="0" y="0"/>
          <a:chExt cx="0" cy="0"/>
        </a:xfrm>
      </p:grpSpPr>
      <p:sp>
        <p:nvSpPr>
          <p:cNvPr id="145" name="Google Shape;145;p37"/>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146" name="Google Shape;146;p3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47"/>
        <p:cNvGrpSpPr/>
        <p:nvPr/>
      </p:nvGrpSpPr>
      <p:grpSpPr>
        <a:xfrm>
          <a:off x="0" y="0"/>
          <a:ext cx="0" cy="0"/>
          <a:chOff x="0" y="0"/>
          <a:chExt cx="0" cy="0"/>
        </a:xfrm>
      </p:grpSpPr>
      <p:sp>
        <p:nvSpPr>
          <p:cNvPr id="148" name="Google Shape;148;p38"/>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49" name="Google Shape;149;p38"/>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150" name="Google Shape;150;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1"/>
        <p:cNvGrpSpPr/>
        <p:nvPr/>
      </p:nvGrpSpPr>
      <p:grpSpPr>
        <a:xfrm>
          <a:off x="0" y="0"/>
          <a:ext cx="0" cy="0"/>
          <a:chOff x="0" y="0"/>
          <a:chExt cx="0" cy="0"/>
        </a:xfrm>
      </p:grpSpPr>
      <p:sp>
        <p:nvSpPr>
          <p:cNvPr id="152" name="Google Shape;152;p3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3"/>
        <p:cNvGrpSpPr/>
        <p:nvPr/>
      </p:nvGrpSpPr>
      <p:grpSpPr>
        <a:xfrm>
          <a:off x="0" y="0"/>
          <a:ext cx="0" cy="0"/>
          <a:chOff x="0" y="0"/>
          <a:chExt cx="0" cy="0"/>
        </a:xfrm>
      </p:grpSpPr>
      <p:sp>
        <p:nvSpPr>
          <p:cNvPr id="154" name="Google Shape;154;p40"/>
          <p:cNvSpPr txBox="1">
            <a:spLocks noGrp="1"/>
          </p:cNvSpPr>
          <p:nvPr>
            <p:ph type="title"/>
          </p:nvPr>
        </p:nvSpPr>
        <p:spPr>
          <a:xfrm>
            <a:off x="628650" y="273844"/>
            <a:ext cx="7886700" cy="9942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55" name="Google Shape;155;p40"/>
          <p:cNvSpPr txBox="1">
            <a:spLocks noGrp="1"/>
          </p:cNvSpPr>
          <p:nvPr>
            <p:ph type="body" idx="1"/>
          </p:nvPr>
        </p:nvSpPr>
        <p:spPr>
          <a:xfrm>
            <a:off x="628650" y="1369219"/>
            <a:ext cx="7886700" cy="32634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1600"/>
              </a:spcBef>
              <a:spcAft>
                <a:spcPts val="0"/>
              </a:spcAft>
              <a:buClr>
                <a:schemeClr val="dk1"/>
              </a:buClr>
              <a:buSzPts val="1400"/>
              <a:buChar char="○"/>
              <a:defRPr/>
            </a:lvl2pPr>
            <a:lvl3pPr marL="1371600" lvl="2" indent="-317500" algn="l" rtl="0">
              <a:lnSpc>
                <a:spcPct val="90000"/>
              </a:lnSpc>
              <a:spcBef>
                <a:spcPts val="1600"/>
              </a:spcBef>
              <a:spcAft>
                <a:spcPts val="0"/>
              </a:spcAft>
              <a:buClr>
                <a:schemeClr val="dk1"/>
              </a:buClr>
              <a:buSzPts val="1400"/>
              <a:buChar char="■"/>
              <a:defRPr/>
            </a:lvl3pPr>
            <a:lvl4pPr marL="1828800" lvl="3" indent="-317500" algn="l" rtl="0">
              <a:lnSpc>
                <a:spcPct val="90000"/>
              </a:lnSpc>
              <a:spcBef>
                <a:spcPts val="1600"/>
              </a:spcBef>
              <a:spcAft>
                <a:spcPts val="0"/>
              </a:spcAft>
              <a:buClr>
                <a:schemeClr val="dk1"/>
              </a:buClr>
              <a:buSzPts val="1400"/>
              <a:buChar char="●"/>
              <a:defRPr/>
            </a:lvl4pPr>
            <a:lvl5pPr marL="2286000" lvl="4" indent="-317500" algn="l" rtl="0">
              <a:lnSpc>
                <a:spcPct val="90000"/>
              </a:lnSpc>
              <a:spcBef>
                <a:spcPts val="1600"/>
              </a:spcBef>
              <a:spcAft>
                <a:spcPts val="0"/>
              </a:spcAft>
              <a:buClr>
                <a:schemeClr val="dk1"/>
              </a:buClr>
              <a:buSzPts val="1400"/>
              <a:buChar char="○"/>
              <a:defRPr/>
            </a:lvl5pPr>
            <a:lvl6pPr marL="2743200" lvl="5" indent="-317500" algn="l" rtl="0">
              <a:lnSpc>
                <a:spcPct val="90000"/>
              </a:lnSpc>
              <a:spcBef>
                <a:spcPts val="1600"/>
              </a:spcBef>
              <a:spcAft>
                <a:spcPts val="0"/>
              </a:spcAft>
              <a:buClr>
                <a:schemeClr val="dk1"/>
              </a:buClr>
              <a:buSzPts val="1400"/>
              <a:buChar char="■"/>
              <a:defRPr/>
            </a:lvl6pPr>
            <a:lvl7pPr marL="3200400" lvl="6" indent="-317500" algn="l" rtl="0">
              <a:lnSpc>
                <a:spcPct val="90000"/>
              </a:lnSpc>
              <a:spcBef>
                <a:spcPts val="1600"/>
              </a:spcBef>
              <a:spcAft>
                <a:spcPts val="0"/>
              </a:spcAft>
              <a:buClr>
                <a:schemeClr val="dk1"/>
              </a:buClr>
              <a:buSzPts val="1400"/>
              <a:buChar char="●"/>
              <a:defRPr/>
            </a:lvl7pPr>
            <a:lvl8pPr marL="3657600" lvl="7" indent="-317500" algn="l" rtl="0">
              <a:lnSpc>
                <a:spcPct val="90000"/>
              </a:lnSpc>
              <a:spcBef>
                <a:spcPts val="1600"/>
              </a:spcBef>
              <a:spcAft>
                <a:spcPts val="0"/>
              </a:spcAft>
              <a:buClr>
                <a:schemeClr val="dk1"/>
              </a:buClr>
              <a:buSzPts val="1400"/>
              <a:buChar char="○"/>
              <a:defRPr/>
            </a:lvl8pPr>
            <a:lvl9pPr marL="4114800" lvl="8" indent="-317500" algn="l" rtl="0">
              <a:lnSpc>
                <a:spcPct val="90000"/>
              </a:lnSpc>
              <a:spcBef>
                <a:spcPts val="1600"/>
              </a:spcBef>
              <a:spcAft>
                <a:spcPts val="1600"/>
              </a:spcAft>
              <a:buClr>
                <a:schemeClr val="dk1"/>
              </a:buClr>
              <a:buSzPts val="1400"/>
              <a:buChar char="■"/>
              <a:defRPr/>
            </a:lvl9pPr>
          </a:lstStyle>
          <a:p>
            <a:endParaRPr/>
          </a:p>
        </p:txBody>
      </p:sp>
      <p:sp>
        <p:nvSpPr>
          <p:cNvPr id="156" name="Google Shape;156;p40"/>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7" name="Google Shape;157;p40"/>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8" name="Google Shape;158;p40"/>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4.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p:nvPr/>
        </p:nvSpPr>
        <p:spPr>
          <a:xfrm>
            <a:off x="457200" y="328613"/>
            <a:ext cx="8220000" cy="4468500"/>
          </a:xfrm>
          <a:prstGeom prst="roundRect">
            <a:avLst>
              <a:gd name="adj" fmla="val 572"/>
            </a:avLst>
          </a:prstGeom>
          <a:solidFill>
            <a:schemeClr val="lt1">
              <a:alpha val="89411"/>
            </a:schemeClr>
          </a:solidFill>
          <a:ln w="25400" cap="rnd"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GB" sz="1300" b="0" i="0" u="none" strike="noStrike" cap="none">
                <a:solidFill>
                  <a:srgbClr val="FFFFFF"/>
                </a:solidFill>
                <a:latin typeface="NTR"/>
                <a:ea typeface="NTR"/>
                <a:cs typeface="NTR"/>
                <a:sym typeface="NTR"/>
              </a:rPr>
              <a:t> </a:t>
            </a:r>
            <a:endParaRPr sz="1400" b="0" i="0" u="none" strike="noStrike" cap="none">
              <a:solidFill>
                <a:srgbClr val="000000"/>
              </a:solidFill>
              <a:latin typeface="Arial"/>
              <a:ea typeface="Arial"/>
              <a:cs typeface="Arial"/>
              <a:sym typeface="Arial"/>
            </a:endParaRPr>
          </a:p>
        </p:txBody>
      </p:sp>
      <p:sp>
        <p:nvSpPr>
          <p:cNvPr id="52" name="Google Shape;52;p13"/>
          <p:cNvSpPr>
            <a:spLocks noGrp="1"/>
          </p:cNvSpPr>
          <p:nvPr>
            <p:ph type="title"/>
          </p:nvPr>
        </p:nvSpPr>
        <p:spPr>
          <a:xfrm>
            <a:off x="490537" y="521494"/>
            <a:ext cx="8163000" cy="8631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Clr>
                <a:srgbClr val="000000"/>
              </a:buClr>
              <a:buSzPts val="1400"/>
              <a:buFont typeface="Arial"/>
              <a:buNone/>
              <a:defRPr sz="4000" b="0" i="0" u="none" strike="noStrike" cap="none">
                <a:solidFill>
                  <a:srgbClr val="1C1C1C"/>
                </a:solidFill>
                <a:latin typeface="Arial"/>
                <a:ea typeface="Arial"/>
                <a:cs typeface="Arial"/>
                <a:sym typeface="Arial"/>
              </a:defRPr>
            </a:lvl9pPr>
          </a:lstStyle>
          <a:p>
            <a:endParaRPr/>
          </a:p>
        </p:txBody>
      </p:sp>
      <p:sp>
        <p:nvSpPr>
          <p:cNvPr id="53" name="Google Shape;53;p13"/>
          <p:cNvSpPr>
            <a:spLocks noGrp="1"/>
          </p:cNvSpPr>
          <p:nvPr>
            <p:ph type="body" idx="1"/>
          </p:nvPr>
        </p:nvSpPr>
        <p:spPr>
          <a:xfrm>
            <a:off x="490537" y="1468040"/>
            <a:ext cx="8163000" cy="32907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beach-day">
    <p:bg>
      <p:bgPr>
        <a:solidFill>
          <a:schemeClr val="lt1"/>
        </a:solidFill>
        <a:effectLst/>
      </p:bgPr>
    </p:bg>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311700" y="292850"/>
            <a:ext cx="8520600" cy="8010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63" name="Google Shape;63;p16"/>
          <p:cNvSpPr txBox="1">
            <a:spLocks noGrp="1"/>
          </p:cNvSpPr>
          <p:nvPr>
            <p:ph type="body" idx="1"/>
          </p:nvPr>
        </p:nvSpPr>
        <p:spPr>
          <a:xfrm>
            <a:off x="311700" y="1228675"/>
            <a:ext cx="8520600" cy="3340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64" name="Google Shape;6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accent1"/>
                </a:solidFill>
                <a:latin typeface="Source Code Pro"/>
                <a:ea typeface="Source Code Pro"/>
                <a:cs typeface="Source Code Pro"/>
                <a:sym typeface="Source Code Pro"/>
              </a:defRPr>
            </a:lvl1pPr>
            <a:lvl2pPr lvl="1" algn="r" rtl="0">
              <a:buNone/>
              <a:defRPr sz="1000">
                <a:solidFill>
                  <a:schemeClr val="accent1"/>
                </a:solidFill>
                <a:latin typeface="Source Code Pro"/>
                <a:ea typeface="Source Code Pro"/>
                <a:cs typeface="Source Code Pro"/>
                <a:sym typeface="Source Code Pro"/>
              </a:defRPr>
            </a:lvl2pPr>
            <a:lvl3pPr lvl="2" algn="r" rtl="0">
              <a:buNone/>
              <a:defRPr sz="1000">
                <a:solidFill>
                  <a:schemeClr val="accent1"/>
                </a:solidFill>
                <a:latin typeface="Source Code Pro"/>
                <a:ea typeface="Source Code Pro"/>
                <a:cs typeface="Source Code Pro"/>
                <a:sym typeface="Source Code Pro"/>
              </a:defRPr>
            </a:lvl3pPr>
            <a:lvl4pPr lvl="3" algn="r" rtl="0">
              <a:buNone/>
              <a:defRPr sz="1000">
                <a:solidFill>
                  <a:schemeClr val="accent1"/>
                </a:solidFill>
                <a:latin typeface="Source Code Pro"/>
                <a:ea typeface="Source Code Pro"/>
                <a:cs typeface="Source Code Pro"/>
                <a:sym typeface="Source Code Pro"/>
              </a:defRPr>
            </a:lvl4pPr>
            <a:lvl5pPr lvl="4" algn="r" rtl="0">
              <a:buNone/>
              <a:defRPr sz="1000">
                <a:solidFill>
                  <a:schemeClr val="accent1"/>
                </a:solidFill>
                <a:latin typeface="Source Code Pro"/>
                <a:ea typeface="Source Code Pro"/>
                <a:cs typeface="Source Code Pro"/>
                <a:sym typeface="Source Code Pro"/>
              </a:defRPr>
            </a:lvl5pPr>
            <a:lvl6pPr lvl="5" algn="r" rtl="0">
              <a:buNone/>
              <a:defRPr sz="1000">
                <a:solidFill>
                  <a:schemeClr val="accent1"/>
                </a:solidFill>
                <a:latin typeface="Source Code Pro"/>
                <a:ea typeface="Source Code Pro"/>
                <a:cs typeface="Source Code Pro"/>
                <a:sym typeface="Source Code Pro"/>
              </a:defRPr>
            </a:lvl6pPr>
            <a:lvl7pPr lvl="6" algn="r" rtl="0">
              <a:buNone/>
              <a:defRPr sz="1000">
                <a:solidFill>
                  <a:schemeClr val="accent1"/>
                </a:solidFill>
                <a:latin typeface="Source Code Pro"/>
                <a:ea typeface="Source Code Pro"/>
                <a:cs typeface="Source Code Pro"/>
                <a:sym typeface="Source Code Pro"/>
              </a:defRPr>
            </a:lvl7pPr>
            <a:lvl8pPr lvl="7" algn="r" rtl="0">
              <a:buNone/>
              <a:defRPr sz="1000">
                <a:solidFill>
                  <a:schemeClr val="accent1"/>
                </a:solidFill>
                <a:latin typeface="Source Code Pro"/>
                <a:ea typeface="Source Code Pro"/>
                <a:cs typeface="Source Code Pro"/>
                <a:sym typeface="Source Code Pro"/>
              </a:defRPr>
            </a:lvl8pPr>
            <a:lvl9pPr lvl="8" algn="r" rtl="0">
              <a:buNone/>
              <a:defRPr sz="1000">
                <a:solidFill>
                  <a:schemeClr val="accent1"/>
                </a:solidFill>
                <a:latin typeface="Source Code Pro"/>
                <a:ea typeface="Source Code Pro"/>
                <a:cs typeface="Source Code Pro"/>
                <a:sym typeface="Source Code Pr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08"/>
        <p:cNvGrpSpPr/>
        <p:nvPr/>
      </p:nvGrpSpPr>
      <p:grpSpPr>
        <a:xfrm>
          <a:off x="0" y="0"/>
          <a:ext cx="0" cy="0"/>
          <a:chOff x="0" y="0"/>
          <a:chExt cx="0" cy="0"/>
        </a:xfrm>
      </p:grpSpPr>
      <p:sp>
        <p:nvSpPr>
          <p:cNvPr id="109" name="Google Shape;109;p2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110" name="Google Shape;110;p2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111" name="Google Shape;11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7.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41"/>
          <p:cNvSpPr txBox="1">
            <a:spLocks noGrp="1"/>
          </p:cNvSpPr>
          <p:nvPr>
            <p:ph type="ctrTitle"/>
          </p:nvPr>
        </p:nvSpPr>
        <p:spPr>
          <a:xfrm>
            <a:off x="384000" y="72325"/>
            <a:ext cx="8520600" cy="945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7200"/>
              <a:t>Good MoRning Year 6!</a:t>
            </a:r>
            <a:endParaRPr sz="7200"/>
          </a:p>
        </p:txBody>
      </p:sp>
      <p:sp>
        <p:nvSpPr>
          <p:cNvPr id="164" name="Google Shape;164;p41"/>
          <p:cNvSpPr txBox="1">
            <a:spLocks noGrp="1"/>
          </p:cNvSpPr>
          <p:nvPr>
            <p:ph type="subTitle" idx="1"/>
          </p:nvPr>
        </p:nvSpPr>
        <p:spPr>
          <a:xfrm>
            <a:off x="384000" y="1216225"/>
            <a:ext cx="8520600" cy="3438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1800"/>
              <a:t>Welcome to Tuesday’s home learning! </a:t>
            </a:r>
            <a:endParaRPr sz="1800"/>
          </a:p>
          <a:p>
            <a:pPr marL="0" lvl="0" indent="0" algn="ctr" rtl="0">
              <a:spcBef>
                <a:spcPts val="0"/>
              </a:spcBef>
              <a:spcAft>
                <a:spcPts val="0"/>
              </a:spcAft>
              <a:buNone/>
            </a:pPr>
            <a:endParaRPr sz="1800"/>
          </a:p>
          <a:p>
            <a:pPr marL="0" lvl="0" indent="0" algn="ctr" rtl="0">
              <a:spcBef>
                <a:spcPts val="0"/>
              </a:spcBef>
              <a:spcAft>
                <a:spcPts val="0"/>
              </a:spcAft>
              <a:buNone/>
            </a:pPr>
            <a:r>
              <a:rPr lang="en-GB" sz="1800"/>
              <a:t> </a:t>
            </a:r>
            <a:endParaRPr sz="1800"/>
          </a:p>
          <a:p>
            <a:pPr marL="0" lvl="0" indent="0" algn="ctr" rtl="0">
              <a:spcBef>
                <a:spcPts val="0"/>
              </a:spcBef>
              <a:spcAft>
                <a:spcPts val="0"/>
              </a:spcAft>
              <a:buNone/>
            </a:pPr>
            <a:r>
              <a:rPr lang="en-GB" sz="1800"/>
              <a:t>Please follow the instructions on each page to help you - we look forward to hear about how you have got on!</a:t>
            </a:r>
            <a:endParaRPr sz="1800"/>
          </a:p>
          <a:p>
            <a:pPr marL="0" lvl="0" indent="0" algn="ctr" rtl="0">
              <a:spcBef>
                <a:spcPts val="0"/>
              </a:spcBef>
              <a:spcAft>
                <a:spcPts val="0"/>
              </a:spcAft>
              <a:buNone/>
            </a:pPr>
            <a:r>
              <a:rPr lang="en-GB"/>
              <a:t> </a:t>
            </a:r>
            <a:endParaRPr/>
          </a:p>
          <a:p>
            <a:pPr marL="0" lvl="0" indent="0" algn="ctr" rtl="0">
              <a:spcBef>
                <a:spcPts val="0"/>
              </a:spcBef>
              <a:spcAft>
                <a:spcPts val="0"/>
              </a:spcAft>
              <a:buNone/>
            </a:pPr>
            <a:endParaRPr/>
          </a:p>
          <a:p>
            <a:pPr marL="0" lvl="0" indent="0" algn="ctr" rtl="0">
              <a:spcBef>
                <a:spcPts val="0"/>
              </a:spcBef>
              <a:spcAft>
                <a:spcPts val="0"/>
              </a:spcAft>
              <a:buNone/>
            </a:pPr>
            <a:r>
              <a:rPr lang="en-GB"/>
              <a:t>Mrs Jones and Miss Nolan </a:t>
            </a:r>
            <a:endParaRPr/>
          </a:p>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68"/>
        <p:cNvGrpSpPr/>
        <p:nvPr/>
      </p:nvGrpSpPr>
      <p:grpSpPr>
        <a:xfrm>
          <a:off x="0" y="0"/>
          <a:ext cx="0" cy="0"/>
          <a:chOff x="0" y="0"/>
          <a:chExt cx="0" cy="0"/>
        </a:xfrm>
      </p:grpSpPr>
      <p:sp>
        <p:nvSpPr>
          <p:cNvPr id="169" name="Google Shape;169;p42"/>
          <p:cNvSpPr/>
          <p:nvPr/>
        </p:nvSpPr>
        <p:spPr>
          <a:xfrm>
            <a:off x="1551400" y="3083975"/>
            <a:ext cx="6485400" cy="1062300"/>
          </a:xfrm>
          <a:prstGeom prst="roundRect">
            <a:avLst>
              <a:gd name="adj" fmla="val 16667"/>
            </a:avLst>
          </a:prstGeom>
          <a:solidFill>
            <a:srgbClr val="65C5E3"/>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0" name="Google Shape;170;p42"/>
          <p:cNvSpPr/>
          <p:nvPr/>
        </p:nvSpPr>
        <p:spPr>
          <a:xfrm>
            <a:off x="1146100" y="1271900"/>
            <a:ext cx="7296000" cy="1562100"/>
          </a:xfrm>
          <a:prstGeom prst="roundRect">
            <a:avLst>
              <a:gd name="adj" fmla="val 16667"/>
            </a:avLst>
          </a:prstGeom>
          <a:solidFill>
            <a:srgbClr val="FFEF01"/>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1" name="Google Shape;171;p42"/>
          <p:cNvSpPr txBox="1">
            <a:spLocks noGrp="1"/>
          </p:cNvSpPr>
          <p:nvPr>
            <p:ph type="ctrTitle"/>
          </p:nvPr>
        </p:nvSpPr>
        <p:spPr>
          <a:xfrm>
            <a:off x="479800" y="1388150"/>
            <a:ext cx="8520600" cy="1329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a:t>This week’s theme is</a:t>
            </a:r>
            <a:endParaRPr/>
          </a:p>
        </p:txBody>
      </p:sp>
      <p:sp>
        <p:nvSpPr>
          <p:cNvPr id="172" name="Google Shape;172;p42"/>
          <p:cNvSpPr txBox="1">
            <a:spLocks noGrp="1"/>
          </p:cNvSpPr>
          <p:nvPr>
            <p:ph type="subTitle" idx="1"/>
          </p:nvPr>
        </p:nvSpPr>
        <p:spPr>
          <a:xfrm>
            <a:off x="1294950" y="3218825"/>
            <a:ext cx="6554100" cy="9273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b="1"/>
              <a:t>   Wolves and Fairy Tales</a:t>
            </a:r>
            <a:endParaRPr b="1"/>
          </a:p>
          <a:p>
            <a:pPr marL="0" lvl="0" indent="0" algn="ctr" rtl="0">
              <a:lnSpc>
                <a:spcPct val="100000"/>
              </a:lnSpc>
              <a:spcBef>
                <a:spcPts val="0"/>
              </a:spcBef>
              <a:spcAft>
                <a:spcPts val="0"/>
              </a:spcAft>
              <a:buSzPts val="2800"/>
              <a:buNone/>
            </a:pPr>
            <a:r>
              <a:rPr lang="en-GB" b="1"/>
              <a:t>Day 2 - 2.6.20</a:t>
            </a:r>
            <a:endParaRPr b="1"/>
          </a:p>
        </p:txBody>
      </p:sp>
      <p:pic>
        <p:nvPicPr>
          <p:cNvPr id="173" name="Google Shape;173;p42"/>
          <p:cNvPicPr preferRelativeResize="0"/>
          <p:nvPr/>
        </p:nvPicPr>
        <p:blipFill rotWithShape="1">
          <a:blip r:embed="rId3">
            <a:alphaModFix/>
          </a:blip>
          <a:srcRect/>
          <a:stretch/>
        </p:blipFill>
        <p:spPr>
          <a:xfrm rot="397350">
            <a:off x="7486320" y="2907343"/>
            <a:ext cx="1395424" cy="2138582"/>
          </a:xfrm>
          <a:prstGeom prst="rect">
            <a:avLst/>
          </a:prstGeom>
          <a:noFill/>
          <a:ln>
            <a:noFill/>
          </a:ln>
        </p:spPr>
      </p:pic>
      <p:pic>
        <p:nvPicPr>
          <p:cNvPr id="174" name="Google Shape;174;p42"/>
          <p:cNvPicPr preferRelativeResize="0"/>
          <p:nvPr/>
        </p:nvPicPr>
        <p:blipFill rotWithShape="1">
          <a:blip r:embed="rId4">
            <a:alphaModFix/>
          </a:blip>
          <a:srcRect/>
          <a:stretch/>
        </p:blipFill>
        <p:spPr>
          <a:xfrm rot="-1319971">
            <a:off x="338210" y="386083"/>
            <a:ext cx="2364280" cy="1558636"/>
          </a:xfrm>
          <a:prstGeom prst="rect">
            <a:avLst/>
          </a:prstGeom>
          <a:noFill/>
          <a:ln>
            <a:noFill/>
          </a:ln>
        </p:spPr>
      </p:pic>
      <p:pic>
        <p:nvPicPr>
          <p:cNvPr id="175" name="Google Shape;175;p42"/>
          <p:cNvPicPr preferRelativeResize="0"/>
          <p:nvPr/>
        </p:nvPicPr>
        <p:blipFill rotWithShape="1">
          <a:blip r:embed="rId5">
            <a:alphaModFix/>
          </a:blip>
          <a:srcRect b="6146"/>
          <a:stretch/>
        </p:blipFill>
        <p:spPr>
          <a:xfrm rot="401449">
            <a:off x="7569614" y="310800"/>
            <a:ext cx="1228823" cy="15621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43"/>
          <p:cNvSpPr txBox="1"/>
          <p:nvPr/>
        </p:nvSpPr>
        <p:spPr>
          <a:xfrm>
            <a:off x="117575" y="659250"/>
            <a:ext cx="3542700" cy="2650800"/>
          </a:xfrm>
          <a:prstGeom prst="rect">
            <a:avLst/>
          </a:prstGeom>
          <a:solidFill>
            <a:srgbClr val="CFE2F3"/>
          </a:solidFill>
          <a:ln>
            <a:noFill/>
          </a:ln>
        </p:spPr>
        <p:txBody>
          <a:bodyPr spcFirstLastPara="1" wrap="square" lIns="91425" tIns="91425" rIns="91425" bIns="91425" anchor="t" anchorCtr="0">
            <a:noAutofit/>
          </a:bodyPr>
          <a:lstStyle/>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987 + 100 =</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46 + 304 =</a:t>
            </a:r>
            <a:endParaRPr sz="2400" b="0" i="0" u="none" strike="noStrike" cap="none">
              <a:solidFill>
                <a:srgbClr val="00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chemeClr val="dk1"/>
                </a:solidFill>
                <a:latin typeface="Arial"/>
                <a:ea typeface="Arial"/>
                <a:cs typeface="Arial"/>
                <a:sym typeface="Arial"/>
              </a:rPr>
              <a:t>56 + 9 x 4 = </a:t>
            </a:r>
            <a:endParaRPr sz="2400" b="0" i="0" u="none" strike="noStrike" cap="none">
              <a:solidFill>
                <a:schemeClr val="dk1"/>
              </a:solidFill>
              <a:latin typeface="Arial"/>
              <a:ea typeface="Arial"/>
              <a:cs typeface="Arial"/>
              <a:sym typeface="Arial"/>
            </a:endParaRPr>
          </a:p>
          <a:p>
            <a:pPr marL="457200" marR="0" lvl="0" indent="-381000" algn="l" rtl="0">
              <a:lnSpc>
                <a:spcPct val="115000"/>
              </a:lnSpc>
              <a:spcBef>
                <a:spcPts val="0"/>
              </a:spcBef>
              <a:spcAft>
                <a:spcPts val="0"/>
              </a:spcAft>
              <a:buClr>
                <a:schemeClr val="dk1"/>
              </a:buClr>
              <a:buSzPts val="2400"/>
              <a:buFont typeface="Arial"/>
              <a:buAutoNum type="arabicPeriod"/>
            </a:pPr>
            <a:r>
              <a:rPr lang="en-GB" sz="2400" b="0" i="0" u="sng" strike="noStrike" cap="none">
                <a:solidFill>
                  <a:schemeClr val="dk1"/>
                </a:solidFill>
                <a:latin typeface="Arial"/>
                <a:ea typeface="Arial"/>
                <a:cs typeface="Arial"/>
                <a:sym typeface="Arial"/>
              </a:rPr>
              <a:t>4 </a:t>
            </a:r>
            <a:r>
              <a:rPr lang="en-GB" sz="2400" b="0" i="0" u="none" strike="noStrike" cap="none">
                <a:solidFill>
                  <a:schemeClr val="dk1"/>
                </a:solidFill>
                <a:latin typeface="Arial"/>
                <a:ea typeface="Arial"/>
                <a:cs typeface="Arial"/>
                <a:sym typeface="Arial"/>
              </a:rPr>
              <a:t> + </a:t>
            </a:r>
            <a:r>
              <a:rPr lang="en-GB" sz="2400" b="0" i="0" u="sng" strike="noStrike" cap="none">
                <a:solidFill>
                  <a:schemeClr val="dk1"/>
                </a:solidFill>
                <a:latin typeface="Arial"/>
                <a:ea typeface="Arial"/>
                <a:cs typeface="Arial"/>
                <a:sym typeface="Arial"/>
              </a:rPr>
              <a:t>5</a:t>
            </a:r>
            <a:r>
              <a:rPr lang="en-GB" sz="2400" b="0" i="0" u="none" strike="noStrike" cap="none">
                <a:solidFill>
                  <a:schemeClr val="dk1"/>
                </a:solidFill>
                <a:latin typeface="Arial"/>
                <a:ea typeface="Arial"/>
                <a:cs typeface="Arial"/>
                <a:sym typeface="Arial"/>
              </a:rPr>
              <a:t>     =</a:t>
            </a:r>
            <a:endParaRPr sz="2400" b="0" i="0" u="none" strike="noStrike" cap="none">
              <a:solidFill>
                <a:schemeClr val="dk1"/>
              </a:solidFill>
              <a:latin typeface="Arial"/>
              <a:ea typeface="Arial"/>
              <a:cs typeface="Arial"/>
              <a:sym typeface="Arial"/>
            </a:endParaRPr>
          </a:p>
          <a:p>
            <a:pPr marL="457200" marR="0" lvl="0" indent="0" algn="l" rtl="0">
              <a:lnSpc>
                <a:spcPct val="115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7	  7</a:t>
            </a:r>
            <a:endParaRPr sz="2400" b="0" i="0" u="none" strike="noStrike" cap="none">
              <a:solidFill>
                <a:schemeClr val="dk1"/>
              </a:solidFill>
              <a:latin typeface="Arial"/>
              <a:ea typeface="Arial"/>
              <a:cs typeface="Arial"/>
              <a:sym typeface="Arial"/>
            </a:endParaRPr>
          </a:p>
          <a:p>
            <a:pPr marL="457200" marR="0" lvl="0" indent="-381000" algn="l" rtl="0">
              <a:lnSpc>
                <a:spcPct val="115000"/>
              </a:lnSpc>
              <a:spcBef>
                <a:spcPts val="0"/>
              </a:spcBef>
              <a:spcAft>
                <a:spcPts val="0"/>
              </a:spcAft>
              <a:buClr>
                <a:schemeClr val="dk1"/>
              </a:buClr>
              <a:buSzPts val="2400"/>
              <a:buFont typeface="Arial"/>
              <a:buAutoNum type="arabicPeriod"/>
            </a:pPr>
            <a:r>
              <a:rPr lang="en-GB" sz="2400" b="0" i="0" u="none" strike="noStrike" cap="none">
                <a:solidFill>
                  <a:schemeClr val="dk1"/>
                </a:solidFill>
                <a:latin typeface="Arial"/>
                <a:ea typeface="Arial"/>
                <a:cs typeface="Arial"/>
                <a:sym typeface="Arial"/>
              </a:rPr>
              <a:t>20% of 1,800</a:t>
            </a:r>
            <a:endParaRPr sz="2400" b="0" i="0" u="none" strike="noStrike" cap="none">
              <a:solidFill>
                <a:schemeClr val="dk1"/>
              </a:solidFill>
              <a:latin typeface="Arial"/>
              <a:ea typeface="Arial"/>
              <a:cs typeface="Arial"/>
              <a:sym typeface="Arial"/>
            </a:endParaRPr>
          </a:p>
          <a:p>
            <a:pPr marL="342900" marR="0" lvl="0" indent="-342900" algn="l" rtl="0">
              <a:lnSpc>
                <a:spcPct val="100000"/>
              </a:lnSpc>
              <a:spcBef>
                <a:spcPts val="900"/>
              </a:spcBef>
              <a:spcAft>
                <a:spcPts val="0"/>
              </a:spcAft>
              <a:buClr>
                <a:srgbClr val="000000"/>
              </a:buClr>
              <a:buSzPts val="11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6. </a:t>
            </a: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7.  15 x 6.1 = </a:t>
            </a: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sp>
        <p:nvSpPr>
          <p:cNvPr id="181" name="Google Shape;181;p43"/>
          <p:cNvSpPr txBox="1"/>
          <p:nvPr/>
        </p:nvSpPr>
        <p:spPr>
          <a:xfrm>
            <a:off x="4240750" y="235800"/>
            <a:ext cx="4627800" cy="13374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8. Draw a square with an area of 64 </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omic Sans MS"/>
              <a:buNone/>
            </a:pPr>
            <a:r>
              <a:rPr lang="en-GB" sz="1800" b="0" i="0" u="none" strike="noStrike" cap="none">
                <a:solidFill>
                  <a:schemeClr val="dk1"/>
                </a:solidFill>
                <a:latin typeface="Arial"/>
                <a:ea typeface="Arial"/>
                <a:cs typeface="Arial"/>
                <a:sym typeface="Arial"/>
              </a:rPr>
              <a:t>9. </a:t>
            </a:r>
            <a:endParaRPr sz="1800" b="0" i="0" u="none" strike="noStrike" cap="none">
              <a:solidFill>
                <a:schemeClr val="dk1"/>
              </a:solidFill>
              <a:latin typeface="Arial"/>
              <a:ea typeface="Arial"/>
              <a:cs typeface="Arial"/>
              <a:sym typeface="Arial"/>
            </a:endParaRPr>
          </a:p>
        </p:txBody>
      </p:sp>
      <p:sp>
        <p:nvSpPr>
          <p:cNvPr id="182" name="Google Shape;182;p43"/>
          <p:cNvSpPr txBox="1"/>
          <p:nvPr/>
        </p:nvSpPr>
        <p:spPr>
          <a:xfrm>
            <a:off x="4240750" y="3752953"/>
            <a:ext cx="4466100" cy="13905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Arial"/>
                <a:ea typeface="Arial"/>
                <a:cs typeface="Arial"/>
                <a:sym typeface="Arial"/>
              </a:rPr>
              <a:t>10.   </a:t>
            </a:r>
            <a:r>
              <a:rPr lang="en-GB" sz="2400" b="0" i="0" u="none" strike="noStrike" cap="none">
                <a:solidFill>
                  <a:srgbClr val="000000"/>
                </a:solidFill>
                <a:latin typeface="Arial"/>
                <a:ea typeface="Arial"/>
                <a:cs typeface="Arial"/>
                <a:sym typeface="Arial"/>
              </a:rPr>
              <a:t>5,542    </a:t>
            </a:r>
            <a:r>
              <a:rPr lang="en-GB" sz="2400" b="0" i="0" u="none" strike="noStrike" cap="none">
                <a:solidFill>
                  <a:schemeClr val="dk1"/>
                </a:solidFill>
                <a:latin typeface="Arial"/>
                <a:ea typeface="Arial"/>
                <a:cs typeface="Arial"/>
                <a:sym typeface="Arial"/>
              </a:rPr>
              <a:t>÷   17  =   326</a:t>
            </a: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Arial"/>
                <a:ea typeface="Arial"/>
                <a:cs typeface="Arial"/>
                <a:sym typeface="Arial"/>
              </a:rPr>
              <a:t>Explain how you can use this fact to find the answer to 18 x 326 </a:t>
            </a: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183" name="Google Shape;183;p43"/>
          <p:cNvPicPr preferRelativeResize="0"/>
          <p:nvPr/>
        </p:nvPicPr>
        <p:blipFill rotWithShape="1">
          <a:blip r:embed="rId3">
            <a:alphaModFix/>
          </a:blip>
          <a:srcRect/>
          <a:stretch/>
        </p:blipFill>
        <p:spPr>
          <a:xfrm>
            <a:off x="4713375" y="917700"/>
            <a:ext cx="3918750" cy="2897350"/>
          </a:xfrm>
          <a:prstGeom prst="rect">
            <a:avLst/>
          </a:prstGeom>
          <a:noFill/>
          <a:ln>
            <a:noFill/>
          </a:ln>
        </p:spPr>
      </p:pic>
      <p:pic>
        <p:nvPicPr>
          <p:cNvPr id="184" name="Google Shape;184;p43"/>
          <p:cNvPicPr preferRelativeResize="0"/>
          <p:nvPr/>
        </p:nvPicPr>
        <p:blipFill rotWithShape="1">
          <a:blip r:embed="rId4">
            <a:alphaModFix/>
          </a:blip>
          <a:srcRect/>
          <a:stretch/>
        </p:blipFill>
        <p:spPr>
          <a:xfrm>
            <a:off x="737750" y="3425100"/>
            <a:ext cx="2465225" cy="896450"/>
          </a:xfrm>
          <a:prstGeom prst="rect">
            <a:avLst/>
          </a:prstGeom>
          <a:noFill/>
          <a:ln>
            <a:noFill/>
          </a:ln>
        </p:spPr>
      </p:pic>
      <p:pic>
        <p:nvPicPr>
          <p:cNvPr id="185" name="Google Shape;185;p43"/>
          <p:cNvPicPr preferRelativeResize="0"/>
          <p:nvPr/>
        </p:nvPicPr>
        <p:blipFill rotWithShape="1">
          <a:blip r:embed="rId5">
            <a:alphaModFix/>
          </a:blip>
          <a:srcRect/>
          <a:stretch/>
        </p:blipFill>
        <p:spPr>
          <a:xfrm>
            <a:off x="7956900" y="597800"/>
            <a:ext cx="319900" cy="319900"/>
          </a:xfrm>
          <a:prstGeom prst="rect">
            <a:avLst/>
          </a:prstGeom>
          <a:noFill/>
          <a:ln>
            <a:noFill/>
          </a:ln>
        </p:spPr>
      </p:pic>
      <p:sp>
        <p:nvSpPr>
          <p:cNvPr id="186" name="Google Shape;186;p43"/>
          <p:cNvSpPr txBox="1"/>
          <p:nvPr/>
        </p:nvSpPr>
        <p:spPr>
          <a:xfrm>
            <a:off x="239700" y="0"/>
            <a:ext cx="8664600" cy="411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300" b="1">
                <a:latin typeface="Calibri"/>
                <a:ea typeface="Calibri"/>
                <a:cs typeface="Calibri"/>
                <a:sym typeface="Calibri"/>
              </a:rPr>
              <a:t>Morning Maths - Give yourself 15 - 20  minutes to complete these questions.</a:t>
            </a:r>
            <a:endParaRPr sz="1100" b="1"/>
          </a:p>
          <a:p>
            <a:pPr marL="0" marR="0" lvl="0" indent="0" algn="ctr" rtl="0">
              <a:lnSpc>
                <a:spcPct val="100000"/>
              </a:lnSpc>
              <a:spcBef>
                <a:spcPts val="0"/>
              </a:spcBef>
              <a:spcAft>
                <a:spcPts val="0"/>
              </a:spcAft>
              <a:buClr>
                <a:srgbClr val="000000"/>
              </a:buClr>
              <a:buSzPts val="1800"/>
              <a:buFont typeface="Arial"/>
              <a:buNone/>
            </a:pPr>
            <a:endParaRPr sz="2100" b="1" i="0" u="sng" strike="noStrike" cap="non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44"/>
          <p:cNvSpPr txBox="1"/>
          <p:nvPr/>
        </p:nvSpPr>
        <p:spPr>
          <a:xfrm>
            <a:off x="117575" y="659250"/>
            <a:ext cx="3542700" cy="2650800"/>
          </a:xfrm>
          <a:prstGeom prst="rect">
            <a:avLst/>
          </a:prstGeom>
          <a:solidFill>
            <a:srgbClr val="CFE2F3"/>
          </a:solidFill>
          <a:ln>
            <a:noFill/>
          </a:ln>
        </p:spPr>
        <p:txBody>
          <a:bodyPr spcFirstLastPara="1" wrap="square" lIns="91425" tIns="91425" rIns="91425" bIns="91425" anchor="t" anchorCtr="0">
            <a:noAutofit/>
          </a:bodyPr>
          <a:lstStyle/>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987 + 100 = </a:t>
            </a:r>
            <a:r>
              <a:rPr lang="en-GB" sz="2400" b="0" i="0" u="none" strike="noStrike" cap="none">
                <a:solidFill>
                  <a:srgbClr val="FF0000"/>
                </a:solidFill>
                <a:latin typeface="Arial"/>
                <a:ea typeface="Arial"/>
                <a:cs typeface="Arial"/>
                <a:sym typeface="Arial"/>
              </a:rPr>
              <a:t>1, 087</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rgbClr val="000000"/>
                </a:solidFill>
                <a:latin typeface="Arial"/>
                <a:ea typeface="Arial"/>
                <a:cs typeface="Arial"/>
                <a:sym typeface="Arial"/>
              </a:rPr>
              <a:t>46 + 304 = </a:t>
            </a:r>
            <a:r>
              <a:rPr lang="en-GB" sz="2400" b="0" i="0" u="none" strike="noStrike" cap="none">
                <a:solidFill>
                  <a:srgbClr val="FF0000"/>
                </a:solidFill>
                <a:latin typeface="Arial"/>
                <a:ea typeface="Arial"/>
                <a:cs typeface="Arial"/>
                <a:sym typeface="Arial"/>
              </a:rPr>
              <a:t>350</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rgbClr val="000000"/>
              </a:buClr>
              <a:buSzPts val="2400"/>
              <a:buFont typeface="Arial"/>
              <a:buAutoNum type="arabicPeriod"/>
            </a:pPr>
            <a:r>
              <a:rPr lang="en-GB" sz="2400" b="0" i="0" u="none" strike="noStrike" cap="none">
                <a:solidFill>
                  <a:schemeClr val="dk1"/>
                </a:solidFill>
                <a:latin typeface="Arial"/>
                <a:ea typeface="Arial"/>
                <a:cs typeface="Arial"/>
                <a:sym typeface="Arial"/>
              </a:rPr>
              <a:t>56 + </a:t>
            </a:r>
            <a:r>
              <a:rPr lang="en-GB" sz="2400" b="0" i="0" u="none" strike="noStrike" cap="none">
                <a:solidFill>
                  <a:srgbClr val="FF0000"/>
                </a:solidFill>
                <a:latin typeface="Arial"/>
                <a:ea typeface="Arial"/>
                <a:cs typeface="Arial"/>
                <a:sym typeface="Arial"/>
              </a:rPr>
              <a:t>(</a:t>
            </a:r>
            <a:r>
              <a:rPr lang="en-GB" sz="2400" b="0" i="0" u="none" strike="noStrike" cap="none">
                <a:solidFill>
                  <a:schemeClr val="dk1"/>
                </a:solidFill>
                <a:latin typeface="Arial"/>
                <a:ea typeface="Arial"/>
                <a:cs typeface="Arial"/>
                <a:sym typeface="Arial"/>
              </a:rPr>
              <a:t>9 x 4</a:t>
            </a:r>
            <a:r>
              <a:rPr lang="en-GB" sz="2400" b="0" i="0" u="none" strike="noStrike" cap="none">
                <a:solidFill>
                  <a:srgbClr val="FF0000"/>
                </a:solidFill>
                <a:latin typeface="Arial"/>
                <a:ea typeface="Arial"/>
                <a:cs typeface="Arial"/>
                <a:sym typeface="Arial"/>
              </a:rPr>
              <a:t>)</a:t>
            </a:r>
            <a:r>
              <a:rPr lang="en-GB" sz="2400" b="0" i="0" u="none" strike="noStrike" cap="none">
                <a:solidFill>
                  <a:schemeClr val="dk1"/>
                </a:solidFill>
                <a:latin typeface="Arial"/>
                <a:ea typeface="Arial"/>
                <a:cs typeface="Arial"/>
                <a:sym typeface="Arial"/>
              </a:rPr>
              <a:t> = </a:t>
            </a:r>
            <a:r>
              <a:rPr lang="en-GB" sz="2400" b="0" i="0" u="none" strike="noStrike" cap="none">
                <a:solidFill>
                  <a:srgbClr val="FF0000"/>
                </a:solidFill>
                <a:latin typeface="Arial"/>
                <a:ea typeface="Arial"/>
                <a:cs typeface="Arial"/>
                <a:sym typeface="Arial"/>
              </a:rPr>
              <a:t>92</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chemeClr val="dk1"/>
              </a:buClr>
              <a:buSzPts val="2400"/>
              <a:buFont typeface="Arial"/>
              <a:buAutoNum type="arabicPeriod"/>
            </a:pPr>
            <a:r>
              <a:rPr lang="en-GB" sz="2400" b="0" i="0" u="sng" strike="noStrike" cap="none">
                <a:solidFill>
                  <a:schemeClr val="dk1"/>
                </a:solidFill>
                <a:latin typeface="Arial"/>
                <a:ea typeface="Arial"/>
                <a:cs typeface="Arial"/>
                <a:sym typeface="Arial"/>
              </a:rPr>
              <a:t>4 </a:t>
            </a:r>
            <a:r>
              <a:rPr lang="en-GB" sz="2400" b="0" i="0" u="none" strike="noStrike" cap="none">
                <a:solidFill>
                  <a:schemeClr val="dk1"/>
                </a:solidFill>
                <a:latin typeface="Arial"/>
                <a:ea typeface="Arial"/>
                <a:cs typeface="Arial"/>
                <a:sym typeface="Arial"/>
              </a:rPr>
              <a:t> + </a:t>
            </a:r>
            <a:r>
              <a:rPr lang="en-GB" sz="2400" b="0" i="0" u="sng" strike="noStrike" cap="none">
                <a:solidFill>
                  <a:schemeClr val="dk1"/>
                </a:solidFill>
                <a:latin typeface="Arial"/>
                <a:ea typeface="Arial"/>
                <a:cs typeface="Arial"/>
                <a:sym typeface="Arial"/>
              </a:rPr>
              <a:t>5</a:t>
            </a:r>
            <a:r>
              <a:rPr lang="en-GB" sz="2400" b="0" i="0" u="none" strike="noStrike" cap="none">
                <a:solidFill>
                  <a:schemeClr val="dk1"/>
                </a:solidFill>
                <a:latin typeface="Arial"/>
                <a:ea typeface="Arial"/>
                <a:cs typeface="Arial"/>
                <a:sym typeface="Arial"/>
              </a:rPr>
              <a:t>     = </a:t>
            </a:r>
            <a:r>
              <a:rPr lang="en-GB" sz="2400" b="0" i="0" u="none" strike="noStrike" cap="none">
                <a:solidFill>
                  <a:srgbClr val="FF0000"/>
                </a:solidFill>
                <a:latin typeface="Arial"/>
                <a:ea typeface="Arial"/>
                <a:cs typeface="Arial"/>
                <a:sym typeface="Arial"/>
              </a:rPr>
              <a:t>1 </a:t>
            </a:r>
            <a:r>
              <a:rPr lang="en-GB" sz="2400" b="0" i="0" u="sng" strike="noStrike" cap="none">
                <a:solidFill>
                  <a:srgbClr val="FF0000"/>
                </a:solidFill>
                <a:latin typeface="Arial"/>
                <a:ea typeface="Arial"/>
                <a:cs typeface="Arial"/>
                <a:sym typeface="Arial"/>
              </a:rPr>
              <a:t>2</a:t>
            </a:r>
            <a:endParaRPr sz="2400" b="0" i="0" u="sng" strike="noStrike" cap="none">
              <a:solidFill>
                <a:srgbClr val="FF0000"/>
              </a:solidFill>
              <a:latin typeface="Arial"/>
              <a:ea typeface="Arial"/>
              <a:cs typeface="Arial"/>
              <a:sym typeface="Arial"/>
            </a:endParaRPr>
          </a:p>
          <a:p>
            <a:pPr marL="457200" marR="0" lvl="0" indent="0" algn="l" rtl="0">
              <a:lnSpc>
                <a:spcPct val="115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7	  7           </a:t>
            </a:r>
            <a:r>
              <a:rPr lang="en-GB" sz="2400" b="0" i="0" u="none" strike="noStrike" cap="none">
                <a:solidFill>
                  <a:srgbClr val="FF0000"/>
                </a:solidFill>
                <a:latin typeface="Arial"/>
                <a:ea typeface="Arial"/>
                <a:cs typeface="Arial"/>
                <a:sym typeface="Arial"/>
              </a:rPr>
              <a:t>7</a:t>
            </a:r>
            <a:endParaRPr sz="2400" b="0" i="0" u="none" strike="noStrike" cap="none">
              <a:solidFill>
                <a:srgbClr val="FF0000"/>
              </a:solidFill>
              <a:latin typeface="Arial"/>
              <a:ea typeface="Arial"/>
              <a:cs typeface="Arial"/>
              <a:sym typeface="Arial"/>
            </a:endParaRPr>
          </a:p>
          <a:p>
            <a:pPr marL="457200" marR="0" lvl="0" indent="-381000" algn="l" rtl="0">
              <a:lnSpc>
                <a:spcPct val="115000"/>
              </a:lnSpc>
              <a:spcBef>
                <a:spcPts val="0"/>
              </a:spcBef>
              <a:spcAft>
                <a:spcPts val="0"/>
              </a:spcAft>
              <a:buClr>
                <a:schemeClr val="dk1"/>
              </a:buClr>
              <a:buSzPts val="2400"/>
              <a:buFont typeface="Arial"/>
              <a:buAutoNum type="arabicPeriod"/>
            </a:pPr>
            <a:r>
              <a:rPr lang="en-GB" sz="2400" b="0" i="0" u="none" strike="noStrike" cap="none">
                <a:solidFill>
                  <a:schemeClr val="dk1"/>
                </a:solidFill>
                <a:latin typeface="Arial"/>
                <a:ea typeface="Arial"/>
                <a:cs typeface="Arial"/>
                <a:sym typeface="Arial"/>
              </a:rPr>
              <a:t>20% of 1,800 = </a:t>
            </a:r>
            <a:r>
              <a:rPr lang="en-GB" sz="2400" b="0" i="0" u="none" strike="noStrike" cap="none">
                <a:solidFill>
                  <a:srgbClr val="FF0000"/>
                </a:solidFill>
                <a:latin typeface="Arial"/>
                <a:ea typeface="Arial"/>
                <a:cs typeface="Arial"/>
                <a:sym typeface="Arial"/>
              </a:rPr>
              <a:t>360</a:t>
            </a:r>
            <a:endParaRPr sz="2400" b="0" i="0" u="none" strike="noStrike" cap="none">
              <a:solidFill>
                <a:srgbClr val="FF0000"/>
              </a:solidFill>
              <a:latin typeface="Arial"/>
              <a:ea typeface="Arial"/>
              <a:cs typeface="Arial"/>
              <a:sym typeface="Arial"/>
            </a:endParaRPr>
          </a:p>
          <a:p>
            <a:pPr marL="342900" marR="0" lvl="0" indent="-342900" algn="l" rtl="0">
              <a:lnSpc>
                <a:spcPct val="100000"/>
              </a:lnSpc>
              <a:spcBef>
                <a:spcPts val="900"/>
              </a:spcBef>
              <a:spcAft>
                <a:spcPts val="0"/>
              </a:spcAft>
              <a:buClr>
                <a:srgbClr val="000000"/>
              </a:buClr>
              <a:buSzPts val="11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6.                           </a:t>
            </a:r>
            <a:r>
              <a:rPr lang="en-GB" sz="2400" b="0" i="0" u="none" strike="noStrike" cap="none">
                <a:solidFill>
                  <a:srgbClr val="FF0000"/>
                </a:solidFill>
                <a:latin typeface="Arial"/>
                <a:ea typeface="Arial"/>
                <a:cs typeface="Arial"/>
                <a:sym typeface="Arial"/>
              </a:rPr>
              <a:t>6791</a:t>
            </a:r>
            <a:endParaRPr sz="2400" b="0" i="0" u="none"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r>
              <a:rPr lang="en-GB" sz="2400" b="0" i="0" u="none" strike="noStrike" cap="none">
                <a:solidFill>
                  <a:schemeClr val="dk1"/>
                </a:solidFill>
                <a:latin typeface="Arial"/>
                <a:ea typeface="Arial"/>
                <a:cs typeface="Arial"/>
                <a:sym typeface="Arial"/>
              </a:rPr>
              <a:t>7.  15 x 6.1 = </a:t>
            </a:r>
            <a:r>
              <a:rPr lang="en-GB" sz="2400" b="0" i="0" u="none" strike="noStrike" cap="none">
                <a:solidFill>
                  <a:srgbClr val="FF0000"/>
                </a:solidFill>
                <a:latin typeface="Arial"/>
                <a:ea typeface="Arial"/>
                <a:cs typeface="Arial"/>
                <a:sym typeface="Arial"/>
              </a:rPr>
              <a:t>91.5 </a:t>
            </a:r>
            <a:endParaRPr sz="2400" b="0" i="0" u="none"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Arial"/>
              <a:buNone/>
            </a:pPr>
            <a:endParaRPr sz="1800" b="0" i="0" u="none" strike="noStrike" cap="none">
              <a:solidFill>
                <a:schemeClr val="dk1"/>
              </a:solidFill>
              <a:latin typeface="Arial"/>
              <a:ea typeface="Arial"/>
              <a:cs typeface="Arial"/>
              <a:sym typeface="Arial"/>
            </a:endParaRPr>
          </a:p>
        </p:txBody>
      </p:sp>
      <p:sp>
        <p:nvSpPr>
          <p:cNvPr id="192" name="Google Shape;192;p44"/>
          <p:cNvSpPr txBox="1"/>
          <p:nvPr/>
        </p:nvSpPr>
        <p:spPr>
          <a:xfrm>
            <a:off x="4240750" y="235800"/>
            <a:ext cx="4627800" cy="13374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Arial"/>
                <a:ea typeface="Arial"/>
                <a:cs typeface="Arial"/>
                <a:sym typeface="Arial"/>
              </a:rPr>
              <a:t>8. Draw a square with an area of 64 </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omic Sans MS"/>
              <a:buNone/>
            </a:pPr>
            <a:r>
              <a:rPr lang="en-GB" sz="1800" b="0" i="0" u="none" strike="noStrike" cap="none">
                <a:solidFill>
                  <a:srgbClr val="FF0000"/>
                </a:solidFill>
                <a:latin typeface="Arial"/>
                <a:ea typeface="Arial"/>
                <a:cs typeface="Arial"/>
                <a:sym typeface="Arial"/>
              </a:rPr>
              <a:t>8 by 8</a:t>
            </a:r>
            <a:r>
              <a:rPr lang="en-GB" sz="1800" b="0" i="0" u="none" strike="noStrike" cap="none">
                <a:solidFill>
                  <a:schemeClr val="dk1"/>
                </a:solidFill>
                <a:latin typeface="Arial"/>
                <a:ea typeface="Arial"/>
                <a:cs typeface="Arial"/>
                <a:sym typeface="Arial"/>
              </a:rPr>
              <a:t> </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omic Sans MS"/>
              <a:buNone/>
            </a:pPr>
            <a:r>
              <a:rPr lang="en-GB" sz="1800" b="0" i="0" u="none" strike="noStrike" cap="none">
                <a:solidFill>
                  <a:schemeClr val="dk1"/>
                </a:solidFill>
                <a:latin typeface="Arial"/>
                <a:ea typeface="Arial"/>
                <a:cs typeface="Arial"/>
                <a:sym typeface="Arial"/>
              </a:rPr>
              <a:t>9. </a:t>
            </a: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omic Sans MS"/>
              <a:buNone/>
            </a:pPr>
            <a:endParaRPr sz="1800" b="0" i="0" u="none" strike="noStrike" cap="none">
              <a:solidFill>
                <a:schemeClr val="dk1"/>
              </a:solidFill>
              <a:latin typeface="Arial"/>
              <a:ea typeface="Arial"/>
              <a:cs typeface="Arial"/>
              <a:sym typeface="Arial"/>
            </a:endParaRPr>
          </a:p>
        </p:txBody>
      </p:sp>
      <p:sp>
        <p:nvSpPr>
          <p:cNvPr id="193" name="Google Shape;193;p44"/>
          <p:cNvSpPr txBox="1"/>
          <p:nvPr/>
        </p:nvSpPr>
        <p:spPr>
          <a:xfrm>
            <a:off x="4240750" y="3752950"/>
            <a:ext cx="4732500" cy="13905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Arial"/>
                <a:ea typeface="Arial"/>
                <a:cs typeface="Arial"/>
                <a:sym typeface="Arial"/>
              </a:rPr>
              <a:t>10.   </a:t>
            </a:r>
            <a:r>
              <a:rPr lang="en-GB" sz="2400" b="0" i="0" u="none" strike="noStrike" cap="none">
                <a:solidFill>
                  <a:srgbClr val="000000"/>
                </a:solidFill>
                <a:latin typeface="Arial"/>
                <a:ea typeface="Arial"/>
                <a:cs typeface="Arial"/>
                <a:sym typeface="Arial"/>
              </a:rPr>
              <a:t>5,542    </a:t>
            </a:r>
            <a:r>
              <a:rPr lang="en-GB" sz="2400" b="0" i="0" u="none" strike="noStrike" cap="none">
                <a:solidFill>
                  <a:schemeClr val="dk1"/>
                </a:solidFill>
                <a:latin typeface="Arial"/>
                <a:ea typeface="Arial"/>
                <a:cs typeface="Arial"/>
                <a:sym typeface="Arial"/>
              </a:rPr>
              <a:t>÷   17  =   326</a:t>
            </a: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rgbClr val="000000"/>
                </a:solidFill>
                <a:latin typeface="Arial"/>
                <a:ea typeface="Arial"/>
                <a:cs typeface="Arial"/>
                <a:sym typeface="Arial"/>
              </a:rPr>
              <a:t>Explain how you can use this fact to find the answer to 18 x 326 </a:t>
            </a:r>
            <a:r>
              <a:rPr lang="en-GB" sz="1400" b="0" i="0" u="none" strike="noStrike" cap="none">
                <a:solidFill>
                  <a:srgbClr val="000000"/>
                </a:solidFill>
                <a:latin typeface="Arial"/>
                <a:ea typeface="Arial"/>
                <a:cs typeface="Arial"/>
                <a:sym typeface="Arial"/>
              </a:rPr>
              <a:t> </a:t>
            </a:r>
            <a:r>
              <a:rPr lang="en-GB" sz="1400" b="0" i="0" u="none" strike="noStrike" cap="none">
                <a:solidFill>
                  <a:srgbClr val="FF0000"/>
                </a:solidFill>
                <a:latin typeface="Arial"/>
                <a:ea typeface="Arial"/>
                <a:cs typeface="Arial"/>
                <a:sym typeface="Arial"/>
              </a:rPr>
              <a:t>Discuss  326 x 17 = 5542</a:t>
            </a:r>
            <a:endParaRPr sz="1400" b="0" i="0" u="none" strike="noStrike" cap="none">
              <a:solidFill>
                <a:srgbClr val="FF0000"/>
              </a:solidFill>
              <a:latin typeface="Arial"/>
              <a:ea typeface="Arial"/>
              <a:cs typeface="Arial"/>
              <a:sym typeface="Arial"/>
            </a:endParaRPr>
          </a:p>
        </p:txBody>
      </p:sp>
      <p:pic>
        <p:nvPicPr>
          <p:cNvPr id="194" name="Google Shape;194;p44"/>
          <p:cNvPicPr preferRelativeResize="0"/>
          <p:nvPr/>
        </p:nvPicPr>
        <p:blipFill rotWithShape="1">
          <a:blip r:embed="rId3">
            <a:alphaModFix/>
          </a:blip>
          <a:srcRect/>
          <a:stretch/>
        </p:blipFill>
        <p:spPr>
          <a:xfrm>
            <a:off x="4916490" y="1067875"/>
            <a:ext cx="3040410" cy="2247950"/>
          </a:xfrm>
          <a:prstGeom prst="rect">
            <a:avLst/>
          </a:prstGeom>
          <a:noFill/>
          <a:ln>
            <a:noFill/>
          </a:ln>
        </p:spPr>
      </p:pic>
      <p:pic>
        <p:nvPicPr>
          <p:cNvPr id="195" name="Google Shape;195;p44"/>
          <p:cNvPicPr preferRelativeResize="0"/>
          <p:nvPr/>
        </p:nvPicPr>
        <p:blipFill rotWithShape="1">
          <a:blip r:embed="rId4">
            <a:alphaModFix/>
          </a:blip>
          <a:srcRect r="19934"/>
          <a:stretch/>
        </p:blipFill>
        <p:spPr>
          <a:xfrm>
            <a:off x="737750" y="3425100"/>
            <a:ext cx="1973775" cy="896450"/>
          </a:xfrm>
          <a:prstGeom prst="rect">
            <a:avLst/>
          </a:prstGeom>
          <a:noFill/>
          <a:ln>
            <a:noFill/>
          </a:ln>
        </p:spPr>
      </p:pic>
      <p:pic>
        <p:nvPicPr>
          <p:cNvPr id="196" name="Google Shape;196;p44"/>
          <p:cNvPicPr preferRelativeResize="0"/>
          <p:nvPr/>
        </p:nvPicPr>
        <p:blipFill rotWithShape="1">
          <a:blip r:embed="rId5">
            <a:alphaModFix/>
          </a:blip>
          <a:srcRect/>
          <a:stretch/>
        </p:blipFill>
        <p:spPr>
          <a:xfrm>
            <a:off x="7956900" y="458050"/>
            <a:ext cx="319900" cy="319900"/>
          </a:xfrm>
          <a:prstGeom prst="rect">
            <a:avLst/>
          </a:prstGeom>
          <a:noFill/>
          <a:ln>
            <a:noFill/>
          </a:ln>
        </p:spPr>
      </p:pic>
      <p:sp>
        <p:nvSpPr>
          <p:cNvPr id="197" name="Google Shape;197;p44"/>
          <p:cNvSpPr txBox="1"/>
          <p:nvPr/>
        </p:nvSpPr>
        <p:spPr>
          <a:xfrm>
            <a:off x="4500575" y="3368425"/>
            <a:ext cx="3885600" cy="319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FF0000"/>
                </a:solidFill>
                <a:latin typeface="Arial"/>
                <a:ea typeface="Arial"/>
                <a:cs typeface="Arial"/>
                <a:sym typeface="Arial"/>
              </a:rPr>
              <a:t>140 - 21 = 119cm</a:t>
            </a:r>
            <a:endParaRPr sz="1400" b="0" i="0" u="none" strike="noStrike" cap="none">
              <a:solidFill>
                <a:srgbClr val="FF0000"/>
              </a:solidFill>
              <a:latin typeface="Arial"/>
              <a:ea typeface="Arial"/>
              <a:cs typeface="Arial"/>
              <a:sym typeface="Arial"/>
            </a:endParaRPr>
          </a:p>
        </p:txBody>
      </p:sp>
      <p:sp>
        <p:nvSpPr>
          <p:cNvPr id="198" name="Google Shape;198;p44"/>
          <p:cNvSpPr txBox="1"/>
          <p:nvPr/>
        </p:nvSpPr>
        <p:spPr>
          <a:xfrm>
            <a:off x="0" y="129450"/>
            <a:ext cx="5390700" cy="529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600" b="1" u="sng">
                <a:solidFill>
                  <a:srgbClr val="FF0000"/>
                </a:solidFill>
              </a:rPr>
              <a:t>Now mark your work using these answers. </a:t>
            </a:r>
            <a:endParaRPr sz="1600" b="1" i="0" u="sng" strike="noStrike" cap="none">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45"/>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  </a:t>
            </a:r>
            <a:endParaRPr/>
          </a:p>
        </p:txBody>
      </p:sp>
      <p:pic>
        <p:nvPicPr>
          <p:cNvPr id="204" name="Google Shape;204;p45"/>
          <p:cNvPicPr preferRelativeResize="0"/>
          <p:nvPr/>
        </p:nvPicPr>
        <p:blipFill rotWithShape="1">
          <a:blip r:embed="rId3">
            <a:alphaModFix/>
          </a:blip>
          <a:srcRect/>
          <a:stretch/>
        </p:blipFill>
        <p:spPr>
          <a:xfrm>
            <a:off x="1576388" y="1994775"/>
            <a:ext cx="5991225" cy="13239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46"/>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  </a:t>
            </a:r>
            <a:endParaRPr/>
          </a:p>
        </p:txBody>
      </p:sp>
      <p:pic>
        <p:nvPicPr>
          <p:cNvPr id="210" name="Google Shape;210;p46"/>
          <p:cNvPicPr preferRelativeResize="0"/>
          <p:nvPr/>
        </p:nvPicPr>
        <p:blipFill rotWithShape="1">
          <a:blip r:embed="rId3">
            <a:alphaModFix/>
          </a:blip>
          <a:srcRect/>
          <a:stretch/>
        </p:blipFill>
        <p:spPr>
          <a:xfrm>
            <a:off x="458750" y="1191800"/>
            <a:ext cx="4860332" cy="1074062"/>
          </a:xfrm>
          <a:prstGeom prst="rect">
            <a:avLst/>
          </a:prstGeom>
          <a:noFill/>
          <a:ln>
            <a:noFill/>
          </a:ln>
        </p:spPr>
      </p:pic>
      <p:pic>
        <p:nvPicPr>
          <p:cNvPr id="211" name="Google Shape;211;p46"/>
          <p:cNvPicPr preferRelativeResize="0"/>
          <p:nvPr/>
        </p:nvPicPr>
        <p:blipFill rotWithShape="1">
          <a:blip r:embed="rId4">
            <a:alphaModFix/>
          </a:blip>
          <a:srcRect/>
          <a:stretch/>
        </p:blipFill>
        <p:spPr>
          <a:xfrm>
            <a:off x="726563" y="2413600"/>
            <a:ext cx="4571169" cy="2386525"/>
          </a:xfrm>
          <a:prstGeom prst="rect">
            <a:avLst/>
          </a:prstGeom>
          <a:noFill/>
          <a:ln>
            <a:noFill/>
          </a:ln>
        </p:spPr>
      </p:pic>
      <p:pic>
        <p:nvPicPr>
          <p:cNvPr id="212" name="Google Shape;212;p46"/>
          <p:cNvPicPr preferRelativeResize="0"/>
          <p:nvPr/>
        </p:nvPicPr>
        <p:blipFill rotWithShape="1">
          <a:blip r:embed="rId5">
            <a:alphaModFix/>
          </a:blip>
          <a:srcRect/>
          <a:stretch/>
        </p:blipFill>
        <p:spPr>
          <a:xfrm>
            <a:off x="6094075" y="1331575"/>
            <a:ext cx="2138434" cy="3350700"/>
          </a:xfrm>
          <a:prstGeom prst="rect">
            <a:avLst/>
          </a:prstGeom>
          <a:noFill/>
          <a:ln>
            <a:noFill/>
          </a:ln>
        </p:spPr>
      </p:pic>
      <p:sp>
        <p:nvSpPr>
          <p:cNvPr id="213" name="Google Shape;213;p46"/>
          <p:cNvSpPr/>
          <p:nvPr/>
        </p:nvSpPr>
        <p:spPr>
          <a:xfrm>
            <a:off x="2725500" y="2096525"/>
            <a:ext cx="363300" cy="475200"/>
          </a:xfrm>
          <a:prstGeom prst="down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47"/>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  </a:t>
            </a:r>
            <a:endParaRPr/>
          </a:p>
        </p:txBody>
      </p:sp>
      <p:pic>
        <p:nvPicPr>
          <p:cNvPr id="219" name="Google Shape;219;p47"/>
          <p:cNvPicPr preferRelativeResize="0"/>
          <p:nvPr/>
        </p:nvPicPr>
        <p:blipFill rotWithShape="1">
          <a:blip r:embed="rId3">
            <a:alphaModFix/>
          </a:blip>
          <a:srcRect/>
          <a:stretch/>
        </p:blipFill>
        <p:spPr>
          <a:xfrm>
            <a:off x="110475" y="1407725"/>
            <a:ext cx="4166450" cy="3000375"/>
          </a:xfrm>
          <a:prstGeom prst="rect">
            <a:avLst/>
          </a:prstGeom>
          <a:noFill/>
          <a:ln>
            <a:noFill/>
          </a:ln>
        </p:spPr>
      </p:pic>
      <p:pic>
        <p:nvPicPr>
          <p:cNvPr id="220" name="Google Shape;220;p47"/>
          <p:cNvPicPr preferRelativeResize="0"/>
          <p:nvPr/>
        </p:nvPicPr>
        <p:blipFill rotWithShape="1">
          <a:blip r:embed="rId4">
            <a:alphaModFix/>
          </a:blip>
          <a:srcRect/>
          <a:stretch/>
        </p:blipFill>
        <p:spPr>
          <a:xfrm>
            <a:off x="4656250" y="1737313"/>
            <a:ext cx="4350674" cy="2341200"/>
          </a:xfrm>
          <a:prstGeom prst="rect">
            <a:avLst/>
          </a:prstGeom>
          <a:noFill/>
          <a:ln>
            <a:noFill/>
          </a:ln>
        </p:spPr>
      </p:pic>
      <p:sp>
        <p:nvSpPr>
          <p:cNvPr id="221" name="Google Shape;221;p47"/>
          <p:cNvSpPr/>
          <p:nvPr/>
        </p:nvSpPr>
        <p:spPr>
          <a:xfrm rot="-932756">
            <a:off x="3733426" y="3929217"/>
            <a:ext cx="2529749" cy="1123815"/>
          </a:xfrm>
          <a:prstGeom prst="curvedUpArrow">
            <a:avLst>
              <a:gd name="adj1" fmla="val 25000"/>
              <a:gd name="adj2" fmla="val 59512"/>
              <a:gd name="adj3" fmla="val 39126"/>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48"/>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  </a:t>
            </a:r>
            <a:endParaRPr/>
          </a:p>
        </p:txBody>
      </p:sp>
      <p:pic>
        <p:nvPicPr>
          <p:cNvPr id="227" name="Google Shape;227;p48"/>
          <p:cNvPicPr preferRelativeResize="0"/>
          <p:nvPr/>
        </p:nvPicPr>
        <p:blipFill rotWithShape="1">
          <a:blip r:embed="rId3">
            <a:alphaModFix/>
          </a:blip>
          <a:srcRect/>
          <a:stretch/>
        </p:blipFill>
        <p:spPr>
          <a:xfrm>
            <a:off x="473850" y="2148550"/>
            <a:ext cx="3676650" cy="1171575"/>
          </a:xfrm>
          <a:prstGeom prst="rect">
            <a:avLst/>
          </a:prstGeom>
          <a:noFill/>
          <a:ln>
            <a:noFill/>
          </a:ln>
        </p:spPr>
      </p:pic>
      <p:pic>
        <p:nvPicPr>
          <p:cNvPr id="228" name="Google Shape;228;p48"/>
          <p:cNvPicPr preferRelativeResize="0"/>
          <p:nvPr/>
        </p:nvPicPr>
        <p:blipFill rotWithShape="1">
          <a:blip r:embed="rId4">
            <a:alphaModFix/>
          </a:blip>
          <a:srcRect/>
          <a:stretch/>
        </p:blipFill>
        <p:spPr>
          <a:xfrm>
            <a:off x="5670400" y="507550"/>
            <a:ext cx="2016900" cy="4454250"/>
          </a:xfrm>
          <a:prstGeom prst="rect">
            <a:avLst/>
          </a:prstGeom>
          <a:noFill/>
          <a:ln>
            <a:noFill/>
          </a:ln>
        </p:spPr>
      </p:pic>
      <p:sp>
        <p:nvSpPr>
          <p:cNvPr id="229" name="Google Shape;229;p48"/>
          <p:cNvSpPr/>
          <p:nvPr/>
        </p:nvSpPr>
        <p:spPr>
          <a:xfrm>
            <a:off x="3941475" y="2571750"/>
            <a:ext cx="1928700" cy="629100"/>
          </a:xfrm>
          <a:prstGeom prst="rightArrow">
            <a:avLst>
              <a:gd name="adj1" fmla="val 50000"/>
              <a:gd name="adj2" fmla="val 50000"/>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49"/>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  </a:t>
            </a:r>
            <a:endParaRPr/>
          </a:p>
        </p:txBody>
      </p:sp>
      <p:pic>
        <p:nvPicPr>
          <p:cNvPr id="235" name="Google Shape;235;p49"/>
          <p:cNvPicPr preferRelativeResize="0"/>
          <p:nvPr/>
        </p:nvPicPr>
        <p:blipFill rotWithShape="1">
          <a:blip r:embed="rId3">
            <a:alphaModFix/>
          </a:blip>
          <a:srcRect/>
          <a:stretch/>
        </p:blipFill>
        <p:spPr>
          <a:xfrm rot="-581632">
            <a:off x="194176" y="1983983"/>
            <a:ext cx="2253483" cy="1910964"/>
          </a:xfrm>
          <a:prstGeom prst="rect">
            <a:avLst/>
          </a:prstGeom>
          <a:noFill/>
          <a:ln>
            <a:noFill/>
          </a:ln>
        </p:spPr>
      </p:pic>
      <p:pic>
        <p:nvPicPr>
          <p:cNvPr id="236" name="Google Shape;236;p49"/>
          <p:cNvPicPr preferRelativeResize="0"/>
          <p:nvPr/>
        </p:nvPicPr>
        <p:blipFill rotWithShape="1">
          <a:blip r:embed="rId4">
            <a:alphaModFix/>
          </a:blip>
          <a:srcRect/>
          <a:stretch/>
        </p:blipFill>
        <p:spPr>
          <a:xfrm rot="146684">
            <a:off x="2365999" y="1804325"/>
            <a:ext cx="2942701" cy="1653200"/>
          </a:xfrm>
          <a:prstGeom prst="rect">
            <a:avLst/>
          </a:prstGeom>
          <a:noFill/>
          <a:ln>
            <a:noFill/>
          </a:ln>
        </p:spPr>
      </p:pic>
      <p:pic>
        <p:nvPicPr>
          <p:cNvPr id="237" name="Google Shape;237;p49"/>
          <p:cNvPicPr preferRelativeResize="0"/>
          <p:nvPr/>
        </p:nvPicPr>
        <p:blipFill rotWithShape="1">
          <a:blip r:embed="rId5">
            <a:alphaModFix/>
          </a:blip>
          <a:srcRect/>
          <a:stretch/>
        </p:blipFill>
        <p:spPr>
          <a:xfrm>
            <a:off x="2141919" y="3297035"/>
            <a:ext cx="3054063" cy="1715766"/>
          </a:xfrm>
          <a:prstGeom prst="rect">
            <a:avLst/>
          </a:prstGeom>
          <a:noFill/>
          <a:ln>
            <a:noFill/>
          </a:ln>
        </p:spPr>
      </p:pic>
      <p:sp>
        <p:nvSpPr>
          <p:cNvPr id="238" name="Google Shape;238;p49"/>
          <p:cNvSpPr/>
          <p:nvPr/>
        </p:nvSpPr>
        <p:spPr>
          <a:xfrm>
            <a:off x="311700" y="1076225"/>
            <a:ext cx="2316000" cy="740700"/>
          </a:xfrm>
          <a:prstGeom prst="wave">
            <a:avLst>
              <a:gd name="adj1" fmla="val 12500"/>
              <a:gd name="adj2" fmla="val 0"/>
            </a:avLst>
          </a:prstGeom>
          <a:solidFill>
            <a:srgbClr val="FF00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3100"/>
              <a:buFont typeface="Arial"/>
              <a:buNone/>
            </a:pPr>
            <a:r>
              <a:rPr lang="en-GB" sz="3100" b="1" i="0" u="none" strike="noStrike" cap="none">
                <a:solidFill>
                  <a:srgbClr val="000000"/>
                </a:solidFill>
                <a:latin typeface="Arial"/>
                <a:ea typeface="Arial"/>
                <a:cs typeface="Arial"/>
                <a:sym typeface="Arial"/>
              </a:rPr>
              <a:t>Habitats</a:t>
            </a:r>
            <a:endParaRPr sz="3100" b="1" i="0" u="none" strike="noStrike" cap="none">
              <a:solidFill>
                <a:srgbClr val="000000"/>
              </a:solidFill>
              <a:latin typeface="Arial"/>
              <a:ea typeface="Arial"/>
              <a:cs typeface="Arial"/>
              <a:sym typeface="Arial"/>
            </a:endParaRPr>
          </a:p>
        </p:txBody>
      </p:sp>
      <p:sp>
        <p:nvSpPr>
          <p:cNvPr id="239" name="Google Shape;239;p49"/>
          <p:cNvSpPr txBox="1"/>
          <p:nvPr/>
        </p:nvSpPr>
        <p:spPr>
          <a:xfrm>
            <a:off x="5639250" y="1313750"/>
            <a:ext cx="3010500" cy="3247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a:t>What are the habitats around where you live? Or close by? Is there any wildlife there?</a:t>
            </a:r>
            <a:endParaRPr sz="1800"/>
          </a:p>
          <a:p>
            <a:pPr marL="0" lvl="0" indent="0" algn="ctr" rtl="0">
              <a:spcBef>
                <a:spcPts val="0"/>
              </a:spcBef>
              <a:spcAft>
                <a:spcPts val="0"/>
              </a:spcAft>
              <a:buClr>
                <a:schemeClr val="dk1"/>
              </a:buClr>
              <a:buSzPts val="1100"/>
              <a:buFont typeface="Arial"/>
              <a:buNone/>
            </a:pPr>
            <a:r>
              <a:rPr lang="en-GB" sz="1800">
                <a:solidFill>
                  <a:schemeClr val="dk1"/>
                </a:solidFill>
              </a:rPr>
              <a:t>Do you know where the closest nature reserve is? Are there birds, insects or are there bigger animals? Can you think of anything they could do to help protect wildlife?</a:t>
            </a:r>
            <a:endParaRPr sz="1800"/>
          </a:p>
          <a:p>
            <a:pPr marL="0" lvl="0" indent="0" algn="l"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50"/>
          <p:cNvSpPr txBox="1">
            <a:spLocks noGrp="1"/>
          </p:cNvSpPr>
          <p:nvPr>
            <p:ph type="title"/>
          </p:nvPr>
        </p:nvSpPr>
        <p:spPr>
          <a:xfrm>
            <a:off x="311700" y="445025"/>
            <a:ext cx="8520600" cy="572700"/>
          </a:xfrm>
          <a:prstGeom prst="rect">
            <a:avLst/>
          </a:prstGeom>
          <a:solidFill>
            <a:srgbClr val="D9D2E9"/>
          </a:solid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Daily Worship  </a:t>
            </a:r>
            <a:endParaRPr/>
          </a:p>
        </p:txBody>
      </p:sp>
      <p:pic>
        <p:nvPicPr>
          <p:cNvPr id="245" name="Google Shape;245;p50"/>
          <p:cNvPicPr preferRelativeResize="0"/>
          <p:nvPr/>
        </p:nvPicPr>
        <p:blipFill rotWithShape="1">
          <a:blip r:embed="rId3">
            <a:alphaModFix/>
          </a:blip>
          <a:srcRect/>
          <a:stretch/>
        </p:blipFill>
        <p:spPr>
          <a:xfrm>
            <a:off x="431475" y="1456750"/>
            <a:ext cx="4400100" cy="2980300"/>
          </a:xfrm>
          <a:prstGeom prst="rect">
            <a:avLst/>
          </a:prstGeom>
          <a:noFill/>
          <a:ln>
            <a:noFill/>
          </a:ln>
        </p:spPr>
      </p:pic>
      <p:sp>
        <p:nvSpPr>
          <p:cNvPr id="246" name="Google Shape;246;p50"/>
          <p:cNvSpPr txBox="1"/>
          <p:nvPr/>
        </p:nvSpPr>
        <p:spPr>
          <a:xfrm>
            <a:off x="5230250" y="1412925"/>
            <a:ext cx="3495000" cy="2900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600">
                <a:solidFill>
                  <a:schemeClr val="dk1"/>
                </a:solidFill>
              </a:rPr>
              <a:t>We are very lucky to share our world with many fascinating creatures! There will be times when some of these need protection. We can all play a part in helping to protect our wildlife.</a:t>
            </a:r>
            <a:endParaRPr sz="1600">
              <a:solidFill>
                <a:schemeClr val="dk1"/>
              </a:solidFill>
            </a:endParaRPr>
          </a:p>
          <a:p>
            <a:pPr marL="0" lvl="0" indent="0" algn="ctr" rtl="0">
              <a:spcBef>
                <a:spcPts val="0"/>
              </a:spcBef>
              <a:spcAft>
                <a:spcPts val="0"/>
              </a:spcAft>
              <a:buNone/>
            </a:pPr>
            <a:endParaRPr sz="1600">
              <a:solidFill>
                <a:schemeClr val="dk1"/>
              </a:solidFill>
            </a:endParaRPr>
          </a:p>
          <a:p>
            <a:pPr marL="0" lvl="0" indent="0" algn="ctr" rtl="0">
              <a:spcBef>
                <a:spcPts val="0"/>
              </a:spcBef>
              <a:spcAft>
                <a:spcPts val="0"/>
              </a:spcAft>
              <a:buClr>
                <a:schemeClr val="dk1"/>
              </a:buClr>
              <a:buSzPts val="1100"/>
              <a:buFont typeface="Arial"/>
              <a:buNone/>
            </a:pPr>
            <a:r>
              <a:rPr lang="en-GB" sz="1600">
                <a:solidFill>
                  <a:schemeClr val="dk1"/>
                </a:solidFill>
              </a:rPr>
              <a:t>Can you think of anything you could do to protect our wildlife?</a:t>
            </a:r>
            <a:endParaRPr sz="160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250"/>
        <p:cNvGrpSpPr/>
        <p:nvPr/>
      </p:nvGrpSpPr>
      <p:grpSpPr>
        <a:xfrm>
          <a:off x="0" y="0"/>
          <a:ext cx="0" cy="0"/>
          <a:chOff x="0" y="0"/>
          <a:chExt cx="0" cy="0"/>
        </a:xfrm>
      </p:grpSpPr>
      <p:sp>
        <p:nvSpPr>
          <p:cNvPr id="251" name="Google Shape;251;p51"/>
          <p:cNvSpPr txBox="1">
            <a:spLocks noGrp="1"/>
          </p:cNvSpPr>
          <p:nvPr>
            <p:ph type="subTitle" idx="1"/>
          </p:nvPr>
        </p:nvSpPr>
        <p:spPr>
          <a:xfrm>
            <a:off x="125850" y="2571750"/>
            <a:ext cx="8768400" cy="503400"/>
          </a:xfrm>
          <a:prstGeom prst="rect">
            <a:avLst/>
          </a:prstGeom>
          <a:solidFill>
            <a:srgbClr val="FF9900"/>
          </a:solidFill>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2800"/>
              <a:buFont typeface="Arial"/>
              <a:buNone/>
            </a:pPr>
            <a:r>
              <a:rPr lang="en-GB" sz="2400" u="sng"/>
              <a:t>WALT: develop problem solving and thinking skills.</a:t>
            </a:r>
            <a:endParaRPr sz="2400" u="sng"/>
          </a:p>
        </p:txBody>
      </p:sp>
      <p:pic>
        <p:nvPicPr>
          <p:cNvPr id="252" name="Google Shape;252;p51"/>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253" name="Google Shape;253;p51"/>
          <p:cNvSpPr txBox="1"/>
          <p:nvPr/>
        </p:nvSpPr>
        <p:spPr>
          <a:xfrm>
            <a:off x="206550" y="594525"/>
            <a:ext cx="2643900" cy="1518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ctr" rtl="0">
              <a:spcBef>
                <a:spcPts val="0"/>
              </a:spcBef>
              <a:spcAft>
                <a:spcPts val="0"/>
              </a:spcAft>
              <a:buNone/>
            </a:pPr>
            <a:r>
              <a:rPr lang="en-GB"/>
              <a:t>We may not be learning together in the classroom, but it is important to still remember our classroom beliefs. </a:t>
            </a:r>
            <a:endParaRPr/>
          </a:p>
        </p:txBody>
      </p:sp>
      <p:sp>
        <p:nvSpPr>
          <p:cNvPr id="254" name="Google Shape;254;p51"/>
          <p:cNvSpPr txBox="1"/>
          <p:nvPr/>
        </p:nvSpPr>
        <p:spPr>
          <a:xfrm>
            <a:off x="1301350" y="3534075"/>
            <a:ext cx="6692700" cy="3000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600">
                <a:solidFill>
                  <a:schemeClr val="dk1"/>
                </a:solidFill>
              </a:rPr>
              <a:t>In Maths today we will continue to design our theme park using the criteria we read about yesterday.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52"/>
          <p:cNvSpPr txBox="1"/>
          <p:nvPr/>
        </p:nvSpPr>
        <p:spPr>
          <a:xfrm>
            <a:off x="755650" y="1877615"/>
            <a:ext cx="7632600" cy="2157600"/>
          </a:xfrm>
          <a:prstGeom prst="rect">
            <a:avLst/>
          </a:prstGeom>
          <a:solidFill>
            <a:srgbClr val="88C06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NTR"/>
              <a:ea typeface="NTR"/>
              <a:cs typeface="NTR"/>
              <a:sym typeface="NTR"/>
            </a:endParaRPr>
          </a:p>
        </p:txBody>
      </p:sp>
      <p:sp>
        <p:nvSpPr>
          <p:cNvPr id="260" name="Google Shape;260;p52"/>
          <p:cNvSpPr>
            <a:spLocks noGrp="1"/>
          </p:cNvSpPr>
          <p:nvPr>
            <p:ph type="title"/>
          </p:nvPr>
        </p:nvSpPr>
        <p:spPr>
          <a:xfrm>
            <a:off x="461950" y="891584"/>
            <a:ext cx="8220000" cy="403800"/>
          </a:xfrm>
          <a:prstGeom prst="roundRect">
            <a:avLst>
              <a:gd name="adj" fmla="val 16667"/>
            </a:avLst>
          </a:prstGeom>
          <a:noFill/>
          <a:ln>
            <a:noFill/>
          </a:ln>
        </p:spPr>
        <p:txBody>
          <a:bodyPr spcFirstLastPara="1" wrap="square" lIns="252000" tIns="252000" rIns="252000" bIns="252000" anchor="ctr" anchorCtr="1">
            <a:noAutofit/>
          </a:bodyPr>
          <a:lstStyle/>
          <a:p>
            <a:pPr marL="0" lvl="0" indent="0" algn="ctr" rtl="0">
              <a:lnSpc>
                <a:spcPct val="90000"/>
              </a:lnSpc>
              <a:spcBef>
                <a:spcPts val="0"/>
              </a:spcBef>
              <a:spcAft>
                <a:spcPts val="0"/>
              </a:spcAft>
              <a:buClr>
                <a:srgbClr val="1C1C1C"/>
              </a:buClr>
              <a:buSzPts val="4000"/>
              <a:buFont typeface="Arial"/>
              <a:buNone/>
            </a:pPr>
            <a:r>
              <a:rPr lang="en-GB" sz="2600"/>
              <a:t>Continue your plan and budget from yesterday’s lesson - remember it must be in budget!</a:t>
            </a:r>
            <a:r>
              <a:rPr lang="en-GB"/>
              <a:t> </a:t>
            </a:r>
            <a:r>
              <a:rPr lang="en-GB" sz="4000" b="0" i="0" u="none">
                <a:solidFill>
                  <a:srgbClr val="1C1C1C"/>
                </a:solidFill>
                <a:latin typeface="Arial"/>
                <a:ea typeface="Arial"/>
                <a:cs typeface="Arial"/>
                <a:sym typeface="Arial"/>
              </a:rPr>
              <a:t/>
            </a:r>
            <a:br>
              <a:rPr lang="en-GB" sz="4000" b="0" i="0" u="none">
                <a:solidFill>
                  <a:srgbClr val="1C1C1C"/>
                </a:solidFill>
                <a:latin typeface="Arial"/>
                <a:ea typeface="Arial"/>
                <a:cs typeface="Arial"/>
                <a:sym typeface="Arial"/>
              </a:rPr>
            </a:br>
            <a:endParaRPr/>
          </a:p>
        </p:txBody>
      </p:sp>
      <p:sp>
        <p:nvSpPr>
          <p:cNvPr id="261" name="Google Shape;261;p52"/>
          <p:cNvSpPr txBox="1"/>
          <p:nvPr/>
        </p:nvSpPr>
        <p:spPr>
          <a:xfrm>
            <a:off x="755650" y="1354931"/>
            <a:ext cx="7632600" cy="522600"/>
          </a:xfrm>
          <a:prstGeom prst="rect">
            <a:avLst/>
          </a:prstGeom>
          <a:solidFill>
            <a:srgbClr val="EB5A5B"/>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800" b="0" i="0" u="none" strike="noStrike" cap="none">
                <a:solidFill>
                  <a:schemeClr val="dk1"/>
                </a:solidFill>
                <a:latin typeface="NTR"/>
                <a:ea typeface="NTR"/>
                <a:cs typeface="NTR"/>
                <a:sym typeface="NTR"/>
              </a:rPr>
              <a:t>Now it’s time to get thinking and planning.</a:t>
            </a:r>
            <a:endParaRPr sz="1400" b="0" i="0" u="none" strike="noStrike" cap="none">
              <a:solidFill>
                <a:srgbClr val="000000"/>
              </a:solidFill>
              <a:latin typeface="Arial"/>
              <a:ea typeface="Arial"/>
              <a:cs typeface="Arial"/>
              <a:sym typeface="Arial"/>
            </a:endParaRPr>
          </a:p>
        </p:txBody>
      </p:sp>
      <p:pic>
        <p:nvPicPr>
          <p:cNvPr id="262" name="Google Shape;262;p52"/>
          <p:cNvPicPr preferRelativeResize="0"/>
          <p:nvPr/>
        </p:nvPicPr>
        <p:blipFill rotWithShape="1">
          <a:blip r:embed="rId3">
            <a:alphaModFix/>
          </a:blip>
          <a:srcRect b="46712"/>
          <a:stretch/>
        </p:blipFill>
        <p:spPr>
          <a:xfrm>
            <a:off x="461962" y="1791175"/>
            <a:ext cx="3573461" cy="2740815"/>
          </a:xfrm>
          <a:prstGeom prst="rect">
            <a:avLst/>
          </a:prstGeom>
          <a:noFill/>
          <a:ln>
            <a:noFill/>
          </a:ln>
        </p:spPr>
      </p:pic>
      <p:sp>
        <p:nvSpPr>
          <p:cNvPr id="263" name="Google Shape;263;p52"/>
          <p:cNvSpPr txBox="1"/>
          <p:nvPr/>
        </p:nvSpPr>
        <p:spPr>
          <a:xfrm>
            <a:off x="755650" y="4035028"/>
            <a:ext cx="7632600" cy="534600"/>
          </a:xfrm>
          <a:prstGeom prst="rect">
            <a:avLst/>
          </a:prstGeom>
          <a:solidFill>
            <a:srgbClr val="FFEF0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NTR"/>
              <a:buNone/>
            </a:pPr>
            <a:r>
              <a:rPr lang="en-GB" sz="1800" b="0" i="0" u="none" strike="noStrike" cap="none">
                <a:solidFill>
                  <a:schemeClr val="dk1"/>
                </a:solidFill>
                <a:latin typeface="NTR"/>
                <a:ea typeface="NTR"/>
                <a:cs typeface="NTR"/>
                <a:sym typeface="NTR"/>
              </a:rPr>
              <a:t>Use the key to remind you of costs, potential users for each type of ride, sizes and building regulations.</a:t>
            </a:r>
            <a:endParaRPr sz="1400" b="0" i="0" u="none" strike="noStrike" cap="none">
              <a:solidFill>
                <a:srgbClr val="000000"/>
              </a:solidFill>
              <a:latin typeface="Arial"/>
              <a:ea typeface="Arial"/>
              <a:cs typeface="Arial"/>
              <a:sym typeface="Arial"/>
            </a:endParaRPr>
          </a:p>
        </p:txBody>
      </p:sp>
      <p:sp>
        <p:nvSpPr>
          <p:cNvPr id="264" name="Google Shape;264;p52"/>
          <p:cNvSpPr/>
          <p:nvPr/>
        </p:nvSpPr>
        <p:spPr>
          <a:xfrm>
            <a:off x="3234650" y="1877526"/>
            <a:ext cx="2031900" cy="856500"/>
          </a:xfrm>
          <a:prstGeom prst="cloudCallout">
            <a:avLst>
              <a:gd name="adj1" fmla="val -5644"/>
              <a:gd name="adj2" fmla="val 5149"/>
            </a:avLst>
          </a:prstGeom>
          <a:solidFill>
            <a:schemeClr val="lt1"/>
          </a:solidFill>
          <a:ln w="12700" cap="flat" cmpd="sng">
            <a:solidFill>
              <a:srgbClr val="3C572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NTR"/>
              <a:ea typeface="NTR"/>
              <a:cs typeface="NTR"/>
              <a:sym typeface="NTR"/>
            </a:endParaRPr>
          </a:p>
        </p:txBody>
      </p:sp>
      <p:pic>
        <p:nvPicPr>
          <p:cNvPr id="265" name="Google Shape;265;p52"/>
          <p:cNvPicPr preferRelativeResize="0"/>
          <p:nvPr/>
        </p:nvPicPr>
        <p:blipFill rotWithShape="1">
          <a:blip r:embed="rId4">
            <a:alphaModFix/>
          </a:blip>
          <a:srcRect/>
          <a:stretch/>
        </p:blipFill>
        <p:spPr>
          <a:xfrm>
            <a:off x="4009163" y="1937074"/>
            <a:ext cx="482875" cy="708225"/>
          </a:xfrm>
          <a:prstGeom prst="rect">
            <a:avLst/>
          </a:prstGeom>
          <a:noFill/>
          <a:ln>
            <a:noFill/>
          </a:ln>
        </p:spPr>
      </p:pic>
      <p:pic>
        <p:nvPicPr>
          <p:cNvPr id="266" name="Google Shape;266;p52"/>
          <p:cNvPicPr preferRelativeResize="0"/>
          <p:nvPr/>
        </p:nvPicPr>
        <p:blipFill rotWithShape="1">
          <a:blip r:embed="rId5">
            <a:alphaModFix/>
          </a:blip>
          <a:srcRect b="44330"/>
          <a:stretch/>
        </p:blipFill>
        <p:spPr>
          <a:xfrm>
            <a:off x="5652775" y="2106299"/>
            <a:ext cx="2593749" cy="1928728"/>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70"/>
        <p:cNvGrpSpPr/>
        <p:nvPr/>
      </p:nvGrpSpPr>
      <p:grpSpPr>
        <a:xfrm>
          <a:off x="0" y="0"/>
          <a:ext cx="0" cy="0"/>
          <a:chOff x="0" y="0"/>
          <a:chExt cx="0" cy="0"/>
        </a:xfrm>
      </p:grpSpPr>
      <p:sp>
        <p:nvSpPr>
          <p:cNvPr id="271" name="Google Shape;271;p53"/>
          <p:cNvSpPr txBox="1">
            <a:spLocks noGrp="1"/>
          </p:cNvSpPr>
          <p:nvPr>
            <p:ph type="subTitle" idx="1"/>
          </p:nvPr>
        </p:nvSpPr>
        <p:spPr>
          <a:xfrm>
            <a:off x="964425" y="2571750"/>
            <a:ext cx="6903600" cy="1887000"/>
          </a:xfrm>
          <a:prstGeom prst="rect">
            <a:avLst/>
          </a:prstGeom>
          <a:solidFill>
            <a:srgbClr val="FFFFFF"/>
          </a:solidFill>
        </p:spPr>
        <p:txBody>
          <a:bodyPr spcFirstLastPara="1" wrap="square" lIns="252000" tIns="252000" rIns="252000" bIns="252000" anchor="t" anchorCtr="0">
            <a:noAutofit/>
          </a:bodyPr>
          <a:lstStyle/>
          <a:p>
            <a:pPr marL="457200" lvl="0" indent="-406400" algn="l" rtl="0">
              <a:spcBef>
                <a:spcPts val="1000"/>
              </a:spcBef>
              <a:spcAft>
                <a:spcPts val="0"/>
              </a:spcAft>
              <a:buSzPts val="2800"/>
              <a:buAutoNum type="arabicPeriod"/>
            </a:pPr>
            <a:r>
              <a:rPr lang="en-GB"/>
              <a:t>Spellings</a:t>
            </a:r>
            <a:endParaRPr/>
          </a:p>
          <a:p>
            <a:pPr marL="457200" lvl="0" indent="-406400" algn="l" rtl="0">
              <a:spcBef>
                <a:spcPts val="0"/>
              </a:spcBef>
              <a:spcAft>
                <a:spcPts val="0"/>
              </a:spcAft>
              <a:buSzPts val="2800"/>
              <a:buAutoNum type="arabicPeriod"/>
            </a:pPr>
            <a:r>
              <a:rPr lang="en-GB"/>
              <a:t>Reading = Eye of the Wolf</a:t>
            </a:r>
            <a:endParaRPr/>
          </a:p>
          <a:p>
            <a:pPr marL="457200" lvl="0" indent="-406400" algn="l" rtl="0">
              <a:spcBef>
                <a:spcPts val="0"/>
              </a:spcBef>
              <a:spcAft>
                <a:spcPts val="0"/>
              </a:spcAft>
              <a:buSzPts val="2800"/>
              <a:buAutoNum type="arabicPeriod"/>
            </a:pPr>
            <a:r>
              <a:rPr lang="en-GB"/>
              <a:t>Writing  = create a brochure</a:t>
            </a:r>
            <a:endParaRPr/>
          </a:p>
          <a:p>
            <a:pPr marL="0" lvl="0" indent="0" algn="ctr" rtl="0">
              <a:spcBef>
                <a:spcPts val="1000"/>
              </a:spcBef>
              <a:spcAft>
                <a:spcPts val="0"/>
              </a:spcAft>
              <a:buNone/>
            </a:pPr>
            <a:endParaRPr/>
          </a:p>
        </p:txBody>
      </p:sp>
      <p:sp>
        <p:nvSpPr>
          <p:cNvPr id="272" name="Google Shape;272;p53"/>
          <p:cNvSpPr/>
          <p:nvPr/>
        </p:nvSpPr>
        <p:spPr>
          <a:xfrm>
            <a:off x="964425" y="319800"/>
            <a:ext cx="6974400" cy="17892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73" name="Google Shape;273;p53"/>
          <p:cNvPicPr preferRelativeResize="0"/>
          <p:nvPr/>
        </p:nvPicPr>
        <p:blipFill>
          <a:blip r:embed="rId3">
            <a:alphaModFix/>
          </a:blip>
          <a:stretch>
            <a:fillRect/>
          </a:stretch>
        </p:blipFill>
        <p:spPr>
          <a:xfrm>
            <a:off x="1953783" y="501600"/>
            <a:ext cx="4995692" cy="14256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77"/>
        <p:cNvGrpSpPr/>
        <p:nvPr/>
      </p:nvGrpSpPr>
      <p:grpSpPr>
        <a:xfrm>
          <a:off x="0" y="0"/>
          <a:ext cx="0" cy="0"/>
          <a:chOff x="0" y="0"/>
          <a:chExt cx="0" cy="0"/>
        </a:xfrm>
      </p:grpSpPr>
      <p:sp>
        <p:nvSpPr>
          <p:cNvPr id="278" name="Google Shape;278;p54"/>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latin typeface="Cedarville Cursive"/>
                <a:ea typeface="Cedarville Cursive"/>
                <a:cs typeface="Cedarville Cursive"/>
                <a:sym typeface="Cedarville Cursive"/>
              </a:rPr>
              <a:t>Tuesday - Spelling and handwriting practice</a:t>
            </a:r>
            <a:r>
              <a:rPr lang="en-GB" sz="2400" b="0" i="0" u="none" strike="noStrike" cap="none">
                <a:solidFill>
                  <a:srgbClr val="000000"/>
                </a:solidFill>
                <a:latin typeface="Arial"/>
                <a:ea typeface="Arial"/>
                <a:cs typeface="Arial"/>
                <a:sym typeface="Arial"/>
              </a:rPr>
              <a:t>. </a:t>
            </a: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devise</a:t>
            </a: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device </a:t>
            </a: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practise </a:t>
            </a: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practice</a:t>
            </a: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guarantee</a:t>
            </a: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Spelling practice is extremely important. </a:t>
            </a: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79" name="Google Shape;279;p54"/>
          <p:cNvSpPr txBox="1"/>
          <p:nvPr/>
        </p:nvSpPr>
        <p:spPr>
          <a:xfrm>
            <a:off x="511975" y="988225"/>
            <a:ext cx="8155800" cy="952500"/>
          </a:xfrm>
          <a:prstGeom prst="rect">
            <a:avLst/>
          </a:prstGeom>
          <a:solidFill>
            <a:srgbClr val="FFFFFF"/>
          </a:solid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dk1"/>
                </a:solidFill>
                <a:latin typeface="Arial"/>
                <a:ea typeface="Arial"/>
                <a:cs typeface="Arial"/>
                <a:sym typeface="Arial"/>
              </a:rPr>
              <a:t>Copy out these words out twice in your best joined handwriting.</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83"/>
        <p:cNvGrpSpPr/>
        <p:nvPr/>
      </p:nvGrpSpPr>
      <p:grpSpPr>
        <a:xfrm>
          <a:off x="0" y="0"/>
          <a:ext cx="0" cy="0"/>
          <a:chOff x="0" y="0"/>
          <a:chExt cx="0" cy="0"/>
        </a:xfrm>
      </p:grpSpPr>
      <p:sp>
        <p:nvSpPr>
          <p:cNvPr id="284" name="Google Shape;284;p55"/>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latin typeface="Cedarville Cursive"/>
                <a:ea typeface="Cedarville Cursive"/>
                <a:cs typeface="Cedarville Cursive"/>
                <a:sym typeface="Cedarville Cursive"/>
              </a:rPr>
              <a:t>Tuesday - Spelling </a:t>
            </a: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85" name="Google Shape;285;p55"/>
          <p:cNvSpPr txBox="1"/>
          <p:nvPr/>
        </p:nvSpPr>
        <p:spPr>
          <a:xfrm>
            <a:off x="559075" y="950425"/>
            <a:ext cx="7687200" cy="573000"/>
          </a:xfrm>
          <a:prstGeom prst="rect">
            <a:avLst/>
          </a:prstGeom>
          <a:solidFill>
            <a:srgbClr val="FFFFFF"/>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Correct the spelling mistake.  Can you find the incorrect spelling and rewrite it correctly?</a:t>
            </a:r>
            <a:endParaRPr sz="1400" b="0" i="0" u="none" strike="noStrike" cap="none">
              <a:solidFill>
                <a:srgbClr val="000000"/>
              </a:solidFill>
              <a:latin typeface="Arial"/>
              <a:ea typeface="Arial"/>
              <a:cs typeface="Arial"/>
              <a:sym typeface="Arial"/>
            </a:endParaRPr>
          </a:p>
        </p:txBody>
      </p:sp>
      <p:sp>
        <p:nvSpPr>
          <p:cNvPr id="286" name="Google Shape;286;p55"/>
          <p:cNvSpPr/>
          <p:nvPr/>
        </p:nvSpPr>
        <p:spPr>
          <a:xfrm>
            <a:off x="531125" y="1705175"/>
            <a:ext cx="8204400" cy="30888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87" name="Google Shape;287;p55"/>
          <p:cNvPicPr preferRelativeResize="0"/>
          <p:nvPr/>
        </p:nvPicPr>
        <p:blipFill rotWithShape="1">
          <a:blip r:embed="rId3">
            <a:alphaModFix/>
          </a:blip>
          <a:srcRect/>
          <a:stretch/>
        </p:blipFill>
        <p:spPr>
          <a:xfrm>
            <a:off x="2255200" y="1797250"/>
            <a:ext cx="4900975" cy="28213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291"/>
        <p:cNvGrpSpPr/>
        <p:nvPr/>
      </p:nvGrpSpPr>
      <p:grpSpPr>
        <a:xfrm>
          <a:off x="0" y="0"/>
          <a:ext cx="0" cy="0"/>
          <a:chOff x="0" y="0"/>
          <a:chExt cx="0" cy="0"/>
        </a:xfrm>
      </p:grpSpPr>
      <p:sp>
        <p:nvSpPr>
          <p:cNvPr id="292" name="Google Shape;292;p56"/>
          <p:cNvSpPr txBox="1"/>
          <p:nvPr/>
        </p:nvSpPr>
        <p:spPr>
          <a:xfrm>
            <a:off x="223625" y="223625"/>
            <a:ext cx="8698200" cy="659100"/>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000000"/>
                </a:solidFill>
                <a:latin typeface="Cedarville Cursive"/>
                <a:ea typeface="Cedarville Cursive"/>
                <a:cs typeface="Cedarville Cursive"/>
                <a:sym typeface="Cedarville Cursive"/>
              </a:rPr>
              <a:t>Tuesday - Spelling </a:t>
            </a:r>
            <a:r>
              <a:rPr lang="en-GB" sz="2400" b="0" i="0" u="none" strike="noStrike" cap="none">
                <a:solidFill>
                  <a:srgbClr val="FF0000"/>
                </a:solidFill>
                <a:latin typeface="Cedarville Cursive"/>
                <a:ea typeface="Cedarville Cursive"/>
                <a:cs typeface="Cedarville Cursive"/>
                <a:sym typeface="Cedarville Cursive"/>
              </a:rPr>
              <a:t>Answers</a:t>
            </a:r>
            <a:endParaRPr sz="2400" b="0" i="0" u="none" strike="noStrike" cap="none">
              <a:solidFill>
                <a:srgbClr val="FF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400"/>
              <a:buFont typeface="Arial"/>
              <a:buNone/>
            </a:pPr>
            <a:endParaRPr sz="2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293" name="Google Shape;293;p56"/>
          <p:cNvSpPr txBox="1"/>
          <p:nvPr/>
        </p:nvSpPr>
        <p:spPr>
          <a:xfrm>
            <a:off x="559075" y="950425"/>
            <a:ext cx="7687200" cy="573000"/>
          </a:xfrm>
          <a:prstGeom prst="rect">
            <a:avLst/>
          </a:prstGeom>
          <a:solidFill>
            <a:srgbClr val="FFFFFF"/>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Correct the spelling mistake.  Can you find the incorrect spelling and rewrite it correctly?</a:t>
            </a:r>
            <a:endParaRPr sz="1400" b="0" i="0" u="none" strike="noStrike" cap="none">
              <a:solidFill>
                <a:srgbClr val="000000"/>
              </a:solidFill>
              <a:latin typeface="Arial"/>
              <a:ea typeface="Arial"/>
              <a:cs typeface="Arial"/>
              <a:sym typeface="Arial"/>
            </a:endParaRPr>
          </a:p>
        </p:txBody>
      </p:sp>
      <p:sp>
        <p:nvSpPr>
          <p:cNvPr id="294" name="Google Shape;294;p56"/>
          <p:cNvSpPr/>
          <p:nvPr/>
        </p:nvSpPr>
        <p:spPr>
          <a:xfrm>
            <a:off x="531125" y="1705175"/>
            <a:ext cx="8204400" cy="3088800"/>
          </a:xfrm>
          <a:prstGeom prst="roundRect">
            <a:avLst>
              <a:gd name="adj" fmla="val 16667"/>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95" name="Google Shape;295;p56"/>
          <p:cNvPicPr preferRelativeResize="0"/>
          <p:nvPr/>
        </p:nvPicPr>
        <p:blipFill rotWithShape="1">
          <a:blip r:embed="rId3">
            <a:alphaModFix/>
          </a:blip>
          <a:srcRect/>
          <a:stretch/>
        </p:blipFill>
        <p:spPr>
          <a:xfrm>
            <a:off x="890025" y="1984725"/>
            <a:ext cx="4449151" cy="2561200"/>
          </a:xfrm>
          <a:prstGeom prst="rect">
            <a:avLst/>
          </a:prstGeom>
          <a:noFill/>
          <a:ln>
            <a:noFill/>
          </a:ln>
        </p:spPr>
      </p:pic>
      <p:pic>
        <p:nvPicPr>
          <p:cNvPr id="296" name="Google Shape;296;p56"/>
          <p:cNvPicPr preferRelativeResize="0"/>
          <p:nvPr/>
        </p:nvPicPr>
        <p:blipFill rotWithShape="1">
          <a:blip r:embed="rId4">
            <a:alphaModFix/>
          </a:blip>
          <a:srcRect/>
          <a:stretch/>
        </p:blipFill>
        <p:spPr>
          <a:xfrm>
            <a:off x="5842950" y="1789050"/>
            <a:ext cx="2023050" cy="28636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00"/>
        <p:cNvGrpSpPr/>
        <p:nvPr/>
      </p:nvGrpSpPr>
      <p:grpSpPr>
        <a:xfrm>
          <a:off x="0" y="0"/>
          <a:ext cx="0" cy="0"/>
          <a:chOff x="0" y="0"/>
          <a:chExt cx="0" cy="0"/>
        </a:xfrm>
      </p:grpSpPr>
      <p:sp>
        <p:nvSpPr>
          <p:cNvPr id="301" name="Google Shape;301;p57"/>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rgbClr val="000000"/>
                </a:solidFill>
                <a:latin typeface="Arial"/>
                <a:ea typeface="Arial"/>
                <a:cs typeface="Arial"/>
                <a:sym typeface="Arial"/>
              </a:rPr>
              <a:t>READING  - Eye of The Wolf</a:t>
            </a:r>
            <a:endParaRPr sz="1400" b="1" i="0" u="sng"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WALT: Make inferences using evidence from the text.</a:t>
            </a:r>
            <a:endParaRPr sz="1400" b="1" i="0" u="sng" strike="noStrike" cap="none">
              <a:solidFill>
                <a:srgbClr val="000000"/>
              </a:solidFill>
              <a:latin typeface="Arial"/>
              <a:ea typeface="Arial"/>
              <a:cs typeface="Arial"/>
              <a:sym typeface="Arial"/>
            </a:endParaRPr>
          </a:p>
        </p:txBody>
      </p:sp>
      <p:pic>
        <p:nvPicPr>
          <p:cNvPr id="302" name="Google Shape;302;p57"/>
          <p:cNvPicPr preferRelativeResize="0"/>
          <p:nvPr/>
        </p:nvPicPr>
        <p:blipFill rotWithShape="1">
          <a:blip r:embed="rId3">
            <a:alphaModFix/>
          </a:blip>
          <a:srcRect/>
          <a:stretch/>
        </p:blipFill>
        <p:spPr>
          <a:xfrm>
            <a:off x="152400" y="1005025"/>
            <a:ext cx="2222647" cy="1566725"/>
          </a:xfrm>
          <a:prstGeom prst="rect">
            <a:avLst/>
          </a:prstGeom>
          <a:noFill/>
          <a:ln>
            <a:noFill/>
          </a:ln>
        </p:spPr>
      </p:pic>
      <p:pic>
        <p:nvPicPr>
          <p:cNvPr id="303" name="Google Shape;303;p57"/>
          <p:cNvPicPr preferRelativeResize="0"/>
          <p:nvPr/>
        </p:nvPicPr>
        <p:blipFill rotWithShape="1">
          <a:blip r:embed="rId4">
            <a:alphaModFix/>
          </a:blip>
          <a:srcRect l="17331" r="17486"/>
          <a:stretch/>
        </p:blipFill>
        <p:spPr>
          <a:xfrm>
            <a:off x="6455525" y="1146100"/>
            <a:ext cx="2376125" cy="3645675"/>
          </a:xfrm>
          <a:prstGeom prst="rect">
            <a:avLst/>
          </a:prstGeom>
          <a:noFill/>
          <a:ln>
            <a:noFill/>
          </a:ln>
        </p:spPr>
      </p:pic>
      <p:sp>
        <p:nvSpPr>
          <p:cNvPr id="304" name="Google Shape;304;p57"/>
          <p:cNvSpPr/>
          <p:nvPr/>
        </p:nvSpPr>
        <p:spPr>
          <a:xfrm>
            <a:off x="2627650" y="1565425"/>
            <a:ext cx="3438300" cy="2264400"/>
          </a:xfrm>
          <a:prstGeom prst="wedgeRoundRectCallout">
            <a:avLst>
              <a:gd name="adj1" fmla="val -20833"/>
              <a:gd name="adj2" fmla="val 62500"/>
              <a:gd name="adj3" fmla="val 0"/>
            </a:avLst>
          </a:prstGeom>
          <a:solidFill>
            <a:srgbClr val="FF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05" name="Google Shape;305;p57"/>
          <p:cNvSpPr txBox="1"/>
          <p:nvPr/>
        </p:nvSpPr>
        <p:spPr>
          <a:xfrm>
            <a:off x="2795400" y="1817000"/>
            <a:ext cx="3255300" cy="21105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950"/>
              <a:buFont typeface="Arial"/>
              <a:buNone/>
            </a:pPr>
            <a:r>
              <a:rPr lang="en-GB" sz="1950" b="0" i="0" u="none" strike="noStrike" cap="none">
                <a:solidFill>
                  <a:srgbClr val="4D5156"/>
                </a:solidFill>
                <a:highlight>
                  <a:srgbClr val="FFFFFF"/>
                </a:highlight>
                <a:latin typeface="Arial"/>
                <a:ea typeface="Arial"/>
                <a:cs typeface="Arial"/>
                <a:sym typeface="Arial"/>
              </a:rPr>
              <a:t>Can you remember what happened in ‘the eye of the wolf’ extract from yesterday? </a:t>
            </a:r>
            <a:endParaRPr sz="2300" b="0" i="0" u="none" strike="noStrike" cap="non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09"/>
        <p:cNvGrpSpPr/>
        <p:nvPr/>
      </p:nvGrpSpPr>
      <p:grpSpPr>
        <a:xfrm>
          <a:off x="0" y="0"/>
          <a:ext cx="0" cy="0"/>
          <a:chOff x="0" y="0"/>
          <a:chExt cx="0" cy="0"/>
        </a:xfrm>
      </p:grpSpPr>
      <p:sp>
        <p:nvSpPr>
          <p:cNvPr id="310" name="Google Shape;310;p58"/>
          <p:cNvSpPr/>
          <p:nvPr/>
        </p:nvSpPr>
        <p:spPr>
          <a:xfrm>
            <a:off x="345950" y="335450"/>
            <a:ext cx="8587200" cy="6849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t>							</a:t>
            </a:r>
            <a:r>
              <a:rPr lang="en-GB" b="1" u="sng"/>
              <a:t>Reading Activity </a:t>
            </a:r>
            <a:endParaRPr b="1" u="sng"/>
          </a:p>
          <a:p>
            <a:pPr marL="0" lvl="0" indent="0" algn="l" rtl="0">
              <a:spcBef>
                <a:spcPts val="0"/>
              </a:spcBef>
              <a:spcAft>
                <a:spcPts val="0"/>
              </a:spcAft>
              <a:buNone/>
            </a:pPr>
            <a:endParaRPr/>
          </a:p>
        </p:txBody>
      </p:sp>
      <p:sp>
        <p:nvSpPr>
          <p:cNvPr id="311" name="Google Shape;311;p58"/>
          <p:cNvSpPr txBox="1"/>
          <p:nvPr/>
        </p:nvSpPr>
        <p:spPr>
          <a:xfrm>
            <a:off x="866575" y="1347900"/>
            <a:ext cx="7701300" cy="371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b="1" u="sng"/>
              <a:t>Teacher Notes</a:t>
            </a:r>
            <a:endParaRPr b="1" u="sng"/>
          </a:p>
          <a:p>
            <a:pPr marL="0" lvl="0" indent="0" algn="l" rtl="0">
              <a:spcBef>
                <a:spcPts val="0"/>
              </a:spcBef>
              <a:spcAft>
                <a:spcPts val="0"/>
              </a:spcAft>
              <a:buNone/>
            </a:pPr>
            <a:r>
              <a:rPr lang="en-GB"/>
              <a:t>The purpose of a close read activity is to gain an understanding of the text by reading it multiple times.</a:t>
            </a:r>
            <a:endParaRPr/>
          </a:p>
          <a:p>
            <a:pPr marL="0" lvl="0" indent="0" algn="l" rtl="0">
              <a:spcBef>
                <a:spcPts val="0"/>
              </a:spcBef>
              <a:spcAft>
                <a:spcPts val="0"/>
              </a:spcAft>
              <a:buNone/>
            </a:pPr>
            <a:endParaRPr/>
          </a:p>
          <a:p>
            <a:pPr marL="0" lvl="0" indent="0" algn="l" rtl="0">
              <a:spcBef>
                <a:spcPts val="0"/>
              </a:spcBef>
              <a:spcAft>
                <a:spcPts val="0"/>
              </a:spcAft>
              <a:buNone/>
            </a:pPr>
            <a:r>
              <a:rPr lang="en-GB" b="1" u="sng"/>
              <a:t>Close Read Instructions:</a:t>
            </a:r>
            <a:endParaRPr b="1" u="sng"/>
          </a:p>
          <a:p>
            <a:pPr marL="457200" lvl="0" indent="0" algn="l" rtl="0">
              <a:spcBef>
                <a:spcPts val="0"/>
              </a:spcBef>
              <a:spcAft>
                <a:spcPts val="0"/>
              </a:spcAft>
              <a:buNone/>
            </a:pPr>
            <a:endParaRPr/>
          </a:p>
          <a:p>
            <a:pPr marL="457200" lvl="0" indent="-317500" algn="l" rtl="0">
              <a:spcBef>
                <a:spcPts val="0"/>
              </a:spcBef>
              <a:spcAft>
                <a:spcPts val="0"/>
              </a:spcAft>
              <a:buSzPts val="1400"/>
              <a:buAutoNum type="arabicParenR"/>
            </a:pPr>
            <a:r>
              <a:rPr lang="en-GB"/>
              <a:t>Look at the vocabulary. Do you know what the words mean?  </a:t>
            </a:r>
            <a:r>
              <a:rPr lang="en-GB">
                <a:solidFill>
                  <a:schemeClr val="dk1"/>
                </a:solidFill>
              </a:rPr>
              <a:t>If you are unsure, note down the words and use a dictionary (this could be online) to find out their meaning.</a:t>
            </a:r>
            <a:r>
              <a:rPr lang="en-GB"/>
              <a:t> </a:t>
            </a:r>
            <a:endParaRPr/>
          </a:p>
          <a:p>
            <a:pPr marL="457200" lvl="0" indent="-317500" algn="l" rtl="0">
              <a:spcBef>
                <a:spcPts val="0"/>
              </a:spcBef>
              <a:spcAft>
                <a:spcPts val="0"/>
              </a:spcAft>
              <a:buSzPts val="1400"/>
              <a:buAutoNum type="arabicParenR"/>
            </a:pPr>
            <a:r>
              <a:rPr lang="en-GB"/>
              <a:t>Read the text to yourself and ask yourself the following questions:</a:t>
            </a:r>
            <a:endParaRPr/>
          </a:p>
          <a:p>
            <a:pPr marL="457200" lvl="0" indent="0" algn="l" rtl="0">
              <a:spcBef>
                <a:spcPts val="0"/>
              </a:spcBef>
              <a:spcAft>
                <a:spcPts val="0"/>
              </a:spcAft>
              <a:buNone/>
            </a:pPr>
            <a:r>
              <a:rPr lang="en-GB"/>
              <a:t>What did I just read? What did it say?  </a:t>
            </a:r>
            <a:r>
              <a:rPr lang="en-GB" i="1"/>
              <a:t>You can make notes or annotate the text.</a:t>
            </a:r>
            <a:endParaRPr i="1"/>
          </a:p>
          <a:p>
            <a:pPr marL="457200" lvl="0" indent="-317500" algn="l" rtl="0">
              <a:spcBef>
                <a:spcPts val="0"/>
              </a:spcBef>
              <a:spcAft>
                <a:spcPts val="0"/>
              </a:spcAft>
              <a:buSzPts val="1400"/>
              <a:buAutoNum type="arabicParenR"/>
            </a:pPr>
            <a:r>
              <a:rPr lang="en-GB"/>
              <a:t>Now read the text again (you could do this wit an adult) - this will help you gain a better understanding.</a:t>
            </a:r>
            <a:endParaRPr/>
          </a:p>
          <a:p>
            <a:pPr marL="457200" lvl="0" indent="-317500" algn="l" rtl="0">
              <a:spcBef>
                <a:spcPts val="0"/>
              </a:spcBef>
              <a:spcAft>
                <a:spcPts val="0"/>
              </a:spcAft>
              <a:buSzPts val="1400"/>
              <a:buAutoNum type="arabicParenR"/>
            </a:pPr>
            <a:r>
              <a:rPr lang="en-GB"/>
              <a:t>Read the questions and now reread the text again to find evidence that will support your answers.</a:t>
            </a:r>
            <a:endParaRPr/>
          </a:p>
          <a:p>
            <a:pPr marL="457200" lvl="0" indent="-317500" algn="l" rtl="0">
              <a:spcBef>
                <a:spcPts val="0"/>
              </a:spcBef>
              <a:spcAft>
                <a:spcPts val="0"/>
              </a:spcAft>
              <a:buSzPts val="1400"/>
              <a:buAutoNum type="arabicParenR"/>
            </a:pPr>
            <a:r>
              <a:rPr lang="en-GB"/>
              <a:t>Answer the questions in writing.</a:t>
            </a:r>
            <a:endParaRPr/>
          </a:p>
          <a:p>
            <a:pPr marL="457200" lvl="0" indent="0" algn="l" rtl="0">
              <a:spcBef>
                <a:spcPts val="0"/>
              </a:spcBef>
              <a:spcAft>
                <a:spcPts val="0"/>
              </a:spcAft>
              <a:buNone/>
            </a:pPr>
            <a:endParaRPr i="1"/>
          </a:p>
          <a:p>
            <a:pPr marL="457200" lvl="0" indent="0" algn="l" rtl="0">
              <a:spcBef>
                <a:spcPts val="0"/>
              </a:spcBef>
              <a:spcAft>
                <a:spcPts val="0"/>
              </a:spcAft>
              <a:buNone/>
            </a:pPr>
            <a:r>
              <a:rPr lang="en-GB" i="1"/>
              <a:t>All close read texts are age appropriate.</a:t>
            </a:r>
            <a:endParaRPr i="1"/>
          </a:p>
          <a:p>
            <a:pPr marL="45720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15"/>
        <p:cNvGrpSpPr/>
        <p:nvPr/>
      </p:nvGrpSpPr>
      <p:grpSpPr>
        <a:xfrm>
          <a:off x="0" y="0"/>
          <a:ext cx="0" cy="0"/>
          <a:chOff x="0" y="0"/>
          <a:chExt cx="0" cy="0"/>
        </a:xfrm>
      </p:grpSpPr>
      <p:sp>
        <p:nvSpPr>
          <p:cNvPr id="316" name="Google Shape;316;p59"/>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rgbClr val="000000"/>
                </a:solidFill>
                <a:latin typeface="Arial"/>
                <a:ea typeface="Arial"/>
                <a:cs typeface="Arial"/>
                <a:sym typeface="Arial"/>
              </a:rPr>
              <a:t>READING  - Eye of The Wolf</a:t>
            </a:r>
            <a:endParaRPr sz="1400" b="1" i="0" u="sng"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WALT: Make inferences using evidence from the text.</a:t>
            </a:r>
            <a:endParaRPr sz="1400" b="1" i="0" u="sng" strike="noStrike" cap="none">
              <a:solidFill>
                <a:srgbClr val="000000"/>
              </a:solidFill>
              <a:latin typeface="Arial"/>
              <a:ea typeface="Arial"/>
              <a:cs typeface="Arial"/>
              <a:sym typeface="Arial"/>
            </a:endParaRPr>
          </a:p>
        </p:txBody>
      </p:sp>
      <p:pic>
        <p:nvPicPr>
          <p:cNvPr id="317" name="Google Shape;317;p59"/>
          <p:cNvPicPr preferRelativeResize="0"/>
          <p:nvPr/>
        </p:nvPicPr>
        <p:blipFill rotWithShape="1">
          <a:blip r:embed="rId3">
            <a:alphaModFix/>
          </a:blip>
          <a:srcRect/>
          <a:stretch/>
        </p:blipFill>
        <p:spPr>
          <a:xfrm>
            <a:off x="6903250" y="62725"/>
            <a:ext cx="1120591" cy="789900"/>
          </a:xfrm>
          <a:prstGeom prst="rect">
            <a:avLst/>
          </a:prstGeom>
          <a:noFill/>
          <a:ln>
            <a:noFill/>
          </a:ln>
        </p:spPr>
      </p:pic>
      <p:sp>
        <p:nvSpPr>
          <p:cNvPr id="318" name="Google Shape;318;p59"/>
          <p:cNvSpPr txBox="1"/>
          <p:nvPr/>
        </p:nvSpPr>
        <p:spPr>
          <a:xfrm>
            <a:off x="475225" y="964400"/>
            <a:ext cx="8218500" cy="35223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15000"/>
              </a:lnSpc>
              <a:spcBef>
                <a:spcPts val="1200"/>
              </a:spcBef>
              <a:spcAft>
                <a:spcPts val="0"/>
              </a:spcAft>
              <a:buClr>
                <a:srgbClr val="000000"/>
              </a:buClr>
              <a:buSzPts val="1500"/>
              <a:buFont typeface="Arial"/>
              <a:buNone/>
            </a:pPr>
            <a:r>
              <a:rPr lang="en-GB" sz="1500" b="1" i="0" u="sng" strike="noStrike" cap="none">
                <a:solidFill>
                  <a:schemeClr val="dk1"/>
                </a:solidFill>
                <a:latin typeface="Comic Sans MS"/>
                <a:ea typeface="Comic Sans MS"/>
                <a:cs typeface="Comic Sans MS"/>
                <a:sym typeface="Comic Sans MS"/>
              </a:rPr>
              <a:t>“The eye of the wolf” by Daniel Pennac</a:t>
            </a:r>
            <a:endParaRPr sz="1500" b="1" i="0" u="sng"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chemeClr val="dk1"/>
              </a:buClr>
              <a:buSzPts val="1100"/>
              <a:buFont typeface="Arial"/>
              <a:buNone/>
            </a:pPr>
            <a:r>
              <a:rPr lang="en-GB" sz="1400" b="0" i="0" u="none" strike="noStrike" cap="none">
                <a:solidFill>
                  <a:schemeClr val="dk1"/>
                </a:solidFill>
                <a:latin typeface="Comic Sans MS"/>
                <a:ea typeface="Comic Sans MS"/>
                <a:cs typeface="Comic Sans MS"/>
                <a:sym typeface="Comic Sans MS"/>
              </a:rPr>
              <a:t>The wolf’s yellow eye is large and round, with a black pupil in the middle.  And it never blinks.  The boy could be watching a candle flame in the dark.  All he can see is the eye: the trees, the zoo and the enclosure have disappeared.  All that’s left is the eye of the wolf.  It grows fatter and rounder, like a harvest moon in an empty sky.  The pupil in the middle grows darker and he can make out small, coloured flecks in the yellow brown iris – a speck of blue here, like frozen water below the sky; a glimmer of gold there, shiny as straw.</a:t>
            </a: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chemeClr val="dk1"/>
              </a:buClr>
              <a:buSzPts val="1100"/>
              <a:buFont typeface="Arial"/>
              <a:buNone/>
            </a:pPr>
            <a:r>
              <a:rPr lang="en-GB" sz="1400" b="0" i="0" u="none" strike="noStrike" cap="none">
                <a:solidFill>
                  <a:schemeClr val="dk1"/>
                </a:solidFill>
                <a:latin typeface="Comic Sans MS"/>
                <a:ea typeface="Comic Sans MS"/>
                <a:cs typeface="Comic Sans MS"/>
                <a:sym typeface="Comic Sans MS"/>
              </a:rPr>
              <a:t>   	But what really matters is the pupil.  The black pupil.  You wanted to stare at me, it seems to be saying, so go ahead, stare at me! It sparkles so brightly, it’s scary.  Like a flame.</a:t>
            </a: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chemeClr val="dk1"/>
              </a:buClr>
              <a:buSzPts val="1100"/>
              <a:buFont typeface="Arial"/>
              <a:buNone/>
            </a:pPr>
            <a:r>
              <a:rPr lang="en-GB" sz="1400" b="0" i="0" u="none" strike="noStrike" cap="none">
                <a:solidFill>
                  <a:schemeClr val="dk1"/>
                </a:solidFill>
                <a:latin typeface="Comic Sans MS"/>
                <a:ea typeface="Comic Sans MS"/>
                <a:cs typeface="Comic Sans MS"/>
                <a:sym typeface="Comic Sans MS"/>
              </a:rPr>
              <a:t>  	That’s what it is, thinks the boy, a </a:t>
            </a:r>
            <a:r>
              <a:rPr lang="en-GB" sz="1400" b="0" i="1" u="none" strike="noStrike" cap="none">
                <a:solidFill>
                  <a:schemeClr val="dk1"/>
                </a:solidFill>
                <a:latin typeface="Comic Sans MS"/>
                <a:ea typeface="Comic Sans MS"/>
                <a:cs typeface="Comic Sans MS"/>
                <a:sym typeface="Comic Sans MS"/>
              </a:rPr>
              <a:t>black flame</a:t>
            </a:r>
            <a:r>
              <a:rPr lang="en-GB" sz="1400" b="0" i="0" u="none" strike="noStrike" cap="none">
                <a:solidFill>
                  <a:schemeClr val="dk1"/>
                </a:solidFill>
                <a:latin typeface="Comic Sans MS"/>
                <a:ea typeface="Comic Sans MS"/>
                <a:cs typeface="Comic Sans MS"/>
                <a:sym typeface="Comic Sans MS"/>
              </a:rPr>
              <a:t>! Then he answers, “All right Black Flame, I’m staring at you and I’m not frightened.”</a:t>
            </a: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chemeClr val="dk1"/>
              </a:buClr>
              <a:buSzPts val="11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120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22"/>
        <p:cNvGrpSpPr/>
        <p:nvPr/>
      </p:nvGrpSpPr>
      <p:grpSpPr>
        <a:xfrm>
          <a:off x="0" y="0"/>
          <a:ext cx="0" cy="0"/>
          <a:chOff x="0" y="0"/>
          <a:chExt cx="0" cy="0"/>
        </a:xfrm>
      </p:grpSpPr>
      <p:sp>
        <p:nvSpPr>
          <p:cNvPr id="323" name="Google Shape;323;p60"/>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rgbClr val="000000"/>
                </a:solidFill>
                <a:latin typeface="Arial"/>
                <a:ea typeface="Arial"/>
                <a:cs typeface="Arial"/>
                <a:sym typeface="Arial"/>
              </a:rPr>
              <a:t>READING  - Eye of The Wolf</a:t>
            </a:r>
            <a:endParaRPr sz="1400" b="1" i="0" u="sng"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WALT: Make inferences using evidence from the text.</a:t>
            </a:r>
            <a:endParaRPr sz="1400" b="1" i="0" u="sng" strike="noStrike" cap="none">
              <a:solidFill>
                <a:srgbClr val="000000"/>
              </a:solidFill>
              <a:latin typeface="Arial"/>
              <a:ea typeface="Arial"/>
              <a:cs typeface="Arial"/>
              <a:sym typeface="Arial"/>
            </a:endParaRPr>
          </a:p>
        </p:txBody>
      </p:sp>
      <p:pic>
        <p:nvPicPr>
          <p:cNvPr id="324" name="Google Shape;324;p60"/>
          <p:cNvPicPr preferRelativeResize="0"/>
          <p:nvPr/>
        </p:nvPicPr>
        <p:blipFill rotWithShape="1">
          <a:blip r:embed="rId3">
            <a:alphaModFix/>
          </a:blip>
          <a:srcRect/>
          <a:stretch/>
        </p:blipFill>
        <p:spPr>
          <a:xfrm>
            <a:off x="6903250" y="62725"/>
            <a:ext cx="1120591" cy="789900"/>
          </a:xfrm>
          <a:prstGeom prst="rect">
            <a:avLst/>
          </a:prstGeom>
          <a:noFill/>
          <a:ln>
            <a:noFill/>
          </a:ln>
        </p:spPr>
      </p:pic>
      <p:sp>
        <p:nvSpPr>
          <p:cNvPr id="325" name="Google Shape;325;p60"/>
          <p:cNvSpPr txBox="1"/>
          <p:nvPr/>
        </p:nvSpPr>
        <p:spPr>
          <a:xfrm>
            <a:off x="150550" y="964400"/>
            <a:ext cx="8878500" cy="40392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15000"/>
              </a:lnSpc>
              <a:spcBef>
                <a:spcPts val="1200"/>
              </a:spcBef>
              <a:spcAft>
                <a:spcPts val="0"/>
              </a:spcAft>
              <a:buClr>
                <a:srgbClr val="000000"/>
              </a:buClr>
              <a:buSzPts val="1500"/>
              <a:buFont typeface="Arial"/>
              <a:buNone/>
            </a:pPr>
            <a:r>
              <a:rPr lang="en-GB" sz="1500" b="1" i="0" u="sng" strike="noStrike" cap="none">
                <a:solidFill>
                  <a:schemeClr val="dk1"/>
                </a:solidFill>
                <a:latin typeface="Comic Sans MS"/>
                <a:ea typeface="Comic Sans MS"/>
                <a:cs typeface="Comic Sans MS"/>
                <a:sym typeface="Comic Sans MS"/>
              </a:rPr>
              <a:t>“The eye of the wolf” by Daniel Pennac</a:t>
            </a:r>
            <a:endParaRPr sz="1500" b="1" i="0" u="sng"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300"/>
              <a:buFont typeface="Arial"/>
              <a:buNone/>
            </a:pPr>
            <a:r>
              <a:rPr lang="en-GB" sz="1300" b="0" i="0" u="none" strike="noStrike" cap="none">
                <a:solidFill>
                  <a:schemeClr val="dk1"/>
                </a:solidFill>
                <a:latin typeface="Comic Sans MS"/>
                <a:ea typeface="Comic Sans MS"/>
                <a:cs typeface="Comic Sans MS"/>
                <a:sym typeface="Comic Sans MS"/>
              </a:rPr>
              <a:t>The wolf’s yellow eye is large and round, with a black pupil in the middle.  And it never blinks.  The boy could be watching a candle flame in the dark.  All he can see is the eye: the trees, the zoo and the enclosure have disappeared.  All that’s left is the eye of the wolf.  It grows fatter and rounder, like a harvest moon in an empty sky.  The pupil in the middle grows darker and he can make out small, coloured flecks in the yellow brown iris – a speck of blue here, like frozen water below the sky; a glimmer of gold there, shiny as straw.</a:t>
            </a: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300"/>
              <a:buFont typeface="Arial"/>
              <a:buNone/>
            </a:pPr>
            <a:r>
              <a:rPr lang="en-GB" sz="1300" b="0" i="0" u="none" strike="noStrike" cap="none">
                <a:solidFill>
                  <a:schemeClr val="dk1"/>
                </a:solidFill>
                <a:latin typeface="Comic Sans MS"/>
                <a:ea typeface="Comic Sans MS"/>
                <a:cs typeface="Comic Sans MS"/>
                <a:sym typeface="Comic Sans MS"/>
              </a:rPr>
              <a:t>   	But what really matters is the pupil.  The black pupil.  You wanted to stare at me, it seems to be saying, so go ahead, stare at me! It sparkles so brightly, it’s scary.  Like a flame.</a:t>
            </a: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300"/>
              <a:buFont typeface="Arial"/>
              <a:buNone/>
            </a:pPr>
            <a:r>
              <a:rPr lang="en-GB" sz="1300" b="0" i="0" u="none" strike="noStrike" cap="none">
                <a:solidFill>
                  <a:schemeClr val="dk1"/>
                </a:solidFill>
                <a:latin typeface="Comic Sans MS"/>
                <a:ea typeface="Comic Sans MS"/>
                <a:cs typeface="Comic Sans MS"/>
                <a:sym typeface="Comic Sans MS"/>
              </a:rPr>
              <a:t>  	That’s what it is, thinks the boy, a </a:t>
            </a:r>
            <a:r>
              <a:rPr lang="en-GB" sz="1300" b="0" i="1" u="none" strike="noStrike" cap="none">
                <a:solidFill>
                  <a:schemeClr val="dk1"/>
                </a:solidFill>
                <a:latin typeface="Comic Sans MS"/>
                <a:ea typeface="Comic Sans MS"/>
                <a:cs typeface="Comic Sans MS"/>
                <a:sym typeface="Comic Sans MS"/>
              </a:rPr>
              <a:t>black flame</a:t>
            </a:r>
            <a:r>
              <a:rPr lang="en-GB" sz="1300" b="0" i="0" u="none" strike="noStrike" cap="none">
                <a:solidFill>
                  <a:schemeClr val="dk1"/>
                </a:solidFill>
                <a:latin typeface="Comic Sans MS"/>
                <a:ea typeface="Comic Sans MS"/>
                <a:cs typeface="Comic Sans MS"/>
                <a:sym typeface="Comic Sans MS"/>
              </a:rPr>
              <a:t>! Then he answers, “All right Black Flame, I’m staring at you and I’m not frightened.”</a:t>
            </a: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300"/>
              <a:buFont typeface="Arial"/>
              <a:buNone/>
            </a:pPr>
            <a:r>
              <a:rPr lang="en-GB" sz="1300" b="1" i="0" u="sng" strike="noStrike" cap="none">
                <a:solidFill>
                  <a:schemeClr val="dk1"/>
                </a:solidFill>
                <a:latin typeface="Comic Sans MS"/>
                <a:ea typeface="Comic Sans MS"/>
                <a:cs typeface="Comic Sans MS"/>
                <a:sym typeface="Comic Sans MS"/>
              </a:rPr>
              <a:t>Questions</a:t>
            </a:r>
            <a:endParaRPr sz="1300" b="1" i="0" u="sng" strike="noStrike" cap="none">
              <a:solidFill>
                <a:schemeClr val="dk1"/>
              </a:solidFill>
              <a:latin typeface="Comic Sans MS"/>
              <a:ea typeface="Comic Sans MS"/>
              <a:cs typeface="Comic Sans MS"/>
              <a:sym typeface="Comic Sans MS"/>
            </a:endParaRPr>
          </a:p>
          <a:p>
            <a:pPr marL="457200" marR="0" lvl="0" indent="-228600" algn="l" rtl="0">
              <a:lnSpc>
                <a:spcPct val="115000"/>
              </a:lnSpc>
              <a:spcBef>
                <a:spcPts val="1200"/>
              </a:spcBef>
              <a:spcAft>
                <a:spcPts val="0"/>
              </a:spcAft>
              <a:buClr>
                <a:srgbClr val="000000"/>
              </a:buClr>
              <a:buSzPts val="1400"/>
              <a:buFont typeface="Arial"/>
              <a:buNone/>
            </a:pPr>
            <a:r>
              <a:rPr lang="en-GB" sz="1400" b="0" i="0" u="none" strike="noStrike" cap="none">
                <a:solidFill>
                  <a:schemeClr val="dk1"/>
                </a:solidFill>
                <a:latin typeface="Comic Sans MS"/>
                <a:ea typeface="Comic Sans MS"/>
                <a:cs typeface="Comic Sans MS"/>
                <a:sym typeface="Comic Sans MS"/>
              </a:rPr>
              <a:t>1)</a:t>
            </a:r>
            <a:r>
              <a:rPr lang="en-GB" sz="900" b="0" i="0" u="none" strike="noStrike" cap="none">
                <a:solidFill>
                  <a:schemeClr val="dk1"/>
                </a:solidFill>
                <a:latin typeface="Times New Roman"/>
                <a:ea typeface="Times New Roman"/>
                <a:cs typeface="Times New Roman"/>
                <a:sym typeface="Times New Roman"/>
              </a:rPr>
              <a:t>    </a:t>
            </a:r>
            <a:r>
              <a:rPr lang="en-GB" sz="1400" b="0" i="0" u="none" strike="noStrike" cap="none">
                <a:solidFill>
                  <a:schemeClr val="dk1"/>
                </a:solidFill>
                <a:latin typeface="Comic Sans MS"/>
                <a:ea typeface="Comic Sans MS"/>
                <a:cs typeface="Comic Sans MS"/>
                <a:sym typeface="Comic Sans MS"/>
              </a:rPr>
              <a:t>What are the two things the writer compares the wolf’s eye to?</a:t>
            </a:r>
            <a:endParaRPr sz="1400" b="0" i="0" u="none" strike="noStrike" cap="none">
              <a:solidFill>
                <a:schemeClr val="dk1"/>
              </a:solidFill>
              <a:latin typeface="Comic Sans MS"/>
              <a:ea typeface="Comic Sans MS"/>
              <a:cs typeface="Comic Sans MS"/>
              <a:sym typeface="Comic Sans MS"/>
            </a:endParaRPr>
          </a:p>
          <a:p>
            <a:pPr marL="457200" marR="0" lvl="0" indent="-228600" algn="l" rtl="0">
              <a:lnSpc>
                <a:spcPct val="115000"/>
              </a:lnSpc>
              <a:spcBef>
                <a:spcPts val="0"/>
              </a:spcBef>
              <a:spcAft>
                <a:spcPts val="0"/>
              </a:spcAft>
              <a:buClr>
                <a:srgbClr val="000000"/>
              </a:buClr>
              <a:buSzPts val="1400"/>
              <a:buFont typeface="Arial"/>
              <a:buNone/>
            </a:pPr>
            <a:r>
              <a:rPr lang="en-GB" sz="1400" b="0" i="0" u="none" strike="noStrike" cap="none">
                <a:solidFill>
                  <a:schemeClr val="dk1"/>
                </a:solidFill>
                <a:latin typeface="Comic Sans MS"/>
                <a:ea typeface="Comic Sans MS"/>
                <a:cs typeface="Comic Sans MS"/>
                <a:sym typeface="Comic Sans MS"/>
              </a:rPr>
              <a:t>2)</a:t>
            </a:r>
            <a:r>
              <a:rPr lang="en-GB" sz="900" b="0" i="0" u="none" strike="noStrike" cap="none">
                <a:solidFill>
                  <a:schemeClr val="dk1"/>
                </a:solidFill>
                <a:latin typeface="Times New Roman"/>
                <a:ea typeface="Times New Roman"/>
                <a:cs typeface="Times New Roman"/>
                <a:sym typeface="Times New Roman"/>
              </a:rPr>
              <a:t>   </a:t>
            </a:r>
            <a:r>
              <a:rPr lang="en-GB" sz="1400" b="0" i="0" u="none" strike="noStrike" cap="none">
                <a:solidFill>
                  <a:schemeClr val="dk1"/>
                </a:solidFill>
                <a:latin typeface="Comic Sans MS"/>
                <a:ea typeface="Comic Sans MS"/>
                <a:cs typeface="Comic Sans MS"/>
                <a:sym typeface="Comic Sans MS"/>
              </a:rPr>
              <a:t>How do you think the boy is feeling about the wolf?  Explain using evidence from the text.</a:t>
            </a: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400"/>
              <a:buFont typeface="Arial"/>
              <a:buNone/>
            </a:pP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400"/>
              <a:buFont typeface="Arial"/>
              <a:buNone/>
            </a:pP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120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329"/>
        <p:cNvGrpSpPr/>
        <p:nvPr/>
      </p:nvGrpSpPr>
      <p:grpSpPr>
        <a:xfrm>
          <a:off x="0" y="0"/>
          <a:ext cx="0" cy="0"/>
          <a:chOff x="0" y="0"/>
          <a:chExt cx="0" cy="0"/>
        </a:xfrm>
      </p:grpSpPr>
      <p:sp>
        <p:nvSpPr>
          <p:cNvPr id="330" name="Google Shape;330;p61"/>
          <p:cNvSpPr txBox="1"/>
          <p:nvPr/>
        </p:nvSpPr>
        <p:spPr>
          <a:xfrm>
            <a:off x="150550" y="62725"/>
            <a:ext cx="8681100" cy="7899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100"/>
              <a:buFont typeface="Arial"/>
              <a:buNone/>
            </a:pPr>
            <a:r>
              <a:rPr lang="en-GB" sz="2100" b="1" i="0" u="sng" strike="noStrike" cap="none">
                <a:solidFill>
                  <a:srgbClr val="000000"/>
                </a:solidFill>
                <a:latin typeface="Arial"/>
                <a:ea typeface="Arial"/>
                <a:cs typeface="Arial"/>
                <a:sym typeface="Arial"/>
              </a:rPr>
              <a:t>READING  - Eye of The Wolf - </a:t>
            </a:r>
            <a:r>
              <a:rPr lang="en-GB" sz="2100" b="1" u="sng">
                <a:solidFill>
                  <a:srgbClr val="FF0000"/>
                </a:solidFill>
              </a:rPr>
              <a:t>Answers</a:t>
            </a:r>
            <a:endParaRPr sz="1400" b="1" i="0" u="sng"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WALT: Make inferences using evidence from the text.</a:t>
            </a:r>
            <a:endParaRPr sz="1400" b="1" i="0" u="sng" strike="noStrike" cap="none">
              <a:solidFill>
                <a:srgbClr val="000000"/>
              </a:solidFill>
              <a:latin typeface="Arial"/>
              <a:ea typeface="Arial"/>
              <a:cs typeface="Arial"/>
              <a:sym typeface="Arial"/>
            </a:endParaRPr>
          </a:p>
        </p:txBody>
      </p:sp>
      <p:pic>
        <p:nvPicPr>
          <p:cNvPr id="331" name="Google Shape;331;p61"/>
          <p:cNvPicPr preferRelativeResize="0"/>
          <p:nvPr/>
        </p:nvPicPr>
        <p:blipFill rotWithShape="1">
          <a:blip r:embed="rId3">
            <a:alphaModFix/>
          </a:blip>
          <a:srcRect/>
          <a:stretch/>
        </p:blipFill>
        <p:spPr>
          <a:xfrm>
            <a:off x="6903250" y="62725"/>
            <a:ext cx="1120591" cy="789900"/>
          </a:xfrm>
          <a:prstGeom prst="rect">
            <a:avLst/>
          </a:prstGeom>
          <a:noFill/>
          <a:ln>
            <a:noFill/>
          </a:ln>
        </p:spPr>
      </p:pic>
      <p:sp>
        <p:nvSpPr>
          <p:cNvPr id="332" name="Google Shape;332;p61"/>
          <p:cNvSpPr txBox="1"/>
          <p:nvPr/>
        </p:nvSpPr>
        <p:spPr>
          <a:xfrm>
            <a:off x="150550" y="950425"/>
            <a:ext cx="8681100" cy="4109100"/>
          </a:xfrm>
          <a:prstGeom prst="rect">
            <a:avLst/>
          </a:prstGeom>
          <a:solidFill>
            <a:srgbClr val="FFF2CC"/>
          </a:solidFill>
          <a:ln>
            <a:noFill/>
          </a:ln>
        </p:spPr>
        <p:txBody>
          <a:bodyPr spcFirstLastPara="1" wrap="square" lIns="91425" tIns="91425" rIns="91425" bIns="91425" anchor="t" anchorCtr="0">
            <a:noAutofit/>
          </a:bodyPr>
          <a:lstStyle/>
          <a:p>
            <a:pPr marL="0" marR="0" lvl="0" indent="0" algn="l" rtl="0">
              <a:lnSpc>
                <a:spcPct val="115000"/>
              </a:lnSpc>
              <a:spcBef>
                <a:spcPts val="1200"/>
              </a:spcBef>
              <a:spcAft>
                <a:spcPts val="0"/>
              </a:spcAft>
              <a:buClr>
                <a:srgbClr val="000000"/>
              </a:buClr>
              <a:buSzPts val="1500"/>
              <a:buFont typeface="Arial"/>
              <a:buNone/>
            </a:pPr>
            <a:r>
              <a:rPr lang="en-GB" sz="1500" b="1" i="0" u="sng" strike="noStrike" cap="none">
                <a:solidFill>
                  <a:schemeClr val="dk1"/>
                </a:solidFill>
                <a:latin typeface="Comic Sans MS"/>
                <a:ea typeface="Comic Sans MS"/>
                <a:cs typeface="Comic Sans MS"/>
                <a:sym typeface="Comic Sans MS"/>
              </a:rPr>
              <a:t>“The eye of the wolf” by Daniel Pennac   </a:t>
            </a:r>
            <a:r>
              <a:rPr lang="en-GB" sz="1300" b="0" i="0" u="none" strike="noStrike" cap="none">
                <a:solidFill>
                  <a:schemeClr val="dk1"/>
                </a:solidFill>
                <a:latin typeface="Comic Sans MS"/>
                <a:ea typeface="Comic Sans MS"/>
                <a:cs typeface="Comic Sans MS"/>
                <a:sym typeface="Comic Sans MS"/>
              </a:rPr>
              <a:t>The wolf’s yellow eye is large and round, with a black pupil in the middle.  And it never blinks.  The boy could be watching a candle flame in the dark.  All he can see is the eye: the trees, the zoo and the enclosure have disappeared.  All that’s left is the eye of the wolf.  It grows fatter and rounder, </a:t>
            </a:r>
            <a:r>
              <a:rPr lang="en-GB" sz="1300" b="0" i="0" u="none" strike="noStrike" cap="none">
                <a:solidFill>
                  <a:srgbClr val="FF0000"/>
                </a:solidFill>
                <a:latin typeface="Comic Sans MS"/>
                <a:ea typeface="Comic Sans MS"/>
                <a:cs typeface="Comic Sans MS"/>
                <a:sym typeface="Comic Sans MS"/>
              </a:rPr>
              <a:t>like a harvest moon in an empty sky.</a:t>
            </a:r>
            <a:r>
              <a:rPr lang="en-GB" sz="1300" b="0" i="0" u="none" strike="noStrike" cap="none">
                <a:solidFill>
                  <a:schemeClr val="dk1"/>
                </a:solidFill>
                <a:latin typeface="Comic Sans MS"/>
                <a:ea typeface="Comic Sans MS"/>
                <a:cs typeface="Comic Sans MS"/>
                <a:sym typeface="Comic Sans MS"/>
              </a:rPr>
              <a:t>  The pupil in the middle grows darker and he can make out small, coloured flecks in the yellow brown iris – a speck of blue here, </a:t>
            </a:r>
            <a:r>
              <a:rPr lang="en-GB" sz="1300" b="0" i="0" u="none" strike="noStrike" cap="none">
                <a:solidFill>
                  <a:srgbClr val="FF0000"/>
                </a:solidFill>
                <a:latin typeface="Comic Sans MS"/>
                <a:ea typeface="Comic Sans MS"/>
                <a:cs typeface="Comic Sans MS"/>
                <a:sym typeface="Comic Sans MS"/>
              </a:rPr>
              <a:t>like frozen water below the sky;</a:t>
            </a:r>
            <a:r>
              <a:rPr lang="en-GB" sz="1300" b="0" i="0" u="none" strike="noStrike" cap="none">
                <a:solidFill>
                  <a:schemeClr val="dk1"/>
                </a:solidFill>
                <a:latin typeface="Comic Sans MS"/>
                <a:ea typeface="Comic Sans MS"/>
                <a:cs typeface="Comic Sans MS"/>
                <a:sym typeface="Comic Sans MS"/>
              </a:rPr>
              <a:t> a glimmer of gold there, shiny as straw.</a:t>
            </a: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chemeClr val="dk1"/>
              </a:buClr>
              <a:buSzPts val="1100"/>
              <a:buFont typeface="Arial"/>
              <a:buNone/>
            </a:pPr>
            <a:r>
              <a:rPr lang="en-GB" sz="1300" b="0" i="0" u="none" strike="noStrike" cap="none">
                <a:solidFill>
                  <a:schemeClr val="dk1"/>
                </a:solidFill>
                <a:latin typeface="Comic Sans MS"/>
                <a:ea typeface="Comic Sans MS"/>
                <a:cs typeface="Comic Sans MS"/>
                <a:sym typeface="Comic Sans MS"/>
              </a:rPr>
              <a:t>   	But what really matters is the pupil.  The black pupil.  </a:t>
            </a:r>
            <a:r>
              <a:rPr lang="en-GB" sz="1300" b="0" i="0" u="none" strike="noStrike" cap="none">
                <a:solidFill>
                  <a:srgbClr val="FF0000"/>
                </a:solidFill>
                <a:latin typeface="Comic Sans MS"/>
                <a:ea typeface="Comic Sans MS"/>
                <a:cs typeface="Comic Sans MS"/>
                <a:sym typeface="Comic Sans MS"/>
              </a:rPr>
              <a:t>You wanted to stare at me, it seems to be saying, so go ahead, stare at me!</a:t>
            </a:r>
            <a:r>
              <a:rPr lang="en-GB" sz="1300" b="0" i="0" u="none" strike="noStrike" cap="none">
                <a:solidFill>
                  <a:schemeClr val="dk1"/>
                </a:solidFill>
                <a:latin typeface="Comic Sans MS"/>
                <a:ea typeface="Comic Sans MS"/>
                <a:cs typeface="Comic Sans MS"/>
                <a:sym typeface="Comic Sans MS"/>
              </a:rPr>
              <a:t> It sparkles so brightly, it’s scary.  Like a flame.</a:t>
            </a: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chemeClr val="dk1"/>
              </a:buClr>
              <a:buSzPts val="1100"/>
              <a:buFont typeface="Arial"/>
              <a:buNone/>
            </a:pPr>
            <a:r>
              <a:rPr lang="en-GB" sz="1300" b="0" i="0" u="none" strike="noStrike" cap="none">
                <a:solidFill>
                  <a:schemeClr val="dk1"/>
                </a:solidFill>
                <a:latin typeface="Comic Sans MS"/>
                <a:ea typeface="Comic Sans MS"/>
                <a:cs typeface="Comic Sans MS"/>
                <a:sym typeface="Comic Sans MS"/>
              </a:rPr>
              <a:t>  	</a:t>
            </a:r>
            <a:r>
              <a:rPr lang="en-GB" sz="1300" b="0" i="0" u="none" strike="noStrike" cap="none">
                <a:solidFill>
                  <a:srgbClr val="FF0000"/>
                </a:solidFill>
                <a:latin typeface="Comic Sans MS"/>
                <a:ea typeface="Comic Sans MS"/>
                <a:cs typeface="Comic Sans MS"/>
                <a:sym typeface="Comic Sans MS"/>
              </a:rPr>
              <a:t>That’s what it is, thinks the boy, a </a:t>
            </a:r>
            <a:r>
              <a:rPr lang="en-GB" sz="1300" b="0" i="1" u="none" strike="noStrike" cap="none">
                <a:solidFill>
                  <a:srgbClr val="FF0000"/>
                </a:solidFill>
                <a:latin typeface="Comic Sans MS"/>
                <a:ea typeface="Comic Sans MS"/>
                <a:cs typeface="Comic Sans MS"/>
                <a:sym typeface="Comic Sans MS"/>
              </a:rPr>
              <a:t>black flame</a:t>
            </a:r>
            <a:r>
              <a:rPr lang="en-GB" sz="1300" b="0" i="0" u="none" strike="noStrike" cap="none">
                <a:solidFill>
                  <a:srgbClr val="FF0000"/>
                </a:solidFill>
                <a:latin typeface="Comic Sans MS"/>
                <a:ea typeface="Comic Sans MS"/>
                <a:cs typeface="Comic Sans MS"/>
                <a:sym typeface="Comic Sans MS"/>
              </a:rPr>
              <a:t>! Then he answers, “All right Black Flame, I’m staring at you and I’m not frightened.”</a:t>
            </a:r>
            <a:endParaRPr sz="1300" b="0" i="0" u="none" strike="noStrike" cap="none">
              <a:solidFill>
                <a:srgbClr val="FF0000"/>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chemeClr val="dk1"/>
              </a:buClr>
              <a:buSzPts val="1100"/>
              <a:buFont typeface="Arial"/>
              <a:buNone/>
            </a:pPr>
            <a:r>
              <a:rPr lang="en-GB" sz="1300" b="1" i="0" u="sng" strike="noStrike" cap="none">
                <a:solidFill>
                  <a:schemeClr val="dk1"/>
                </a:solidFill>
                <a:latin typeface="Comic Sans MS"/>
                <a:ea typeface="Comic Sans MS"/>
                <a:cs typeface="Comic Sans MS"/>
                <a:sym typeface="Comic Sans MS"/>
              </a:rPr>
              <a:t>Questions</a:t>
            </a:r>
            <a:endParaRPr sz="1300" b="1" i="0" u="sng" strike="noStrike" cap="none">
              <a:solidFill>
                <a:schemeClr val="dk1"/>
              </a:solidFill>
              <a:latin typeface="Comic Sans MS"/>
              <a:ea typeface="Comic Sans MS"/>
              <a:cs typeface="Comic Sans MS"/>
              <a:sym typeface="Comic Sans MS"/>
            </a:endParaRPr>
          </a:p>
          <a:p>
            <a:pPr marL="457200" marR="0" lvl="0" indent="-228600" algn="l" rtl="0">
              <a:lnSpc>
                <a:spcPct val="115000"/>
              </a:lnSpc>
              <a:spcBef>
                <a:spcPts val="0"/>
              </a:spcBef>
              <a:spcAft>
                <a:spcPts val="0"/>
              </a:spcAft>
              <a:buClr>
                <a:srgbClr val="000000"/>
              </a:buClr>
              <a:buSzPts val="1300"/>
              <a:buFont typeface="Arial"/>
              <a:buNone/>
            </a:pPr>
            <a:r>
              <a:rPr lang="en-GB" sz="1300" b="0" i="0" u="none" strike="noStrike" cap="none">
                <a:solidFill>
                  <a:schemeClr val="dk1"/>
                </a:solidFill>
                <a:latin typeface="Comic Sans MS"/>
                <a:ea typeface="Comic Sans MS"/>
                <a:cs typeface="Comic Sans MS"/>
                <a:sym typeface="Comic Sans MS"/>
              </a:rPr>
              <a:t>1)</a:t>
            </a:r>
            <a:r>
              <a:rPr lang="en-GB" sz="800" b="0" i="0" u="none" strike="noStrike" cap="none">
                <a:solidFill>
                  <a:schemeClr val="dk1"/>
                </a:solidFill>
                <a:latin typeface="Times New Roman"/>
                <a:ea typeface="Times New Roman"/>
                <a:cs typeface="Times New Roman"/>
                <a:sym typeface="Times New Roman"/>
              </a:rPr>
              <a:t>    </a:t>
            </a:r>
            <a:r>
              <a:rPr lang="en-GB" sz="1300" b="0" i="0" u="none" strike="noStrike" cap="none">
                <a:solidFill>
                  <a:schemeClr val="dk1"/>
                </a:solidFill>
                <a:latin typeface="Comic Sans MS"/>
                <a:ea typeface="Comic Sans MS"/>
                <a:cs typeface="Comic Sans MS"/>
                <a:sym typeface="Comic Sans MS"/>
              </a:rPr>
              <a:t>What are the two things the writer compares the wolf’s eye to?</a:t>
            </a:r>
            <a:endParaRPr sz="1300" b="0" i="0" u="none" strike="noStrike" cap="none">
              <a:solidFill>
                <a:schemeClr val="dk1"/>
              </a:solidFill>
              <a:latin typeface="Comic Sans MS"/>
              <a:ea typeface="Comic Sans MS"/>
              <a:cs typeface="Comic Sans MS"/>
              <a:sym typeface="Comic Sans MS"/>
            </a:endParaRPr>
          </a:p>
          <a:p>
            <a:pPr marL="457200" marR="0" lvl="0" indent="-228600" algn="l" rtl="0">
              <a:lnSpc>
                <a:spcPct val="115000"/>
              </a:lnSpc>
              <a:spcBef>
                <a:spcPts val="0"/>
              </a:spcBef>
              <a:spcAft>
                <a:spcPts val="0"/>
              </a:spcAft>
              <a:buClr>
                <a:schemeClr val="dk1"/>
              </a:buClr>
              <a:buSzPts val="1100"/>
              <a:buFont typeface="Arial"/>
              <a:buNone/>
            </a:pPr>
            <a:r>
              <a:rPr lang="en-GB" sz="1300" b="0" i="0" u="none" strike="noStrike" cap="none">
                <a:solidFill>
                  <a:srgbClr val="FF0000"/>
                </a:solidFill>
                <a:latin typeface="Comic Sans MS"/>
                <a:ea typeface="Comic Sans MS"/>
                <a:cs typeface="Comic Sans MS"/>
                <a:sym typeface="Comic Sans MS"/>
              </a:rPr>
              <a:t>A harvest moon in an empty sky and a frozen water below the sky</a:t>
            </a:r>
            <a:endParaRPr sz="1300" b="0" i="0" u="none" strike="noStrike" cap="none">
              <a:solidFill>
                <a:srgbClr val="FF0000"/>
              </a:solidFill>
              <a:latin typeface="Comic Sans MS"/>
              <a:ea typeface="Comic Sans MS"/>
              <a:cs typeface="Comic Sans MS"/>
              <a:sym typeface="Comic Sans MS"/>
            </a:endParaRPr>
          </a:p>
          <a:p>
            <a:pPr marL="457200" marR="0" lvl="0" indent="-228600" algn="l" rtl="0">
              <a:lnSpc>
                <a:spcPct val="115000"/>
              </a:lnSpc>
              <a:spcBef>
                <a:spcPts val="0"/>
              </a:spcBef>
              <a:spcAft>
                <a:spcPts val="0"/>
              </a:spcAft>
              <a:buClr>
                <a:srgbClr val="000000"/>
              </a:buClr>
              <a:buSzPts val="1300"/>
              <a:buFont typeface="Arial"/>
              <a:buNone/>
            </a:pPr>
            <a:r>
              <a:rPr lang="en-GB" sz="1300" b="0" i="0" u="none" strike="noStrike" cap="none">
                <a:solidFill>
                  <a:schemeClr val="dk1"/>
                </a:solidFill>
                <a:latin typeface="Comic Sans MS"/>
                <a:ea typeface="Comic Sans MS"/>
                <a:cs typeface="Comic Sans MS"/>
                <a:sym typeface="Comic Sans MS"/>
              </a:rPr>
              <a:t>2)</a:t>
            </a:r>
            <a:r>
              <a:rPr lang="en-GB" sz="800" b="0" i="0" u="none" strike="noStrike" cap="none">
                <a:solidFill>
                  <a:schemeClr val="dk1"/>
                </a:solidFill>
                <a:latin typeface="Times New Roman"/>
                <a:ea typeface="Times New Roman"/>
                <a:cs typeface="Times New Roman"/>
                <a:sym typeface="Times New Roman"/>
              </a:rPr>
              <a:t>   </a:t>
            </a:r>
            <a:r>
              <a:rPr lang="en-GB" sz="1300" b="0" i="0" u="none" strike="noStrike" cap="none">
                <a:solidFill>
                  <a:schemeClr val="dk1"/>
                </a:solidFill>
                <a:latin typeface="Comic Sans MS"/>
                <a:ea typeface="Comic Sans MS"/>
                <a:cs typeface="Comic Sans MS"/>
                <a:sym typeface="Comic Sans MS"/>
              </a:rPr>
              <a:t>How do you think the boy is feeling about the wolf?  Explain using evidence from the text.</a:t>
            </a:r>
            <a:endParaRPr sz="1300" b="0" i="0" u="none" strike="noStrike" cap="none">
              <a:solidFill>
                <a:schemeClr val="dk1"/>
              </a:solidFill>
              <a:latin typeface="Comic Sans MS"/>
              <a:ea typeface="Comic Sans MS"/>
              <a:cs typeface="Comic Sans MS"/>
              <a:sym typeface="Comic Sans MS"/>
            </a:endParaRPr>
          </a:p>
          <a:p>
            <a:pPr marL="457200" marR="0" lvl="0" indent="-228600" algn="l" rtl="0">
              <a:lnSpc>
                <a:spcPct val="115000"/>
              </a:lnSpc>
              <a:spcBef>
                <a:spcPts val="0"/>
              </a:spcBef>
              <a:spcAft>
                <a:spcPts val="0"/>
              </a:spcAft>
              <a:buClr>
                <a:schemeClr val="dk1"/>
              </a:buClr>
              <a:buSzPts val="1100"/>
              <a:buFont typeface="Arial"/>
              <a:buNone/>
            </a:pPr>
            <a:r>
              <a:rPr lang="en-GB" sz="1300" b="0" i="0" u="none" strike="noStrike" cap="none">
                <a:solidFill>
                  <a:srgbClr val="FF0000"/>
                </a:solidFill>
                <a:latin typeface="Comic Sans MS"/>
                <a:ea typeface="Comic Sans MS"/>
                <a:cs typeface="Comic Sans MS"/>
                <a:sym typeface="Comic Sans MS"/>
              </a:rPr>
              <a:t>The boy is not intimidated or scared.  He was challenging the wolf - I’m not frightened/go ahead st</a:t>
            </a:r>
            <a:r>
              <a:rPr lang="en-GB" sz="1300" b="0" i="0" u="none" strike="noStrike" cap="none">
                <a:solidFill>
                  <a:schemeClr val="dk1"/>
                </a:solidFill>
                <a:latin typeface="Comic Sans MS"/>
                <a:ea typeface="Comic Sans MS"/>
                <a:cs typeface="Comic Sans MS"/>
                <a:sym typeface="Comic Sans MS"/>
              </a:rPr>
              <a:t>are. </a:t>
            </a:r>
            <a:endParaRPr sz="13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400"/>
              <a:buFont typeface="Arial"/>
              <a:buNone/>
            </a:pPr>
            <a:endParaRPr sz="1400" b="0" i="0" u="none" strike="noStrike" cap="none">
              <a:solidFill>
                <a:schemeClr val="dk1"/>
              </a:solidFill>
              <a:latin typeface="Comic Sans MS"/>
              <a:ea typeface="Comic Sans MS"/>
              <a:cs typeface="Comic Sans MS"/>
              <a:sym typeface="Comic Sans MS"/>
            </a:endParaRPr>
          </a:p>
          <a:p>
            <a:pPr marL="0" marR="0" lvl="0" indent="0" algn="l" rtl="0">
              <a:lnSpc>
                <a:spcPct val="115000"/>
              </a:lnSpc>
              <a:spcBef>
                <a:spcPts val="1200"/>
              </a:spcBef>
              <a:spcAft>
                <a:spcPts val="0"/>
              </a:spcAft>
              <a:buClr>
                <a:srgbClr val="000000"/>
              </a:buClr>
              <a:buSzPts val="1200"/>
              <a:buFont typeface="Arial"/>
              <a:buNone/>
            </a:pPr>
            <a:r>
              <a:rPr lang="en-GB" sz="1200" b="0" i="0" u="none" strike="noStrike" cap="none">
                <a:solidFill>
                  <a:schemeClr val="dk1"/>
                </a:solidFill>
                <a:latin typeface="Comic Sans MS"/>
                <a:ea typeface="Comic Sans MS"/>
                <a:cs typeface="Comic Sans MS"/>
                <a:sym typeface="Comic Sans MS"/>
              </a:rPr>
              <a:t> </a:t>
            </a:r>
            <a:endParaRPr sz="12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120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1140</Words>
  <Application>Microsoft Office PowerPoint</Application>
  <PresentationFormat>On-screen Show (16:9)</PresentationFormat>
  <Paragraphs>153</Paragraphs>
  <Slides>21</Slides>
  <Notes>21</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21</vt:i4>
      </vt:variant>
    </vt:vector>
  </HeadingPairs>
  <TitlesOfParts>
    <vt:vector size="33" baseType="lpstr">
      <vt:lpstr>Amatic SC</vt:lpstr>
      <vt:lpstr>Times New Roman</vt:lpstr>
      <vt:lpstr>NTR</vt:lpstr>
      <vt:lpstr>Arial</vt:lpstr>
      <vt:lpstr>Comic Sans MS</vt:lpstr>
      <vt:lpstr>Cedarville Cursive</vt:lpstr>
      <vt:lpstr>Calibri</vt:lpstr>
      <vt:lpstr>Source Code Pro</vt:lpstr>
      <vt:lpstr>Simple Light</vt:lpstr>
      <vt:lpstr>2_Office Theme</vt:lpstr>
      <vt:lpstr>Beach Day</vt:lpstr>
      <vt:lpstr>Simple Light</vt:lpstr>
      <vt:lpstr>Good MoRning Year 6!</vt:lpstr>
      <vt:lpstr>This week’s theme is</vt:lpstr>
      <vt:lpstr>PowerPoint Presentation</vt:lpstr>
      <vt:lpstr>PowerPoint Presentation</vt:lpstr>
      <vt:lpstr>Daily Worship  </vt:lpstr>
      <vt:lpstr>Daily Worship  </vt:lpstr>
      <vt:lpstr>Daily Worship  </vt:lpstr>
      <vt:lpstr>Daily Worship  </vt:lpstr>
      <vt:lpstr>Daily Worship  </vt:lpstr>
      <vt:lpstr>Daily Worship  </vt:lpstr>
      <vt:lpstr>PowerPoint Presentation</vt:lpstr>
      <vt:lpstr>Continue your plan and budget from yesterday’s lesson - remember it must be in budget!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 Year 6!</dc:title>
  <cp:lastModifiedBy>Wyer J</cp:lastModifiedBy>
  <cp:revision>2</cp:revision>
  <dcterms:modified xsi:type="dcterms:W3CDTF">2020-05-29T06:32:45Z</dcterms:modified>
</cp:coreProperties>
</file>