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76"/>
  </p:notesMasterIdLst>
  <p:sldIdLst>
    <p:sldId id="256" r:id="rId2"/>
    <p:sldId id="344" r:id="rId3"/>
    <p:sldId id="345" r:id="rId4"/>
    <p:sldId id="352" r:id="rId5"/>
    <p:sldId id="353" r:id="rId6"/>
    <p:sldId id="354" r:id="rId7"/>
    <p:sldId id="355" r:id="rId8"/>
    <p:sldId id="356" r:id="rId9"/>
    <p:sldId id="357" r:id="rId10"/>
    <p:sldId id="358" r:id="rId11"/>
    <p:sldId id="359" r:id="rId12"/>
    <p:sldId id="360" r:id="rId13"/>
    <p:sldId id="361" r:id="rId14"/>
    <p:sldId id="362" r:id="rId15"/>
    <p:sldId id="351" r:id="rId16"/>
    <p:sldId id="363" r:id="rId17"/>
    <p:sldId id="364" r:id="rId18"/>
    <p:sldId id="365" r:id="rId19"/>
    <p:sldId id="366" r:id="rId20"/>
    <p:sldId id="367" r:id="rId21"/>
    <p:sldId id="368" r:id="rId22"/>
    <p:sldId id="369" r:id="rId23"/>
    <p:sldId id="370" r:id="rId24"/>
    <p:sldId id="371" r:id="rId25"/>
    <p:sldId id="372" r:id="rId26"/>
    <p:sldId id="373" r:id="rId27"/>
    <p:sldId id="349" r:id="rId28"/>
    <p:sldId id="374" r:id="rId29"/>
    <p:sldId id="375" r:id="rId30"/>
    <p:sldId id="376" r:id="rId31"/>
    <p:sldId id="377" r:id="rId32"/>
    <p:sldId id="378" r:id="rId33"/>
    <p:sldId id="379" r:id="rId34"/>
    <p:sldId id="380" r:id="rId35"/>
    <p:sldId id="381" r:id="rId36"/>
    <p:sldId id="382" r:id="rId37"/>
    <p:sldId id="383" r:id="rId38"/>
    <p:sldId id="350" r:id="rId39"/>
    <p:sldId id="384" r:id="rId40"/>
    <p:sldId id="385" r:id="rId41"/>
    <p:sldId id="386" r:id="rId42"/>
    <p:sldId id="387" r:id="rId43"/>
    <p:sldId id="390" r:id="rId44"/>
    <p:sldId id="391" r:id="rId45"/>
    <p:sldId id="388" r:id="rId46"/>
    <p:sldId id="392" r:id="rId47"/>
    <p:sldId id="389" r:id="rId48"/>
    <p:sldId id="393" r:id="rId49"/>
    <p:sldId id="394" r:id="rId50"/>
    <p:sldId id="348" r:id="rId51"/>
    <p:sldId id="395" r:id="rId52"/>
    <p:sldId id="396" r:id="rId53"/>
    <p:sldId id="397" r:id="rId54"/>
    <p:sldId id="398" r:id="rId55"/>
    <p:sldId id="399" r:id="rId56"/>
    <p:sldId id="400" r:id="rId57"/>
    <p:sldId id="401" r:id="rId58"/>
    <p:sldId id="402" r:id="rId59"/>
    <p:sldId id="403" r:id="rId60"/>
    <p:sldId id="404" r:id="rId61"/>
    <p:sldId id="405" r:id="rId62"/>
    <p:sldId id="347" r:id="rId63"/>
    <p:sldId id="406" r:id="rId64"/>
    <p:sldId id="407" r:id="rId65"/>
    <p:sldId id="408" r:id="rId66"/>
    <p:sldId id="409" r:id="rId67"/>
    <p:sldId id="410" r:id="rId68"/>
    <p:sldId id="411" r:id="rId69"/>
    <p:sldId id="412" r:id="rId70"/>
    <p:sldId id="413" r:id="rId71"/>
    <p:sldId id="414" r:id="rId72"/>
    <p:sldId id="415" r:id="rId73"/>
    <p:sldId id="416" r:id="rId74"/>
    <p:sldId id="417" r:id="rId7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77" roundtripDataSignature="AMtx7mjnOmdMN4uOkRBtjO6qSpLBgCBAm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24" autoAdjust="0"/>
    <p:restoredTop sz="94660"/>
  </p:normalViewPr>
  <p:slideViewPr>
    <p:cSldViewPr snapToGrid="0">
      <p:cViewPr varScale="1">
        <p:scale>
          <a:sx n="65" d="100"/>
          <a:sy n="65" d="100"/>
        </p:scale>
        <p:origin x="90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customschemas.google.com/relationships/presentationmetadata" Target="meta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767297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524284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475440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609215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039737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95013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859431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725127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355525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730346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48956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758632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515587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386769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61246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812806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569149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050527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640599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483413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217065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7590729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541469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5599026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8992104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9409448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8227161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1103198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3302971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1657032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4602755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1314852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3607505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40843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7669290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5810385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9140593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8270253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9924825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5692051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6203994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1227613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2371257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5619535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9886808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5053967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79758269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8471862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06858362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20339588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4594616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32696051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54730769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62062960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12722560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81536863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17858302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6133658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80559721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73095244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8363919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5536320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5825877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25724174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51715415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81856311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47957100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97688454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51206561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21834645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42022114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39469970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91301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6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8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8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9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40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0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40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40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40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4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4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5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4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6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6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931651" y="1303080"/>
            <a:ext cx="10720022" cy="2160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rPr lang="en-GB" sz="88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Tricky Words</a:t>
            </a:r>
            <a:br>
              <a:rPr lang="en-GB" sz="88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8800" u="sng" dirty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R</a:t>
            </a:r>
            <a:r>
              <a:rPr lang="en-GB" sz="88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ecap</a:t>
            </a:r>
            <a:r>
              <a:rPr lang="en-GB" sz="8800" u="sng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 </a:t>
            </a:r>
            <a:endParaRPr sz="7200" dirty="0"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1577" y="3743367"/>
            <a:ext cx="4486275" cy="2809875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1528738" y="4494540"/>
            <a:ext cx="9144000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rPr lang="en-GB" u="sng" dirty="0" smtClean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Tricky Word Flashcards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/>
            </a:r>
            <a:b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/>
            </a:r>
            <a:b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b="1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Go through the slides one by one asking your child to say </a:t>
            </a:r>
            <a:r>
              <a:rPr lang="en-GB" b="1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the tricky word.</a:t>
            </a:r>
            <a:r>
              <a:rPr lang="en-GB" b="1" dirty="0" smtClean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 </a:t>
            </a:r>
            <a:endParaRPr b="1" dirty="0">
              <a:solidFill>
                <a:srgbClr val="FF0000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977190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581198" y="589936"/>
            <a:ext cx="9627575" cy="5858842"/>
            <a:chOff x="0" y="0"/>
            <a:chExt cx="3657600" cy="320865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43" t="6330" r="4273" b="6722"/>
            <a:stretch/>
          </p:blipFill>
          <p:spPr bwMode="auto">
            <a:xfrm>
              <a:off x="0" y="0"/>
              <a:ext cx="3657600" cy="320865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6" name="Text Box 2"/>
            <p:cNvSpPr txBox="1"/>
            <p:nvPr/>
          </p:nvSpPr>
          <p:spPr>
            <a:xfrm>
              <a:off x="914400" y="1186248"/>
              <a:ext cx="1927654" cy="1086914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884528" y="2975624"/>
            <a:ext cx="1281120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8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I</a:t>
            </a:r>
            <a:endParaRPr lang="en-GB" sz="138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53850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581198" y="589936"/>
            <a:ext cx="9627575" cy="5858842"/>
            <a:chOff x="0" y="0"/>
            <a:chExt cx="3657600" cy="320865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43" t="6330" r="4273" b="6722"/>
            <a:stretch/>
          </p:blipFill>
          <p:spPr bwMode="auto">
            <a:xfrm>
              <a:off x="0" y="0"/>
              <a:ext cx="3657600" cy="320865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6" name="Text Box 2"/>
            <p:cNvSpPr txBox="1"/>
            <p:nvPr/>
          </p:nvSpPr>
          <p:spPr>
            <a:xfrm>
              <a:off x="914400" y="1186248"/>
              <a:ext cx="1927654" cy="1086914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4925883" y="2901882"/>
            <a:ext cx="3639138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8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the</a:t>
            </a:r>
            <a:endParaRPr lang="en-GB" sz="138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87642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581198" y="589936"/>
            <a:ext cx="9627575" cy="5858842"/>
            <a:chOff x="0" y="0"/>
            <a:chExt cx="3657600" cy="320865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43" t="6330" r="4273" b="6722"/>
            <a:stretch/>
          </p:blipFill>
          <p:spPr bwMode="auto">
            <a:xfrm>
              <a:off x="0" y="0"/>
              <a:ext cx="3657600" cy="320865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6" name="Text Box 2"/>
            <p:cNvSpPr txBox="1"/>
            <p:nvPr/>
          </p:nvSpPr>
          <p:spPr>
            <a:xfrm>
              <a:off x="914400" y="1186248"/>
              <a:ext cx="1927654" cy="1086914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663302" y="2960876"/>
            <a:ext cx="2137124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8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to</a:t>
            </a:r>
            <a:endParaRPr lang="en-GB" sz="138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5069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581198" y="589936"/>
            <a:ext cx="9627575" cy="5858842"/>
            <a:chOff x="0" y="0"/>
            <a:chExt cx="3657600" cy="320865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43" t="6330" r="4273" b="6722"/>
            <a:stretch/>
          </p:blipFill>
          <p:spPr bwMode="auto">
            <a:xfrm>
              <a:off x="0" y="0"/>
              <a:ext cx="3657600" cy="320865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6" name="Text Box 2"/>
            <p:cNvSpPr txBox="1"/>
            <p:nvPr/>
          </p:nvSpPr>
          <p:spPr>
            <a:xfrm>
              <a:off x="914400" y="1186248"/>
              <a:ext cx="1927654" cy="1086914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160772" y="2975624"/>
            <a:ext cx="2728632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8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do</a:t>
            </a:r>
            <a:endParaRPr lang="en-GB" sz="138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7470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654940" y="707923"/>
            <a:ext cx="9627575" cy="5858842"/>
            <a:chOff x="0" y="0"/>
            <a:chExt cx="3657600" cy="320865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43" t="6330" r="4273" b="6722"/>
            <a:stretch/>
          </p:blipFill>
          <p:spPr bwMode="auto">
            <a:xfrm>
              <a:off x="0" y="0"/>
              <a:ext cx="3657600" cy="320865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6" name="Text Box 2"/>
            <p:cNvSpPr txBox="1"/>
            <p:nvPr/>
          </p:nvSpPr>
          <p:spPr>
            <a:xfrm>
              <a:off x="914400" y="1186248"/>
              <a:ext cx="1927654" cy="1086914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4778400" y="2873952"/>
            <a:ext cx="4084773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8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was</a:t>
            </a:r>
            <a:endParaRPr lang="en-GB" sz="138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44371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654940" y="707923"/>
            <a:ext cx="9627575" cy="5858842"/>
            <a:chOff x="0" y="0"/>
            <a:chExt cx="3657600" cy="320865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43" t="6330" r="4273" b="6722"/>
            <a:stretch/>
          </p:blipFill>
          <p:spPr bwMode="auto">
            <a:xfrm>
              <a:off x="0" y="0"/>
              <a:ext cx="3657600" cy="320865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6" name="Text Box 2"/>
            <p:cNvSpPr txBox="1"/>
            <p:nvPr/>
          </p:nvSpPr>
          <p:spPr>
            <a:xfrm>
              <a:off x="914400" y="1186248"/>
              <a:ext cx="1927654" cy="1086914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5054176" y="2886717"/>
            <a:ext cx="3089307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8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all</a:t>
            </a:r>
            <a:endParaRPr lang="en-GB" sz="138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5306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654940" y="707923"/>
            <a:ext cx="9627575" cy="5858842"/>
            <a:chOff x="0" y="0"/>
            <a:chExt cx="3657600" cy="320865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43" t="6330" r="4273" b="6722"/>
            <a:stretch/>
          </p:blipFill>
          <p:spPr bwMode="auto">
            <a:xfrm>
              <a:off x="0" y="0"/>
              <a:ext cx="3657600" cy="320865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6" name="Text Box 2"/>
            <p:cNvSpPr txBox="1"/>
            <p:nvPr/>
          </p:nvSpPr>
          <p:spPr>
            <a:xfrm>
              <a:off x="914400" y="1186248"/>
              <a:ext cx="1927654" cy="1086914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4778400" y="2873952"/>
            <a:ext cx="3664786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8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are</a:t>
            </a:r>
            <a:endParaRPr lang="en-GB" sz="138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85151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654940" y="707923"/>
            <a:ext cx="9627575" cy="5858842"/>
            <a:chOff x="0" y="0"/>
            <a:chExt cx="3657600" cy="320865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43" t="6330" r="4273" b="6722"/>
            <a:stretch/>
          </p:blipFill>
          <p:spPr bwMode="auto">
            <a:xfrm>
              <a:off x="0" y="0"/>
              <a:ext cx="3657600" cy="320865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6" name="Text Box 2"/>
            <p:cNvSpPr txBox="1"/>
            <p:nvPr/>
          </p:nvSpPr>
          <p:spPr>
            <a:xfrm>
              <a:off x="914400" y="1186248"/>
              <a:ext cx="1927654" cy="1086914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5193637" y="2873952"/>
            <a:ext cx="2810385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8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he</a:t>
            </a:r>
            <a:endParaRPr lang="en-GB" sz="138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47223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654940" y="707923"/>
            <a:ext cx="9627575" cy="5858842"/>
            <a:chOff x="0" y="0"/>
            <a:chExt cx="3657600" cy="320865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43" t="6330" r="4273" b="6722"/>
            <a:stretch/>
          </p:blipFill>
          <p:spPr bwMode="auto">
            <a:xfrm>
              <a:off x="0" y="0"/>
              <a:ext cx="3657600" cy="320865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6" name="Text Box 2"/>
            <p:cNvSpPr txBox="1"/>
            <p:nvPr/>
          </p:nvSpPr>
          <p:spPr>
            <a:xfrm>
              <a:off x="914400" y="1186248"/>
              <a:ext cx="1927654" cy="1086914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4810179" y="2873952"/>
            <a:ext cx="3793026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8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she</a:t>
            </a:r>
            <a:endParaRPr lang="en-GB" sz="138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37135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654940" y="707923"/>
            <a:ext cx="9627575" cy="5858842"/>
            <a:chOff x="0" y="0"/>
            <a:chExt cx="3657600" cy="320865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43" t="6330" r="4273" b="6722"/>
            <a:stretch/>
          </p:blipFill>
          <p:spPr bwMode="auto">
            <a:xfrm>
              <a:off x="0" y="0"/>
              <a:ext cx="3657600" cy="320865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6" name="Text Box 2"/>
            <p:cNvSpPr txBox="1"/>
            <p:nvPr/>
          </p:nvSpPr>
          <p:spPr>
            <a:xfrm>
              <a:off x="914400" y="1186248"/>
              <a:ext cx="1927654" cy="1086914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4960400" y="2873952"/>
            <a:ext cx="3276859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800" dirty="0">
                <a:solidFill>
                  <a:schemeClr val="tx1"/>
                </a:solidFill>
                <a:latin typeface="CCW Precursive 1" panose="03050602040000000000" pitchFamily="66" charset="0"/>
              </a:rPr>
              <a:t>m</a:t>
            </a:r>
            <a:r>
              <a:rPr lang="en-GB" sz="138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e</a:t>
            </a:r>
            <a:endParaRPr lang="en-GB" sz="138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30708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654940" y="707923"/>
            <a:ext cx="9627575" cy="5858842"/>
            <a:chOff x="0" y="0"/>
            <a:chExt cx="3657600" cy="320865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43" t="6330" r="4273" b="6722"/>
            <a:stretch/>
          </p:blipFill>
          <p:spPr bwMode="auto">
            <a:xfrm>
              <a:off x="0" y="0"/>
              <a:ext cx="3657600" cy="320865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6" name="Text Box 2"/>
            <p:cNvSpPr txBox="1"/>
            <p:nvPr/>
          </p:nvSpPr>
          <p:spPr>
            <a:xfrm>
              <a:off x="914400" y="1186248"/>
              <a:ext cx="1927654" cy="1086914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4960400" y="2873952"/>
            <a:ext cx="2513830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8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be</a:t>
            </a:r>
            <a:endParaRPr lang="en-GB" sz="138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9799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654940" y="707923"/>
            <a:ext cx="9627575" cy="5858842"/>
            <a:chOff x="0" y="0"/>
            <a:chExt cx="3657600" cy="320865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43" t="6330" r="4273" b="6722"/>
            <a:stretch/>
          </p:blipFill>
          <p:spPr bwMode="auto">
            <a:xfrm>
              <a:off x="0" y="0"/>
              <a:ext cx="3657600" cy="320865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6" name="Text Box 2"/>
            <p:cNvSpPr txBox="1"/>
            <p:nvPr/>
          </p:nvSpPr>
          <p:spPr>
            <a:xfrm>
              <a:off x="914400" y="1186248"/>
              <a:ext cx="1927654" cy="1086914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4960400" y="2873952"/>
            <a:ext cx="2866490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8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we</a:t>
            </a:r>
            <a:endParaRPr lang="en-GB" sz="138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6625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84556" y="617851"/>
            <a:ext cx="8930936" cy="6002833"/>
            <a:chOff x="0" y="0"/>
            <a:chExt cx="3192145" cy="275526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91" t="5753" r="7821" b="14178"/>
            <a:stretch/>
          </p:blipFill>
          <p:spPr bwMode="auto">
            <a:xfrm>
              <a:off x="0" y="0"/>
              <a:ext cx="3192145" cy="27552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9" name="Rectangle 8"/>
            <p:cNvSpPr/>
            <p:nvPr/>
          </p:nvSpPr>
          <p:spPr>
            <a:xfrm>
              <a:off x="812800" y="10595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058596" y="2926253"/>
            <a:ext cx="4750018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8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said</a:t>
            </a:r>
            <a:endParaRPr lang="en-GB" sz="138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8131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84556" y="617851"/>
            <a:ext cx="8930936" cy="6002833"/>
            <a:chOff x="0" y="0"/>
            <a:chExt cx="3192145" cy="275526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91" t="5753" r="7821" b="14178"/>
            <a:stretch/>
          </p:blipFill>
          <p:spPr bwMode="auto">
            <a:xfrm>
              <a:off x="0" y="0"/>
              <a:ext cx="3192145" cy="27552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9" name="Rectangle 8"/>
            <p:cNvSpPr/>
            <p:nvPr/>
          </p:nvSpPr>
          <p:spPr>
            <a:xfrm>
              <a:off x="812800" y="10595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714805" y="2823014"/>
            <a:ext cx="3270447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8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my</a:t>
            </a:r>
            <a:endParaRPr lang="en-GB" sz="138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5623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84556" y="617851"/>
            <a:ext cx="8930936" cy="6002833"/>
            <a:chOff x="0" y="0"/>
            <a:chExt cx="3192145" cy="275526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91" t="5753" r="7821" b="14178"/>
            <a:stretch/>
          </p:blipFill>
          <p:spPr bwMode="auto">
            <a:xfrm>
              <a:off x="0" y="0"/>
              <a:ext cx="3192145" cy="27552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9" name="Rectangle 8"/>
            <p:cNvSpPr/>
            <p:nvPr/>
          </p:nvSpPr>
          <p:spPr>
            <a:xfrm>
              <a:off x="812800" y="10595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058596" y="2808266"/>
            <a:ext cx="4820550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8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they</a:t>
            </a:r>
            <a:endParaRPr lang="en-GB" sz="138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2304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84556" y="617851"/>
            <a:ext cx="8930936" cy="6002833"/>
            <a:chOff x="0" y="0"/>
            <a:chExt cx="3192145" cy="275526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91" t="5753" r="7821" b="14178"/>
            <a:stretch/>
          </p:blipFill>
          <p:spPr bwMode="auto">
            <a:xfrm>
              <a:off x="0" y="0"/>
              <a:ext cx="3192145" cy="27552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9" name="Rectangle 8"/>
            <p:cNvSpPr/>
            <p:nvPr/>
          </p:nvSpPr>
          <p:spPr>
            <a:xfrm>
              <a:off x="812800" y="10595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058596" y="2808266"/>
            <a:ext cx="4515980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some</a:t>
            </a:r>
            <a:endParaRPr lang="en-GB" sz="115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6245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84556" y="617851"/>
            <a:ext cx="8930936" cy="6002833"/>
            <a:chOff x="0" y="0"/>
            <a:chExt cx="3192145" cy="275526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91" t="5753" r="7821" b="14178"/>
            <a:stretch/>
          </p:blipFill>
          <p:spPr bwMode="auto">
            <a:xfrm>
              <a:off x="0" y="0"/>
              <a:ext cx="3192145" cy="27552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9" name="Rectangle 8"/>
            <p:cNvSpPr/>
            <p:nvPr/>
          </p:nvSpPr>
          <p:spPr>
            <a:xfrm>
              <a:off x="812800" y="10595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058596" y="2808266"/>
            <a:ext cx="4661854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dirty="0">
                <a:solidFill>
                  <a:schemeClr val="tx1"/>
                </a:solidFill>
                <a:latin typeface="CCW Precursive 1" panose="03050602040000000000" pitchFamily="66" charset="0"/>
              </a:rPr>
              <a:t>c</a:t>
            </a:r>
            <a:r>
              <a:rPr lang="en-GB" sz="115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ome</a:t>
            </a:r>
            <a:endParaRPr lang="en-GB" sz="115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6498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56728" y="632599"/>
            <a:ext cx="8930936" cy="6002833"/>
            <a:chOff x="0" y="0"/>
            <a:chExt cx="3192145" cy="275526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91" t="5753" r="7821" b="14178"/>
            <a:stretch/>
          </p:blipFill>
          <p:spPr bwMode="auto">
            <a:xfrm>
              <a:off x="0" y="0"/>
              <a:ext cx="3192145" cy="27552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9" name="Rectangle 8"/>
            <p:cNvSpPr/>
            <p:nvPr/>
          </p:nvSpPr>
          <p:spPr>
            <a:xfrm>
              <a:off x="812800" y="10595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5253215" y="2849782"/>
            <a:ext cx="2300630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no</a:t>
            </a:r>
            <a:endParaRPr lang="en-GB" sz="115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73438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56728" y="632599"/>
            <a:ext cx="8930936" cy="6002833"/>
            <a:chOff x="0" y="0"/>
            <a:chExt cx="3192145" cy="275526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91" t="5753" r="7821" b="14178"/>
            <a:stretch/>
          </p:blipFill>
          <p:spPr bwMode="auto">
            <a:xfrm>
              <a:off x="0" y="0"/>
              <a:ext cx="3192145" cy="27552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9" name="Rectangle 8"/>
            <p:cNvSpPr/>
            <p:nvPr/>
          </p:nvSpPr>
          <p:spPr>
            <a:xfrm>
              <a:off x="812800" y="10595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5253215" y="2849782"/>
            <a:ext cx="193995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so</a:t>
            </a:r>
            <a:endParaRPr lang="en-GB" sz="115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6943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56728" y="632599"/>
            <a:ext cx="8930936" cy="6002833"/>
            <a:chOff x="0" y="0"/>
            <a:chExt cx="3192145" cy="275526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91" t="5753" r="7821" b="14178"/>
            <a:stretch/>
          </p:blipFill>
          <p:spPr bwMode="auto">
            <a:xfrm>
              <a:off x="0" y="0"/>
              <a:ext cx="3192145" cy="27552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9" name="Rectangle 8"/>
            <p:cNvSpPr/>
            <p:nvPr/>
          </p:nvSpPr>
          <p:spPr>
            <a:xfrm>
              <a:off x="812800" y="10595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5253215" y="2849782"/>
            <a:ext cx="213872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dirty="0">
                <a:solidFill>
                  <a:schemeClr val="tx1"/>
                </a:solidFill>
                <a:latin typeface="CCW Precursive 1" panose="03050602040000000000" pitchFamily="66" charset="0"/>
              </a:rPr>
              <a:t>g</a:t>
            </a:r>
            <a:r>
              <a:rPr lang="en-GB" sz="115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o</a:t>
            </a:r>
            <a:endParaRPr lang="en-GB" sz="115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7921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56728" y="632599"/>
            <a:ext cx="8930936" cy="6002833"/>
            <a:chOff x="0" y="0"/>
            <a:chExt cx="3192145" cy="275526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91" t="5753" r="7821" b="14178"/>
            <a:stretch/>
          </p:blipFill>
          <p:spPr bwMode="auto">
            <a:xfrm>
              <a:off x="0" y="0"/>
              <a:ext cx="3192145" cy="27552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9" name="Rectangle 8"/>
            <p:cNvSpPr/>
            <p:nvPr/>
          </p:nvSpPr>
          <p:spPr>
            <a:xfrm>
              <a:off x="812800" y="10595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480185" y="3041585"/>
            <a:ext cx="401744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there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1601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56728" y="632599"/>
            <a:ext cx="8930936" cy="6002833"/>
            <a:chOff x="0" y="0"/>
            <a:chExt cx="3192145" cy="275526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91" t="5753" r="7821" b="14178"/>
            <a:stretch/>
          </p:blipFill>
          <p:spPr bwMode="auto">
            <a:xfrm>
              <a:off x="0" y="0"/>
              <a:ext cx="3192145" cy="27552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9" name="Rectangle 8"/>
            <p:cNvSpPr/>
            <p:nvPr/>
          </p:nvSpPr>
          <p:spPr>
            <a:xfrm>
              <a:off x="812800" y="10595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480185" y="3041585"/>
            <a:ext cx="344036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here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34393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56728" y="632599"/>
            <a:ext cx="8930936" cy="6002833"/>
            <a:chOff x="0" y="0"/>
            <a:chExt cx="3192145" cy="275526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91" t="5753" r="7821" b="14178"/>
            <a:stretch/>
          </p:blipFill>
          <p:spPr bwMode="auto">
            <a:xfrm>
              <a:off x="0" y="0"/>
              <a:ext cx="3192145" cy="27552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9" name="Rectangle 8"/>
            <p:cNvSpPr/>
            <p:nvPr/>
          </p:nvSpPr>
          <p:spPr>
            <a:xfrm>
              <a:off x="812800" y="10595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5143862" y="3041585"/>
            <a:ext cx="275748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you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07066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56728" y="632599"/>
            <a:ext cx="8930936" cy="6002833"/>
            <a:chOff x="0" y="0"/>
            <a:chExt cx="3192145" cy="275526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91" t="5753" r="7821" b="14178"/>
            <a:stretch/>
          </p:blipFill>
          <p:spPr bwMode="auto">
            <a:xfrm>
              <a:off x="0" y="0"/>
              <a:ext cx="3192145" cy="27552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9" name="Rectangle 8"/>
            <p:cNvSpPr/>
            <p:nvPr/>
          </p:nvSpPr>
          <p:spPr>
            <a:xfrm>
              <a:off x="812800" y="10595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893139" y="3041585"/>
            <a:ext cx="336181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your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01122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67369" y="921200"/>
            <a:ext cx="10013358" cy="5361613"/>
            <a:chOff x="0" y="0"/>
            <a:chExt cx="2553970" cy="1637665"/>
          </a:xfrm>
        </p:grpSpPr>
        <p:pic>
          <p:nvPicPr>
            <p:cNvPr id="8" name="Picture 7" descr="Image result for green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553970" cy="16376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53"/>
            <p:cNvSpPr txBox="1"/>
            <p:nvPr/>
          </p:nvSpPr>
          <p:spPr>
            <a:xfrm>
              <a:off x="682171" y="580572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790528" y="2821956"/>
            <a:ext cx="347883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were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0208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67369" y="921200"/>
            <a:ext cx="10013358" cy="5361613"/>
            <a:chOff x="0" y="0"/>
            <a:chExt cx="2553970" cy="1637665"/>
          </a:xfrm>
        </p:grpSpPr>
        <p:pic>
          <p:nvPicPr>
            <p:cNvPr id="8" name="Picture 7" descr="Image result for green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553970" cy="16376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53"/>
            <p:cNvSpPr txBox="1"/>
            <p:nvPr/>
          </p:nvSpPr>
          <p:spPr>
            <a:xfrm>
              <a:off x="682171" y="580572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5203483" y="2821956"/>
            <a:ext cx="300595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who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5624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67369" y="921200"/>
            <a:ext cx="10013358" cy="5361613"/>
            <a:chOff x="0" y="0"/>
            <a:chExt cx="2553970" cy="1637665"/>
          </a:xfrm>
        </p:grpSpPr>
        <p:pic>
          <p:nvPicPr>
            <p:cNvPr id="8" name="Picture 7" descr="Image result for green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553970" cy="16376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53"/>
            <p:cNvSpPr txBox="1"/>
            <p:nvPr/>
          </p:nvSpPr>
          <p:spPr>
            <a:xfrm>
              <a:off x="682171" y="580572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5051034" y="3054746"/>
            <a:ext cx="304602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why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7035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67369" y="921200"/>
            <a:ext cx="10013358" cy="5361613"/>
            <a:chOff x="0" y="0"/>
            <a:chExt cx="2553970" cy="1637665"/>
          </a:xfrm>
        </p:grpSpPr>
        <p:pic>
          <p:nvPicPr>
            <p:cNvPr id="8" name="Picture 7" descr="Image result for green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553970" cy="16376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53"/>
            <p:cNvSpPr txBox="1"/>
            <p:nvPr/>
          </p:nvSpPr>
          <p:spPr>
            <a:xfrm>
              <a:off x="682171" y="580572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334492" y="3054746"/>
            <a:ext cx="447911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where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5144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67369" y="921200"/>
            <a:ext cx="10013358" cy="5361613"/>
            <a:chOff x="0" y="0"/>
            <a:chExt cx="2553970" cy="1637665"/>
          </a:xfrm>
        </p:grpSpPr>
        <p:pic>
          <p:nvPicPr>
            <p:cNvPr id="8" name="Picture 7" descr="Image result for green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553970" cy="16376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53"/>
            <p:cNvSpPr txBox="1"/>
            <p:nvPr/>
          </p:nvSpPr>
          <p:spPr>
            <a:xfrm>
              <a:off x="682171" y="580572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685550" y="3054746"/>
            <a:ext cx="37769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want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2744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67369" y="921200"/>
            <a:ext cx="10013358" cy="5361613"/>
            <a:chOff x="0" y="0"/>
            <a:chExt cx="2553970" cy="1637665"/>
          </a:xfrm>
        </p:grpSpPr>
        <p:pic>
          <p:nvPicPr>
            <p:cNvPr id="8" name="Picture 7" descr="Image result for green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553970" cy="16376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53"/>
            <p:cNvSpPr txBox="1"/>
            <p:nvPr/>
          </p:nvSpPr>
          <p:spPr>
            <a:xfrm>
              <a:off x="682171" y="580572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271174" y="3123016"/>
            <a:ext cx="46057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because</a:t>
            </a:r>
            <a:endParaRPr lang="en-GB" sz="72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1232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67369" y="921200"/>
            <a:ext cx="10013358" cy="5361613"/>
            <a:chOff x="0" y="0"/>
            <a:chExt cx="2553970" cy="1637665"/>
          </a:xfrm>
        </p:grpSpPr>
        <p:pic>
          <p:nvPicPr>
            <p:cNvPr id="8" name="Picture 7" descr="Image result for green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553970" cy="16376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53"/>
            <p:cNvSpPr txBox="1"/>
            <p:nvPr/>
          </p:nvSpPr>
          <p:spPr>
            <a:xfrm>
              <a:off x="682171" y="580572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685550" y="3054746"/>
            <a:ext cx="397416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other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2637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67369" y="921200"/>
            <a:ext cx="10013358" cy="5361613"/>
            <a:chOff x="0" y="0"/>
            <a:chExt cx="2553970" cy="1637665"/>
          </a:xfrm>
        </p:grpSpPr>
        <p:pic>
          <p:nvPicPr>
            <p:cNvPr id="8" name="Picture 7" descr="Image result for green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553970" cy="16376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53"/>
            <p:cNvSpPr txBox="1"/>
            <p:nvPr/>
          </p:nvSpPr>
          <p:spPr>
            <a:xfrm>
              <a:off x="682171" y="580572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5082293" y="2938351"/>
            <a:ext cx="298350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any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49910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67369" y="921200"/>
            <a:ext cx="10013358" cy="5361613"/>
            <a:chOff x="0" y="0"/>
            <a:chExt cx="2553970" cy="1637665"/>
          </a:xfrm>
        </p:grpSpPr>
        <p:pic>
          <p:nvPicPr>
            <p:cNvPr id="8" name="Picture 7" descr="Image result for green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553970" cy="16376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53"/>
            <p:cNvSpPr txBox="1"/>
            <p:nvPr/>
          </p:nvSpPr>
          <p:spPr>
            <a:xfrm>
              <a:off x="682171" y="580572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391723" y="2938351"/>
            <a:ext cx="430919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many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74980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67369" y="921200"/>
            <a:ext cx="10013358" cy="5361613"/>
            <a:chOff x="0" y="0"/>
            <a:chExt cx="2553970" cy="1637665"/>
          </a:xfrm>
        </p:grpSpPr>
        <p:pic>
          <p:nvPicPr>
            <p:cNvPr id="8" name="Picture 7" descr="Image result for green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553970" cy="16376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53"/>
            <p:cNvSpPr txBox="1"/>
            <p:nvPr/>
          </p:nvSpPr>
          <p:spPr>
            <a:xfrm>
              <a:off x="682171" y="580572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610190" y="2821956"/>
            <a:ext cx="372249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more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08252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67369" y="921200"/>
            <a:ext cx="10013358" cy="5361613"/>
            <a:chOff x="0" y="0"/>
            <a:chExt cx="2553970" cy="1637665"/>
          </a:xfrm>
        </p:grpSpPr>
        <p:pic>
          <p:nvPicPr>
            <p:cNvPr id="8" name="Picture 7" descr="Image result for green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553970" cy="16376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53"/>
            <p:cNvSpPr txBox="1"/>
            <p:nvPr/>
          </p:nvSpPr>
          <p:spPr>
            <a:xfrm>
              <a:off x="682171" y="580572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245526" y="2938351"/>
            <a:ext cx="46570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before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70510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2079523" y="478221"/>
            <a:ext cx="8539316" cy="5785182"/>
            <a:chOff x="0" y="0"/>
            <a:chExt cx="2931795" cy="285686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66" t="7819" r="5016" b="7628"/>
            <a:stretch/>
          </p:blipFill>
          <p:spPr bwMode="auto">
            <a:xfrm>
              <a:off x="0" y="0"/>
              <a:ext cx="2931795" cy="28568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653143" y="11611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5090663" y="2829548"/>
            <a:ext cx="251703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put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8691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2079523" y="478221"/>
            <a:ext cx="8539316" cy="5785182"/>
            <a:chOff x="0" y="0"/>
            <a:chExt cx="2931795" cy="285686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66" t="7819" r="5016" b="7628"/>
            <a:stretch/>
          </p:blipFill>
          <p:spPr bwMode="auto">
            <a:xfrm>
              <a:off x="0" y="0"/>
              <a:ext cx="2931795" cy="28568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653143" y="11611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900707" y="2829548"/>
            <a:ext cx="289694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saw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04367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2079523" y="478221"/>
            <a:ext cx="8539316" cy="5785182"/>
            <a:chOff x="0" y="0"/>
            <a:chExt cx="2931795" cy="285686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66" t="7819" r="5016" b="7628"/>
            <a:stretch/>
          </p:blipFill>
          <p:spPr bwMode="auto">
            <a:xfrm>
              <a:off x="0" y="0"/>
              <a:ext cx="2931795" cy="28568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653143" y="11611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758841" y="2829548"/>
            <a:ext cx="318067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four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02015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2079523" y="478221"/>
            <a:ext cx="8539316" cy="5785182"/>
            <a:chOff x="0" y="0"/>
            <a:chExt cx="2931795" cy="285686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66" t="7819" r="5016" b="7628"/>
            <a:stretch/>
          </p:blipFill>
          <p:spPr bwMode="auto">
            <a:xfrm>
              <a:off x="0" y="0"/>
              <a:ext cx="2931795" cy="28568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653143" y="11611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5057801" y="2829548"/>
            <a:ext cx="258275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two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520984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2079523" y="478221"/>
            <a:ext cx="8539316" cy="5785182"/>
            <a:chOff x="0" y="0"/>
            <a:chExt cx="2931795" cy="285686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66" t="7819" r="5016" b="7628"/>
            <a:stretch/>
          </p:blipFill>
          <p:spPr bwMode="auto">
            <a:xfrm>
              <a:off x="0" y="0"/>
              <a:ext cx="2931795" cy="28568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653143" y="11611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495950" y="2829548"/>
            <a:ext cx="370646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their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35640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2079523" y="478221"/>
            <a:ext cx="8539316" cy="5785182"/>
            <a:chOff x="0" y="0"/>
            <a:chExt cx="2931795" cy="285686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66" t="7819" r="5016" b="7628"/>
            <a:stretch/>
          </p:blipFill>
          <p:spPr bwMode="auto">
            <a:xfrm>
              <a:off x="0" y="0"/>
              <a:ext cx="2931795" cy="28568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653143" y="11611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191379" y="2829548"/>
            <a:ext cx="431560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made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274696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2079523" y="478221"/>
            <a:ext cx="8539316" cy="5785182"/>
            <a:chOff x="0" y="0"/>
            <a:chExt cx="2931795" cy="285686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66" t="7819" r="5016" b="7628"/>
            <a:stretch/>
          </p:blipFill>
          <p:spPr bwMode="auto">
            <a:xfrm>
              <a:off x="0" y="0"/>
              <a:ext cx="2931795" cy="28568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653143" y="11611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483929" y="2829548"/>
            <a:ext cx="373050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right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93438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2079523" y="478221"/>
            <a:ext cx="8539316" cy="5785182"/>
            <a:chOff x="0" y="0"/>
            <a:chExt cx="2931795" cy="285686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66" t="7819" r="5016" b="7628"/>
            <a:stretch/>
          </p:blipFill>
          <p:spPr bwMode="auto">
            <a:xfrm>
              <a:off x="0" y="0"/>
              <a:ext cx="2931795" cy="28568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653143" y="11611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3994209" y="2929237"/>
            <a:ext cx="470994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88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should</a:t>
            </a:r>
            <a:endParaRPr lang="en-GB" sz="88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37855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2079523" y="478221"/>
            <a:ext cx="8539316" cy="5785182"/>
            <a:chOff x="0" y="0"/>
            <a:chExt cx="2931795" cy="285686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66" t="7819" r="5016" b="7628"/>
            <a:stretch/>
          </p:blipFill>
          <p:spPr bwMode="auto">
            <a:xfrm>
              <a:off x="0" y="0"/>
              <a:ext cx="2931795" cy="28568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653143" y="11611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289963" y="2929237"/>
            <a:ext cx="411843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8800" dirty="0">
                <a:solidFill>
                  <a:schemeClr val="tx1"/>
                </a:solidFill>
                <a:latin typeface="CCW Precursive 1" panose="03050602040000000000" pitchFamily="66" charset="0"/>
              </a:rPr>
              <a:t>w</a:t>
            </a:r>
            <a:r>
              <a:rPr lang="en-GB" sz="88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ould</a:t>
            </a:r>
            <a:endParaRPr lang="en-GB" sz="88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84164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2079523" y="478221"/>
            <a:ext cx="8539316" cy="5785182"/>
            <a:chOff x="0" y="0"/>
            <a:chExt cx="2931795" cy="285686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66" t="7819" r="5016" b="7628"/>
            <a:stretch/>
          </p:blipFill>
          <p:spPr bwMode="auto">
            <a:xfrm>
              <a:off x="0" y="0"/>
              <a:ext cx="2931795" cy="28568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653143" y="11611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396563" y="2929237"/>
            <a:ext cx="390523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8800" dirty="0">
                <a:solidFill>
                  <a:schemeClr val="tx1"/>
                </a:solidFill>
                <a:latin typeface="CCW Precursive 1" panose="03050602040000000000" pitchFamily="66" charset="0"/>
              </a:rPr>
              <a:t>c</a:t>
            </a:r>
            <a:r>
              <a:rPr lang="en-GB" sz="88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ould</a:t>
            </a:r>
            <a:endParaRPr lang="en-GB" sz="88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08635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2079523" y="478221"/>
            <a:ext cx="8539316" cy="5785182"/>
            <a:chOff x="0" y="0"/>
            <a:chExt cx="2931795" cy="285686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66" t="7819" r="5016" b="7628"/>
            <a:stretch/>
          </p:blipFill>
          <p:spPr bwMode="auto">
            <a:xfrm>
              <a:off x="0" y="0"/>
              <a:ext cx="2931795" cy="28568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653143" y="11611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686708" y="2829548"/>
            <a:ext cx="33249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goes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389348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2079523" y="478221"/>
            <a:ext cx="8539316" cy="5785182"/>
            <a:chOff x="0" y="0"/>
            <a:chExt cx="2931795" cy="285686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66" t="7819" r="5016" b="7628"/>
            <a:stretch/>
          </p:blipFill>
          <p:spPr bwMode="auto">
            <a:xfrm>
              <a:off x="0" y="0"/>
              <a:ext cx="2931795" cy="285686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653143" y="1161143"/>
              <a:ext cx="1596571" cy="812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616977" y="2829548"/>
            <a:ext cx="346441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>
                <a:solidFill>
                  <a:schemeClr val="tx1"/>
                </a:solidFill>
                <a:latin typeface="CCW Precursive 1" panose="03050602040000000000" pitchFamily="66" charset="0"/>
              </a:rPr>
              <a:t>d</a:t>
            </a:r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oes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451320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342104" y="614563"/>
            <a:ext cx="9925664" cy="6243437"/>
            <a:chOff x="0" y="0"/>
            <a:chExt cx="2394585" cy="169799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394585" cy="16979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Text Box 37"/>
            <p:cNvSpPr txBox="1"/>
            <p:nvPr/>
          </p:nvSpPr>
          <p:spPr>
            <a:xfrm>
              <a:off x="624114" y="566057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960020" y="2829548"/>
            <a:ext cx="277832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one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63396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342104" y="614563"/>
            <a:ext cx="9925664" cy="6243437"/>
            <a:chOff x="0" y="0"/>
            <a:chExt cx="2394585" cy="169799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394585" cy="16979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Text Box 37"/>
            <p:cNvSpPr txBox="1"/>
            <p:nvPr/>
          </p:nvSpPr>
          <p:spPr>
            <a:xfrm>
              <a:off x="624114" y="566057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5113908" y="2829548"/>
            <a:ext cx="247054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old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005306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342104" y="614563"/>
            <a:ext cx="9925664" cy="6243437"/>
            <a:chOff x="0" y="0"/>
            <a:chExt cx="2394585" cy="169799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394585" cy="16979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Text Box 37"/>
            <p:cNvSpPr txBox="1"/>
            <p:nvPr/>
          </p:nvSpPr>
          <p:spPr>
            <a:xfrm>
              <a:off x="624114" y="566057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704341" y="2829548"/>
            <a:ext cx="328968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only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71398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342104" y="614563"/>
            <a:ext cx="9925664" cy="6243437"/>
            <a:chOff x="0" y="0"/>
            <a:chExt cx="2394585" cy="169799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394585" cy="16979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Text Box 37"/>
            <p:cNvSpPr txBox="1"/>
            <p:nvPr/>
          </p:nvSpPr>
          <p:spPr>
            <a:xfrm>
              <a:off x="624114" y="566057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5448936" y="2829548"/>
            <a:ext cx="180049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by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65987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342104" y="614563"/>
            <a:ext cx="9925664" cy="6243437"/>
            <a:chOff x="0" y="0"/>
            <a:chExt cx="2394585" cy="169799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394585" cy="16979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Text Box 37"/>
            <p:cNvSpPr txBox="1"/>
            <p:nvPr/>
          </p:nvSpPr>
          <p:spPr>
            <a:xfrm>
              <a:off x="624114" y="566057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495152" y="2829548"/>
            <a:ext cx="370806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little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664398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342104" y="614563"/>
            <a:ext cx="9925664" cy="6243437"/>
            <a:chOff x="0" y="0"/>
            <a:chExt cx="2394585" cy="169799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394585" cy="16979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Text Box 37"/>
            <p:cNvSpPr txBox="1"/>
            <p:nvPr/>
          </p:nvSpPr>
          <p:spPr>
            <a:xfrm>
              <a:off x="624114" y="566057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499160" y="2829548"/>
            <a:ext cx="370005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have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314429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342104" y="614563"/>
            <a:ext cx="9925664" cy="6243437"/>
            <a:chOff x="0" y="0"/>
            <a:chExt cx="2394585" cy="169799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394585" cy="16979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Text Box 37"/>
            <p:cNvSpPr txBox="1"/>
            <p:nvPr/>
          </p:nvSpPr>
          <p:spPr>
            <a:xfrm>
              <a:off x="624114" y="566057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941590" y="2829548"/>
            <a:ext cx="281519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like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153223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342104" y="614563"/>
            <a:ext cx="9925664" cy="6243437"/>
            <a:chOff x="0" y="0"/>
            <a:chExt cx="2394585" cy="169799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394585" cy="16979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Text Box 37"/>
            <p:cNvSpPr txBox="1"/>
            <p:nvPr/>
          </p:nvSpPr>
          <p:spPr>
            <a:xfrm>
              <a:off x="624114" y="566057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980063" y="2829548"/>
            <a:ext cx="273825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live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041758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342104" y="614563"/>
            <a:ext cx="9925664" cy="6243437"/>
            <a:chOff x="0" y="0"/>
            <a:chExt cx="2394585" cy="169799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394585" cy="16979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Text Box 37"/>
            <p:cNvSpPr txBox="1"/>
            <p:nvPr/>
          </p:nvSpPr>
          <p:spPr>
            <a:xfrm>
              <a:off x="624114" y="566057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812549" y="2829548"/>
            <a:ext cx="30732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give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95326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342104" y="614563"/>
            <a:ext cx="9925664" cy="6243437"/>
            <a:chOff x="0" y="0"/>
            <a:chExt cx="2394585" cy="169799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394585" cy="16979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Text Box 37"/>
            <p:cNvSpPr txBox="1"/>
            <p:nvPr/>
          </p:nvSpPr>
          <p:spPr>
            <a:xfrm>
              <a:off x="624114" y="566057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331649" y="2829548"/>
            <a:ext cx="403507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when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40110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342104" y="614563"/>
            <a:ext cx="9925664" cy="6243437"/>
            <a:chOff x="0" y="0"/>
            <a:chExt cx="2394585" cy="169799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394585" cy="16979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Text Box 37"/>
            <p:cNvSpPr txBox="1"/>
            <p:nvPr/>
          </p:nvSpPr>
          <p:spPr>
            <a:xfrm>
              <a:off x="624114" y="566057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453477" y="2829548"/>
            <a:ext cx="379142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what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80482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342104" y="614563"/>
            <a:ext cx="9925664" cy="6243437"/>
            <a:chOff x="0" y="0"/>
            <a:chExt cx="2394585" cy="169799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394585" cy="16979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Text Box 37"/>
            <p:cNvSpPr txBox="1"/>
            <p:nvPr/>
          </p:nvSpPr>
          <p:spPr>
            <a:xfrm>
              <a:off x="624114" y="566057"/>
              <a:ext cx="1137285" cy="550545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358900" y="2829548"/>
            <a:ext cx="398057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down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958502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10813" y="669158"/>
            <a:ext cx="9129252" cy="5896734"/>
            <a:chOff x="0" y="0"/>
            <a:chExt cx="2129790" cy="1620520"/>
          </a:xfrm>
        </p:grpSpPr>
        <p:pic>
          <p:nvPicPr>
            <p:cNvPr id="8" name="Picture 7" descr="Image result for orange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129790" cy="16205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23"/>
            <p:cNvSpPr txBox="1"/>
            <p:nvPr/>
          </p:nvSpPr>
          <p:spPr>
            <a:xfrm>
              <a:off x="496111" y="593387"/>
              <a:ext cx="1137851" cy="480970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4556871" y="2829548"/>
            <a:ext cx="358463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once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22337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10813" y="669158"/>
            <a:ext cx="9129252" cy="5896734"/>
            <a:chOff x="0" y="0"/>
            <a:chExt cx="2129790" cy="1620520"/>
          </a:xfrm>
        </p:grpSpPr>
        <p:pic>
          <p:nvPicPr>
            <p:cNvPr id="8" name="Picture 7" descr="Image result for orange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129790" cy="16205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23"/>
            <p:cNvSpPr txBox="1"/>
            <p:nvPr/>
          </p:nvSpPr>
          <p:spPr>
            <a:xfrm>
              <a:off x="496111" y="593387"/>
              <a:ext cx="1137851" cy="480970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4495156" y="2829548"/>
            <a:ext cx="37080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upon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610645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10813" y="669158"/>
            <a:ext cx="9129252" cy="5896734"/>
            <a:chOff x="0" y="0"/>
            <a:chExt cx="2129790" cy="1620520"/>
          </a:xfrm>
        </p:grpSpPr>
        <p:pic>
          <p:nvPicPr>
            <p:cNvPr id="8" name="Picture 7" descr="Image result for orange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129790" cy="16205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23"/>
            <p:cNvSpPr txBox="1"/>
            <p:nvPr/>
          </p:nvSpPr>
          <p:spPr>
            <a:xfrm>
              <a:off x="496111" y="593387"/>
              <a:ext cx="1137851" cy="480970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5545122" y="2829548"/>
            <a:ext cx="160813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of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674361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10813" y="669158"/>
            <a:ext cx="9129252" cy="5896734"/>
            <a:chOff x="0" y="0"/>
            <a:chExt cx="2129790" cy="1620520"/>
          </a:xfrm>
        </p:grpSpPr>
        <p:pic>
          <p:nvPicPr>
            <p:cNvPr id="8" name="Picture 7" descr="Image result for orange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129790" cy="16205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23"/>
            <p:cNvSpPr txBox="1"/>
            <p:nvPr/>
          </p:nvSpPr>
          <p:spPr>
            <a:xfrm>
              <a:off x="496111" y="593387"/>
              <a:ext cx="1137851" cy="480970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4437448" y="2829548"/>
            <a:ext cx="382348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after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44261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10813" y="669158"/>
            <a:ext cx="9129252" cy="5896734"/>
            <a:chOff x="0" y="0"/>
            <a:chExt cx="2129790" cy="1620520"/>
          </a:xfrm>
        </p:grpSpPr>
        <p:pic>
          <p:nvPicPr>
            <p:cNvPr id="8" name="Picture 7" descr="Image result for orange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129790" cy="16205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23"/>
            <p:cNvSpPr txBox="1"/>
            <p:nvPr/>
          </p:nvSpPr>
          <p:spPr>
            <a:xfrm>
              <a:off x="496111" y="593387"/>
              <a:ext cx="1137851" cy="480970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4373330" y="2829548"/>
            <a:ext cx="395172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eight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533155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10813" y="669158"/>
            <a:ext cx="9129252" cy="5896734"/>
            <a:chOff x="0" y="0"/>
            <a:chExt cx="2129790" cy="1620520"/>
          </a:xfrm>
        </p:grpSpPr>
        <p:pic>
          <p:nvPicPr>
            <p:cNvPr id="8" name="Picture 7" descr="Image result for orange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129790" cy="16205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23"/>
            <p:cNvSpPr txBox="1"/>
            <p:nvPr/>
          </p:nvSpPr>
          <p:spPr>
            <a:xfrm>
              <a:off x="496111" y="593387"/>
              <a:ext cx="1137851" cy="480970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4368521" y="2829548"/>
            <a:ext cx="396134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every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279887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10813" y="669158"/>
            <a:ext cx="9129252" cy="5896734"/>
            <a:chOff x="0" y="0"/>
            <a:chExt cx="2129790" cy="1620520"/>
          </a:xfrm>
        </p:grpSpPr>
        <p:pic>
          <p:nvPicPr>
            <p:cNvPr id="8" name="Picture 7" descr="Image result for orange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129790" cy="16205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23"/>
            <p:cNvSpPr txBox="1"/>
            <p:nvPr/>
          </p:nvSpPr>
          <p:spPr>
            <a:xfrm>
              <a:off x="496111" y="593387"/>
              <a:ext cx="1137851" cy="480970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4398177" y="2829548"/>
            <a:ext cx="390203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cover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99185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10813" y="669158"/>
            <a:ext cx="9129252" cy="5896734"/>
            <a:chOff x="0" y="0"/>
            <a:chExt cx="2129790" cy="1620520"/>
          </a:xfrm>
        </p:grpSpPr>
        <p:pic>
          <p:nvPicPr>
            <p:cNvPr id="8" name="Picture 7" descr="Image result for orange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129790" cy="16205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23"/>
            <p:cNvSpPr txBox="1"/>
            <p:nvPr/>
          </p:nvSpPr>
          <p:spPr>
            <a:xfrm>
              <a:off x="496111" y="593387"/>
              <a:ext cx="1137851" cy="480970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4846217" y="2829548"/>
            <a:ext cx="300595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love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39151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10813" y="669158"/>
            <a:ext cx="9129252" cy="5896734"/>
            <a:chOff x="0" y="0"/>
            <a:chExt cx="2129790" cy="1620520"/>
          </a:xfrm>
        </p:grpSpPr>
        <p:pic>
          <p:nvPicPr>
            <p:cNvPr id="8" name="Picture 7" descr="Image result for orange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129790" cy="16205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23"/>
            <p:cNvSpPr txBox="1"/>
            <p:nvPr/>
          </p:nvSpPr>
          <p:spPr>
            <a:xfrm>
              <a:off x="496111" y="593387"/>
              <a:ext cx="1137851" cy="480970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3736940" y="2829548"/>
            <a:ext cx="522450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always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918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10813" y="669158"/>
            <a:ext cx="9129252" cy="5896734"/>
            <a:chOff x="0" y="0"/>
            <a:chExt cx="2129790" cy="1620520"/>
          </a:xfrm>
        </p:grpSpPr>
        <p:pic>
          <p:nvPicPr>
            <p:cNvPr id="8" name="Picture 7" descr="Image result for orange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129790" cy="16205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23"/>
            <p:cNvSpPr txBox="1"/>
            <p:nvPr/>
          </p:nvSpPr>
          <p:spPr>
            <a:xfrm>
              <a:off x="496111" y="593387"/>
              <a:ext cx="1137851" cy="480970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4771678" y="2829548"/>
            <a:ext cx="315503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also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11699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10813" y="669158"/>
            <a:ext cx="9129252" cy="5896734"/>
            <a:chOff x="0" y="0"/>
            <a:chExt cx="2129790" cy="1620520"/>
          </a:xfrm>
        </p:grpSpPr>
        <p:pic>
          <p:nvPicPr>
            <p:cNvPr id="8" name="Picture 7" descr="Image result for orange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129790" cy="16205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23"/>
            <p:cNvSpPr txBox="1"/>
            <p:nvPr/>
          </p:nvSpPr>
          <p:spPr>
            <a:xfrm>
              <a:off x="496111" y="593387"/>
              <a:ext cx="1137851" cy="480970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3937318" y="2829548"/>
            <a:ext cx="482375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father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17474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710813" y="669158"/>
            <a:ext cx="9129252" cy="5896734"/>
            <a:chOff x="0" y="0"/>
            <a:chExt cx="2129790" cy="1620520"/>
          </a:xfrm>
        </p:grpSpPr>
        <p:pic>
          <p:nvPicPr>
            <p:cNvPr id="8" name="Picture 7" descr="Image result for orange flower clipart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129790" cy="16205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Text Box 23"/>
            <p:cNvSpPr txBox="1"/>
            <p:nvPr/>
          </p:nvSpPr>
          <p:spPr>
            <a:xfrm>
              <a:off x="496111" y="593387"/>
              <a:ext cx="1137851" cy="480970"/>
            </a:xfrm>
            <a:prstGeom prst="rect">
              <a:avLst/>
            </a:prstGeom>
            <a:solidFill>
              <a:schemeClr val="lt1"/>
            </a:solidFill>
            <a:ln w="28575">
              <a:solidFill>
                <a:schemeClr val="bg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3699271" y="2829548"/>
            <a:ext cx="52998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mother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59524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032539" y="4321909"/>
            <a:ext cx="4660490" cy="1803492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464589" y="1486422"/>
            <a:ext cx="4660490" cy="1803492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1029296" y="1720254"/>
            <a:ext cx="385554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>
                <a:solidFill>
                  <a:schemeClr val="tx1"/>
                </a:solidFill>
                <a:latin typeface="CCW Precursive 1" panose="03050602040000000000" pitchFamily="66" charset="0"/>
              </a:rPr>
              <a:t>d</a:t>
            </a:r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on’t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68574" y="4412542"/>
            <a:ext cx="218842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6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try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210658"/>
            <a:ext cx="3817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800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Common exception words:</a:t>
            </a:r>
            <a:endParaRPr lang="en-GB" sz="9600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61394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82</Words>
  <Application>Microsoft Office PowerPoint</Application>
  <PresentationFormat>Widescreen</PresentationFormat>
  <Paragraphs>123</Paragraphs>
  <Slides>74</Slides>
  <Notes>74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80" baseType="lpstr">
      <vt:lpstr>Arial</vt:lpstr>
      <vt:lpstr>Calibri</vt:lpstr>
      <vt:lpstr>CCW Precursive 1</vt:lpstr>
      <vt:lpstr>Comic Sans MS</vt:lpstr>
      <vt:lpstr>Times New Roman</vt:lpstr>
      <vt:lpstr>Office Theme</vt:lpstr>
      <vt:lpstr>Tricky Words Recap </vt:lpstr>
      <vt:lpstr>Tricky Word Flashcards  Go through the slides one by one asking your child to say the tricky word.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learning</dc:title>
  <dc:creator>Knight R</dc:creator>
  <cp:lastModifiedBy>Knight R</cp:lastModifiedBy>
  <cp:revision>55</cp:revision>
  <dcterms:created xsi:type="dcterms:W3CDTF">2020-04-17T12:03:34Z</dcterms:created>
  <dcterms:modified xsi:type="dcterms:W3CDTF">2020-07-02T14:58:14Z</dcterms:modified>
</cp:coreProperties>
</file>