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3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63AD3-6EEA-49EB-A66B-6C034F6B1CC0}"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F46AC-DE20-4C71-923B-68A76F9768AD}" type="slidenum">
              <a:rPr lang="en-US" smtClean="0"/>
              <a:t>‹#›</a:t>
            </a:fld>
            <a:endParaRPr lang="en-US"/>
          </a:p>
        </p:txBody>
      </p:sp>
    </p:spTree>
    <p:extLst>
      <p:ext uri="{BB962C8B-B14F-4D97-AF65-F5344CB8AC3E}">
        <p14:creationId xmlns:p14="http://schemas.microsoft.com/office/powerpoint/2010/main" val="1524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5"/>
        <p:cNvGrpSpPr/>
        <p:nvPr/>
      </p:nvGrpSpPr>
      <p:grpSpPr>
        <a:xfrm>
          <a:off x="0" y="0"/>
          <a:ext cx="0" cy="0"/>
          <a:chOff x="0" y="0"/>
          <a:chExt cx="0" cy="0"/>
        </a:xfrm>
      </p:grpSpPr>
      <p:sp>
        <p:nvSpPr>
          <p:cNvPr id="1316" name="Google Shape;1316;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7" name="Google Shape;1317;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95692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1"/>
        <p:cNvGrpSpPr/>
        <p:nvPr/>
      </p:nvGrpSpPr>
      <p:grpSpPr>
        <a:xfrm>
          <a:off x="0" y="0"/>
          <a:ext cx="0" cy="0"/>
          <a:chOff x="0" y="0"/>
          <a:chExt cx="0" cy="0"/>
        </a:xfrm>
      </p:grpSpPr>
      <p:sp>
        <p:nvSpPr>
          <p:cNvPr id="1322" name="Google Shape;1322;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3" name="Google Shape;1323;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4550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1"/>
        <p:cNvGrpSpPr/>
        <p:nvPr/>
      </p:nvGrpSpPr>
      <p:grpSpPr>
        <a:xfrm>
          <a:off x="0" y="0"/>
          <a:ext cx="0" cy="0"/>
          <a:chOff x="0" y="0"/>
          <a:chExt cx="0" cy="0"/>
        </a:xfrm>
      </p:grpSpPr>
      <p:sp>
        <p:nvSpPr>
          <p:cNvPr id="1352" name="Google Shape;1352;g80b9d5af80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3" name="Google Shape;1353;g80b9d5af8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89462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6"/>
        <p:cNvGrpSpPr/>
        <p:nvPr/>
      </p:nvGrpSpPr>
      <p:grpSpPr>
        <a:xfrm>
          <a:off x="0" y="0"/>
          <a:ext cx="0" cy="0"/>
          <a:chOff x="0" y="0"/>
          <a:chExt cx="0" cy="0"/>
        </a:xfrm>
      </p:grpSpPr>
      <p:sp>
        <p:nvSpPr>
          <p:cNvPr id="1357" name="Google Shape;1357;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58" name="Google Shape;1358;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60284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4"/>
        <p:cNvGrpSpPr/>
        <p:nvPr/>
      </p:nvGrpSpPr>
      <p:grpSpPr>
        <a:xfrm>
          <a:off x="0" y="0"/>
          <a:ext cx="0" cy="0"/>
          <a:chOff x="0" y="0"/>
          <a:chExt cx="0" cy="0"/>
        </a:xfrm>
      </p:grpSpPr>
      <p:sp>
        <p:nvSpPr>
          <p:cNvPr id="1365" name="Google Shape;1365;g8af513df0e_0_1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6" name="Google Shape;1366;g8af513df0e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5644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9"/>
        <p:cNvGrpSpPr/>
        <p:nvPr/>
      </p:nvGrpSpPr>
      <p:grpSpPr>
        <a:xfrm>
          <a:off x="0" y="0"/>
          <a:ext cx="0" cy="0"/>
          <a:chOff x="0" y="0"/>
          <a:chExt cx="0" cy="0"/>
        </a:xfrm>
      </p:grpSpPr>
      <p:sp>
        <p:nvSpPr>
          <p:cNvPr id="1370" name="Google Shape;1370;g8af513df0e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1" name="Google Shape;1371;g8af513df0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25707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7"/>
        <p:cNvGrpSpPr/>
        <p:nvPr/>
      </p:nvGrpSpPr>
      <p:grpSpPr>
        <a:xfrm>
          <a:off x="0" y="0"/>
          <a:ext cx="0" cy="0"/>
          <a:chOff x="0" y="0"/>
          <a:chExt cx="0" cy="0"/>
        </a:xfrm>
      </p:grpSpPr>
      <p:sp>
        <p:nvSpPr>
          <p:cNvPr id="1378" name="Google Shape;1378;g8af513df0e_0_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9" name="Google Shape;1379;g8af513df0e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76521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3"/>
        <p:cNvGrpSpPr/>
        <p:nvPr/>
      </p:nvGrpSpPr>
      <p:grpSpPr>
        <a:xfrm>
          <a:off x="0" y="0"/>
          <a:ext cx="0" cy="0"/>
          <a:chOff x="0" y="0"/>
          <a:chExt cx="0" cy="0"/>
        </a:xfrm>
      </p:grpSpPr>
      <p:sp>
        <p:nvSpPr>
          <p:cNvPr id="1384" name="Google Shape;1384;g8b7edf86de_0_1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85" name="Google Shape;1385;g8b7edf86de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12405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8"/>
        <p:cNvGrpSpPr/>
        <p:nvPr/>
      </p:nvGrpSpPr>
      <p:grpSpPr>
        <a:xfrm>
          <a:off x="0" y="0"/>
          <a:ext cx="0" cy="0"/>
          <a:chOff x="0" y="0"/>
          <a:chExt cx="0" cy="0"/>
        </a:xfrm>
      </p:grpSpPr>
      <p:sp>
        <p:nvSpPr>
          <p:cNvPr id="1389" name="Google Shape;1389;g8b7edf86de_0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90" name="Google Shape;1390;g8b7edf86de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050381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3"/>
        <p:cNvGrpSpPr/>
        <p:nvPr/>
      </p:nvGrpSpPr>
      <p:grpSpPr>
        <a:xfrm>
          <a:off x="0" y="0"/>
          <a:ext cx="0" cy="0"/>
          <a:chOff x="0" y="0"/>
          <a:chExt cx="0" cy="0"/>
        </a:xfrm>
      </p:grpSpPr>
      <p:sp>
        <p:nvSpPr>
          <p:cNvPr id="1394" name="Google Shape;1394;g8b7edf86de_0_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95" name="Google Shape;1395;g8b7edf86de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14678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3"/>
        <p:cNvGrpSpPr/>
        <p:nvPr/>
      </p:nvGrpSpPr>
      <p:grpSpPr>
        <a:xfrm>
          <a:off x="0" y="0"/>
          <a:ext cx="0" cy="0"/>
          <a:chOff x="0" y="0"/>
          <a:chExt cx="0" cy="0"/>
        </a:xfrm>
      </p:grpSpPr>
      <p:sp>
        <p:nvSpPr>
          <p:cNvPr id="1414" name="Google Shape;1414;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15" name="Google Shape;1415;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67994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0"/>
        <p:cNvGrpSpPr/>
        <p:nvPr/>
      </p:nvGrpSpPr>
      <p:grpSpPr>
        <a:xfrm>
          <a:off x="0" y="0"/>
          <a:ext cx="0" cy="0"/>
          <a:chOff x="0" y="0"/>
          <a:chExt cx="0" cy="0"/>
        </a:xfrm>
      </p:grpSpPr>
      <p:sp>
        <p:nvSpPr>
          <p:cNvPr id="1421" name="Google Shape;1421;g8926769a31_0_6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2" name="Google Shape;1422;g8926769a31_0_6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5027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5"/>
        <p:cNvGrpSpPr/>
        <p:nvPr/>
      </p:nvGrpSpPr>
      <p:grpSpPr>
        <a:xfrm>
          <a:off x="0" y="0"/>
          <a:ext cx="0" cy="0"/>
          <a:chOff x="0" y="0"/>
          <a:chExt cx="0" cy="0"/>
        </a:xfrm>
      </p:grpSpPr>
      <p:sp>
        <p:nvSpPr>
          <p:cNvPr id="1426" name="Google Shape;1426;g8926769a31_0_6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7" name="Google Shape;1427;g8926769a31_0_6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157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1"/>
        <p:cNvGrpSpPr/>
        <p:nvPr/>
      </p:nvGrpSpPr>
      <p:grpSpPr>
        <a:xfrm>
          <a:off x="0" y="0"/>
          <a:ext cx="0" cy="0"/>
          <a:chOff x="0" y="0"/>
          <a:chExt cx="0" cy="0"/>
        </a:xfrm>
      </p:grpSpPr>
      <p:sp>
        <p:nvSpPr>
          <p:cNvPr id="1432" name="Google Shape;1432;g8926769a31_0_6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3" name="Google Shape;1433;g8926769a31_0_6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09136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g8926769a31_0_6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8926769a31_0_6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46241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1"/>
        <p:cNvGrpSpPr/>
        <p:nvPr/>
      </p:nvGrpSpPr>
      <p:grpSpPr>
        <a:xfrm>
          <a:off x="0" y="0"/>
          <a:ext cx="0" cy="0"/>
          <a:chOff x="0" y="0"/>
          <a:chExt cx="0" cy="0"/>
        </a:xfrm>
      </p:grpSpPr>
      <p:sp>
        <p:nvSpPr>
          <p:cNvPr id="1442" name="Google Shape;1442;g8926769a31_0_6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3" name="Google Shape;1443;g8926769a31_0_6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0320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6"/>
        <p:cNvGrpSpPr/>
        <p:nvPr/>
      </p:nvGrpSpPr>
      <p:grpSpPr>
        <a:xfrm>
          <a:off x="0" y="0"/>
          <a:ext cx="0" cy="0"/>
          <a:chOff x="0" y="0"/>
          <a:chExt cx="0" cy="0"/>
        </a:xfrm>
      </p:grpSpPr>
      <p:sp>
        <p:nvSpPr>
          <p:cNvPr id="1447" name="Google Shape;1447;g8926769a31_0_6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8" name="Google Shape;1448;g8926769a31_0_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003141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1"/>
        <p:cNvGrpSpPr/>
        <p:nvPr/>
      </p:nvGrpSpPr>
      <p:grpSpPr>
        <a:xfrm>
          <a:off x="0" y="0"/>
          <a:ext cx="0" cy="0"/>
          <a:chOff x="0" y="0"/>
          <a:chExt cx="0" cy="0"/>
        </a:xfrm>
      </p:grpSpPr>
      <p:sp>
        <p:nvSpPr>
          <p:cNvPr id="1452" name="Google Shape;1452;g8926769a31_0_6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3" name="Google Shape;1453;g8926769a31_0_6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723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6"/>
        <p:cNvGrpSpPr/>
        <p:nvPr/>
      </p:nvGrpSpPr>
      <p:grpSpPr>
        <a:xfrm>
          <a:off x="0" y="0"/>
          <a:ext cx="0" cy="0"/>
          <a:chOff x="0" y="0"/>
          <a:chExt cx="0" cy="0"/>
        </a:xfrm>
      </p:grpSpPr>
      <p:sp>
        <p:nvSpPr>
          <p:cNvPr id="1457" name="Google Shape;1457;g8926769a31_0_6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8" name="Google Shape;1458;g8926769a31_0_6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39830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1"/>
        <p:cNvGrpSpPr/>
        <p:nvPr/>
      </p:nvGrpSpPr>
      <p:grpSpPr>
        <a:xfrm>
          <a:off x="0" y="0"/>
          <a:ext cx="0" cy="0"/>
          <a:chOff x="0" y="0"/>
          <a:chExt cx="0" cy="0"/>
        </a:xfrm>
      </p:grpSpPr>
      <p:sp>
        <p:nvSpPr>
          <p:cNvPr id="1462" name="Google Shape;1462;g88d8d68d16_0_4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3" name="Google Shape;1463;g88d8d68d16_0_4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47164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8"/>
        <p:cNvGrpSpPr/>
        <p:nvPr/>
      </p:nvGrpSpPr>
      <p:grpSpPr>
        <a:xfrm>
          <a:off x="0" y="0"/>
          <a:ext cx="0" cy="0"/>
          <a:chOff x="0" y="0"/>
          <a:chExt cx="0" cy="0"/>
        </a:xfrm>
      </p:grpSpPr>
      <p:sp>
        <p:nvSpPr>
          <p:cNvPr id="1469" name="Google Shape;1469;g88d8d68d16_0_4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0" name="Google Shape;1470;g88d8d68d16_0_4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70649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1"/>
        <p:cNvGrpSpPr/>
        <p:nvPr/>
      </p:nvGrpSpPr>
      <p:grpSpPr>
        <a:xfrm>
          <a:off x="0" y="0"/>
          <a:ext cx="0" cy="0"/>
          <a:chOff x="0" y="0"/>
          <a:chExt cx="0" cy="0"/>
        </a:xfrm>
      </p:grpSpPr>
      <p:sp>
        <p:nvSpPr>
          <p:cNvPr id="1482" name="Google Shape;1482;g88d8d68d16_0_4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3" name="Google Shape;1483;g88d8d68d16_0_4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0396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6"/>
        <p:cNvGrpSpPr/>
        <p:nvPr/>
      </p:nvGrpSpPr>
      <p:grpSpPr>
        <a:xfrm>
          <a:off x="0" y="0"/>
          <a:ext cx="0" cy="0"/>
          <a:chOff x="0" y="0"/>
          <a:chExt cx="0" cy="0"/>
        </a:xfrm>
      </p:grpSpPr>
      <p:sp>
        <p:nvSpPr>
          <p:cNvPr id="1487" name="Google Shape;1487;g88d8d68d16_0_4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8" name="Google Shape;1488;g88d8d68d16_0_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06760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8"/>
        <p:cNvGrpSpPr/>
        <p:nvPr/>
      </p:nvGrpSpPr>
      <p:grpSpPr>
        <a:xfrm>
          <a:off x="0" y="0"/>
          <a:ext cx="0" cy="0"/>
          <a:chOff x="0" y="0"/>
          <a:chExt cx="0" cy="0"/>
        </a:xfrm>
      </p:grpSpPr>
      <p:sp>
        <p:nvSpPr>
          <p:cNvPr id="1499" name="Google Shape;1499;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0" name="Google Shape;1500;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614095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5"/>
        <p:cNvGrpSpPr/>
        <p:nvPr/>
      </p:nvGrpSpPr>
      <p:grpSpPr>
        <a:xfrm>
          <a:off x="0" y="0"/>
          <a:ext cx="0" cy="0"/>
          <a:chOff x="0" y="0"/>
          <a:chExt cx="0" cy="0"/>
        </a:xfrm>
      </p:grpSpPr>
      <p:sp>
        <p:nvSpPr>
          <p:cNvPr id="1506" name="Google Shape;1506;g8a97fee8b0_0_11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7" name="Google Shape;1507;g8a97fee8b0_0_115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8035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1"/>
        <p:cNvGrpSpPr/>
        <p:nvPr/>
      </p:nvGrpSpPr>
      <p:grpSpPr>
        <a:xfrm>
          <a:off x="0" y="0"/>
          <a:ext cx="0" cy="0"/>
          <a:chOff x="0" y="0"/>
          <a:chExt cx="0" cy="0"/>
        </a:xfrm>
      </p:grpSpPr>
      <p:sp>
        <p:nvSpPr>
          <p:cNvPr id="1512" name="Google Shape;1512;g8a97fee8b0_0_11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3" name="Google Shape;1513;g8a97fee8b0_0_1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51520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9"/>
        <p:cNvGrpSpPr/>
        <p:nvPr/>
      </p:nvGrpSpPr>
      <p:grpSpPr>
        <a:xfrm>
          <a:off x="0" y="0"/>
          <a:ext cx="0" cy="0"/>
          <a:chOff x="0" y="0"/>
          <a:chExt cx="0" cy="0"/>
        </a:xfrm>
      </p:grpSpPr>
      <p:sp>
        <p:nvSpPr>
          <p:cNvPr id="1520" name="Google Shape;1520;g8a97fee8b0_0_11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1" name="Google Shape;1521;g8a97fee8b0_0_1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296722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6"/>
        <p:cNvGrpSpPr/>
        <p:nvPr/>
      </p:nvGrpSpPr>
      <p:grpSpPr>
        <a:xfrm>
          <a:off x="0" y="0"/>
          <a:ext cx="0" cy="0"/>
          <a:chOff x="0" y="0"/>
          <a:chExt cx="0" cy="0"/>
        </a:xfrm>
      </p:grpSpPr>
      <p:sp>
        <p:nvSpPr>
          <p:cNvPr id="1527" name="Google Shape;1527;g8a97fee8b0_0_117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8" name="Google Shape;1528;g8a97fee8b0_0_1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53784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3"/>
        <p:cNvGrpSpPr/>
        <p:nvPr/>
      </p:nvGrpSpPr>
      <p:grpSpPr>
        <a:xfrm>
          <a:off x="0" y="0"/>
          <a:ext cx="0" cy="0"/>
          <a:chOff x="0" y="0"/>
          <a:chExt cx="0" cy="0"/>
        </a:xfrm>
      </p:grpSpPr>
      <p:sp>
        <p:nvSpPr>
          <p:cNvPr id="1534" name="Google Shape;1534;g8a97fee8b0_0_11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5" name="Google Shape;1535;g8a97fee8b0_0_1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378055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1"/>
        <p:cNvGrpSpPr/>
        <p:nvPr/>
      </p:nvGrpSpPr>
      <p:grpSpPr>
        <a:xfrm>
          <a:off x="0" y="0"/>
          <a:ext cx="0" cy="0"/>
          <a:chOff x="0" y="0"/>
          <a:chExt cx="0" cy="0"/>
        </a:xfrm>
      </p:grpSpPr>
      <p:sp>
        <p:nvSpPr>
          <p:cNvPr id="1542" name="Google Shape;1542;g8a97fee8b0_0_1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3" name="Google Shape;1543;g8a97fee8b0_0_118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04657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7"/>
        <p:cNvGrpSpPr/>
        <p:nvPr/>
      </p:nvGrpSpPr>
      <p:grpSpPr>
        <a:xfrm>
          <a:off x="0" y="0"/>
          <a:ext cx="0" cy="0"/>
          <a:chOff x="0" y="0"/>
          <a:chExt cx="0" cy="0"/>
        </a:xfrm>
      </p:grpSpPr>
      <p:sp>
        <p:nvSpPr>
          <p:cNvPr id="1548" name="Google Shape;154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9" name="Google Shape;154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49320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190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378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4234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410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6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6706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4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850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0585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4986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61497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46430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56082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918075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5933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67510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701435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92791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7962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9295999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35"/>
        <p:cNvGrpSpPr/>
        <p:nvPr/>
      </p:nvGrpSpPr>
      <p:grpSpPr>
        <a:xfrm>
          <a:off x="0" y="0"/>
          <a:ext cx="0" cy="0"/>
          <a:chOff x="0" y="0"/>
          <a:chExt cx="0" cy="0"/>
        </a:xfrm>
      </p:grpSpPr>
      <p:sp>
        <p:nvSpPr>
          <p:cNvPr id="236" name="Google Shape;236;p88"/>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37" name="Google Shape;237;p88"/>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38" name="Google Shape;238;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901991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39"/>
        <p:cNvGrpSpPr/>
        <p:nvPr/>
      </p:nvGrpSpPr>
      <p:grpSpPr>
        <a:xfrm>
          <a:off x="0" y="0"/>
          <a:ext cx="0" cy="0"/>
          <a:chOff x="0" y="0"/>
          <a:chExt cx="0" cy="0"/>
        </a:xfrm>
      </p:grpSpPr>
      <p:sp>
        <p:nvSpPr>
          <p:cNvPr id="240" name="Google Shape;240;p12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41" name="Google Shape;241;p12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002466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42"/>
        <p:cNvGrpSpPr/>
        <p:nvPr/>
      </p:nvGrpSpPr>
      <p:grpSpPr>
        <a:xfrm>
          <a:off x="0" y="0"/>
          <a:ext cx="0" cy="0"/>
          <a:chOff x="0" y="0"/>
          <a:chExt cx="0" cy="0"/>
        </a:xfrm>
      </p:grpSpPr>
      <p:sp>
        <p:nvSpPr>
          <p:cNvPr id="243" name="Google Shape;243;p13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4" name="Google Shape;244;p13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45" name="Google Shape;245;p13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532568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46"/>
        <p:cNvGrpSpPr/>
        <p:nvPr/>
      </p:nvGrpSpPr>
      <p:grpSpPr>
        <a:xfrm>
          <a:off x="0" y="0"/>
          <a:ext cx="0" cy="0"/>
          <a:chOff x="0" y="0"/>
          <a:chExt cx="0" cy="0"/>
        </a:xfrm>
      </p:grpSpPr>
      <p:sp>
        <p:nvSpPr>
          <p:cNvPr id="247" name="Google Shape;247;p13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8" name="Google Shape;248;p13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9" name="Google Shape;249;p13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0" name="Google Shape;250;p13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407025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1"/>
        <p:cNvGrpSpPr/>
        <p:nvPr/>
      </p:nvGrpSpPr>
      <p:grpSpPr>
        <a:xfrm>
          <a:off x="0" y="0"/>
          <a:ext cx="0" cy="0"/>
          <a:chOff x="0" y="0"/>
          <a:chExt cx="0" cy="0"/>
        </a:xfrm>
      </p:grpSpPr>
      <p:sp>
        <p:nvSpPr>
          <p:cNvPr id="252" name="Google Shape;252;p13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3" name="Google Shape;253;p13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4179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4"/>
        <p:cNvGrpSpPr/>
        <p:nvPr/>
      </p:nvGrpSpPr>
      <p:grpSpPr>
        <a:xfrm>
          <a:off x="0" y="0"/>
          <a:ext cx="0" cy="0"/>
          <a:chOff x="0" y="0"/>
          <a:chExt cx="0" cy="0"/>
        </a:xfrm>
      </p:grpSpPr>
      <p:sp>
        <p:nvSpPr>
          <p:cNvPr id="255" name="Google Shape;255;p13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56" name="Google Shape;256;p13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7" name="Google Shape;257;p13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0709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8"/>
        <p:cNvGrpSpPr/>
        <p:nvPr/>
      </p:nvGrpSpPr>
      <p:grpSpPr>
        <a:xfrm>
          <a:off x="0" y="0"/>
          <a:ext cx="0" cy="0"/>
          <a:chOff x="0" y="0"/>
          <a:chExt cx="0" cy="0"/>
        </a:xfrm>
      </p:grpSpPr>
      <p:sp>
        <p:nvSpPr>
          <p:cNvPr id="259" name="Google Shape;259;p13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60" name="Google Shape;260;p1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157282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61"/>
        <p:cNvGrpSpPr/>
        <p:nvPr/>
      </p:nvGrpSpPr>
      <p:grpSpPr>
        <a:xfrm>
          <a:off x="0" y="0"/>
          <a:ext cx="0" cy="0"/>
          <a:chOff x="0" y="0"/>
          <a:chExt cx="0" cy="0"/>
        </a:xfrm>
      </p:grpSpPr>
      <p:sp>
        <p:nvSpPr>
          <p:cNvPr id="262" name="Google Shape;262;p13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63" name="Google Shape;263;p13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64" name="Google Shape;264;p13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65" name="Google Shape;265;p13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6" name="Google Shape;266;p1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497141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67"/>
        <p:cNvGrpSpPr/>
        <p:nvPr/>
      </p:nvGrpSpPr>
      <p:grpSpPr>
        <a:xfrm>
          <a:off x="0" y="0"/>
          <a:ext cx="0" cy="0"/>
          <a:chOff x="0" y="0"/>
          <a:chExt cx="0" cy="0"/>
        </a:xfrm>
      </p:grpSpPr>
      <p:sp>
        <p:nvSpPr>
          <p:cNvPr id="268" name="Google Shape;268;p13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9" name="Google Shape;269;p1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38111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70"/>
        <p:cNvGrpSpPr/>
        <p:nvPr/>
      </p:nvGrpSpPr>
      <p:grpSpPr>
        <a:xfrm>
          <a:off x="0" y="0"/>
          <a:ext cx="0" cy="0"/>
          <a:chOff x="0" y="0"/>
          <a:chExt cx="0" cy="0"/>
        </a:xfrm>
      </p:grpSpPr>
      <p:sp>
        <p:nvSpPr>
          <p:cNvPr id="271" name="Google Shape;271;p13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72" name="Google Shape;272;p13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73" name="Google Shape;273;p1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915234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4"/>
        <p:cNvGrpSpPr/>
        <p:nvPr/>
      </p:nvGrpSpPr>
      <p:grpSpPr>
        <a:xfrm>
          <a:off x="0" y="0"/>
          <a:ext cx="0" cy="0"/>
          <a:chOff x="0" y="0"/>
          <a:chExt cx="0" cy="0"/>
        </a:xfrm>
      </p:grpSpPr>
      <p:sp>
        <p:nvSpPr>
          <p:cNvPr id="275" name="Google Shape;275;p1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37798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55"/>
        <p:cNvGrpSpPr/>
        <p:nvPr/>
      </p:nvGrpSpPr>
      <p:grpSpPr>
        <a:xfrm>
          <a:off x="0" y="0"/>
          <a:ext cx="0" cy="0"/>
          <a:chOff x="0" y="0"/>
          <a:chExt cx="0" cy="0"/>
        </a:xfrm>
      </p:grpSpPr>
      <p:sp>
        <p:nvSpPr>
          <p:cNvPr id="356" name="Google Shape;356;g8a97fee8b0_0_1110"/>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57" name="Google Shape;357;g8a97fee8b0_0_1110"/>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58" name="Google Shape;358;g8a97fee8b0_0_11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469361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9"/>
        <p:cNvGrpSpPr/>
        <p:nvPr/>
      </p:nvGrpSpPr>
      <p:grpSpPr>
        <a:xfrm>
          <a:off x="0" y="0"/>
          <a:ext cx="0" cy="0"/>
          <a:chOff x="0" y="0"/>
          <a:chExt cx="0" cy="0"/>
        </a:xfrm>
      </p:grpSpPr>
      <p:sp>
        <p:nvSpPr>
          <p:cNvPr id="360" name="Google Shape;360;g8a97fee8b0_0_1114"/>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61" name="Google Shape;361;g8a97fee8b0_0_11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522485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62"/>
        <p:cNvGrpSpPr/>
        <p:nvPr/>
      </p:nvGrpSpPr>
      <p:grpSpPr>
        <a:xfrm>
          <a:off x="0" y="0"/>
          <a:ext cx="0" cy="0"/>
          <a:chOff x="0" y="0"/>
          <a:chExt cx="0" cy="0"/>
        </a:xfrm>
      </p:grpSpPr>
      <p:sp>
        <p:nvSpPr>
          <p:cNvPr id="363" name="Google Shape;363;g8a97fee8b0_0_1117"/>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4" name="Google Shape;364;g8a97fee8b0_0_1117"/>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65" name="Google Shape;365;g8a97fee8b0_0_11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29463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66"/>
        <p:cNvGrpSpPr/>
        <p:nvPr/>
      </p:nvGrpSpPr>
      <p:grpSpPr>
        <a:xfrm>
          <a:off x="0" y="0"/>
          <a:ext cx="0" cy="0"/>
          <a:chOff x="0" y="0"/>
          <a:chExt cx="0" cy="0"/>
        </a:xfrm>
      </p:grpSpPr>
      <p:sp>
        <p:nvSpPr>
          <p:cNvPr id="367" name="Google Shape;367;g8a97fee8b0_0_112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8" name="Google Shape;368;g8a97fee8b0_0_112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69" name="Google Shape;369;g8a97fee8b0_0_112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0" name="Google Shape;370;g8a97fee8b0_0_11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20748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71"/>
        <p:cNvGrpSpPr/>
        <p:nvPr/>
      </p:nvGrpSpPr>
      <p:grpSpPr>
        <a:xfrm>
          <a:off x="0" y="0"/>
          <a:ext cx="0" cy="0"/>
          <a:chOff x="0" y="0"/>
          <a:chExt cx="0" cy="0"/>
        </a:xfrm>
      </p:grpSpPr>
      <p:sp>
        <p:nvSpPr>
          <p:cNvPr id="372" name="Google Shape;372;g8a97fee8b0_0_1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73" name="Google Shape;373;g8a97fee8b0_0_1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474777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74"/>
        <p:cNvGrpSpPr/>
        <p:nvPr/>
      </p:nvGrpSpPr>
      <p:grpSpPr>
        <a:xfrm>
          <a:off x="0" y="0"/>
          <a:ext cx="0" cy="0"/>
          <a:chOff x="0" y="0"/>
          <a:chExt cx="0" cy="0"/>
        </a:xfrm>
      </p:grpSpPr>
      <p:sp>
        <p:nvSpPr>
          <p:cNvPr id="375" name="Google Shape;375;g8a97fee8b0_0_1129"/>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76" name="Google Shape;376;g8a97fee8b0_0_1129"/>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7" name="Google Shape;377;g8a97fee8b0_0_11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150682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78"/>
        <p:cNvGrpSpPr/>
        <p:nvPr/>
      </p:nvGrpSpPr>
      <p:grpSpPr>
        <a:xfrm>
          <a:off x="0" y="0"/>
          <a:ext cx="0" cy="0"/>
          <a:chOff x="0" y="0"/>
          <a:chExt cx="0" cy="0"/>
        </a:xfrm>
      </p:grpSpPr>
      <p:sp>
        <p:nvSpPr>
          <p:cNvPr id="379" name="Google Shape;379;g8a97fee8b0_0_1133"/>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80" name="Google Shape;380;g8a97fee8b0_0_11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625463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1"/>
        <p:cNvGrpSpPr/>
        <p:nvPr/>
      </p:nvGrpSpPr>
      <p:grpSpPr>
        <a:xfrm>
          <a:off x="0" y="0"/>
          <a:ext cx="0" cy="0"/>
          <a:chOff x="0" y="0"/>
          <a:chExt cx="0" cy="0"/>
        </a:xfrm>
      </p:grpSpPr>
      <p:sp>
        <p:nvSpPr>
          <p:cNvPr id="382" name="Google Shape;382;g8a97fee8b0_0_1136"/>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83" name="Google Shape;383;g8a97fee8b0_0_1136"/>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84" name="Google Shape;384;g8a97fee8b0_0_1136"/>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85" name="Google Shape;385;g8a97fee8b0_0_1136"/>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86" name="Google Shape;386;g8a97fee8b0_0_11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035719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7"/>
        <p:cNvGrpSpPr/>
        <p:nvPr/>
      </p:nvGrpSpPr>
      <p:grpSpPr>
        <a:xfrm>
          <a:off x="0" y="0"/>
          <a:ext cx="0" cy="0"/>
          <a:chOff x="0" y="0"/>
          <a:chExt cx="0" cy="0"/>
        </a:xfrm>
      </p:grpSpPr>
      <p:sp>
        <p:nvSpPr>
          <p:cNvPr id="388" name="Google Shape;388;g8a97fee8b0_0_1142"/>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89" name="Google Shape;389;g8a97fee8b0_0_114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54814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90"/>
        <p:cNvGrpSpPr/>
        <p:nvPr/>
      </p:nvGrpSpPr>
      <p:grpSpPr>
        <a:xfrm>
          <a:off x="0" y="0"/>
          <a:ext cx="0" cy="0"/>
          <a:chOff x="0" y="0"/>
          <a:chExt cx="0" cy="0"/>
        </a:xfrm>
      </p:grpSpPr>
      <p:sp>
        <p:nvSpPr>
          <p:cNvPr id="391" name="Google Shape;391;g8a97fee8b0_0_1145"/>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92" name="Google Shape;392;g8a97fee8b0_0_1145"/>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93" name="Google Shape;393;g8a97fee8b0_0_114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526311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4"/>
        <p:cNvGrpSpPr/>
        <p:nvPr/>
      </p:nvGrpSpPr>
      <p:grpSpPr>
        <a:xfrm>
          <a:off x="0" y="0"/>
          <a:ext cx="0" cy="0"/>
          <a:chOff x="0" y="0"/>
          <a:chExt cx="0" cy="0"/>
        </a:xfrm>
      </p:grpSpPr>
      <p:sp>
        <p:nvSpPr>
          <p:cNvPr id="395" name="Google Shape;395;g8a97fee8b0_0_114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604794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6"/>
        <p:cNvGrpSpPr/>
        <p:nvPr/>
      </p:nvGrpSpPr>
      <p:grpSpPr>
        <a:xfrm>
          <a:off x="0" y="0"/>
          <a:ext cx="0" cy="0"/>
          <a:chOff x="0" y="0"/>
          <a:chExt cx="0" cy="0"/>
        </a:xfrm>
      </p:grpSpPr>
      <p:sp>
        <p:nvSpPr>
          <p:cNvPr id="397" name="Google Shape;397;g8a97fee8b0_0_115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98" name="Google Shape;398;g8a97fee8b0_0_115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399" name="Google Shape;399;g8a97fee8b0_0_115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0" name="Google Shape;400;g8a97fee8b0_0_115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1" name="Google Shape;401;g8a97fee8b0_0_115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81658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9240322"/>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1930501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1"/>
        <p:cNvGrpSpPr/>
        <p:nvPr/>
      </p:nvGrpSpPr>
      <p:grpSpPr>
        <a:xfrm>
          <a:off x="0" y="0"/>
          <a:ext cx="0" cy="0"/>
          <a:chOff x="0" y="0"/>
          <a:chExt cx="0" cy="0"/>
        </a:xfrm>
      </p:grpSpPr>
      <p:sp>
        <p:nvSpPr>
          <p:cNvPr id="232" name="Google Shape;232;p8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33" name="Google Shape;233;p8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34" name="Google Shape;234;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89366659"/>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1"/>
        <p:cNvGrpSpPr/>
        <p:nvPr/>
      </p:nvGrpSpPr>
      <p:grpSpPr>
        <a:xfrm>
          <a:off x="0" y="0"/>
          <a:ext cx="0" cy="0"/>
          <a:chOff x="0" y="0"/>
          <a:chExt cx="0" cy="0"/>
        </a:xfrm>
      </p:grpSpPr>
      <p:sp>
        <p:nvSpPr>
          <p:cNvPr id="352" name="Google Shape;352;g8a97fee8b0_0_110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53" name="Google Shape;353;g8a97fee8b0_0_110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54" name="Google Shape;354;g8a97fee8b0_0_1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40614980"/>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3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3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10.xml"/><Relationship Id="rId5" Type="http://schemas.openxmlformats.org/officeDocument/2006/relationships/image" Target="../media/image32.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hyperlink" Target="https://app.gonoodle.com/activities/bring-it-down?s=Channel&amp;t=Flow&amp;sid=23&amp;cs=flow" TargetMode="External"/><Relationship Id="rId2" Type="http://schemas.openxmlformats.org/officeDocument/2006/relationships/notesSlide" Target="../notesSlides/notesSlide30.xml"/><Relationship Id="rId1" Type="http://schemas.openxmlformats.org/officeDocument/2006/relationships/slideLayout" Target="../slideLayouts/slideLayout11.xml"/><Relationship Id="rId4" Type="http://schemas.openxmlformats.org/officeDocument/2006/relationships/hyperlink" Target="https://app.gonoodle.com/activities/melting?s=Channel&amp;t=Flow&amp;sid=23&amp;cs=flow"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18"/>
        <p:cNvGrpSpPr/>
        <p:nvPr/>
      </p:nvGrpSpPr>
      <p:grpSpPr>
        <a:xfrm>
          <a:off x="0" y="0"/>
          <a:ext cx="0" cy="0"/>
          <a:chOff x="0" y="0"/>
          <a:chExt cx="0" cy="0"/>
        </a:xfrm>
      </p:grpSpPr>
      <p:sp>
        <p:nvSpPr>
          <p:cNvPr id="1319" name="Google Shape;1319;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10</a:t>
            </a:r>
            <a:r>
              <a:rPr lang="en-GB" u="sng" baseline="30000"/>
              <a:t>th</a:t>
            </a:r>
            <a:r>
              <a:rPr lang="en-GB" u="sng"/>
              <a:t> July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320" name="Google Shape;1320;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599996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24"/>
        <p:cNvGrpSpPr/>
        <p:nvPr/>
      </p:nvGrpSpPr>
      <p:grpSpPr>
        <a:xfrm>
          <a:off x="0" y="0"/>
          <a:ext cx="0" cy="0"/>
          <a:chOff x="0" y="0"/>
          <a:chExt cx="0" cy="0"/>
        </a:xfrm>
      </p:grpSpPr>
      <p:sp>
        <p:nvSpPr>
          <p:cNvPr id="1325" name="Google Shape;1325;p78"/>
          <p:cNvSpPr/>
          <p:nvPr/>
        </p:nvSpPr>
        <p:spPr>
          <a:xfrm>
            <a:off x="198800" y="523200"/>
            <a:ext cx="6138800" cy="4665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26" name="Google Shape;1326;p7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74 + 11</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8 x 20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Insert the correct symbol ( &lt;,&gt; ,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64 ➗ 8 		20 ➗ 4</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Which two fractions are equivalent?</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What is the subtraction statement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Complete the missing months above</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327" name="Google Shape;1327;p7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10.07.20</a:t>
            </a:r>
            <a:endParaRPr sz="2400" b="1" u="sng" kern="0">
              <a:solidFill>
                <a:srgbClr val="000000"/>
              </a:solidFill>
              <a:latin typeface="Arial"/>
              <a:ea typeface="Arial"/>
              <a:cs typeface="Arial"/>
              <a:sym typeface="Arial"/>
            </a:endParaRPr>
          </a:p>
        </p:txBody>
      </p:sp>
      <p:sp>
        <p:nvSpPr>
          <p:cNvPr id="1328" name="Google Shape;1328;p78"/>
          <p:cNvSpPr txBox="1"/>
          <p:nvPr/>
        </p:nvSpPr>
        <p:spPr>
          <a:xfrm>
            <a:off x="6700133" y="175400"/>
            <a:ext cx="5390400" cy="650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342+ 311</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Which of these numbers is the odd one out?</a:t>
            </a:r>
            <a:endParaRPr sz="1867" kern="0">
              <a:solidFill>
                <a:srgbClr val="000000"/>
              </a:solidFill>
              <a:latin typeface="Arial"/>
              <a:ea typeface="Arial"/>
              <a:cs typeface="Arial"/>
              <a:sym typeface="Arial"/>
            </a:endParaRPr>
          </a:p>
          <a:p>
            <a:pPr marL="609585" indent="609585" defTabSz="1219170">
              <a:buClr>
                <a:srgbClr val="000000"/>
              </a:buClr>
              <a:buSzPts val="1400"/>
            </a:pPr>
            <a:r>
              <a:rPr lang="en-GB" sz="1867" kern="0">
                <a:solidFill>
                  <a:srgbClr val="000000"/>
                </a:solidFill>
                <a:latin typeface="Arial"/>
                <a:ea typeface="Arial"/>
                <a:cs typeface="Arial"/>
                <a:sym typeface="Arial"/>
              </a:rPr>
              <a:t>50 57 55</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I am thinking of a number between 30 and 60. If I divide it by 8, I have a remainder of 2. If I divide it by 5 I also have 2 left over. What is my number?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329" name="Google Shape;1329;p78"/>
          <p:cNvSpPr/>
          <p:nvPr/>
        </p:nvSpPr>
        <p:spPr>
          <a:xfrm>
            <a:off x="2452333" y="2046292"/>
            <a:ext cx="610000" cy="648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330" name="Google Shape;1330;p78"/>
          <p:cNvGrpSpPr/>
          <p:nvPr/>
        </p:nvGrpSpPr>
        <p:grpSpPr>
          <a:xfrm>
            <a:off x="3547033" y="4258833"/>
            <a:ext cx="2509200" cy="880000"/>
            <a:chOff x="2431600" y="3002200"/>
            <a:chExt cx="1881900" cy="660000"/>
          </a:xfrm>
        </p:grpSpPr>
        <p:sp>
          <p:nvSpPr>
            <p:cNvPr id="1331" name="Google Shape;1331;p78"/>
            <p:cNvSpPr/>
            <p:nvPr/>
          </p:nvSpPr>
          <p:spPr>
            <a:xfrm>
              <a:off x="2431600" y="3002200"/>
              <a:ext cx="18819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564</a:t>
              </a:r>
              <a:endParaRPr sz="1867" kern="0">
                <a:solidFill>
                  <a:srgbClr val="000000"/>
                </a:solidFill>
                <a:latin typeface="Arial"/>
                <a:ea typeface="Arial"/>
                <a:cs typeface="Arial"/>
                <a:sym typeface="Arial"/>
              </a:endParaRPr>
            </a:p>
          </p:txBody>
        </p:sp>
        <p:sp>
          <p:nvSpPr>
            <p:cNvPr id="1332" name="Google Shape;1332;p78"/>
            <p:cNvSpPr/>
            <p:nvPr/>
          </p:nvSpPr>
          <p:spPr>
            <a:xfrm>
              <a:off x="2431600" y="3332200"/>
              <a:ext cx="11322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199</a:t>
              </a:r>
              <a:endParaRPr sz="1867" kern="0">
                <a:solidFill>
                  <a:srgbClr val="000000"/>
                </a:solidFill>
                <a:latin typeface="Arial"/>
                <a:ea typeface="Arial"/>
                <a:cs typeface="Arial"/>
                <a:sym typeface="Arial"/>
              </a:endParaRPr>
            </a:p>
          </p:txBody>
        </p:sp>
        <p:sp>
          <p:nvSpPr>
            <p:cNvPr id="1333" name="Google Shape;1333;p78"/>
            <p:cNvSpPr/>
            <p:nvPr/>
          </p:nvSpPr>
          <p:spPr>
            <a:xfrm>
              <a:off x="3563800" y="3332200"/>
              <a:ext cx="7497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endParaRPr sz="1867" kern="0">
                <a:solidFill>
                  <a:srgbClr val="000000"/>
                </a:solidFill>
                <a:latin typeface="Arial"/>
                <a:ea typeface="Arial"/>
                <a:cs typeface="Arial"/>
                <a:sym typeface="Arial"/>
              </a:endParaRPr>
            </a:p>
          </p:txBody>
        </p:sp>
      </p:grpSp>
      <p:sp>
        <p:nvSpPr>
          <p:cNvPr id="1334" name="Google Shape;1334;p78"/>
          <p:cNvSpPr/>
          <p:nvPr/>
        </p:nvSpPr>
        <p:spPr>
          <a:xfrm>
            <a:off x="431767" y="5429800"/>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Jan</a:t>
            </a:r>
            <a:endParaRPr sz="1467" kern="0">
              <a:solidFill>
                <a:srgbClr val="000000"/>
              </a:solidFill>
              <a:latin typeface="Arial"/>
              <a:ea typeface="Arial"/>
              <a:cs typeface="Arial"/>
              <a:sym typeface="Arial"/>
            </a:endParaRPr>
          </a:p>
        </p:txBody>
      </p:sp>
      <p:sp>
        <p:nvSpPr>
          <p:cNvPr id="1335" name="Google Shape;1335;p78"/>
          <p:cNvSpPr/>
          <p:nvPr/>
        </p:nvSpPr>
        <p:spPr>
          <a:xfrm>
            <a:off x="1504700" y="542276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Feb</a:t>
            </a:r>
            <a:endParaRPr sz="1467" kern="0">
              <a:solidFill>
                <a:srgbClr val="000000"/>
              </a:solidFill>
              <a:latin typeface="Arial"/>
              <a:ea typeface="Arial"/>
              <a:cs typeface="Arial"/>
              <a:sym typeface="Arial"/>
            </a:endParaRPr>
          </a:p>
        </p:txBody>
      </p:sp>
      <p:sp>
        <p:nvSpPr>
          <p:cNvPr id="1336" name="Google Shape;1336;p78"/>
          <p:cNvSpPr/>
          <p:nvPr/>
        </p:nvSpPr>
        <p:spPr>
          <a:xfrm>
            <a:off x="2534400" y="543331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37" name="Google Shape;1337;p78"/>
          <p:cNvSpPr/>
          <p:nvPr/>
        </p:nvSpPr>
        <p:spPr>
          <a:xfrm>
            <a:off x="3607333"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April</a:t>
            </a:r>
            <a:endParaRPr sz="1467" kern="0">
              <a:solidFill>
                <a:srgbClr val="000000"/>
              </a:solidFill>
              <a:latin typeface="Arial"/>
              <a:ea typeface="Arial"/>
              <a:cs typeface="Arial"/>
              <a:sym typeface="Arial"/>
            </a:endParaRPr>
          </a:p>
        </p:txBody>
      </p:sp>
      <p:sp>
        <p:nvSpPr>
          <p:cNvPr id="1338" name="Google Shape;1338;p78"/>
          <p:cNvSpPr/>
          <p:nvPr/>
        </p:nvSpPr>
        <p:spPr>
          <a:xfrm>
            <a:off x="4680267"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39" name="Google Shape;1339;p78"/>
          <p:cNvSpPr/>
          <p:nvPr/>
        </p:nvSpPr>
        <p:spPr>
          <a:xfrm>
            <a:off x="5753200" y="5419251"/>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June</a:t>
            </a:r>
            <a:endParaRPr sz="1467" kern="0">
              <a:solidFill>
                <a:srgbClr val="000000"/>
              </a:solidFill>
              <a:latin typeface="Arial"/>
              <a:ea typeface="Arial"/>
              <a:cs typeface="Arial"/>
              <a:sym typeface="Arial"/>
            </a:endParaRPr>
          </a:p>
        </p:txBody>
      </p:sp>
      <p:cxnSp>
        <p:nvCxnSpPr>
          <p:cNvPr id="1340" name="Google Shape;1340;p78"/>
          <p:cNvCxnSpPr>
            <a:stCxn id="1334" idx="3"/>
            <a:endCxn id="1335" idx="1"/>
          </p:cNvCxnSpPr>
          <p:nvPr/>
        </p:nvCxnSpPr>
        <p:spPr>
          <a:xfrm rot="10800000" flipH="1">
            <a:off x="1221367" y="5642600"/>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41" name="Google Shape;1341;p78"/>
          <p:cNvCxnSpPr/>
          <p:nvPr/>
        </p:nvCxnSpPr>
        <p:spPr>
          <a:xfrm rot="10800000" flipH="1">
            <a:off x="2283551"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42" name="Google Shape;1342;p78"/>
          <p:cNvCxnSpPr/>
          <p:nvPr/>
        </p:nvCxnSpPr>
        <p:spPr>
          <a:xfrm rot="10800000" flipH="1">
            <a:off x="3356484"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43" name="Google Shape;1343;p78"/>
          <p:cNvCxnSpPr/>
          <p:nvPr/>
        </p:nvCxnSpPr>
        <p:spPr>
          <a:xfrm rot="10800000" flipH="1">
            <a:off x="4407800"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344" name="Google Shape;1344;p78"/>
          <p:cNvCxnSpPr/>
          <p:nvPr/>
        </p:nvCxnSpPr>
        <p:spPr>
          <a:xfrm rot="10800000" flipH="1">
            <a:off x="5447867" y="5649733"/>
            <a:ext cx="283200" cy="7200"/>
          </a:xfrm>
          <a:prstGeom prst="straightConnector1">
            <a:avLst/>
          </a:prstGeom>
          <a:noFill/>
          <a:ln w="9525" cap="flat" cmpd="sng">
            <a:solidFill>
              <a:schemeClr val="dk2"/>
            </a:solidFill>
            <a:prstDash val="solid"/>
            <a:round/>
            <a:headEnd type="none" w="sm" len="sm"/>
            <a:tailEnd type="triangle" w="med" len="med"/>
          </a:ln>
        </p:spPr>
      </p:cxnSp>
      <p:sp>
        <p:nvSpPr>
          <p:cNvPr id="1345" name="Google Shape;1345;p78"/>
          <p:cNvSpPr/>
          <p:nvPr/>
        </p:nvSpPr>
        <p:spPr>
          <a:xfrm>
            <a:off x="8598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3</a:t>
            </a:r>
            <a:endParaRPr sz="1867" kern="0">
              <a:solidFill>
                <a:srgbClr val="000000"/>
              </a:solidFill>
              <a:latin typeface="Arial"/>
              <a:ea typeface="Arial"/>
              <a:cs typeface="Arial"/>
              <a:sym typeface="Arial"/>
            </a:endParaRPr>
          </a:p>
        </p:txBody>
      </p:sp>
      <p:sp>
        <p:nvSpPr>
          <p:cNvPr id="1346" name="Google Shape;1346;p78"/>
          <p:cNvSpPr/>
          <p:nvPr/>
        </p:nvSpPr>
        <p:spPr>
          <a:xfrm>
            <a:off x="17616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a:t>
            </a:r>
            <a:endParaRPr sz="1867" kern="0">
              <a:solidFill>
                <a:srgbClr val="000000"/>
              </a:solidFill>
              <a:latin typeface="Arial"/>
              <a:ea typeface="Arial"/>
              <a:cs typeface="Arial"/>
              <a:sym typeface="Arial"/>
            </a:endParaRPr>
          </a:p>
        </p:txBody>
      </p:sp>
      <p:sp>
        <p:nvSpPr>
          <p:cNvPr id="1347" name="Google Shape;1347;p78"/>
          <p:cNvSpPr/>
          <p:nvPr/>
        </p:nvSpPr>
        <p:spPr>
          <a:xfrm>
            <a:off x="26634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2</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a:t>
            </a:r>
            <a:endParaRPr sz="1867" kern="0">
              <a:solidFill>
                <a:srgbClr val="000000"/>
              </a:solidFill>
              <a:latin typeface="Arial"/>
              <a:ea typeface="Arial"/>
              <a:cs typeface="Arial"/>
              <a:sym typeface="Arial"/>
            </a:endParaRPr>
          </a:p>
        </p:txBody>
      </p:sp>
      <p:sp>
        <p:nvSpPr>
          <p:cNvPr id="1348" name="Google Shape;1348;p78"/>
          <p:cNvSpPr/>
          <p:nvPr/>
        </p:nvSpPr>
        <p:spPr>
          <a:xfrm>
            <a:off x="36309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2</a:t>
            </a:r>
            <a:endParaRPr sz="1867" kern="0">
              <a:solidFill>
                <a:srgbClr val="000000"/>
              </a:solidFill>
              <a:latin typeface="Arial"/>
              <a:ea typeface="Arial"/>
              <a:cs typeface="Arial"/>
              <a:sym typeface="Arial"/>
            </a:endParaRPr>
          </a:p>
        </p:txBody>
      </p:sp>
      <p:sp>
        <p:nvSpPr>
          <p:cNvPr id="1349" name="Google Shape;1349;p78"/>
          <p:cNvSpPr/>
          <p:nvPr/>
        </p:nvSpPr>
        <p:spPr>
          <a:xfrm>
            <a:off x="44670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pic>
        <p:nvPicPr>
          <p:cNvPr id="1350" name="Google Shape;1350;p78"/>
          <p:cNvPicPr preferRelativeResize="0"/>
          <p:nvPr/>
        </p:nvPicPr>
        <p:blipFill rotWithShape="1">
          <a:blip r:embed="rId3">
            <a:alphaModFix/>
          </a:blip>
          <a:srcRect/>
          <a:stretch/>
        </p:blipFill>
        <p:spPr>
          <a:xfrm>
            <a:off x="7604989" y="3710467"/>
            <a:ext cx="3717147" cy="2787867"/>
          </a:xfrm>
          <a:prstGeom prst="rect">
            <a:avLst/>
          </a:prstGeom>
          <a:noFill/>
          <a:ln>
            <a:noFill/>
          </a:ln>
        </p:spPr>
      </p:pic>
    </p:spTree>
    <p:extLst>
      <p:ext uri="{BB962C8B-B14F-4D97-AF65-F5344CB8AC3E}">
        <p14:creationId xmlns:p14="http://schemas.microsoft.com/office/powerpoint/2010/main" val="326042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54"/>
        <p:cNvGrpSpPr/>
        <p:nvPr/>
      </p:nvGrpSpPr>
      <p:grpSpPr>
        <a:xfrm>
          <a:off x="0" y="0"/>
          <a:ext cx="0" cy="0"/>
          <a:chOff x="0" y="0"/>
          <a:chExt cx="0" cy="0"/>
        </a:xfrm>
      </p:grpSpPr>
      <p:sp>
        <p:nvSpPr>
          <p:cNvPr id="1355" name="Google Shape;1355;g80b9d5af80_0_16"/>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85</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160</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&gt;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2/8 and 1/4</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564-199=365</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March and May.</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653</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57 as it is not a multiple of 5.</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2000" kern="0">
                <a:solidFill>
                  <a:srgbClr val="000000"/>
                </a:solidFill>
                <a:latin typeface="Arial"/>
                <a:cs typeface="Arial"/>
                <a:sym typeface="Arial"/>
              </a:rPr>
              <a:t>multiples of 8 = 32, 40, 48, 56 -  add remainder of 2 = 34, </a:t>
            </a:r>
            <a:r>
              <a:rPr lang="en-GB" sz="2000" b="1" kern="0">
                <a:solidFill>
                  <a:srgbClr val="FF0000"/>
                </a:solidFill>
                <a:latin typeface="Arial"/>
                <a:cs typeface="Arial"/>
                <a:sym typeface="Arial"/>
              </a:rPr>
              <a:t>42</a:t>
            </a:r>
            <a:r>
              <a:rPr lang="en-GB" sz="2000" kern="0">
                <a:solidFill>
                  <a:srgbClr val="000000"/>
                </a:solidFill>
                <a:latin typeface="Arial"/>
                <a:cs typeface="Arial"/>
                <a:sym typeface="Arial"/>
              </a:rPr>
              <a:t>, 50, 58</a:t>
            </a:r>
            <a:endParaRPr sz="1867"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         multiples of 5 = 35, 40, 45, 50, 55,  - add remainder of 2 = 37, </a:t>
            </a:r>
            <a:r>
              <a:rPr lang="en-GB" sz="2000" b="1" kern="0">
                <a:solidFill>
                  <a:srgbClr val="FF0000"/>
                </a:solidFill>
                <a:latin typeface="Arial"/>
                <a:cs typeface="Arial"/>
                <a:sym typeface="Arial"/>
              </a:rPr>
              <a:t>42</a:t>
            </a:r>
            <a:r>
              <a:rPr lang="en-GB" sz="2000" kern="0">
                <a:solidFill>
                  <a:srgbClr val="000000"/>
                </a:solidFill>
                <a:latin typeface="Arial"/>
                <a:cs typeface="Arial"/>
                <a:sym typeface="Arial"/>
              </a:rPr>
              <a:t>, 47, 52, 57</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6÷6=1, 9-1=8, 8+2=10,10x75 = 750</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84557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59"/>
        <p:cNvGrpSpPr/>
        <p:nvPr/>
      </p:nvGrpSpPr>
      <p:grpSpPr>
        <a:xfrm>
          <a:off x="0" y="0"/>
          <a:ext cx="0" cy="0"/>
          <a:chOff x="0" y="0"/>
          <a:chExt cx="0" cy="0"/>
        </a:xfrm>
      </p:grpSpPr>
      <p:sp>
        <p:nvSpPr>
          <p:cNvPr id="1360" name="Google Shape;1360;p5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361" name="Google Shape;1361;p5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62" name="Google Shape;1362;p5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363" name="Google Shape;1363;p5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773787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67"/>
        <p:cNvGrpSpPr/>
        <p:nvPr/>
      </p:nvGrpSpPr>
      <p:grpSpPr>
        <a:xfrm>
          <a:off x="0" y="0"/>
          <a:ext cx="0" cy="0"/>
          <a:chOff x="0" y="0"/>
          <a:chExt cx="0" cy="0"/>
        </a:xfrm>
      </p:grpSpPr>
      <p:sp>
        <p:nvSpPr>
          <p:cNvPr id="1368" name="Google Shape;1368;g8af513df0e_0_16"/>
          <p:cNvSpPr txBox="1"/>
          <p:nvPr/>
        </p:nvSpPr>
        <p:spPr>
          <a:xfrm>
            <a:off x="1128067" y="1575733"/>
            <a:ext cx="10099200" cy="288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267" u="sng" kern="0">
                <a:solidFill>
                  <a:srgbClr val="000000"/>
                </a:solidFill>
                <a:latin typeface="Arial"/>
                <a:cs typeface="Arial"/>
                <a:sym typeface="Arial"/>
              </a:rPr>
              <a:t>WALT: solve problems involving times tables.</a:t>
            </a:r>
            <a:endParaRPr sz="4267" u="sng" kern="0">
              <a:solidFill>
                <a:srgbClr val="000000"/>
              </a:solidFill>
              <a:latin typeface="Arial"/>
              <a:cs typeface="Arial"/>
              <a:sym typeface="Arial"/>
            </a:endParaRPr>
          </a:p>
        </p:txBody>
      </p:sp>
    </p:spTree>
    <p:extLst>
      <p:ext uri="{BB962C8B-B14F-4D97-AF65-F5344CB8AC3E}">
        <p14:creationId xmlns:p14="http://schemas.microsoft.com/office/powerpoint/2010/main" val="1692775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72"/>
        <p:cNvGrpSpPr/>
        <p:nvPr/>
      </p:nvGrpSpPr>
      <p:grpSpPr>
        <a:xfrm>
          <a:off x="0" y="0"/>
          <a:ext cx="0" cy="0"/>
          <a:chOff x="0" y="0"/>
          <a:chExt cx="0" cy="0"/>
        </a:xfrm>
      </p:grpSpPr>
      <p:pic>
        <p:nvPicPr>
          <p:cNvPr id="1373" name="Google Shape;1373;g8af513df0e_0_0"/>
          <p:cNvPicPr preferRelativeResize="0"/>
          <p:nvPr/>
        </p:nvPicPr>
        <p:blipFill>
          <a:blip r:embed="rId3">
            <a:alphaModFix/>
          </a:blip>
          <a:stretch>
            <a:fillRect/>
          </a:stretch>
        </p:blipFill>
        <p:spPr>
          <a:xfrm>
            <a:off x="203200" y="203201"/>
            <a:ext cx="6617024" cy="6451599"/>
          </a:xfrm>
          <a:prstGeom prst="rect">
            <a:avLst/>
          </a:prstGeom>
          <a:noFill/>
          <a:ln>
            <a:noFill/>
          </a:ln>
        </p:spPr>
      </p:pic>
      <p:sp>
        <p:nvSpPr>
          <p:cNvPr id="1374" name="Google Shape;1374;g8af513df0e_0_0"/>
          <p:cNvSpPr txBox="1"/>
          <p:nvPr/>
        </p:nvSpPr>
        <p:spPr>
          <a:xfrm>
            <a:off x="7520533" y="680433"/>
            <a:ext cx="4136400" cy="556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A multiplication grid works by multiplying a number from the top row with a number from the first column. The answer is written where the two numbers meet.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Look at the blue boxes to show the example of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4 x 3 = 12</a:t>
            </a:r>
            <a:endParaRPr sz="2667" kern="0">
              <a:solidFill>
                <a:srgbClr val="000000"/>
              </a:solidFill>
              <a:latin typeface="Arial"/>
              <a:cs typeface="Arial"/>
              <a:sym typeface="Arial"/>
            </a:endParaRPr>
          </a:p>
        </p:txBody>
      </p:sp>
      <p:sp>
        <p:nvSpPr>
          <p:cNvPr id="1375" name="Google Shape;1375;g8af513df0e_0_0"/>
          <p:cNvSpPr/>
          <p:nvPr/>
        </p:nvSpPr>
        <p:spPr>
          <a:xfrm>
            <a:off x="2166633" y="322300"/>
            <a:ext cx="394000" cy="1844400"/>
          </a:xfrm>
          <a:prstGeom prst="rect">
            <a:avLst/>
          </a:prstGeom>
          <a:noFill/>
          <a:ln w="38100"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376" name="Google Shape;1376;g8af513df0e_0_0"/>
          <p:cNvSpPr/>
          <p:nvPr/>
        </p:nvSpPr>
        <p:spPr>
          <a:xfrm rot="5400000">
            <a:off x="1244367" y="850500"/>
            <a:ext cx="394000" cy="2238400"/>
          </a:xfrm>
          <a:prstGeom prst="rect">
            <a:avLst/>
          </a:prstGeom>
          <a:noFill/>
          <a:ln w="38100"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892667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80"/>
        <p:cNvGrpSpPr/>
        <p:nvPr/>
      </p:nvGrpSpPr>
      <p:grpSpPr>
        <a:xfrm>
          <a:off x="0" y="0"/>
          <a:ext cx="0" cy="0"/>
          <a:chOff x="0" y="0"/>
          <a:chExt cx="0" cy="0"/>
        </a:xfrm>
      </p:grpSpPr>
      <p:graphicFrame>
        <p:nvGraphicFramePr>
          <p:cNvPr id="1381" name="Google Shape;1381;g8af513df0e_0_12"/>
          <p:cNvGraphicFramePr/>
          <p:nvPr/>
        </p:nvGraphicFramePr>
        <p:xfrm>
          <a:off x="553733" y="454600"/>
          <a:ext cx="7927800" cy="4785800"/>
        </p:xfrm>
        <a:graphic>
          <a:graphicData uri="http://schemas.openxmlformats.org/drawingml/2006/table">
            <a:tbl>
              <a:tblPr>
                <a:noFill/>
              </a:tblPr>
              <a:tblGrid>
                <a:gridCol w="1321300">
                  <a:extLst>
                    <a:ext uri="{9D8B030D-6E8A-4147-A177-3AD203B41FA5}">
                      <a16:colId xmlns:a16="http://schemas.microsoft.com/office/drawing/2014/main" val="20000"/>
                    </a:ext>
                  </a:extLst>
                </a:gridCol>
                <a:gridCol w="1321300">
                  <a:extLst>
                    <a:ext uri="{9D8B030D-6E8A-4147-A177-3AD203B41FA5}">
                      <a16:colId xmlns:a16="http://schemas.microsoft.com/office/drawing/2014/main" val="20001"/>
                    </a:ext>
                  </a:extLst>
                </a:gridCol>
                <a:gridCol w="1321300">
                  <a:extLst>
                    <a:ext uri="{9D8B030D-6E8A-4147-A177-3AD203B41FA5}">
                      <a16:colId xmlns:a16="http://schemas.microsoft.com/office/drawing/2014/main" val="20002"/>
                    </a:ext>
                  </a:extLst>
                </a:gridCol>
                <a:gridCol w="1321300">
                  <a:extLst>
                    <a:ext uri="{9D8B030D-6E8A-4147-A177-3AD203B41FA5}">
                      <a16:colId xmlns:a16="http://schemas.microsoft.com/office/drawing/2014/main" val="20003"/>
                    </a:ext>
                  </a:extLst>
                </a:gridCol>
                <a:gridCol w="1321300">
                  <a:extLst>
                    <a:ext uri="{9D8B030D-6E8A-4147-A177-3AD203B41FA5}">
                      <a16:colId xmlns:a16="http://schemas.microsoft.com/office/drawing/2014/main" val="20004"/>
                    </a:ext>
                  </a:extLst>
                </a:gridCol>
                <a:gridCol w="1321300">
                  <a:extLst>
                    <a:ext uri="{9D8B030D-6E8A-4147-A177-3AD203B41FA5}">
                      <a16:colId xmlns:a16="http://schemas.microsoft.com/office/drawing/2014/main" val="20005"/>
                    </a:ext>
                  </a:extLst>
                </a:gridCol>
              </a:tblGrid>
              <a:tr h="794733">
                <a:tc>
                  <a:txBody>
                    <a:bodyPr/>
                    <a:lstStyle/>
                    <a:p>
                      <a:pPr marL="0" lvl="0" indent="0" algn="ctr" rtl="0">
                        <a:spcBef>
                          <a:spcPts val="0"/>
                        </a:spcBef>
                        <a:spcAft>
                          <a:spcPts val="0"/>
                        </a:spcAft>
                        <a:buNone/>
                      </a:pPr>
                      <a:r>
                        <a:rPr lang="en-GB" sz="2700"/>
                        <a:t>x</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2</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3</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4</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5</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6</a:t>
                      </a:r>
                      <a:endParaRPr sz="2700"/>
                    </a:p>
                  </a:txBody>
                  <a:tcPr marL="121900" marR="121900" marT="121900" marB="121900">
                    <a:solidFill>
                      <a:srgbClr val="FFE599"/>
                    </a:solidFill>
                  </a:tcPr>
                </a:tc>
                <a:extLst>
                  <a:ext uri="{0D108BD9-81ED-4DB2-BD59-A6C34878D82A}">
                    <a16:rowId xmlns:a16="http://schemas.microsoft.com/office/drawing/2014/main" val="10000"/>
                  </a:ext>
                </a:extLst>
              </a:tr>
              <a:tr h="794733">
                <a:tc>
                  <a:txBody>
                    <a:bodyPr/>
                    <a:lstStyle/>
                    <a:p>
                      <a:pPr marL="0" lvl="0" indent="0" algn="ctr" rtl="0">
                        <a:spcBef>
                          <a:spcPts val="0"/>
                        </a:spcBef>
                        <a:spcAft>
                          <a:spcPts val="0"/>
                        </a:spcAft>
                        <a:buNone/>
                      </a:pPr>
                      <a:r>
                        <a:rPr lang="en-GB" sz="2700"/>
                        <a:t>2</a:t>
                      </a:r>
                      <a:endParaRPr sz="2700"/>
                    </a:p>
                  </a:txBody>
                  <a:tcPr marL="121900" marR="121900" marT="121900" marB="121900">
                    <a:solidFill>
                      <a:srgbClr val="FFE599"/>
                    </a:solidFill>
                  </a:tcPr>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800533">
                <a:tc>
                  <a:txBody>
                    <a:bodyPr/>
                    <a:lstStyle/>
                    <a:p>
                      <a:pPr marL="0" lvl="0" indent="0" algn="ctr" rtl="0">
                        <a:spcBef>
                          <a:spcPts val="0"/>
                        </a:spcBef>
                        <a:spcAft>
                          <a:spcPts val="0"/>
                        </a:spcAft>
                        <a:buNone/>
                      </a:pPr>
                      <a:r>
                        <a:rPr lang="en-GB" sz="2700"/>
                        <a:t>3</a:t>
                      </a:r>
                      <a:endParaRPr sz="2700"/>
                    </a:p>
                  </a:txBody>
                  <a:tcPr marL="121900" marR="121900" marT="121900" marB="121900">
                    <a:solidFill>
                      <a:srgbClr val="FFE599"/>
                    </a:solidFill>
                  </a:tcPr>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800533">
                <a:tc>
                  <a:txBody>
                    <a:bodyPr/>
                    <a:lstStyle/>
                    <a:p>
                      <a:pPr marL="0" lvl="0" indent="0" algn="ctr" rtl="0">
                        <a:spcBef>
                          <a:spcPts val="0"/>
                        </a:spcBef>
                        <a:spcAft>
                          <a:spcPts val="0"/>
                        </a:spcAft>
                        <a:buNone/>
                      </a:pPr>
                      <a:r>
                        <a:rPr lang="en-GB" sz="2700"/>
                        <a:t>4</a:t>
                      </a:r>
                      <a:endParaRPr sz="2700"/>
                    </a:p>
                  </a:txBody>
                  <a:tcPr marL="121900" marR="121900" marT="121900" marB="121900">
                    <a:solidFill>
                      <a:srgbClr val="FFE599"/>
                    </a:solidFill>
                  </a:tcPr>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r h="800533">
                <a:tc>
                  <a:txBody>
                    <a:bodyPr/>
                    <a:lstStyle/>
                    <a:p>
                      <a:pPr marL="0" lvl="0" indent="0" algn="ctr" rtl="0">
                        <a:spcBef>
                          <a:spcPts val="0"/>
                        </a:spcBef>
                        <a:spcAft>
                          <a:spcPts val="0"/>
                        </a:spcAft>
                        <a:buNone/>
                      </a:pPr>
                      <a:r>
                        <a:rPr lang="en-GB" sz="2700"/>
                        <a:t>5</a:t>
                      </a:r>
                      <a:endParaRPr sz="2700"/>
                    </a:p>
                  </a:txBody>
                  <a:tcPr marL="121900" marR="121900" marT="121900" marB="121900">
                    <a:solidFill>
                      <a:srgbClr val="FFE599"/>
                    </a:solidFill>
                  </a:tcPr>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4"/>
                  </a:ext>
                </a:extLst>
              </a:tr>
              <a:tr h="794733">
                <a:tc>
                  <a:txBody>
                    <a:bodyPr/>
                    <a:lstStyle/>
                    <a:p>
                      <a:pPr marL="0" lvl="0" indent="0" algn="ctr" rtl="0">
                        <a:spcBef>
                          <a:spcPts val="0"/>
                        </a:spcBef>
                        <a:spcAft>
                          <a:spcPts val="0"/>
                        </a:spcAft>
                        <a:buNone/>
                      </a:pPr>
                      <a:r>
                        <a:rPr lang="en-GB" sz="2700"/>
                        <a:t>6</a:t>
                      </a:r>
                      <a:endParaRPr sz="2700"/>
                    </a:p>
                  </a:txBody>
                  <a:tcPr marL="121900" marR="121900" marT="121900" marB="121900">
                    <a:solidFill>
                      <a:srgbClr val="FFE599"/>
                    </a:solidFill>
                  </a:tcPr>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5"/>
                  </a:ext>
                </a:extLst>
              </a:tr>
            </a:tbl>
          </a:graphicData>
        </a:graphic>
      </p:graphicFrame>
      <p:sp>
        <p:nvSpPr>
          <p:cNvPr id="1382" name="Google Shape;1382;g8af513df0e_0_12"/>
          <p:cNvSpPr txBox="1"/>
          <p:nvPr/>
        </p:nvSpPr>
        <p:spPr>
          <a:xfrm>
            <a:off x="8809767" y="501367"/>
            <a:ext cx="3080000" cy="474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Using what you now know about multiplication grids, fill in the table.</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637796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86"/>
        <p:cNvGrpSpPr/>
        <p:nvPr/>
      </p:nvGrpSpPr>
      <p:grpSpPr>
        <a:xfrm>
          <a:off x="0" y="0"/>
          <a:ext cx="0" cy="0"/>
          <a:chOff x="0" y="0"/>
          <a:chExt cx="0" cy="0"/>
        </a:xfrm>
      </p:grpSpPr>
      <p:graphicFrame>
        <p:nvGraphicFramePr>
          <p:cNvPr id="1387" name="Google Shape;1387;g8b7edf86de_0_15"/>
          <p:cNvGraphicFramePr/>
          <p:nvPr/>
        </p:nvGraphicFramePr>
        <p:xfrm>
          <a:off x="553733" y="454600"/>
          <a:ext cx="7927800" cy="4785800"/>
        </p:xfrm>
        <a:graphic>
          <a:graphicData uri="http://schemas.openxmlformats.org/drawingml/2006/table">
            <a:tbl>
              <a:tblPr>
                <a:noFill/>
              </a:tblPr>
              <a:tblGrid>
                <a:gridCol w="1321300">
                  <a:extLst>
                    <a:ext uri="{9D8B030D-6E8A-4147-A177-3AD203B41FA5}">
                      <a16:colId xmlns:a16="http://schemas.microsoft.com/office/drawing/2014/main" val="20000"/>
                    </a:ext>
                  </a:extLst>
                </a:gridCol>
                <a:gridCol w="1321300">
                  <a:extLst>
                    <a:ext uri="{9D8B030D-6E8A-4147-A177-3AD203B41FA5}">
                      <a16:colId xmlns:a16="http://schemas.microsoft.com/office/drawing/2014/main" val="20001"/>
                    </a:ext>
                  </a:extLst>
                </a:gridCol>
                <a:gridCol w="1321300">
                  <a:extLst>
                    <a:ext uri="{9D8B030D-6E8A-4147-A177-3AD203B41FA5}">
                      <a16:colId xmlns:a16="http://schemas.microsoft.com/office/drawing/2014/main" val="20002"/>
                    </a:ext>
                  </a:extLst>
                </a:gridCol>
                <a:gridCol w="1321300">
                  <a:extLst>
                    <a:ext uri="{9D8B030D-6E8A-4147-A177-3AD203B41FA5}">
                      <a16:colId xmlns:a16="http://schemas.microsoft.com/office/drawing/2014/main" val="20003"/>
                    </a:ext>
                  </a:extLst>
                </a:gridCol>
                <a:gridCol w="1321300">
                  <a:extLst>
                    <a:ext uri="{9D8B030D-6E8A-4147-A177-3AD203B41FA5}">
                      <a16:colId xmlns:a16="http://schemas.microsoft.com/office/drawing/2014/main" val="20004"/>
                    </a:ext>
                  </a:extLst>
                </a:gridCol>
                <a:gridCol w="1321300">
                  <a:extLst>
                    <a:ext uri="{9D8B030D-6E8A-4147-A177-3AD203B41FA5}">
                      <a16:colId xmlns:a16="http://schemas.microsoft.com/office/drawing/2014/main" val="20005"/>
                    </a:ext>
                  </a:extLst>
                </a:gridCol>
              </a:tblGrid>
              <a:tr h="794733">
                <a:tc>
                  <a:txBody>
                    <a:bodyPr/>
                    <a:lstStyle/>
                    <a:p>
                      <a:pPr marL="0" lvl="0" indent="0" algn="ctr" rtl="0">
                        <a:spcBef>
                          <a:spcPts val="0"/>
                        </a:spcBef>
                        <a:spcAft>
                          <a:spcPts val="0"/>
                        </a:spcAft>
                        <a:buNone/>
                      </a:pPr>
                      <a:r>
                        <a:rPr lang="en-GB" sz="2700"/>
                        <a:t>x</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2</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3</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4</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5</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6</a:t>
                      </a:r>
                      <a:endParaRPr sz="2700"/>
                    </a:p>
                  </a:txBody>
                  <a:tcPr marL="121900" marR="121900" marT="121900" marB="121900">
                    <a:solidFill>
                      <a:srgbClr val="FFE599"/>
                    </a:solidFill>
                  </a:tcPr>
                </a:tc>
                <a:extLst>
                  <a:ext uri="{0D108BD9-81ED-4DB2-BD59-A6C34878D82A}">
                    <a16:rowId xmlns:a16="http://schemas.microsoft.com/office/drawing/2014/main" val="10000"/>
                  </a:ext>
                </a:extLst>
              </a:tr>
              <a:tr h="794733">
                <a:tc>
                  <a:txBody>
                    <a:bodyPr/>
                    <a:lstStyle/>
                    <a:p>
                      <a:pPr marL="0" lvl="0" indent="0" algn="ctr" rtl="0">
                        <a:spcBef>
                          <a:spcPts val="0"/>
                        </a:spcBef>
                        <a:spcAft>
                          <a:spcPts val="0"/>
                        </a:spcAft>
                        <a:buNone/>
                      </a:pPr>
                      <a:r>
                        <a:rPr lang="en-GB" sz="2700"/>
                        <a:t>2</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4</a:t>
                      </a:r>
                      <a:endParaRPr sz="2700"/>
                    </a:p>
                  </a:txBody>
                  <a:tcPr marL="121900" marR="121900" marT="121900" marB="121900"/>
                </a:tc>
                <a:tc>
                  <a:txBody>
                    <a:bodyPr/>
                    <a:lstStyle/>
                    <a:p>
                      <a:pPr marL="0" lvl="0" indent="0" algn="ctr" rtl="0">
                        <a:spcBef>
                          <a:spcPts val="0"/>
                        </a:spcBef>
                        <a:spcAft>
                          <a:spcPts val="0"/>
                        </a:spcAft>
                        <a:buNone/>
                      </a:pPr>
                      <a:r>
                        <a:rPr lang="en-GB" sz="2700"/>
                        <a:t>6</a:t>
                      </a:r>
                      <a:endParaRPr sz="2700"/>
                    </a:p>
                  </a:txBody>
                  <a:tcPr marL="121900" marR="121900" marT="121900" marB="121900"/>
                </a:tc>
                <a:tc>
                  <a:txBody>
                    <a:bodyPr/>
                    <a:lstStyle/>
                    <a:p>
                      <a:pPr marL="0" lvl="0" indent="0" algn="ctr" rtl="0">
                        <a:spcBef>
                          <a:spcPts val="0"/>
                        </a:spcBef>
                        <a:spcAft>
                          <a:spcPts val="0"/>
                        </a:spcAft>
                        <a:buNone/>
                      </a:pPr>
                      <a:r>
                        <a:rPr lang="en-GB" sz="2700"/>
                        <a:t>8</a:t>
                      </a:r>
                      <a:endParaRPr sz="2700"/>
                    </a:p>
                  </a:txBody>
                  <a:tcPr marL="121900" marR="121900" marT="121900" marB="121900"/>
                </a:tc>
                <a:tc>
                  <a:txBody>
                    <a:bodyPr/>
                    <a:lstStyle/>
                    <a:p>
                      <a:pPr marL="0" lvl="0" indent="0" algn="ctr" rtl="0">
                        <a:spcBef>
                          <a:spcPts val="0"/>
                        </a:spcBef>
                        <a:spcAft>
                          <a:spcPts val="0"/>
                        </a:spcAft>
                        <a:buNone/>
                      </a:pPr>
                      <a:r>
                        <a:rPr lang="en-GB" sz="2700"/>
                        <a:t>10</a:t>
                      </a:r>
                      <a:endParaRPr sz="2700"/>
                    </a:p>
                  </a:txBody>
                  <a:tcPr marL="121900" marR="121900" marT="121900" marB="121900"/>
                </a:tc>
                <a:tc>
                  <a:txBody>
                    <a:bodyPr/>
                    <a:lstStyle/>
                    <a:p>
                      <a:pPr marL="0" lvl="0" indent="0" algn="ctr" rtl="0">
                        <a:spcBef>
                          <a:spcPts val="0"/>
                        </a:spcBef>
                        <a:spcAft>
                          <a:spcPts val="0"/>
                        </a:spcAft>
                        <a:buNone/>
                      </a:pPr>
                      <a:r>
                        <a:rPr lang="en-GB" sz="2700"/>
                        <a:t>12</a:t>
                      </a:r>
                      <a:endParaRPr sz="2700"/>
                    </a:p>
                  </a:txBody>
                  <a:tcPr marL="121900" marR="121900" marT="121900" marB="121900"/>
                </a:tc>
                <a:extLst>
                  <a:ext uri="{0D108BD9-81ED-4DB2-BD59-A6C34878D82A}">
                    <a16:rowId xmlns:a16="http://schemas.microsoft.com/office/drawing/2014/main" val="10001"/>
                  </a:ext>
                </a:extLst>
              </a:tr>
              <a:tr h="800533">
                <a:tc>
                  <a:txBody>
                    <a:bodyPr/>
                    <a:lstStyle/>
                    <a:p>
                      <a:pPr marL="0" lvl="0" indent="0" algn="ctr" rtl="0">
                        <a:spcBef>
                          <a:spcPts val="0"/>
                        </a:spcBef>
                        <a:spcAft>
                          <a:spcPts val="0"/>
                        </a:spcAft>
                        <a:buNone/>
                      </a:pPr>
                      <a:r>
                        <a:rPr lang="en-GB" sz="2700"/>
                        <a:t>3</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6</a:t>
                      </a:r>
                      <a:endParaRPr sz="2700"/>
                    </a:p>
                  </a:txBody>
                  <a:tcPr marL="121900" marR="121900" marT="121900" marB="121900"/>
                </a:tc>
                <a:tc>
                  <a:txBody>
                    <a:bodyPr/>
                    <a:lstStyle/>
                    <a:p>
                      <a:pPr marL="0" lvl="0" indent="0" algn="ctr" rtl="0">
                        <a:spcBef>
                          <a:spcPts val="0"/>
                        </a:spcBef>
                        <a:spcAft>
                          <a:spcPts val="0"/>
                        </a:spcAft>
                        <a:buNone/>
                      </a:pPr>
                      <a:r>
                        <a:rPr lang="en-GB" sz="2700"/>
                        <a:t>9</a:t>
                      </a:r>
                      <a:endParaRPr sz="2700"/>
                    </a:p>
                  </a:txBody>
                  <a:tcPr marL="121900" marR="121900" marT="121900" marB="121900"/>
                </a:tc>
                <a:tc>
                  <a:txBody>
                    <a:bodyPr/>
                    <a:lstStyle/>
                    <a:p>
                      <a:pPr marL="0" lvl="0" indent="0" algn="ctr" rtl="0">
                        <a:spcBef>
                          <a:spcPts val="0"/>
                        </a:spcBef>
                        <a:spcAft>
                          <a:spcPts val="0"/>
                        </a:spcAft>
                        <a:buNone/>
                      </a:pPr>
                      <a:r>
                        <a:rPr lang="en-GB" sz="2700"/>
                        <a:t>12</a:t>
                      </a:r>
                      <a:endParaRPr sz="2700"/>
                    </a:p>
                  </a:txBody>
                  <a:tcPr marL="121900" marR="121900" marT="121900" marB="121900"/>
                </a:tc>
                <a:tc>
                  <a:txBody>
                    <a:bodyPr/>
                    <a:lstStyle/>
                    <a:p>
                      <a:pPr marL="0" lvl="0" indent="0" algn="ctr" rtl="0">
                        <a:spcBef>
                          <a:spcPts val="0"/>
                        </a:spcBef>
                        <a:spcAft>
                          <a:spcPts val="0"/>
                        </a:spcAft>
                        <a:buNone/>
                      </a:pPr>
                      <a:r>
                        <a:rPr lang="en-GB" sz="2700"/>
                        <a:t>15</a:t>
                      </a:r>
                      <a:endParaRPr sz="2700"/>
                    </a:p>
                  </a:txBody>
                  <a:tcPr marL="121900" marR="121900" marT="121900" marB="121900"/>
                </a:tc>
                <a:tc>
                  <a:txBody>
                    <a:bodyPr/>
                    <a:lstStyle/>
                    <a:p>
                      <a:pPr marL="0" lvl="0" indent="0" algn="ctr" rtl="0">
                        <a:spcBef>
                          <a:spcPts val="0"/>
                        </a:spcBef>
                        <a:spcAft>
                          <a:spcPts val="0"/>
                        </a:spcAft>
                        <a:buNone/>
                      </a:pPr>
                      <a:r>
                        <a:rPr lang="en-GB" sz="2700"/>
                        <a:t>18</a:t>
                      </a:r>
                      <a:endParaRPr sz="2700"/>
                    </a:p>
                  </a:txBody>
                  <a:tcPr marL="121900" marR="121900" marT="121900" marB="121900"/>
                </a:tc>
                <a:extLst>
                  <a:ext uri="{0D108BD9-81ED-4DB2-BD59-A6C34878D82A}">
                    <a16:rowId xmlns:a16="http://schemas.microsoft.com/office/drawing/2014/main" val="10002"/>
                  </a:ext>
                </a:extLst>
              </a:tr>
              <a:tr h="800533">
                <a:tc>
                  <a:txBody>
                    <a:bodyPr/>
                    <a:lstStyle/>
                    <a:p>
                      <a:pPr marL="0" lvl="0" indent="0" algn="ctr" rtl="0">
                        <a:spcBef>
                          <a:spcPts val="0"/>
                        </a:spcBef>
                        <a:spcAft>
                          <a:spcPts val="0"/>
                        </a:spcAft>
                        <a:buNone/>
                      </a:pPr>
                      <a:r>
                        <a:rPr lang="en-GB" sz="2700"/>
                        <a:t>4</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8</a:t>
                      </a:r>
                      <a:endParaRPr sz="2700"/>
                    </a:p>
                  </a:txBody>
                  <a:tcPr marL="121900" marR="121900" marT="121900" marB="121900"/>
                </a:tc>
                <a:tc>
                  <a:txBody>
                    <a:bodyPr/>
                    <a:lstStyle/>
                    <a:p>
                      <a:pPr marL="0" lvl="0" indent="0" algn="ctr" rtl="0">
                        <a:spcBef>
                          <a:spcPts val="0"/>
                        </a:spcBef>
                        <a:spcAft>
                          <a:spcPts val="0"/>
                        </a:spcAft>
                        <a:buNone/>
                      </a:pPr>
                      <a:r>
                        <a:rPr lang="en-GB" sz="2700"/>
                        <a:t>12</a:t>
                      </a:r>
                      <a:endParaRPr sz="2700"/>
                    </a:p>
                  </a:txBody>
                  <a:tcPr marL="121900" marR="121900" marT="121900" marB="121900"/>
                </a:tc>
                <a:tc>
                  <a:txBody>
                    <a:bodyPr/>
                    <a:lstStyle/>
                    <a:p>
                      <a:pPr marL="0" lvl="0" indent="0" algn="ctr" rtl="0">
                        <a:spcBef>
                          <a:spcPts val="0"/>
                        </a:spcBef>
                        <a:spcAft>
                          <a:spcPts val="0"/>
                        </a:spcAft>
                        <a:buNone/>
                      </a:pPr>
                      <a:r>
                        <a:rPr lang="en-GB" sz="2700"/>
                        <a:t>16</a:t>
                      </a:r>
                      <a:endParaRPr sz="2700"/>
                    </a:p>
                  </a:txBody>
                  <a:tcPr marL="121900" marR="121900" marT="121900" marB="121900"/>
                </a:tc>
                <a:tc>
                  <a:txBody>
                    <a:bodyPr/>
                    <a:lstStyle/>
                    <a:p>
                      <a:pPr marL="0" lvl="0" indent="0" algn="ctr" rtl="0">
                        <a:spcBef>
                          <a:spcPts val="0"/>
                        </a:spcBef>
                        <a:spcAft>
                          <a:spcPts val="0"/>
                        </a:spcAft>
                        <a:buNone/>
                      </a:pPr>
                      <a:r>
                        <a:rPr lang="en-GB" sz="2700"/>
                        <a:t>20</a:t>
                      </a:r>
                      <a:endParaRPr sz="2700"/>
                    </a:p>
                  </a:txBody>
                  <a:tcPr marL="121900" marR="121900" marT="121900" marB="121900"/>
                </a:tc>
                <a:tc>
                  <a:txBody>
                    <a:bodyPr/>
                    <a:lstStyle/>
                    <a:p>
                      <a:pPr marL="0" lvl="0" indent="0" algn="ctr" rtl="0">
                        <a:spcBef>
                          <a:spcPts val="0"/>
                        </a:spcBef>
                        <a:spcAft>
                          <a:spcPts val="0"/>
                        </a:spcAft>
                        <a:buNone/>
                      </a:pPr>
                      <a:r>
                        <a:rPr lang="en-GB" sz="2700"/>
                        <a:t>24</a:t>
                      </a:r>
                      <a:endParaRPr sz="2700"/>
                    </a:p>
                  </a:txBody>
                  <a:tcPr marL="121900" marR="121900" marT="121900" marB="121900"/>
                </a:tc>
                <a:extLst>
                  <a:ext uri="{0D108BD9-81ED-4DB2-BD59-A6C34878D82A}">
                    <a16:rowId xmlns:a16="http://schemas.microsoft.com/office/drawing/2014/main" val="10003"/>
                  </a:ext>
                </a:extLst>
              </a:tr>
              <a:tr h="800533">
                <a:tc>
                  <a:txBody>
                    <a:bodyPr/>
                    <a:lstStyle/>
                    <a:p>
                      <a:pPr marL="0" lvl="0" indent="0" algn="ctr" rtl="0">
                        <a:spcBef>
                          <a:spcPts val="0"/>
                        </a:spcBef>
                        <a:spcAft>
                          <a:spcPts val="0"/>
                        </a:spcAft>
                        <a:buNone/>
                      </a:pPr>
                      <a:r>
                        <a:rPr lang="en-GB" sz="2700"/>
                        <a:t>5</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10</a:t>
                      </a:r>
                      <a:endParaRPr sz="2700"/>
                    </a:p>
                  </a:txBody>
                  <a:tcPr marL="121900" marR="121900" marT="121900" marB="121900"/>
                </a:tc>
                <a:tc>
                  <a:txBody>
                    <a:bodyPr/>
                    <a:lstStyle/>
                    <a:p>
                      <a:pPr marL="0" lvl="0" indent="0" algn="ctr" rtl="0">
                        <a:spcBef>
                          <a:spcPts val="0"/>
                        </a:spcBef>
                        <a:spcAft>
                          <a:spcPts val="0"/>
                        </a:spcAft>
                        <a:buNone/>
                      </a:pPr>
                      <a:r>
                        <a:rPr lang="en-GB" sz="2700"/>
                        <a:t>15</a:t>
                      </a:r>
                      <a:endParaRPr sz="2700"/>
                    </a:p>
                  </a:txBody>
                  <a:tcPr marL="121900" marR="121900" marT="121900" marB="121900"/>
                </a:tc>
                <a:tc>
                  <a:txBody>
                    <a:bodyPr/>
                    <a:lstStyle/>
                    <a:p>
                      <a:pPr marL="0" lvl="0" indent="0" algn="ctr" rtl="0">
                        <a:spcBef>
                          <a:spcPts val="0"/>
                        </a:spcBef>
                        <a:spcAft>
                          <a:spcPts val="0"/>
                        </a:spcAft>
                        <a:buNone/>
                      </a:pPr>
                      <a:r>
                        <a:rPr lang="en-GB" sz="2700"/>
                        <a:t>20</a:t>
                      </a:r>
                      <a:endParaRPr sz="2700"/>
                    </a:p>
                  </a:txBody>
                  <a:tcPr marL="121900" marR="121900" marT="121900" marB="121900"/>
                </a:tc>
                <a:tc>
                  <a:txBody>
                    <a:bodyPr/>
                    <a:lstStyle/>
                    <a:p>
                      <a:pPr marL="0" lvl="0" indent="0" algn="ctr" rtl="0">
                        <a:spcBef>
                          <a:spcPts val="0"/>
                        </a:spcBef>
                        <a:spcAft>
                          <a:spcPts val="0"/>
                        </a:spcAft>
                        <a:buNone/>
                      </a:pPr>
                      <a:r>
                        <a:rPr lang="en-GB" sz="2700"/>
                        <a:t>25</a:t>
                      </a:r>
                      <a:endParaRPr sz="2700"/>
                    </a:p>
                  </a:txBody>
                  <a:tcPr marL="121900" marR="121900" marT="121900" marB="121900"/>
                </a:tc>
                <a:tc>
                  <a:txBody>
                    <a:bodyPr/>
                    <a:lstStyle/>
                    <a:p>
                      <a:pPr marL="0" lvl="0" indent="0" algn="ctr" rtl="0">
                        <a:spcBef>
                          <a:spcPts val="0"/>
                        </a:spcBef>
                        <a:spcAft>
                          <a:spcPts val="0"/>
                        </a:spcAft>
                        <a:buNone/>
                      </a:pPr>
                      <a:r>
                        <a:rPr lang="en-GB" sz="2700"/>
                        <a:t>30</a:t>
                      </a:r>
                      <a:endParaRPr sz="2700"/>
                    </a:p>
                  </a:txBody>
                  <a:tcPr marL="121900" marR="121900" marT="121900" marB="121900"/>
                </a:tc>
                <a:extLst>
                  <a:ext uri="{0D108BD9-81ED-4DB2-BD59-A6C34878D82A}">
                    <a16:rowId xmlns:a16="http://schemas.microsoft.com/office/drawing/2014/main" val="10004"/>
                  </a:ext>
                </a:extLst>
              </a:tr>
              <a:tr h="794733">
                <a:tc>
                  <a:txBody>
                    <a:bodyPr/>
                    <a:lstStyle/>
                    <a:p>
                      <a:pPr marL="0" lvl="0" indent="0" algn="ctr" rtl="0">
                        <a:spcBef>
                          <a:spcPts val="0"/>
                        </a:spcBef>
                        <a:spcAft>
                          <a:spcPts val="0"/>
                        </a:spcAft>
                        <a:buNone/>
                      </a:pPr>
                      <a:r>
                        <a:rPr lang="en-GB" sz="2700"/>
                        <a:t>6</a:t>
                      </a:r>
                      <a:endParaRPr sz="2700"/>
                    </a:p>
                  </a:txBody>
                  <a:tcPr marL="121900" marR="121900" marT="121900" marB="121900">
                    <a:solidFill>
                      <a:srgbClr val="FFE599"/>
                    </a:solidFill>
                  </a:tcPr>
                </a:tc>
                <a:tc>
                  <a:txBody>
                    <a:bodyPr/>
                    <a:lstStyle/>
                    <a:p>
                      <a:pPr marL="0" lvl="0" indent="0" algn="ctr" rtl="0">
                        <a:spcBef>
                          <a:spcPts val="0"/>
                        </a:spcBef>
                        <a:spcAft>
                          <a:spcPts val="0"/>
                        </a:spcAft>
                        <a:buNone/>
                      </a:pPr>
                      <a:r>
                        <a:rPr lang="en-GB" sz="2700"/>
                        <a:t>12</a:t>
                      </a:r>
                      <a:endParaRPr sz="2700"/>
                    </a:p>
                  </a:txBody>
                  <a:tcPr marL="121900" marR="121900" marT="121900" marB="121900"/>
                </a:tc>
                <a:tc>
                  <a:txBody>
                    <a:bodyPr/>
                    <a:lstStyle/>
                    <a:p>
                      <a:pPr marL="0" lvl="0" indent="0" algn="ctr" rtl="0">
                        <a:spcBef>
                          <a:spcPts val="0"/>
                        </a:spcBef>
                        <a:spcAft>
                          <a:spcPts val="0"/>
                        </a:spcAft>
                        <a:buNone/>
                      </a:pPr>
                      <a:r>
                        <a:rPr lang="en-GB" sz="2700"/>
                        <a:t>18</a:t>
                      </a:r>
                      <a:endParaRPr sz="2700"/>
                    </a:p>
                  </a:txBody>
                  <a:tcPr marL="121900" marR="121900" marT="121900" marB="121900"/>
                </a:tc>
                <a:tc>
                  <a:txBody>
                    <a:bodyPr/>
                    <a:lstStyle/>
                    <a:p>
                      <a:pPr marL="0" lvl="0" indent="0" algn="ctr" rtl="0">
                        <a:spcBef>
                          <a:spcPts val="0"/>
                        </a:spcBef>
                        <a:spcAft>
                          <a:spcPts val="0"/>
                        </a:spcAft>
                        <a:buNone/>
                      </a:pPr>
                      <a:r>
                        <a:rPr lang="en-GB" sz="2700"/>
                        <a:t>24</a:t>
                      </a:r>
                      <a:endParaRPr sz="2700"/>
                    </a:p>
                  </a:txBody>
                  <a:tcPr marL="121900" marR="121900" marT="121900" marB="121900"/>
                </a:tc>
                <a:tc>
                  <a:txBody>
                    <a:bodyPr/>
                    <a:lstStyle/>
                    <a:p>
                      <a:pPr marL="0" lvl="0" indent="0" algn="ctr" rtl="0">
                        <a:spcBef>
                          <a:spcPts val="0"/>
                        </a:spcBef>
                        <a:spcAft>
                          <a:spcPts val="0"/>
                        </a:spcAft>
                        <a:buNone/>
                      </a:pPr>
                      <a:r>
                        <a:rPr lang="en-GB" sz="2700"/>
                        <a:t>30</a:t>
                      </a:r>
                      <a:endParaRPr sz="2700"/>
                    </a:p>
                  </a:txBody>
                  <a:tcPr marL="121900" marR="121900" marT="121900" marB="121900"/>
                </a:tc>
                <a:tc>
                  <a:txBody>
                    <a:bodyPr/>
                    <a:lstStyle/>
                    <a:p>
                      <a:pPr marL="0" lvl="0" indent="0" algn="ctr" rtl="0">
                        <a:spcBef>
                          <a:spcPts val="0"/>
                        </a:spcBef>
                        <a:spcAft>
                          <a:spcPts val="0"/>
                        </a:spcAft>
                        <a:buNone/>
                      </a:pPr>
                      <a:r>
                        <a:rPr lang="en-GB" sz="2700"/>
                        <a:t>36</a:t>
                      </a:r>
                      <a:endParaRPr sz="2700"/>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6103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91"/>
        <p:cNvGrpSpPr/>
        <p:nvPr/>
      </p:nvGrpSpPr>
      <p:grpSpPr>
        <a:xfrm>
          <a:off x="0" y="0"/>
          <a:ext cx="0" cy="0"/>
          <a:chOff x="0" y="0"/>
          <a:chExt cx="0" cy="0"/>
        </a:xfrm>
      </p:grpSpPr>
      <p:pic>
        <p:nvPicPr>
          <p:cNvPr id="1392" name="Google Shape;1392;g8b7edf86de_0_10"/>
          <p:cNvPicPr preferRelativeResize="0"/>
          <p:nvPr/>
        </p:nvPicPr>
        <p:blipFill>
          <a:blip r:embed="rId3">
            <a:alphaModFix/>
          </a:blip>
          <a:stretch>
            <a:fillRect/>
          </a:stretch>
        </p:blipFill>
        <p:spPr>
          <a:xfrm>
            <a:off x="364367" y="668734"/>
            <a:ext cx="5419267" cy="5739733"/>
          </a:xfrm>
          <a:prstGeom prst="rect">
            <a:avLst/>
          </a:prstGeom>
          <a:noFill/>
          <a:ln>
            <a:noFill/>
          </a:ln>
        </p:spPr>
      </p:pic>
    </p:spTree>
    <p:extLst>
      <p:ext uri="{BB962C8B-B14F-4D97-AF65-F5344CB8AC3E}">
        <p14:creationId xmlns:p14="http://schemas.microsoft.com/office/powerpoint/2010/main" val="3362517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96"/>
        <p:cNvGrpSpPr/>
        <p:nvPr/>
      </p:nvGrpSpPr>
      <p:grpSpPr>
        <a:xfrm>
          <a:off x="0" y="0"/>
          <a:ext cx="0" cy="0"/>
          <a:chOff x="0" y="0"/>
          <a:chExt cx="0" cy="0"/>
        </a:xfrm>
      </p:grpSpPr>
      <p:pic>
        <p:nvPicPr>
          <p:cNvPr id="1397" name="Google Shape;1397;g8b7edf86de_0_20"/>
          <p:cNvPicPr preferRelativeResize="0"/>
          <p:nvPr/>
        </p:nvPicPr>
        <p:blipFill>
          <a:blip r:embed="rId3">
            <a:alphaModFix/>
          </a:blip>
          <a:stretch>
            <a:fillRect/>
          </a:stretch>
        </p:blipFill>
        <p:spPr>
          <a:xfrm>
            <a:off x="364367" y="668734"/>
            <a:ext cx="5419267" cy="5739733"/>
          </a:xfrm>
          <a:prstGeom prst="rect">
            <a:avLst/>
          </a:prstGeom>
          <a:noFill/>
          <a:ln>
            <a:noFill/>
          </a:ln>
        </p:spPr>
      </p:pic>
      <p:sp>
        <p:nvSpPr>
          <p:cNvPr id="1398" name="Google Shape;1398;g8b7edf86de_0_20"/>
          <p:cNvSpPr txBox="1"/>
          <p:nvPr/>
        </p:nvSpPr>
        <p:spPr>
          <a:xfrm>
            <a:off x="704600" y="30788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0</a:t>
            </a:r>
            <a:endParaRPr sz="3333" kern="0">
              <a:solidFill>
                <a:srgbClr val="000000"/>
              </a:solidFill>
              <a:latin typeface="Arial"/>
              <a:cs typeface="Arial"/>
              <a:sym typeface="Arial"/>
            </a:endParaRPr>
          </a:p>
        </p:txBody>
      </p:sp>
      <p:sp>
        <p:nvSpPr>
          <p:cNvPr id="1399" name="Google Shape;1399;g8b7edf86de_0_20"/>
          <p:cNvSpPr txBox="1"/>
          <p:nvPr/>
        </p:nvSpPr>
        <p:spPr>
          <a:xfrm>
            <a:off x="1653600" y="40888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27</a:t>
            </a:r>
            <a:endParaRPr sz="3333" kern="0">
              <a:solidFill>
                <a:srgbClr val="000000"/>
              </a:solidFill>
              <a:latin typeface="Arial"/>
              <a:cs typeface="Arial"/>
              <a:sym typeface="Arial"/>
            </a:endParaRPr>
          </a:p>
        </p:txBody>
      </p:sp>
      <p:sp>
        <p:nvSpPr>
          <p:cNvPr id="1400" name="Google Shape;1400;g8b7edf86de_0_20"/>
          <p:cNvSpPr txBox="1"/>
          <p:nvPr/>
        </p:nvSpPr>
        <p:spPr>
          <a:xfrm>
            <a:off x="704600" y="2059367"/>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6</a:t>
            </a:r>
            <a:endParaRPr sz="3333" kern="0">
              <a:solidFill>
                <a:srgbClr val="000000"/>
              </a:solidFill>
              <a:latin typeface="Arial"/>
              <a:cs typeface="Arial"/>
              <a:sym typeface="Arial"/>
            </a:endParaRPr>
          </a:p>
        </p:txBody>
      </p:sp>
      <p:sp>
        <p:nvSpPr>
          <p:cNvPr id="1401" name="Google Shape;1401;g8b7edf86de_0_20"/>
          <p:cNvSpPr txBox="1"/>
          <p:nvPr/>
        </p:nvSpPr>
        <p:spPr>
          <a:xfrm>
            <a:off x="1653600" y="5092333"/>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18</a:t>
            </a:r>
            <a:endParaRPr sz="3333" kern="0">
              <a:solidFill>
                <a:srgbClr val="000000"/>
              </a:solidFill>
              <a:latin typeface="Arial"/>
              <a:cs typeface="Arial"/>
              <a:sym typeface="Arial"/>
            </a:endParaRPr>
          </a:p>
        </p:txBody>
      </p:sp>
      <p:sp>
        <p:nvSpPr>
          <p:cNvPr id="1402" name="Google Shape;1402;g8b7edf86de_0_20"/>
          <p:cNvSpPr txBox="1"/>
          <p:nvPr/>
        </p:nvSpPr>
        <p:spPr>
          <a:xfrm>
            <a:off x="2530800" y="5092333"/>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12</a:t>
            </a:r>
            <a:endParaRPr sz="3333" kern="0">
              <a:solidFill>
                <a:srgbClr val="000000"/>
              </a:solidFill>
              <a:latin typeface="Arial"/>
              <a:cs typeface="Arial"/>
              <a:sym typeface="Arial"/>
            </a:endParaRPr>
          </a:p>
        </p:txBody>
      </p:sp>
      <p:sp>
        <p:nvSpPr>
          <p:cNvPr id="1403" name="Google Shape;1403;g8b7edf86de_0_20"/>
          <p:cNvSpPr txBox="1"/>
          <p:nvPr/>
        </p:nvSpPr>
        <p:spPr>
          <a:xfrm>
            <a:off x="3528300" y="5092333"/>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16</a:t>
            </a:r>
            <a:endParaRPr sz="3333" kern="0">
              <a:solidFill>
                <a:srgbClr val="000000"/>
              </a:solidFill>
              <a:latin typeface="Arial"/>
              <a:cs typeface="Arial"/>
              <a:sym typeface="Arial"/>
            </a:endParaRPr>
          </a:p>
        </p:txBody>
      </p:sp>
      <p:sp>
        <p:nvSpPr>
          <p:cNvPr id="1404" name="Google Shape;1404;g8b7edf86de_0_20"/>
          <p:cNvSpPr txBox="1"/>
          <p:nvPr/>
        </p:nvSpPr>
        <p:spPr>
          <a:xfrm>
            <a:off x="4489800" y="11404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7</a:t>
            </a:r>
            <a:endParaRPr sz="3333" kern="0">
              <a:solidFill>
                <a:srgbClr val="000000"/>
              </a:solidFill>
              <a:latin typeface="Arial"/>
              <a:cs typeface="Arial"/>
              <a:sym typeface="Arial"/>
            </a:endParaRPr>
          </a:p>
        </p:txBody>
      </p:sp>
      <p:sp>
        <p:nvSpPr>
          <p:cNvPr id="1405" name="Google Shape;1405;g8b7edf86de_0_20"/>
          <p:cNvSpPr txBox="1"/>
          <p:nvPr/>
        </p:nvSpPr>
        <p:spPr>
          <a:xfrm>
            <a:off x="2602600" y="30788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0</a:t>
            </a:r>
            <a:endParaRPr sz="3333" kern="0">
              <a:solidFill>
                <a:srgbClr val="000000"/>
              </a:solidFill>
              <a:latin typeface="Arial"/>
              <a:cs typeface="Arial"/>
              <a:sym typeface="Arial"/>
            </a:endParaRPr>
          </a:p>
        </p:txBody>
      </p:sp>
      <p:sp>
        <p:nvSpPr>
          <p:cNvPr id="1406" name="Google Shape;1406;g8b7edf86de_0_20"/>
          <p:cNvSpPr txBox="1"/>
          <p:nvPr/>
        </p:nvSpPr>
        <p:spPr>
          <a:xfrm>
            <a:off x="1653600" y="3085267"/>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0</a:t>
            </a:r>
            <a:endParaRPr sz="3333" kern="0">
              <a:solidFill>
                <a:srgbClr val="000000"/>
              </a:solidFill>
              <a:latin typeface="Arial"/>
              <a:cs typeface="Arial"/>
              <a:sym typeface="Arial"/>
            </a:endParaRPr>
          </a:p>
        </p:txBody>
      </p:sp>
      <p:sp>
        <p:nvSpPr>
          <p:cNvPr id="1407" name="Google Shape;1407;g8b7edf86de_0_20"/>
          <p:cNvSpPr txBox="1"/>
          <p:nvPr/>
        </p:nvSpPr>
        <p:spPr>
          <a:xfrm>
            <a:off x="4500600" y="3085267"/>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0</a:t>
            </a:r>
            <a:endParaRPr sz="3333" kern="0">
              <a:solidFill>
                <a:srgbClr val="000000"/>
              </a:solidFill>
              <a:latin typeface="Arial"/>
              <a:cs typeface="Arial"/>
              <a:sym typeface="Arial"/>
            </a:endParaRPr>
          </a:p>
        </p:txBody>
      </p:sp>
      <p:sp>
        <p:nvSpPr>
          <p:cNvPr id="1408" name="Google Shape;1408;g8b7edf86de_0_20"/>
          <p:cNvSpPr txBox="1"/>
          <p:nvPr/>
        </p:nvSpPr>
        <p:spPr>
          <a:xfrm>
            <a:off x="4454000" y="2112833"/>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42</a:t>
            </a:r>
            <a:endParaRPr sz="3333" kern="0">
              <a:solidFill>
                <a:srgbClr val="000000"/>
              </a:solidFill>
              <a:latin typeface="Arial"/>
              <a:cs typeface="Arial"/>
              <a:sym typeface="Arial"/>
            </a:endParaRPr>
          </a:p>
        </p:txBody>
      </p:sp>
      <p:sp>
        <p:nvSpPr>
          <p:cNvPr id="1409" name="Google Shape;1409;g8b7edf86de_0_20"/>
          <p:cNvSpPr txBox="1"/>
          <p:nvPr/>
        </p:nvSpPr>
        <p:spPr>
          <a:xfrm>
            <a:off x="3528300" y="2059367"/>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48</a:t>
            </a:r>
            <a:endParaRPr sz="3333" kern="0">
              <a:solidFill>
                <a:srgbClr val="000000"/>
              </a:solidFill>
              <a:latin typeface="Arial"/>
              <a:cs typeface="Arial"/>
              <a:sym typeface="Arial"/>
            </a:endParaRPr>
          </a:p>
        </p:txBody>
      </p:sp>
      <p:sp>
        <p:nvSpPr>
          <p:cNvPr id="1410" name="Google Shape;1410;g8b7edf86de_0_20"/>
          <p:cNvSpPr txBox="1"/>
          <p:nvPr/>
        </p:nvSpPr>
        <p:spPr>
          <a:xfrm>
            <a:off x="2602600" y="2059367"/>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36</a:t>
            </a:r>
            <a:endParaRPr sz="3333" kern="0">
              <a:solidFill>
                <a:srgbClr val="000000"/>
              </a:solidFill>
              <a:latin typeface="Arial"/>
              <a:cs typeface="Arial"/>
              <a:sym typeface="Arial"/>
            </a:endParaRPr>
          </a:p>
        </p:txBody>
      </p:sp>
      <p:sp>
        <p:nvSpPr>
          <p:cNvPr id="1411" name="Google Shape;1411;g8b7edf86de_0_20"/>
          <p:cNvSpPr txBox="1"/>
          <p:nvPr/>
        </p:nvSpPr>
        <p:spPr>
          <a:xfrm>
            <a:off x="4489800" y="40888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21</a:t>
            </a:r>
            <a:endParaRPr sz="3333" kern="0">
              <a:solidFill>
                <a:srgbClr val="000000"/>
              </a:solidFill>
              <a:latin typeface="Arial"/>
              <a:cs typeface="Arial"/>
              <a:sym typeface="Arial"/>
            </a:endParaRPr>
          </a:p>
        </p:txBody>
      </p:sp>
      <p:sp>
        <p:nvSpPr>
          <p:cNvPr id="1412" name="Google Shape;1412;g8b7edf86de_0_20"/>
          <p:cNvSpPr txBox="1"/>
          <p:nvPr/>
        </p:nvSpPr>
        <p:spPr>
          <a:xfrm>
            <a:off x="3528300" y="4088800"/>
            <a:ext cx="8772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24</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3484116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416"/>
        <p:cNvGrpSpPr/>
        <p:nvPr/>
      </p:nvGrpSpPr>
      <p:grpSpPr>
        <a:xfrm>
          <a:off x="0" y="0"/>
          <a:ext cx="0" cy="0"/>
          <a:chOff x="0" y="0"/>
          <a:chExt cx="0" cy="0"/>
        </a:xfrm>
      </p:grpSpPr>
      <p:sp>
        <p:nvSpPr>
          <p:cNvPr id="1417" name="Google Shape;1417;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418" name="Google Shape;1418;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419" name="Google Shape;1419;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309598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23"/>
        <p:cNvGrpSpPr/>
        <p:nvPr/>
      </p:nvGrpSpPr>
      <p:grpSpPr>
        <a:xfrm>
          <a:off x="0" y="0"/>
          <a:ext cx="0" cy="0"/>
          <a:chOff x="0" y="0"/>
          <a:chExt cx="0" cy="0"/>
        </a:xfrm>
      </p:grpSpPr>
      <p:sp>
        <p:nvSpPr>
          <p:cNvPr id="1424" name="Google Shape;1424;g8926769a31_0_600"/>
          <p:cNvSpPr txBox="1"/>
          <p:nvPr/>
        </p:nvSpPr>
        <p:spPr>
          <a:xfrm>
            <a:off x="261267" y="313500"/>
            <a:ext cx="11774000" cy="4249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133" b="1" u="sng" kern="0">
                <a:solidFill>
                  <a:srgbClr val="000000"/>
                </a:solidFill>
                <a:latin typeface="Arial"/>
                <a:cs typeface="Arial"/>
                <a:sym typeface="Arial"/>
              </a:rPr>
              <a:t>The Ugly Duckling - Comprehension:</a:t>
            </a:r>
            <a:r>
              <a:rPr lang="en-GB" sz="1733" b="1" kern="0">
                <a:solidFill>
                  <a:srgbClr val="000000"/>
                </a:solidFill>
                <a:latin typeface="Arial"/>
                <a:cs typeface="Arial"/>
                <a:sym typeface="Arial"/>
              </a:rPr>
              <a:t>  </a:t>
            </a: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r>
              <a:rPr lang="en-GB" sz="2267" b="1" u="sng" kern="0">
                <a:solidFill>
                  <a:srgbClr val="000000"/>
                </a:solidFill>
                <a:latin typeface="Arial"/>
                <a:cs typeface="Arial"/>
                <a:sym typeface="Arial"/>
              </a:rPr>
              <a:t>WALT: retrieve information from fiction texts and make inferences.</a:t>
            </a:r>
            <a:endParaRPr sz="2267" b="1" u="sng"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defTabSz="1219170">
              <a:buClr>
                <a:srgbClr val="000000"/>
              </a:buClr>
            </a:pPr>
            <a:r>
              <a:rPr lang="en-GB" sz="1733" b="1" kern="0">
                <a:solidFill>
                  <a:srgbClr val="000000"/>
                </a:solidFill>
                <a:latin typeface="Arial"/>
                <a:cs typeface="Arial"/>
                <a:sym typeface="Arial"/>
              </a:rPr>
              <a:t>Read the story on the next slides then answer the questions about the narrative.</a:t>
            </a:r>
            <a:endParaRPr sz="1733"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799484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28"/>
        <p:cNvGrpSpPr/>
        <p:nvPr/>
      </p:nvGrpSpPr>
      <p:grpSpPr>
        <a:xfrm>
          <a:off x="0" y="0"/>
          <a:ext cx="0" cy="0"/>
          <a:chOff x="0" y="0"/>
          <a:chExt cx="0" cy="0"/>
        </a:xfrm>
      </p:grpSpPr>
      <p:pic>
        <p:nvPicPr>
          <p:cNvPr id="1429" name="Google Shape;1429;g8926769a31_0_604"/>
          <p:cNvPicPr preferRelativeResize="0"/>
          <p:nvPr/>
        </p:nvPicPr>
        <p:blipFill>
          <a:blip r:embed="rId3">
            <a:alphaModFix/>
          </a:blip>
          <a:stretch>
            <a:fillRect/>
          </a:stretch>
        </p:blipFill>
        <p:spPr>
          <a:xfrm>
            <a:off x="762000" y="1386433"/>
            <a:ext cx="10668000" cy="4953000"/>
          </a:xfrm>
          <a:prstGeom prst="rect">
            <a:avLst/>
          </a:prstGeom>
          <a:noFill/>
          <a:ln>
            <a:noFill/>
          </a:ln>
        </p:spPr>
      </p:pic>
      <p:sp>
        <p:nvSpPr>
          <p:cNvPr id="1430" name="Google Shape;1430;g8926769a31_0_604"/>
          <p:cNvSpPr txBox="1"/>
          <p:nvPr/>
        </p:nvSpPr>
        <p:spPr>
          <a:xfrm>
            <a:off x="1271467" y="174167"/>
            <a:ext cx="3030400" cy="8708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The Ugly Duckling </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2449760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34"/>
        <p:cNvGrpSpPr/>
        <p:nvPr/>
      </p:nvGrpSpPr>
      <p:grpSpPr>
        <a:xfrm>
          <a:off x="0" y="0"/>
          <a:ext cx="0" cy="0"/>
          <a:chOff x="0" y="0"/>
          <a:chExt cx="0" cy="0"/>
        </a:xfrm>
      </p:grpSpPr>
      <p:pic>
        <p:nvPicPr>
          <p:cNvPr id="1435" name="Google Shape;1435;g8926769a31_0_609"/>
          <p:cNvPicPr preferRelativeResize="0"/>
          <p:nvPr/>
        </p:nvPicPr>
        <p:blipFill>
          <a:blip r:embed="rId3">
            <a:alphaModFix/>
          </a:blip>
          <a:stretch>
            <a:fillRect/>
          </a:stretch>
        </p:blipFill>
        <p:spPr>
          <a:xfrm>
            <a:off x="203200" y="203201"/>
            <a:ext cx="9118600" cy="6388100"/>
          </a:xfrm>
          <a:prstGeom prst="rect">
            <a:avLst/>
          </a:prstGeom>
          <a:noFill/>
          <a:ln>
            <a:noFill/>
          </a:ln>
        </p:spPr>
      </p:pic>
    </p:spTree>
    <p:extLst>
      <p:ext uri="{BB962C8B-B14F-4D97-AF65-F5344CB8AC3E}">
        <p14:creationId xmlns:p14="http://schemas.microsoft.com/office/powerpoint/2010/main" val="856063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39"/>
        <p:cNvGrpSpPr/>
        <p:nvPr/>
      </p:nvGrpSpPr>
      <p:grpSpPr>
        <a:xfrm>
          <a:off x="0" y="0"/>
          <a:ext cx="0" cy="0"/>
          <a:chOff x="0" y="0"/>
          <a:chExt cx="0" cy="0"/>
        </a:xfrm>
      </p:grpSpPr>
      <p:sp>
        <p:nvSpPr>
          <p:cNvPr id="1440" name="Google Shape;1440;g8926769a31_0_613"/>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Understanding the text.</a:t>
            </a:r>
            <a:endParaRPr sz="12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season was it at the beginning of the story?</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was the last egg to hatch different to the others?</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did the mother duck want to teach her ducklings?</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Who did the ugly duckling want to swim with?</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did his reflection tell him about himself?</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Looking at the Language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the words in the passage that mean the same as</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at last</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lots going on</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unhappy</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 word in the passage that means the opposite of</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short</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beautiful</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worse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d.) clumsily</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e.) colder</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f.) froze</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Explain what it means when it says the ugly duckling ‘couldn’t believe his eyes’.</a:t>
            </a:r>
            <a:endParaRPr sz="1867"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83739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44"/>
        <p:cNvGrpSpPr/>
        <p:nvPr/>
      </p:nvGrpSpPr>
      <p:grpSpPr>
        <a:xfrm>
          <a:off x="0" y="0"/>
          <a:ext cx="0" cy="0"/>
          <a:chOff x="0" y="0"/>
          <a:chExt cx="0" cy="0"/>
        </a:xfrm>
      </p:grpSpPr>
      <p:sp>
        <p:nvSpPr>
          <p:cNvPr id="1445" name="Google Shape;1445;g8926769a31_0_617"/>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9. This part of the story is set in three different places. What are the three settings?</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10. Find the adjectives (describing words) in the passage which describe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a.) the river</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b.) the ducklings</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c.) the swans</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11. How was the river different to the farmyard?</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12. What was the wind like in the summer and how was it different in the winter?</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13. Why do you think the ugly duckling hid in the tall grasses?</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14. How do you think the ugly duckling felt when he was in the farmyard and then when he looked at his reflection?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70588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49"/>
        <p:cNvGrpSpPr/>
        <p:nvPr/>
      </p:nvGrpSpPr>
      <p:grpSpPr>
        <a:xfrm>
          <a:off x="0" y="0"/>
          <a:ext cx="0" cy="0"/>
          <a:chOff x="0" y="0"/>
          <a:chExt cx="0" cy="0"/>
        </a:xfrm>
      </p:grpSpPr>
      <p:sp>
        <p:nvSpPr>
          <p:cNvPr id="1450" name="Google Shape;1450;g8926769a31_0_621"/>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Understanding the text.</a:t>
            </a:r>
            <a:endParaRPr sz="12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season was it at the beginning of the story?</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season at the beginning of the story was mid-summer.</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was the last egg to hatch different to the others?</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last egg was bigger than all the others.</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did the mother duck want to teach her ducklings?</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mother duck wanted to teach her ducklings to swim.</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Who did the ugly duckling want to swim with?</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ugly duckling wanted to swim with the swans.</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did his reflection tell him about himself?</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His reflection told him that he was no longer an ugly duckling but instead he was a beautiful white swan.</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90014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54"/>
        <p:cNvGrpSpPr/>
        <p:nvPr/>
      </p:nvGrpSpPr>
      <p:grpSpPr>
        <a:xfrm>
          <a:off x="0" y="0"/>
          <a:ext cx="0" cy="0"/>
          <a:chOff x="0" y="0"/>
          <a:chExt cx="0" cy="0"/>
        </a:xfrm>
      </p:grpSpPr>
      <p:sp>
        <p:nvSpPr>
          <p:cNvPr id="1455" name="Google Shape;1455;g8926769a31_0_625"/>
          <p:cNvSpPr txBox="1"/>
          <p:nvPr/>
        </p:nvSpPr>
        <p:spPr>
          <a:xfrm>
            <a:off x="0" y="0"/>
            <a:ext cx="9300800" cy="54516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000" b="1" kern="0">
                <a:solidFill>
                  <a:srgbClr val="000000"/>
                </a:solidFill>
                <a:latin typeface="Arial"/>
                <a:cs typeface="Arial"/>
                <a:sym typeface="Arial"/>
              </a:rPr>
              <a:t>Looking at the Language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6. Find and copy the words in the passage that mean the same as</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at last - </a:t>
            </a:r>
            <a:r>
              <a:rPr lang="en-GB" sz="1867" kern="0">
                <a:solidFill>
                  <a:srgbClr val="FF0000"/>
                </a:solidFill>
                <a:latin typeface="Arial"/>
                <a:cs typeface="Arial"/>
                <a:sym typeface="Arial"/>
              </a:rPr>
              <a:t>finally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lots going on - </a:t>
            </a:r>
            <a:r>
              <a:rPr lang="en-GB" sz="1867" kern="0">
                <a:solidFill>
                  <a:srgbClr val="FF0000"/>
                </a:solidFill>
                <a:latin typeface="Arial"/>
                <a:cs typeface="Arial"/>
                <a:sym typeface="Arial"/>
              </a:rPr>
              <a:t>busy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unhappy - </a:t>
            </a:r>
            <a:r>
              <a:rPr lang="en-GB" sz="1867" kern="0">
                <a:solidFill>
                  <a:srgbClr val="FF0000"/>
                </a:solidFill>
                <a:latin typeface="Arial"/>
                <a:cs typeface="Arial"/>
                <a:sym typeface="Arial"/>
              </a:rPr>
              <a:t>miserable</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7. Find  a word in the passage that means the opposite of</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short - </a:t>
            </a:r>
            <a:r>
              <a:rPr lang="en-GB" sz="1867" kern="0">
                <a:solidFill>
                  <a:srgbClr val="FF0000"/>
                </a:solidFill>
                <a:latin typeface="Arial"/>
                <a:cs typeface="Arial"/>
                <a:sym typeface="Arial"/>
              </a:rPr>
              <a:t>tall</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beautiful - </a:t>
            </a:r>
            <a:r>
              <a:rPr lang="en-GB" sz="1867" kern="0">
                <a:solidFill>
                  <a:srgbClr val="FF0000"/>
                </a:solidFill>
                <a:latin typeface="Arial"/>
                <a:cs typeface="Arial"/>
                <a:sym typeface="Arial"/>
              </a:rPr>
              <a:t>ugly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worse - </a:t>
            </a:r>
            <a:r>
              <a:rPr lang="en-GB" sz="1867" kern="0">
                <a:solidFill>
                  <a:srgbClr val="FF0000"/>
                </a:solidFill>
                <a:latin typeface="Arial"/>
                <a:cs typeface="Arial"/>
                <a:sym typeface="Arial"/>
              </a:rPr>
              <a:t>better</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d.) clumsily - </a:t>
            </a:r>
            <a:r>
              <a:rPr lang="en-GB" sz="1867" kern="0">
                <a:solidFill>
                  <a:srgbClr val="FF0000"/>
                </a:solidFill>
                <a:latin typeface="Arial"/>
                <a:cs typeface="Arial"/>
                <a:sym typeface="Arial"/>
              </a:rPr>
              <a:t>gliding gracefully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e.) colder - </a:t>
            </a:r>
            <a:r>
              <a:rPr lang="en-GB" sz="1867" kern="0">
                <a:solidFill>
                  <a:srgbClr val="FF0000"/>
                </a:solidFill>
                <a:latin typeface="Arial"/>
                <a:cs typeface="Arial"/>
                <a:sym typeface="Arial"/>
              </a:rPr>
              <a:t>warmer</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f.) froze - </a:t>
            </a:r>
            <a:r>
              <a:rPr lang="en-GB" sz="1867" kern="0">
                <a:solidFill>
                  <a:srgbClr val="FF0000"/>
                </a:solidFill>
                <a:latin typeface="Arial"/>
                <a:cs typeface="Arial"/>
                <a:sym typeface="Arial"/>
              </a:rPr>
              <a:t>melted</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8. Explain what it means when it says the ugly duckling ‘couldn’t believe his eyes’.</a:t>
            </a:r>
            <a:endParaRPr sz="1867" kern="0">
              <a:solidFill>
                <a:srgbClr val="00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This means he had seen his reflection and it had </a:t>
            </a:r>
            <a:r>
              <a:rPr lang="en-GB" sz="1867" u="sng" kern="0">
                <a:solidFill>
                  <a:srgbClr val="FF0000"/>
                </a:solidFill>
                <a:latin typeface="Arial"/>
                <a:cs typeface="Arial"/>
                <a:sym typeface="Arial"/>
              </a:rPr>
              <a:t>taken him by surprise</a:t>
            </a:r>
            <a:r>
              <a:rPr lang="en-GB" sz="1867" kern="0">
                <a:solidFill>
                  <a:srgbClr val="FF0000"/>
                </a:solidFill>
                <a:latin typeface="Arial"/>
                <a:cs typeface="Arial"/>
                <a:sym typeface="Arial"/>
              </a:rPr>
              <a:t> because he was not an ugly duckling he had changed to become a beautiful swan and </a:t>
            </a:r>
            <a:r>
              <a:rPr lang="en-GB" sz="1867" u="sng" kern="0">
                <a:solidFill>
                  <a:srgbClr val="FF0000"/>
                </a:solidFill>
                <a:latin typeface="Arial"/>
                <a:cs typeface="Arial"/>
                <a:sym typeface="Arial"/>
              </a:rPr>
              <a:t>he hadn’t realised</a:t>
            </a:r>
            <a:r>
              <a:rPr lang="en-GB" sz="1867" kern="0">
                <a:solidFill>
                  <a:srgbClr val="FF0000"/>
                </a:solidFill>
                <a:latin typeface="Arial"/>
                <a:cs typeface="Arial"/>
                <a:sym typeface="Arial"/>
              </a:rPr>
              <a:t> this.</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219123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59"/>
        <p:cNvGrpSpPr/>
        <p:nvPr/>
      </p:nvGrpSpPr>
      <p:grpSpPr>
        <a:xfrm>
          <a:off x="0" y="0"/>
          <a:ext cx="0" cy="0"/>
          <a:chOff x="0" y="0"/>
          <a:chExt cx="0" cy="0"/>
        </a:xfrm>
      </p:grpSpPr>
      <p:sp>
        <p:nvSpPr>
          <p:cNvPr id="1460" name="Google Shape;1460;g8926769a31_0_629"/>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9. This part of the story is set in three different places. What are the three settings?</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river bank, the farmyard and the river - all are in the countryside.</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10. Find the adjectives (describing words) in the passage which describe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a.) the river - </a:t>
            </a:r>
            <a:r>
              <a:rPr lang="en-GB" sz="1867" kern="0">
                <a:solidFill>
                  <a:srgbClr val="FF0000"/>
                </a:solidFill>
                <a:latin typeface="Arial"/>
                <a:cs typeface="Arial"/>
                <a:sym typeface="Arial"/>
              </a:rPr>
              <a:t>beautiful, sparkling,</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b.) the ducklings - </a:t>
            </a:r>
            <a:r>
              <a:rPr lang="en-GB" sz="1867" kern="0">
                <a:solidFill>
                  <a:srgbClr val="FF0000"/>
                </a:solidFill>
                <a:latin typeface="Arial"/>
                <a:cs typeface="Arial"/>
                <a:sym typeface="Arial"/>
              </a:rPr>
              <a:t>sweet, fluffy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      c.) the swans - </a:t>
            </a:r>
            <a:r>
              <a:rPr lang="en-GB" sz="1867" kern="0">
                <a:solidFill>
                  <a:srgbClr val="FF0000"/>
                </a:solidFill>
                <a:latin typeface="Arial"/>
                <a:cs typeface="Arial"/>
                <a:sym typeface="Arial"/>
              </a:rPr>
              <a:t>beautiful, elegant,</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11. How was the river different to the farmyard?</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river was quiet and not so busy.</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12. What was the wind like in the summer and how was it different in the winter?</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wind was a gentle breeze in the summer but it became a bitter cold wind in the winter.</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13. Why do you think the ugly duckling hid in the tall grasses?</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I think he hid in the tall grasses because he was miserable, he wanted to escape from those that teased him and he didn’t know where else to go because he felt like he didn’t belong anywhere. He probably felt safer on his own hidden from view.</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14. How do you think the ugly duckling felt when he was in the farmyard and then when he looked at his reflection?</a:t>
            </a:r>
            <a:endParaRPr sz="1867" kern="0">
              <a:solidFill>
                <a:srgbClr val="000000"/>
              </a:solidFill>
              <a:latin typeface="Arial"/>
              <a:cs typeface="Arial"/>
              <a:sym typeface="Arial"/>
            </a:endParaRPr>
          </a:p>
          <a:p>
            <a:pPr marL="609585" defTabSz="1219170">
              <a:buClr>
                <a:srgbClr val="000000"/>
              </a:buClr>
            </a:pPr>
            <a:r>
              <a:rPr lang="en-GB" sz="1600" kern="0">
                <a:solidFill>
                  <a:srgbClr val="FF0000"/>
                </a:solidFill>
                <a:latin typeface="Arial"/>
                <a:cs typeface="Arial"/>
                <a:sym typeface="Arial"/>
              </a:rPr>
              <a:t>I think the ugly duckling felt uncomfortable in the farmyard because he didn’t belong their he was not with anyone who looked liked him, he felt different. I think he would have been overjoyed to see his reflection particularly as he had seen the swans and admired them, he would have been glad he belonged with them and finally had somewhere he would fit.</a:t>
            </a:r>
            <a:endParaRPr sz="1600" kern="0">
              <a:solidFill>
                <a:srgbClr val="FF0000"/>
              </a:solidFill>
              <a:latin typeface="Arial"/>
              <a:cs typeface="Arial"/>
              <a:sym typeface="Arial"/>
            </a:endParaRPr>
          </a:p>
        </p:txBody>
      </p:sp>
    </p:spTree>
    <p:extLst>
      <p:ext uri="{BB962C8B-B14F-4D97-AF65-F5344CB8AC3E}">
        <p14:creationId xmlns:p14="http://schemas.microsoft.com/office/powerpoint/2010/main" val="3020558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64"/>
        <p:cNvGrpSpPr/>
        <p:nvPr/>
      </p:nvGrpSpPr>
      <p:grpSpPr>
        <a:xfrm>
          <a:off x="0" y="0"/>
          <a:ext cx="0" cy="0"/>
          <a:chOff x="0" y="0"/>
          <a:chExt cx="0" cy="0"/>
        </a:xfrm>
      </p:grpSpPr>
      <p:sp>
        <p:nvSpPr>
          <p:cNvPr id="1465" name="Google Shape;1465;g88d8d68d16_0_408"/>
          <p:cNvSpPr txBox="1">
            <a:spLocks noGrp="1"/>
          </p:cNvSpPr>
          <p:nvPr>
            <p:ph type="ctrTitle"/>
          </p:nvPr>
        </p:nvSpPr>
        <p:spPr>
          <a:xfrm>
            <a:off x="51000" y="2302767"/>
            <a:ext cx="12090000" cy="3946000"/>
          </a:xfrm>
          <a:prstGeom prst="rect">
            <a:avLst/>
          </a:prstGeom>
        </p:spPr>
        <p:txBody>
          <a:bodyPr spcFirstLastPara="1" wrap="square" lIns="121900" tIns="121900" rIns="121900" bIns="121900" anchor="b" anchorCtr="0">
            <a:noAutofit/>
          </a:bodyPr>
          <a:lstStyle/>
          <a:p>
            <a:r>
              <a:rPr lang="en-GB" sz="4000"/>
              <a:t>The sound spelt ‘ou’</a:t>
            </a:r>
            <a:endParaRPr sz="4000"/>
          </a:p>
          <a:p>
            <a:endParaRPr sz="4000"/>
          </a:p>
          <a:p>
            <a:r>
              <a:rPr lang="en-GB" sz="4000"/>
              <a:t>Today you have a domino game to make and play.</a:t>
            </a:r>
            <a:endParaRPr sz="4000"/>
          </a:p>
          <a:p>
            <a:endParaRPr sz="4000"/>
          </a:p>
          <a:p>
            <a:endParaRPr sz="4000"/>
          </a:p>
          <a:p>
            <a:endParaRPr sz="4000"/>
          </a:p>
          <a:p>
            <a:endParaRPr sz="4000"/>
          </a:p>
          <a:p>
            <a:pPr algn="l"/>
            <a:endParaRPr sz="3200"/>
          </a:p>
        </p:txBody>
      </p:sp>
      <p:sp>
        <p:nvSpPr>
          <p:cNvPr id="1466" name="Google Shape;1466;g88d8d68d16_0_408"/>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467" name="Google Shape;1467;g88d8d68d16_0_408"/>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41570005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71"/>
        <p:cNvGrpSpPr/>
        <p:nvPr/>
      </p:nvGrpSpPr>
      <p:grpSpPr>
        <a:xfrm>
          <a:off x="0" y="0"/>
          <a:ext cx="0" cy="0"/>
          <a:chOff x="0" y="0"/>
          <a:chExt cx="0" cy="0"/>
        </a:xfrm>
      </p:grpSpPr>
      <p:pic>
        <p:nvPicPr>
          <p:cNvPr id="1472" name="Google Shape;1472;g88d8d68d16_0_414"/>
          <p:cNvPicPr preferRelativeResize="0"/>
          <p:nvPr/>
        </p:nvPicPr>
        <p:blipFill>
          <a:blip r:embed="rId3">
            <a:alphaModFix/>
          </a:blip>
          <a:stretch>
            <a:fillRect/>
          </a:stretch>
        </p:blipFill>
        <p:spPr>
          <a:xfrm>
            <a:off x="2370533" y="5308600"/>
            <a:ext cx="2971800" cy="1549400"/>
          </a:xfrm>
          <a:prstGeom prst="rect">
            <a:avLst/>
          </a:prstGeom>
          <a:noFill/>
          <a:ln>
            <a:noFill/>
          </a:ln>
        </p:spPr>
      </p:pic>
      <p:pic>
        <p:nvPicPr>
          <p:cNvPr id="1473" name="Google Shape;1473;g88d8d68d16_0_414"/>
          <p:cNvPicPr preferRelativeResize="0"/>
          <p:nvPr/>
        </p:nvPicPr>
        <p:blipFill>
          <a:blip r:embed="rId4">
            <a:alphaModFix/>
          </a:blip>
          <a:stretch>
            <a:fillRect/>
          </a:stretch>
        </p:blipFill>
        <p:spPr>
          <a:xfrm>
            <a:off x="5451234" y="196834"/>
            <a:ext cx="2959100" cy="1562100"/>
          </a:xfrm>
          <a:prstGeom prst="rect">
            <a:avLst/>
          </a:prstGeom>
          <a:noFill/>
          <a:ln>
            <a:noFill/>
          </a:ln>
        </p:spPr>
      </p:pic>
      <p:pic>
        <p:nvPicPr>
          <p:cNvPr id="1474" name="Google Shape;1474;g88d8d68d16_0_414"/>
          <p:cNvPicPr preferRelativeResize="0"/>
          <p:nvPr/>
        </p:nvPicPr>
        <p:blipFill>
          <a:blip r:embed="rId5">
            <a:alphaModFix/>
          </a:blip>
          <a:stretch>
            <a:fillRect/>
          </a:stretch>
        </p:blipFill>
        <p:spPr>
          <a:xfrm>
            <a:off x="8775733" y="228634"/>
            <a:ext cx="3022600" cy="1587500"/>
          </a:xfrm>
          <a:prstGeom prst="rect">
            <a:avLst/>
          </a:prstGeom>
          <a:noFill/>
          <a:ln>
            <a:noFill/>
          </a:ln>
        </p:spPr>
      </p:pic>
      <p:pic>
        <p:nvPicPr>
          <p:cNvPr id="1475" name="Google Shape;1475;g88d8d68d16_0_414"/>
          <p:cNvPicPr preferRelativeResize="0"/>
          <p:nvPr/>
        </p:nvPicPr>
        <p:blipFill>
          <a:blip r:embed="rId6">
            <a:alphaModFix/>
          </a:blip>
          <a:stretch>
            <a:fillRect/>
          </a:stretch>
        </p:blipFill>
        <p:spPr>
          <a:xfrm>
            <a:off x="13301" y="3568751"/>
            <a:ext cx="2984500" cy="1600200"/>
          </a:xfrm>
          <a:prstGeom prst="rect">
            <a:avLst/>
          </a:prstGeom>
          <a:noFill/>
          <a:ln>
            <a:noFill/>
          </a:ln>
        </p:spPr>
      </p:pic>
      <p:pic>
        <p:nvPicPr>
          <p:cNvPr id="1476" name="Google Shape;1476;g88d8d68d16_0_414"/>
          <p:cNvPicPr preferRelativeResize="0"/>
          <p:nvPr/>
        </p:nvPicPr>
        <p:blipFill>
          <a:blip r:embed="rId7">
            <a:alphaModFix/>
          </a:blip>
          <a:stretch>
            <a:fillRect/>
          </a:stretch>
        </p:blipFill>
        <p:spPr>
          <a:xfrm>
            <a:off x="8807467" y="3733800"/>
            <a:ext cx="2959100" cy="1574800"/>
          </a:xfrm>
          <a:prstGeom prst="rect">
            <a:avLst/>
          </a:prstGeom>
          <a:noFill/>
          <a:ln>
            <a:noFill/>
          </a:ln>
        </p:spPr>
      </p:pic>
      <p:pic>
        <p:nvPicPr>
          <p:cNvPr id="1477" name="Google Shape;1477;g88d8d68d16_0_414"/>
          <p:cNvPicPr preferRelativeResize="0"/>
          <p:nvPr/>
        </p:nvPicPr>
        <p:blipFill>
          <a:blip r:embed="rId8">
            <a:alphaModFix/>
          </a:blip>
          <a:stretch>
            <a:fillRect/>
          </a:stretch>
        </p:blipFill>
        <p:spPr>
          <a:xfrm>
            <a:off x="5697634" y="3791001"/>
            <a:ext cx="2984500" cy="1536700"/>
          </a:xfrm>
          <a:prstGeom prst="rect">
            <a:avLst/>
          </a:prstGeom>
          <a:noFill/>
          <a:ln>
            <a:noFill/>
          </a:ln>
        </p:spPr>
      </p:pic>
      <p:pic>
        <p:nvPicPr>
          <p:cNvPr id="1478" name="Google Shape;1478;g88d8d68d16_0_414"/>
          <p:cNvPicPr preferRelativeResize="0"/>
          <p:nvPr/>
        </p:nvPicPr>
        <p:blipFill>
          <a:blip r:embed="rId9">
            <a:alphaModFix/>
          </a:blip>
          <a:stretch>
            <a:fillRect/>
          </a:stretch>
        </p:blipFill>
        <p:spPr>
          <a:xfrm>
            <a:off x="5438534" y="2000251"/>
            <a:ext cx="2984500" cy="1549400"/>
          </a:xfrm>
          <a:prstGeom prst="rect">
            <a:avLst/>
          </a:prstGeom>
          <a:noFill/>
          <a:ln>
            <a:noFill/>
          </a:ln>
        </p:spPr>
      </p:pic>
      <p:pic>
        <p:nvPicPr>
          <p:cNvPr id="1479" name="Google Shape;1479;g88d8d68d16_0_414"/>
          <p:cNvPicPr preferRelativeResize="0"/>
          <p:nvPr/>
        </p:nvPicPr>
        <p:blipFill>
          <a:blip r:embed="rId10">
            <a:alphaModFix/>
          </a:blip>
          <a:stretch>
            <a:fillRect/>
          </a:stretch>
        </p:blipFill>
        <p:spPr>
          <a:xfrm>
            <a:off x="8775733" y="1974851"/>
            <a:ext cx="3022600" cy="1600200"/>
          </a:xfrm>
          <a:prstGeom prst="rect">
            <a:avLst/>
          </a:prstGeom>
          <a:noFill/>
          <a:ln>
            <a:noFill/>
          </a:ln>
        </p:spPr>
      </p:pic>
      <p:sp>
        <p:nvSpPr>
          <p:cNvPr id="1480" name="Google Shape;1480;g88d8d68d16_0_414"/>
          <p:cNvSpPr txBox="1"/>
          <p:nvPr/>
        </p:nvSpPr>
        <p:spPr>
          <a:xfrm>
            <a:off x="209433" y="189533"/>
            <a:ext cx="4876400" cy="3239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1. Print out this slide.</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2. Cut out the dominoes or copy them to make your own.</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3. Match up the clues to the correct spelling words.</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4. Make a rectangular shape. like on the next slide, to end up back where you started.</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3874267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84"/>
        <p:cNvGrpSpPr/>
        <p:nvPr/>
      </p:nvGrpSpPr>
      <p:grpSpPr>
        <a:xfrm>
          <a:off x="0" y="0"/>
          <a:ext cx="0" cy="0"/>
          <a:chOff x="0" y="0"/>
          <a:chExt cx="0" cy="0"/>
        </a:xfrm>
      </p:grpSpPr>
      <p:pic>
        <p:nvPicPr>
          <p:cNvPr id="1485" name="Google Shape;1485;g88d8d68d16_0_426"/>
          <p:cNvPicPr preferRelativeResize="0"/>
          <p:nvPr/>
        </p:nvPicPr>
        <p:blipFill>
          <a:blip r:embed="rId3">
            <a:alphaModFix/>
          </a:blip>
          <a:stretch>
            <a:fillRect/>
          </a:stretch>
        </p:blipFill>
        <p:spPr>
          <a:xfrm>
            <a:off x="1682751" y="425451"/>
            <a:ext cx="8826500" cy="6007100"/>
          </a:xfrm>
          <a:prstGeom prst="rect">
            <a:avLst/>
          </a:prstGeom>
          <a:noFill/>
          <a:ln>
            <a:noFill/>
          </a:ln>
        </p:spPr>
      </p:pic>
    </p:spTree>
    <p:extLst>
      <p:ext uri="{BB962C8B-B14F-4D97-AF65-F5344CB8AC3E}">
        <p14:creationId xmlns:p14="http://schemas.microsoft.com/office/powerpoint/2010/main" val="3936988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1489"/>
        <p:cNvGrpSpPr/>
        <p:nvPr/>
      </p:nvGrpSpPr>
      <p:grpSpPr>
        <a:xfrm>
          <a:off x="0" y="0"/>
          <a:ext cx="0" cy="0"/>
          <a:chOff x="0" y="0"/>
          <a:chExt cx="0" cy="0"/>
        </a:xfrm>
      </p:grpSpPr>
      <p:pic>
        <p:nvPicPr>
          <p:cNvPr id="1490" name="Google Shape;1490;g88d8d68d16_0_430"/>
          <p:cNvPicPr preferRelativeResize="0"/>
          <p:nvPr/>
        </p:nvPicPr>
        <p:blipFill>
          <a:blip r:embed="rId3">
            <a:alphaModFix/>
          </a:blip>
          <a:stretch>
            <a:fillRect/>
          </a:stretch>
        </p:blipFill>
        <p:spPr>
          <a:xfrm rot="10800000">
            <a:off x="7042133" y="4824933"/>
            <a:ext cx="2971800" cy="1549400"/>
          </a:xfrm>
          <a:prstGeom prst="rect">
            <a:avLst/>
          </a:prstGeom>
          <a:noFill/>
          <a:ln>
            <a:noFill/>
          </a:ln>
        </p:spPr>
      </p:pic>
      <p:pic>
        <p:nvPicPr>
          <p:cNvPr id="1491" name="Google Shape;1491;g88d8d68d16_0_430"/>
          <p:cNvPicPr preferRelativeResize="0"/>
          <p:nvPr/>
        </p:nvPicPr>
        <p:blipFill>
          <a:blip r:embed="rId4">
            <a:alphaModFix/>
          </a:blip>
          <a:stretch>
            <a:fillRect/>
          </a:stretch>
        </p:blipFill>
        <p:spPr>
          <a:xfrm rot="10800000">
            <a:off x="4044918" y="4818585"/>
            <a:ext cx="2959100" cy="1562100"/>
          </a:xfrm>
          <a:prstGeom prst="rect">
            <a:avLst/>
          </a:prstGeom>
          <a:noFill/>
          <a:ln>
            <a:noFill/>
          </a:ln>
        </p:spPr>
      </p:pic>
      <p:pic>
        <p:nvPicPr>
          <p:cNvPr id="1492" name="Google Shape;1492;g88d8d68d16_0_430"/>
          <p:cNvPicPr preferRelativeResize="0"/>
          <p:nvPr/>
        </p:nvPicPr>
        <p:blipFill>
          <a:blip r:embed="rId5">
            <a:alphaModFix/>
          </a:blip>
          <a:stretch>
            <a:fillRect/>
          </a:stretch>
        </p:blipFill>
        <p:spPr>
          <a:xfrm rot="10800000">
            <a:off x="1028667" y="4805901"/>
            <a:ext cx="3022600" cy="1587500"/>
          </a:xfrm>
          <a:prstGeom prst="rect">
            <a:avLst/>
          </a:prstGeom>
          <a:noFill/>
          <a:ln>
            <a:noFill/>
          </a:ln>
        </p:spPr>
      </p:pic>
      <p:pic>
        <p:nvPicPr>
          <p:cNvPr id="1493" name="Google Shape;1493;g88d8d68d16_0_430"/>
          <p:cNvPicPr preferRelativeResize="0"/>
          <p:nvPr/>
        </p:nvPicPr>
        <p:blipFill>
          <a:blip r:embed="rId6">
            <a:alphaModFix/>
          </a:blip>
          <a:stretch>
            <a:fillRect/>
          </a:stretch>
        </p:blipFill>
        <p:spPr>
          <a:xfrm>
            <a:off x="1047734" y="246600"/>
            <a:ext cx="2984500" cy="1600200"/>
          </a:xfrm>
          <a:prstGeom prst="rect">
            <a:avLst/>
          </a:prstGeom>
          <a:noFill/>
          <a:ln>
            <a:noFill/>
          </a:ln>
        </p:spPr>
      </p:pic>
      <p:pic>
        <p:nvPicPr>
          <p:cNvPr id="1494" name="Google Shape;1494;g88d8d68d16_0_430"/>
          <p:cNvPicPr preferRelativeResize="0"/>
          <p:nvPr/>
        </p:nvPicPr>
        <p:blipFill>
          <a:blip r:embed="rId7">
            <a:alphaModFix/>
          </a:blip>
          <a:stretch>
            <a:fillRect/>
          </a:stretch>
        </p:blipFill>
        <p:spPr>
          <a:xfrm rot="-5400000">
            <a:off x="355567" y="2538933"/>
            <a:ext cx="2959100" cy="1574800"/>
          </a:xfrm>
          <a:prstGeom prst="rect">
            <a:avLst/>
          </a:prstGeom>
          <a:noFill/>
          <a:ln>
            <a:noFill/>
          </a:ln>
        </p:spPr>
      </p:pic>
      <p:pic>
        <p:nvPicPr>
          <p:cNvPr id="1495" name="Google Shape;1495;g88d8d68d16_0_430"/>
          <p:cNvPicPr preferRelativeResize="0"/>
          <p:nvPr/>
        </p:nvPicPr>
        <p:blipFill>
          <a:blip r:embed="rId8">
            <a:alphaModFix/>
          </a:blip>
          <a:stretch>
            <a:fillRect/>
          </a:stretch>
        </p:blipFill>
        <p:spPr>
          <a:xfrm>
            <a:off x="4032234" y="310101"/>
            <a:ext cx="2984500" cy="1536700"/>
          </a:xfrm>
          <a:prstGeom prst="rect">
            <a:avLst/>
          </a:prstGeom>
          <a:noFill/>
          <a:ln>
            <a:noFill/>
          </a:ln>
        </p:spPr>
      </p:pic>
      <p:pic>
        <p:nvPicPr>
          <p:cNvPr id="1496" name="Google Shape;1496;g88d8d68d16_0_430"/>
          <p:cNvPicPr preferRelativeResize="0"/>
          <p:nvPr/>
        </p:nvPicPr>
        <p:blipFill>
          <a:blip r:embed="rId9">
            <a:alphaModFix/>
          </a:blip>
          <a:stretch>
            <a:fillRect/>
          </a:stretch>
        </p:blipFill>
        <p:spPr>
          <a:xfrm rot="5400000">
            <a:off x="7866101" y="2551651"/>
            <a:ext cx="2984500" cy="1549400"/>
          </a:xfrm>
          <a:prstGeom prst="rect">
            <a:avLst/>
          </a:prstGeom>
          <a:noFill/>
          <a:ln>
            <a:noFill/>
          </a:ln>
        </p:spPr>
      </p:pic>
      <p:pic>
        <p:nvPicPr>
          <p:cNvPr id="1497" name="Google Shape;1497;g88d8d68d16_0_430"/>
          <p:cNvPicPr preferRelativeResize="0"/>
          <p:nvPr/>
        </p:nvPicPr>
        <p:blipFill>
          <a:blip r:embed="rId10">
            <a:alphaModFix/>
          </a:blip>
          <a:stretch>
            <a:fillRect/>
          </a:stretch>
        </p:blipFill>
        <p:spPr>
          <a:xfrm>
            <a:off x="7016733" y="278333"/>
            <a:ext cx="3022600" cy="1600200"/>
          </a:xfrm>
          <a:prstGeom prst="rect">
            <a:avLst/>
          </a:prstGeom>
          <a:noFill/>
          <a:ln>
            <a:noFill/>
          </a:ln>
        </p:spPr>
      </p:pic>
    </p:spTree>
    <p:extLst>
      <p:ext uri="{BB962C8B-B14F-4D97-AF65-F5344CB8AC3E}">
        <p14:creationId xmlns:p14="http://schemas.microsoft.com/office/powerpoint/2010/main" val="39812553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501"/>
        <p:cNvGrpSpPr/>
        <p:nvPr/>
      </p:nvGrpSpPr>
      <p:grpSpPr>
        <a:xfrm>
          <a:off x="0" y="0"/>
          <a:ext cx="0" cy="0"/>
          <a:chOff x="0" y="0"/>
          <a:chExt cx="0" cy="0"/>
        </a:xfrm>
      </p:grpSpPr>
      <p:sp>
        <p:nvSpPr>
          <p:cNvPr id="1502" name="Google Shape;1502;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503" name="Google Shape;1503;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504" name="Google Shape;1504;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4165475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508"/>
        <p:cNvGrpSpPr/>
        <p:nvPr/>
      </p:nvGrpSpPr>
      <p:grpSpPr>
        <a:xfrm>
          <a:off x="0" y="0"/>
          <a:ext cx="0" cy="0"/>
          <a:chOff x="0" y="0"/>
          <a:chExt cx="0" cy="0"/>
        </a:xfrm>
      </p:grpSpPr>
      <p:pic>
        <p:nvPicPr>
          <p:cNvPr id="1509" name="Google Shape;1509;g8a97fee8b0_0_1157" descr="Image result for well being"/>
          <p:cNvPicPr preferRelativeResize="0"/>
          <p:nvPr/>
        </p:nvPicPr>
        <p:blipFill rotWithShape="1">
          <a:blip r:embed="rId3">
            <a:alphaModFix/>
          </a:blip>
          <a:srcRect/>
          <a:stretch/>
        </p:blipFill>
        <p:spPr>
          <a:xfrm>
            <a:off x="-688487" y="-675249"/>
            <a:ext cx="9145829" cy="6858000"/>
          </a:xfrm>
          <a:prstGeom prst="rect">
            <a:avLst/>
          </a:prstGeom>
          <a:noFill/>
          <a:ln>
            <a:noFill/>
          </a:ln>
        </p:spPr>
      </p:pic>
      <p:sp>
        <p:nvSpPr>
          <p:cNvPr id="1510" name="Google Shape;1510;g8a97fee8b0_0_1157"/>
          <p:cNvSpPr txBox="1"/>
          <p:nvPr/>
        </p:nvSpPr>
        <p:spPr>
          <a:xfrm>
            <a:off x="7554352" y="436097"/>
            <a:ext cx="4637600" cy="3785600"/>
          </a:xfrm>
          <a:prstGeom prst="rect">
            <a:avLst/>
          </a:prstGeom>
          <a:noFill/>
          <a:ln>
            <a:noFill/>
          </a:ln>
        </p:spPr>
        <p:txBody>
          <a:bodyPr spcFirstLastPara="1" wrap="square" lIns="91433" tIns="45700" rIns="91433" bIns="45700" anchor="t" anchorCtr="0">
            <a:noAutofit/>
          </a:bodyPr>
          <a:lstStyle/>
          <a:p>
            <a:pPr algn="ctr" defTabSz="1219170">
              <a:buClr>
                <a:srgbClr val="000000"/>
              </a:buClr>
            </a:pPr>
            <a:r>
              <a:rPr lang="en-GB" sz="8000" kern="0">
                <a:solidFill>
                  <a:srgbClr val="000000"/>
                </a:solidFill>
                <a:latin typeface="Comic Sans MS"/>
                <a:ea typeface="Comic Sans MS"/>
                <a:cs typeface="Comic Sans MS"/>
                <a:sym typeface="Comic Sans MS"/>
              </a:rPr>
              <a:t>The five ways to wellbeing</a:t>
            </a:r>
            <a:endParaRPr sz="80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97892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14"/>
        <p:cNvGrpSpPr/>
        <p:nvPr/>
      </p:nvGrpSpPr>
      <p:grpSpPr>
        <a:xfrm>
          <a:off x="0" y="0"/>
          <a:ext cx="0" cy="0"/>
          <a:chOff x="0" y="0"/>
          <a:chExt cx="0" cy="0"/>
        </a:xfrm>
      </p:grpSpPr>
      <p:pic>
        <p:nvPicPr>
          <p:cNvPr id="1515" name="Google Shape;1515;g8a97fee8b0_0_1162"/>
          <p:cNvPicPr preferRelativeResize="0"/>
          <p:nvPr/>
        </p:nvPicPr>
        <p:blipFill>
          <a:blip r:embed="rId3">
            <a:alphaModFix/>
          </a:blip>
          <a:stretch>
            <a:fillRect/>
          </a:stretch>
        </p:blipFill>
        <p:spPr>
          <a:xfrm>
            <a:off x="203201" y="203201"/>
            <a:ext cx="2120900" cy="1892300"/>
          </a:xfrm>
          <a:prstGeom prst="rect">
            <a:avLst/>
          </a:prstGeom>
          <a:noFill/>
          <a:ln>
            <a:noFill/>
          </a:ln>
        </p:spPr>
      </p:pic>
      <p:sp>
        <p:nvSpPr>
          <p:cNvPr id="1516" name="Google Shape;1516;g8a97fee8b0_0_1162"/>
          <p:cNvSpPr txBox="1"/>
          <p:nvPr/>
        </p:nvSpPr>
        <p:spPr>
          <a:xfrm>
            <a:off x="2509400" y="203200"/>
            <a:ext cx="9453600" cy="129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Comic Sans MS"/>
                <a:ea typeface="Comic Sans MS"/>
                <a:cs typeface="Comic Sans MS"/>
                <a:sym typeface="Comic Sans MS"/>
              </a:rPr>
              <a:t>How can taking notice in your daily life help your wellbeing?</a:t>
            </a:r>
            <a:endParaRPr sz="3333" kern="0">
              <a:solidFill>
                <a:srgbClr val="000000"/>
              </a:solidFill>
              <a:latin typeface="Comic Sans MS"/>
              <a:ea typeface="Comic Sans MS"/>
              <a:cs typeface="Comic Sans MS"/>
              <a:sym typeface="Comic Sans MS"/>
            </a:endParaRPr>
          </a:p>
        </p:txBody>
      </p:sp>
      <p:pic>
        <p:nvPicPr>
          <p:cNvPr id="1517" name="Google Shape;1517;g8a97fee8b0_0_1162"/>
          <p:cNvPicPr preferRelativeResize="0"/>
          <p:nvPr/>
        </p:nvPicPr>
        <p:blipFill>
          <a:blip r:embed="rId4">
            <a:alphaModFix/>
          </a:blip>
          <a:stretch>
            <a:fillRect/>
          </a:stretch>
        </p:blipFill>
        <p:spPr>
          <a:xfrm>
            <a:off x="2963134" y="1776001"/>
            <a:ext cx="7819127" cy="1892300"/>
          </a:xfrm>
          <a:prstGeom prst="rect">
            <a:avLst/>
          </a:prstGeom>
          <a:noFill/>
          <a:ln>
            <a:noFill/>
          </a:ln>
        </p:spPr>
      </p:pic>
      <p:sp>
        <p:nvSpPr>
          <p:cNvPr id="1518" name="Google Shape;1518;g8a97fee8b0_0_1162"/>
          <p:cNvSpPr txBox="1"/>
          <p:nvPr/>
        </p:nvSpPr>
        <p:spPr>
          <a:xfrm>
            <a:off x="1341133" y="4319467"/>
            <a:ext cx="9231200" cy="14108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Try the activities from on the next three slides. You could ask an adult or a brother or sister to join in with you.</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Then finish off with some meditation.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877149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22"/>
        <p:cNvGrpSpPr/>
        <p:nvPr/>
      </p:nvGrpSpPr>
      <p:grpSpPr>
        <a:xfrm>
          <a:off x="0" y="0"/>
          <a:ext cx="0" cy="0"/>
          <a:chOff x="0" y="0"/>
          <a:chExt cx="0" cy="0"/>
        </a:xfrm>
      </p:grpSpPr>
      <p:pic>
        <p:nvPicPr>
          <p:cNvPr id="1523" name="Google Shape;1523;g8a97fee8b0_0_1169"/>
          <p:cNvPicPr preferRelativeResize="0"/>
          <p:nvPr/>
        </p:nvPicPr>
        <p:blipFill>
          <a:blip r:embed="rId3">
            <a:alphaModFix/>
          </a:blip>
          <a:stretch>
            <a:fillRect/>
          </a:stretch>
        </p:blipFill>
        <p:spPr>
          <a:xfrm>
            <a:off x="433100" y="177800"/>
            <a:ext cx="5368067" cy="3796200"/>
          </a:xfrm>
          <a:prstGeom prst="rect">
            <a:avLst/>
          </a:prstGeom>
          <a:noFill/>
          <a:ln>
            <a:noFill/>
          </a:ln>
        </p:spPr>
      </p:pic>
      <p:pic>
        <p:nvPicPr>
          <p:cNvPr id="1524" name="Google Shape;1524;g8a97fee8b0_0_1169"/>
          <p:cNvPicPr preferRelativeResize="0"/>
          <p:nvPr/>
        </p:nvPicPr>
        <p:blipFill>
          <a:blip r:embed="rId4">
            <a:alphaModFix/>
          </a:blip>
          <a:stretch>
            <a:fillRect/>
          </a:stretch>
        </p:blipFill>
        <p:spPr>
          <a:xfrm>
            <a:off x="6065233" y="2311744"/>
            <a:ext cx="5368067" cy="3809121"/>
          </a:xfrm>
          <a:prstGeom prst="rect">
            <a:avLst/>
          </a:prstGeom>
          <a:noFill/>
          <a:ln>
            <a:noFill/>
          </a:ln>
        </p:spPr>
      </p:pic>
      <p:sp>
        <p:nvSpPr>
          <p:cNvPr id="1525" name="Google Shape;1525;g8a97fee8b0_0_1169"/>
          <p:cNvSpPr txBox="1"/>
          <p:nvPr/>
        </p:nvSpPr>
        <p:spPr>
          <a:xfrm>
            <a:off x="6566267" y="365767"/>
            <a:ext cx="2577600" cy="6792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Hearing and listening.</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8526936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29"/>
        <p:cNvGrpSpPr/>
        <p:nvPr/>
      </p:nvGrpSpPr>
      <p:grpSpPr>
        <a:xfrm>
          <a:off x="0" y="0"/>
          <a:ext cx="0" cy="0"/>
          <a:chOff x="0" y="0"/>
          <a:chExt cx="0" cy="0"/>
        </a:xfrm>
      </p:grpSpPr>
      <p:pic>
        <p:nvPicPr>
          <p:cNvPr id="1530" name="Google Shape;1530;g8a97fee8b0_0_1175"/>
          <p:cNvPicPr preferRelativeResize="0"/>
          <p:nvPr/>
        </p:nvPicPr>
        <p:blipFill>
          <a:blip r:embed="rId3">
            <a:alphaModFix/>
          </a:blip>
          <a:stretch>
            <a:fillRect/>
          </a:stretch>
        </p:blipFill>
        <p:spPr>
          <a:xfrm>
            <a:off x="206634" y="470267"/>
            <a:ext cx="5329300" cy="3838267"/>
          </a:xfrm>
          <a:prstGeom prst="rect">
            <a:avLst/>
          </a:prstGeom>
          <a:noFill/>
          <a:ln>
            <a:noFill/>
          </a:ln>
        </p:spPr>
      </p:pic>
      <p:pic>
        <p:nvPicPr>
          <p:cNvPr id="1531" name="Google Shape;1531;g8a97fee8b0_0_1175"/>
          <p:cNvPicPr preferRelativeResize="0"/>
          <p:nvPr/>
        </p:nvPicPr>
        <p:blipFill>
          <a:blip r:embed="rId4">
            <a:alphaModFix/>
          </a:blip>
          <a:stretch>
            <a:fillRect/>
          </a:stretch>
        </p:blipFill>
        <p:spPr>
          <a:xfrm>
            <a:off x="6277001" y="2548566"/>
            <a:ext cx="5243967" cy="3683767"/>
          </a:xfrm>
          <a:prstGeom prst="rect">
            <a:avLst/>
          </a:prstGeom>
          <a:noFill/>
          <a:ln>
            <a:noFill/>
          </a:ln>
        </p:spPr>
      </p:pic>
      <p:sp>
        <p:nvSpPr>
          <p:cNvPr id="1532" name="Google Shape;1532;g8a97fee8b0_0_1175"/>
          <p:cNvSpPr txBox="1"/>
          <p:nvPr/>
        </p:nvSpPr>
        <p:spPr>
          <a:xfrm>
            <a:off x="6113433" y="470267"/>
            <a:ext cx="2264400" cy="6968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Using your senses.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377380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36"/>
        <p:cNvGrpSpPr/>
        <p:nvPr/>
      </p:nvGrpSpPr>
      <p:grpSpPr>
        <a:xfrm>
          <a:off x="0" y="0"/>
          <a:ext cx="0" cy="0"/>
          <a:chOff x="0" y="0"/>
          <a:chExt cx="0" cy="0"/>
        </a:xfrm>
      </p:grpSpPr>
      <p:pic>
        <p:nvPicPr>
          <p:cNvPr id="1537" name="Google Shape;1537;g8a97fee8b0_0_1181"/>
          <p:cNvPicPr preferRelativeResize="0"/>
          <p:nvPr/>
        </p:nvPicPr>
        <p:blipFill>
          <a:blip r:embed="rId3">
            <a:alphaModFix/>
          </a:blip>
          <a:stretch>
            <a:fillRect/>
          </a:stretch>
        </p:blipFill>
        <p:spPr>
          <a:xfrm>
            <a:off x="244251" y="3504933"/>
            <a:ext cx="4515300" cy="3147027"/>
          </a:xfrm>
          <a:prstGeom prst="rect">
            <a:avLst/>
          </a:prstGeom>
          <a:noFill/>
          <a:ln>
            <a:noFill/>
          </a:ln>
        </p:spPr>
      </p:pic>
      <p:pic>
        <p:nvPicPr>
          <p:cNvPr id="1538" name="Google Shape;1538;g8a97fee8b0_0_1181"/>
          <p:cNvPicPr preferRelativeResize="0"/>
          <p:nvPr/>
        </p:nvPicPr>
        <p:blipFill>
          <a:blip r:embed="rId4">
            <a:alphaModFix/>
          </a:blip>
          <a:stretch>
            <a:fillRect/>
          </a:stretch>
        </p:blipFill>
        <p:spPr>
          <a:xfrm>
            <a:off x="6966818" y="3414751"/>
            <a:ext cx="4635500" cy="3327400"/>
          </a:xfrm>
          <a:prstGeom prst="rect">
            <a:avLst/>
          </a:prstGeom>
          <a:noFill/>
          <a:ln>
            <a:noFill/>
          </a:ln>
        </p:spPr>
      </p:pic>
      <p:pic>
        <p:nvPicPr>
          <p:cNvPr id="1539" name="Google Shape;1539;g8a97fee8b0_0_1181"/>
          <p:cNvPicPr preferRelativeResize="0"/>
          <p:nvPr/>
        </p:nvPicPr>
        <p:blipFill>
          <a:blip r:embed="rId5">
            <a:alphaModFix/>
          </a:blip>
          <a:stretch>
            <a:fillRect/>
          </a:stretch>
        </p:blipFill>
        <p:spPr>
          <a:xfrm>
            <a:off x="3216368" y="100434"/>
            <a:ext cx="4412697" cy="3098533"/>
          </a:xfrm>
          <a:prstGeom prst="rect">
            <a:avLst/>
          </a:prstGeom>
          <a:noFill/>
          <a:ln>
            <a:noFill/>
          </a:ln>
        </p:spPr>
      </p:pic>
      <p:sp>
        <p:nvSpPr>
          <p:cNvPr id="1540" name="Google Shape;1540;g8a97fee8b0_0_1181"/>
          <p:cNvSpPr txBox="1"/>
          <p:nvPr/>
        </p:nvSpPr>
        <p:spPr>
          <a:xfrm>
            <a:off x="296100" y="330933"/>
            <a:ext cx="2194400" cy="6444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Smell and taste.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1867112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544"/>
        <p:cNvGrpSpPr/>
        <p:nvPr/>
      </p:nvGrpSpPr>
      <p:grpSpPr>
        <a:xfrm>
          <a:off x="0" y="0"/>
          <a:ext cx="0" cy="0"/>
          <a:chOff x="0" y="0"/>
          <a:chExt cx="0" cy="0"/>
        </a:xfrm>
      </p:grpSpPr>
      <p:sp>
        <p:nvSpPr>
          <p:cNvPr id="1545" name="Google Shape;1545;g8a97fee8b0_0_1188"/>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pPr algn="ctr">
              <a:buSzPts val="5000"/>
            </a:pPr>
            <a:r>
              <a:rPr lang="en-GB" sz="6667">
                <a:latin typeface="Comic Sans MS"/>
                <a:ea typeface="Comic Sans MS"/>
                <a:cs typeface="Comic Sans MS"/>
                <a:sym typeface="Comic Sans MS"/>
              </a:rPr>
              <a:t>Take notice - meditation</a:t>
            </a:r>
            <a:endParaRPr sz="6667">
              <a:latin typeface="Comic Sans MS"/>
              <a:ea typeface="Comic Sans MS"/>
              <a:cs typeface="Comic Sans MS"/>
              <a:sym typeface="Comic Sans MS"/>
            </a:endParaRPr>
          </a:p>
        </p:txBody>
      </p:sp>
      <p:sp>
        <p:nvSpPr>
          <p:cNvPr id="1546" name="Google Shape;1546;g8a97fee8b0_0_1188"/>
          <p:cNvSpPr txBox="1">
            <a:spLocks noGrp="1"/>
          </p:cNvSpPr>
          <p:nvPr>
            <p:ph type="body" idx="1"/>
          </p:nvPr>
        </p:nvSpPr>
        <p:spPr>
          <a:xfrm>
            <a:off x="838200" y="1825625"/>
            <a:ext cx="10515600" cy="43512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u="sng">
                <a:solidFill>
                  <a:schemeClr val="hlink"/>
                </a:solidFill>
                <a:hlinkClick r:id="rId3"/>
              </a:rPr>
              <a:t>https://app.gonoodle.com/activities/bring-it-down?s=Channel&amp;t=Flow&amp;sid=23&amp;cs=flow</a:t>
            </a:r>
            <a:endParaRPr/>
          </a:p>
          <a:p>
            <a:pPr marL="237061" indent="-50799">
              <a:buSzPts val="2100"/>
              <a:buNone/>
            </a:pPr>
            <a:endParaRPr/>
          </a:p>
          <a:p>
            <a:pPr marL="237061" indent="-228594">
              <a:buSzPts val="2100"/>
            </a:pPr>
            <a:r>
              <a:rPr lang="en-GB" u="sng">
                <a:solidFill>
                  <a:schemeClr val="hlink"/>
                </a:solidFill>
                <a:hlinkClick r:id="rId4"/>
              </a:rPr>
              <a:t>https://app.gonoodle.com/activities/melting?s=Channel&amp;t=Flow&amp;sid=23&amp;cs=flow</a:t>
            </a:r>
            <a:endParaRPr/>
          </a:p>
          <a:p>
            <a:pPr marL="237061" indent="-50799">
              <a:buSzPts val="2100"/>
              <a:buNone/>
            </a:pPr>
            <a:endParaRPr/>
          </a:p>
          <a:p>
            <a:pPr marL="237061" indent="0">
              <a:buNone/>
            </a:pPr>
            <a:endParaRPr>
              <a:latin typeface="Comic Sans MS"/>
              <a:ea typeface="Comic Sans MS"/>
              <a:cs typeface="Comic Sans MS"/>
              <a:sym typeface="Comic Sans MS"/>
            </a:endParaRPr>
          </a:p>
        </p:txBody>
      </p:sp>
    </p:spTree>
    <p:extLst>
      <p:ext uri="{BB962C8B-B14F-4D97-AF65-F5344CB8AC3E}">
        <p14:creationId xmlns:p14="http://schemas.microsoft.com/office/powerpoint/2010/main" val="726381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550"/>
        <p:cNvGrpSpPr/>
        <p:nvPr/>
      </p:nvGrpSpPr>
      <p:grpSpPr>
        <a:xfrm>
          <a:off x="0" y="0"/>
          <a:ext cx="0" cy="0"/>
          <a:chOff x="0" y="0"/>
          <a:chExt cx="0" cy="0"/>
        </a:xfrm>
      </p:grpSpPr>
      <p:sp>
        <p:nvSpPr>
          <p:cNvPr id="1551" name="Google Shape;1551;p30"/>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so enjoy yourselves and we will meet up with you again on Monday.</a:t>
            </a:r>
            <a:endParaRPr sz="4000"/>
          </a:p>
        </p:txBody>
      </p:sp>
    </p:spTree>
    <p:extLst>
      <p:ext uri="{BB962C8B-B14F-4D97-AF65-F5344CB8AC3E}">
        <p14:creationId xmlns:p14="http://schemas.microsoft.com/office/powerpoint/2010/main" val="36822174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1409</Words>
  <Application>Microsoft Office PowerPoint</Application>
  <PresentationFormat>Widescreen</PresentationFormat>
  <Paragraphs>292</Paragraphs>
  <Slides>31</Slides>
  <Notes>31</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31</vt:i4>
      </vt:variant>
    </vt:vector>
  </HeadingPairs>
  <TitlesOfParts>
    <vt:vector size="38" baseType="lpstr">
      <vt:lpstr>Arial</vt:lpstr>
      <vt:lpstr>Calibri</vt:lpstr>
      <vt:lpstr>Comic Sans MS</vt:lpstr>
      <vt:lpstr>Simple Light</vt:lpstr>
      <vt:lpstr>1_Simple Light</vt:lpstr>
      <vt:lpstr>5_Simple Light</vt:lpstr>
      <vt:lpstr>2_Simple Light</vt:lpstr>
      <vt:lpstr>Friday 10th July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sound spelt ‘ou’  Today you have a domino game to make and play.     </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Take notice - meditation</vt:lpstr>
      <vt:lpstr>Well Done 3S and 3M! Time for a well deserved weekend so enjoy yourselves and we will meet up with you again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5</cp:revision>
  <dcterms:created xsi:type="dcterms:W3CDTF">2020-07-03T09:23:06Z</dcterms:created>
  <dcterms:modified xsi:type="dcterms:W3CDTF">2020-07-03T10:37:15Z</dcterms:modified>
</cp:coreProperties>
</file>