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3.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5" r:id="rId1"/>
    <p:sldMasterId id="2147483686" r:id="rId2"/>
    <p:sldMasterId id="2147483689" r:id="rId3"/>
    <p:sldMasterId id="2147483690" r:id="rId4"/>
  </p:sldMasterIdLst>
  <p:notesMasterIdLst>
    <p:notesMasterId r:id="rId25"/>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Lst>
  <p:sldSz cx="9144000" cy="5143500" type="screen16x9"/>
  <p:notesSz cx="6858000" cy="9144000"/>
  <p:embeddedFontLst>
    <p:embeddedFont>
      <p:font typeface="Amatic SC" panose="020B0604020202020204" charset="-79"/>
      <p:regular r:id="rId26"/>
      <p:bold r:id="rId27"/>
    </p:embeddedFont>
    <p:embeddedFont>
      <p:font typeface="NTR" panose="020B0604020202020204" charset="0"/>
      <p:regular r:id="rId28"/>
    </p:embeddedFont>
    <p:embeddedFont>
      <p:font typeface="Comic Sans MS" panose="030F0702030302020204" pitchFamily="66" charset="0"/>
      <p:regular r:id="rId29"/>
      <p:bold r:id="rId30"/>
      <p:italic r:id="rId31"/>
      <p:boldItalic r:id="rId32"/>
    </p:embeddedFont>
    <p:embeddedFont>
      <p:font typeface="Source Code Pro" panose="020B0604020202020204" charset="0"/>
      <p:regular r:id="rId33"/>
      <p:bold r:id="rId34"/>
      <p:italic r:id="rId35"/>
      <p:boldItalic r:id="rId36"/>
    </p:embeddedFont>
    <p:embeddedFont>
      <p:font typeface="Calibri" panose="020F0502020204030204" pitchFamily="34" charset="0"/>
      <p:regular r:id="rId37"/>
      <p:bold r:id="rId38"/>
      <p:italic r:id="rId39"/>
      <p:boldItalic r:id="rId4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AB0E4519-8606-4960-BF35-E72528C0B68C}">
  <a:tblStyle styleId="{AB0E4519-8606-4960-BF35-E72528C0B68C}" styleName="Table_0">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1" d="100"/>
          <a:sy n="91" d="100"/>
        </p:scale>
        <p:origin x="786" y="8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1.fntdata"/><Relationship Id="rId39" Type="http://schemas.openxmlformats.org/officeDocument/2006/relationships/font" Target="fonts/font14.fntdata"/><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font" Target="fonts/font9.fntdata"/><Relationship Id="rId42"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33" Type="http://schemas.openxmlformats.org/officeDocument/2006/relationships/font" Target="fonts/font8.fntdata"/><Relationship Id="rId38" Type="http://schemas.openxmlformats.org/officeDocument/2006/relationships/font" Target="fonts/font13.fntdata"/><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4.fntdata"/><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7.fntdata"/><Relationship Id="rId37" Type="http://schemas.openxmlformats.org/officeDocument/2006/relationships/font" Target="fonts/font12.fntdata"/><Relationship Id="rId40" Type="http://schemas.openxmlformats.org/officeDocument/2006/relationships/font" Target="fonts/font15.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3.fntdata"/><Relationship Id="rId36" Type="http://schemas.openxmlformats.org/officeDocument/2006/relationships/font" Target="fonts/font11.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6.fntdata"/><Relationship Id="rId44"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font" Target="fonts/font10.fntdata"/><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86fcdc3cbd_0_2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7" name="Google Shape;167;g86fcdc3cbd_0_27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3" name="Google Shape;173;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4" name="Google Shape;184;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5" name="Google Shape;195;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0" name="Google Shape;210;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g86fcdc3cbd_0_3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7" name="Google Shape;217;g86fcdc3cbd_0_3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p7: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25" name="Google Shape;225;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8: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34" name="Google Shape;234;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9: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57" name="Google Shape;257;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p10: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
        <p:nvSpPr>
          <p:cNvPr id="266" name="Google Shape;266;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g86fcdc31ba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5" name="Google Shape;275;g86fcdc31ba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038094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2" name="Google Shape;282;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solidFill>
                <a:schemeClr val="dk1"/>
              </a:solidFill>
            </a:endParaRPr>
          </a:p>
        </p:txBody>
      </p:sp>
    </p:spTree>
    <p:extLst>
      <p:ext uri="{BB962C8B-B14F-4D97-AF65-F5344CB8AC3E}">
        <p14:creationId xmlns:p14="http://schemas.microsoft.com/office/powerpoint/2010/main" val="15651643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6"/>
        <p:cNvGrpSpPr/>
        <p:nvPr/>
      </p:nvGrpSpPr>
      <p:grpSpPr>
        <a:xfrm>
          <a:off x="0" y="0"/>
          <a:ext cx="0" cy="0"/>
          <a:chOff x="0" y="0"/>
          <a:chExt cx="0" cy="0"/>
        </a:xfrm>
      </p:grpSpPr>
      <p:sp>
        <p:nvSpPr>
          <p:cNvPr id="287" name="Google Shape;287;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8" name="Google Shape;288;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extLst>
      <p:ext uri="{BB962C8B-B14F-4D97-AF65-F5344CB8AC3E}">
        <p14:creationId xmlns:p14="http://schemas.microsoft.com/office/powerpoint/2010/main" val="12950815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6" name="Google Shape;296;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extLst>
      <p:ext uri="{BB962C8B-B14F-4D97-AF65-F5344CB8AC3E}">
        <p14:creationId xmlns:p14="http://schemas.microsoft.com/office/powerpoint/2010/main" val="22430154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3" name="Google Shape;303;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extLst>
      <p:ext uri="{BB962C8B-B14F-4D97-AF65-F5344CB8AC3E}">
        <p14:creationId xmlns:p14="http://schemas.microsoft.com/office/powerpoint/2010/main" val="20188393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0"/>
        <p:cNvGrpSpPr/>
        <p:nvPr/>
      </p:nvGrpSpPr>
      <p:grpSpPr>
        <a:xfrm>
          <a:off x="0" y="0"/>
          <a:ext cx="0" cy="0"/>
          <a:chOff x="0" y="0"/>
          <a:chExt cx="0" cy="0"/>
        </a:xfrm>
      </p:grpSpPr>
      <p:sp>
        <p:nvSpPr>
          <p:cNvPr id="311" name="Google Shape;311;g87292965eb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2" name="Google Shape;312;g87292965eb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891823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6"/>
        <p:cNvGrpSpPr/>
        <p:nvPr/>
      </p:nvGrpSpPr>
      <p:grpSpPr>
        <a:xfrm>
          <a:off x="0" y="0"/>
          <a:ext cx="0" cy="0"/>
          <a:chOff x="0" y="0"/>
          <a:chExt cx="0" cy="0"/>
        </a:xfrm>
      </p:grpSpPr>
      <p:sp>
        <p:nvSpPr>
          <p:cNvPr id="317" name="Google Shape;317;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8" name="Google Shape;318;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71886381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5" name="Google Shape;325;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4574111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
        <p:cNvGrpSpPr/>
        <p:nvPr/>
      </p:nvGrpSpPr>
      <p:grpSpPr>
        <a:xfrm>
          <a:off x="0" y="0"/>
          <a:ext cx="0" cy="0"/>
          <a:chOff x="0" y="0"/>
          <a:chExt cx="0" cy="0"/>
        </a:xfrm>
      </p:grpSpPr>
      <p:sp>
        <p:nvSpPr>
          <p:cNvPr id="331" name="Google Shape;331;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2" name="Google Shape;332;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8290738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
        <p:cNvGrpSpPr/>
        <p:nvPr/>
      </p:nvGrpSpPr>
      <p:grpSpPr>
        <a:xfrm>
          <a:off x="0" y="0"/>
          <a:ext cx="0" cy="0"/>
          <a:chOff x="0" y="0"/>
          <a:chExt cx="0" cy="0"/>
        </a:xfrm>
      </p:grpSpPr>
      <p:sp>
        <p:nvSpPr>
          <p:cNvPr id="338" name="Google Shape;338;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9" name="Google Shape;339;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7164867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a:p>
        </p:txBody>
      </p:sp>
      <p:sp>
        <p:nvSpPr>
          <p:cNvPr id="16" name="Google Shape;16;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7"/>
        <p:cNvGrpSpPr/>
        <p:nvPr/>
      </p:nvGrpSpPr>
      <p:grpSpPr>
        <a:xfrm>
          <a:off x="0" y="0"/>
          <a:ext cx="0" cy="0"/>
          <a:chOff x="0" y="0"/>
          <a:chExt cx="0" cy="0"/>
        </a:xfrm>
      </p:grpSpPr>
      <p:sp>
        <p:nvSpPr>
          <p:cNvPr id="18" name="Google Shape;18;p4"/>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9" name="Google Shape;19;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 name="Google Shape;37;p9"/>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1600"/>
              </a:spcBef>
              <a:spcAft>
                <a:spcPts val="0"/>
              </a:spcAft>
              <a:buSzPts val="1400"/>
              <a:buChar char="○"/>
              <a:defRPr/>
            </a:lvl2pPr>
            <a:lvl3pPr marL="1371600" lvl="2" indent="-317500" algn="ctr">
              <a:lnSpc>
                <a:spcPct val="115000"/>
              </a:lnSpc>
              <a:spcBef>
                <a:spcPts val="1600"/>
              </a:spcBef>
              <a:spcAft>
                <a:spcPts val="0"/>
              </a:spcAft>
              <a:buSzPts val="1400"/>
              <a:buChar char="■"/>
              <a:defRPr/>
            </a:lvl3pPr>
            <a:lvl4pPr marL="1828800" lvl="3" indent="-317500" algn="ctr">
              <a:lnSpc>
                <a:spcPct val="115000"/>
              </a:lnSpc>
              <a:spcBef>
                <a:spcPts val="1600"/>
              </a:spcBef>
              <a:spcAft>
                <a:spcPts val="0"/>
              </a:spcAft>
              <a:buSzPts val="1400"/>
              <a:buChar char="●"/>
              <a:defRPr/>
            </a:lvl4pPr>
            <a:lvl5pPr marL="2286000" lvl="4" indent="-317500" algn="ctr">
              <a:lnSpc>
                <a:spcPct val="115000"/>
              </a:lnSpc>
              <a:spcBef>
                <a:spcPts val="1600"/>
              </a:spcBef>
              <a:spcAft>
                <a:spcPts val="0"/>
              </a:spcAft>
              <a:buSzPts val="1400"/>
              <a:buChar char="○"/>
              <a:defRPr/>
            </a:lvl5pPr>
            <a:lvl6pPr marL="2743200" lvl="5" indent="-317500" algn="ctr">
              <a:lnSpc>
                <a:spcPct val="115000"/>
              </a:lnSpc>
              <a:spcBef>
                <a:spcPts val="1600"/>
              </a:spcBef>
              <a:spcAft>
                <a:spcPts val="0"/>
              </a:spcAft>
              <a:buSzPts val="1400"/>
              <a:buChar char="■"/>
              <a:defRPr/>
            </a:lvl6pPr>
            <a:lvl7pPr marL="3200400" lvl="6" indent="-317500" algn="ctr">
              <a:lnSpc>
                <a:spcPct val="115000"/>
              </a:lnSpc>
              <a:spcBef>
                <a:spcPts val="1600"/>
              </a:spcBef>
              <a:spcAft>
                <a:spcPts val="0"/>
              </a:spcAft>
              <a:buSzPts val="1400"/>
              <a:buChar char="●"/>
              <a:defRPr/>
            </a:lvl7pPr>
            <a:lvl8pPr marL="3657600" lvl="7" indent="-317500" algn="ctr">
              <a:lnSpc>
                <a:spcPct val="115000"/>
              </a:lnSpc>
              <a:spcBef>
                <a:spcPts val="1600"/>
              </a:spcBef>
              <a:spcAft>
                <a:spcPts val="0"/>
              </a:spcAft>
              <a:buSzPts val="1400"/>
              <a:buChar char="○"/>
              <a:defRPr/>
            </a:lvl8pPr>
            <a:lvl9pPr marL="4114800" lvl="8" indent="-317500" algn="ctr">
              <a:lnSpc>
                <a:spcPct val="115000"/>
              </a:lnSpc>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50"/>
        <p:cNvGrpSpPr/>
        <p:nvPr/>
      </p:nvGrpSpPr>
      <p:grpSpPr>
        <a:xfrm>
          <a:off x="0" y="0"/>
          <a:ext cx="0" cy="0"/>
          <a:chOff x="0" y="0"/>
          <a:chExt cx="0" cy="0"/>
        </a:xfrm>
      </p:grpSpPr>
      <p:sp>
        <p:nvSpPr>
          <p:cNvPr id="51" name="Google Shape;51;p13"/>
          <p:cNvSpPr>
            <a:spLocks noGrp="1"/>
          </p:cNvSpPr>
          <p:nvPr>
            <p:ph type="title"/>
          </p:nvPr>
        </p:nvSpPr>
        <p:spPr>
          <a:xfrm>
            <a:off x="457198" y="359171"/>
            <a:ext cx="8220000" cy="745500"/>
          </a:xfrm>
          <a:prstGeom prst="roundRect">
            <a:avLst>
              <a:gd name="adj" fmla="val 2082"/>
            </a:avLst>
          </a:prstGeom>
          <a:noFill/>
          <a:ln>
            <a:noFill/>
          </a:ln>
        </p:spPr>
        <p:txBody>
          <a:bodyPr spcFirstLastPara="1" wrap="square" lIns="252000" tIns="252000" rIns="252000" bIns="252000" anchor="ctr" anchorCtr="1">
            <a:noAutofit/>
          </a:bodyPr>
          <a:lstStyle>
            <a:lvl1pPr lvl="0" algn="l">
              <a:lnSpc>
                <a:spcPct val="90000"/>
              </a:lnSpc>
              <a:spcBef>
                <a:spcPts val="0"/>
              </a:spcBef>
              <a:spcAft>
                <a:spcPts val="0"/>
              </a:spcAft>
              <a:buSzPts val="2800"/>
              <a:buNone/>
              <a:defRPr/>
            </a:lvl1pPr>
            <a:lvl2pPr lvl="1" algn="l">
              <a:lnSpc>
                <a:spcPct val="90000"/>
              </a:lnSpc>
              <a:spcBef>
                <a:spcPts val="0"/>
              </a:spcBef>
              <a:spcAft>
                <a:spcPts val="0"/>
              </a:spcAft>
              <a:buSzPts val="2800"/>
              <a:buNone/>
              <a:defRPr/>
            </a:lvl2pPr>
            <a:lvl3pPr lvl="2" algn="l">
              <a:lnSpc>
                <a:spcPct val="90000"/>
              </a:lnSpc>
              <a:spcBef>
                <a:spcPts val="0"/>
              </a:spcBef>
              <a:spcAft>
                <a:spcPts val="0"/>
              </a:spcAft>
              <a:buSzPts val="2800"/>
              <a:buNone/>
              <a:defRPr/>
            </a:lvl3pPr>
            <a:lvl4pPr lvl="3" algn="l">
              <a:lnSpc>
                <a:spcPct val="90000"/>
              </a:lnSpc>
              <a:spcBef>
                <a:spcPts val="0"/>
              </a:spcBef>
              <a:spcAft>
                <a:spcPts val="0"/>
              </a:spcAft>
              <a:buSzPts val="2800"/>
              <a:buNone/>
              <a:defRPr/>
            </a:lvl4pPr>
            <a:lvl5pPr lvl="4" algn="l">
              <a:lnSpc>
                <a:spcPct val="90000"/>
              </a:lnSpc>
              <a:spcBef>
                <a:spcPts val="0"/>
              </a:spcBef>
              <a:spcAft>
                <a:spcPts val="0"/>
              </a:spcAft>
              <a:buSzPts val="2800"/>
              <a:buNone/>
              <a:defRPr/>
            </a:lvl5pPr>
            <a:lvl6pPr lvl="5" algn="l">
              <a:lnSpc>
                <a:spcPct val="90000"/>
              </a:lnSpc>
              <a:spcBef>
                <a:spcPts val="0"/>
              </a:spcBef>
              <a:spcAft>
                <a:spcPts val="0"/>
              </a:spcAft>
              <a:buSzPts val="2800"/>
              <a:buNone/>
              <a:defRPr/>
            </a:lvl6pPr>
            <a:lvl7pPr lvl="6" algn="l">
              <a:lnSpc>
                <a:spcPct val="90000"/>
              </a:lnSpc>
              <a:spcBef>
                <a:spcPts val="0"/>
              </a:spcBef>
              <a:spcAft>
                <a:spcPts val="0"/>
              </a:spcAft>
              <a:buSzPts val="2800"/>
              <a:buNone/>
              <a:defRPr/>
            </a:lvl7pPr>
            <a:lvl8pPr lvl="7" algn="l">
              <a:lnSpc>
                <a:spcPct val="90000"/>
              </a:lnSpc>
              <a:spcBef>
                <a:spcPts val="0"/>
              </a:spcBef>
              <a:spcAft>
                <a:spcPts val="0"/>
              </a:spcAft>
              <a:buSzPts val="2800"/>
              <a:buNone/>
              <a:defRPr/>
            </a:lvl8pPr>
            <a:lvl9pPr lvl="8" algn="l">
              <a:lnSpc>
                <a:spcPct val="90000"/>
              </a:lnSpc>
              <a:spcBef>
                <a:spcPts val="0"/>
              </a:spcBef>
              <a:spcAft>
                <a:spcPts val="0"/>
              </a:spcAft>
              <a:buSzPts val="2800"/>
              <a:buNone/>
              <a:defRPr/>
            </a:lvl9pPr>
          </a:lstStyle>
          <a:p>
            <a:endParaRPr/>
          </a:p>
        </p:txBody>
      </p:sp>
      <p:sp>
        <p:nvSpPr>
          <p:cNvPr id="52" name="Google Shape;52;p13"/>
          <p:cNvSpPr>
            <a:spLocks noGrp="1"/>
          </p:cNvSpPr>
          <p:nvPr>
            <p:ph type="body" idx="1"/>
          </p:nvPr>
        </p:nvSpPr>
        <p:spPr>
          <a:xfrm>
            <a:off x="755651" y="1135459"/>
            <a:ext cx="7632600" cy="3434100"/>
          </a:xfrm>
          <a:prstGeom prst="roundRect">
            <a:avLst>
              <a:gd name="adj" fmla="val 558"/>
            </a:avLst>
          </a:prstGeom>
          <a:noFill/>
          <a:ln>
            <a:noFill/>
          </a:ln>
        </p:spPr>
        <p:txBody>
          <a:bodyPr spcFirstLastPara="1" wrap="square" lIns="0" tIns="0" rIns="0" bIns="0" anchor="t" anchorCtr="0">
            <a:noAutofit/>
          </a:bodyPr>
          <a:lstStyle>
            <a:lvl1pPr marL="457200" lvl="0" indent="-228600" algn="l">
              <a:lnSpc>
                <a:spcPct val="90000"/>
              </a:lnSpc>
              <a:spcBef>
                <a:spcPts val="1000"/>
              </a:spcBef>
              <a:spcAft>
                <a:spcPts val="0"/>
              </a:spcAft>
              <a:buClr>
                <a:srgbClr val="1C1C1C"/>
              </a:buClr>
              <a:buSzPts val="1800"/>
              <a:buNone/>
              <a:defRPr/>
            </a:lvl1pPr>
            <a:lvl2pPr marL="914400" lvl="1" indent="-342900" algn="l">
              <a:lnSpc>
                <a:spcPct val="90000"/>
              </a:lnSpc>
              <a:spcBef>
                <a:spcPts val="500"/>
              </a:spcBef>
              <a:spcAft>
                <a:spcPts val="0"/>
              </a:spcAft>
              <a:buClr>
                <a:srgbClr val="1C1C1C"/>
              </a:buClr>
              <a:buSzPts val="1800"/>
              <a:buChar char="○"/>
              <a:defRPr/>
            </a:lvl2pPr>
            <a:lvl3pPr marL="1371600" lvl="2" indent="-342900" algn="l">
              <a:lnSpc>
                <a:spcPct val="90000"/>
              </a:lnSpc>
              <a:spcBef>
                <a:spcPts val="500"/>
              </a:spcBef>
              <a:spcAft>
                <a:spcPts val="0"/>
              </a:spcAft>
              <a:buClr>
                <a:srgbClr val="1C1C1C"/>
              </a:buClr>
              <a:buSzPts val="1800"/>
              <a:buChar char="■"/>
              <a:defRPr/>
            </a:lvl3pPr>
            <a:lvl4pPr marL="1828800" lvl="3" indent="-342900" algn="l">
              <a:lnSpc>
                <a:spcPct val="90000"/>
              </a:lnSpc>
              <a:spcBef>
                <a:spcPts val="500"/>
              </a:spcBef>
              <a:spcAft>
                <a:spcPts val="0"/>
              </a:spcAft>
              <a:buClr>
                <a:srgbClr val="1C1C1C"/>
              </a:buClr>
              <a:buSzPts val="1800"/>
              <a:buChar char="●"/>
              <a:defRPr/>
            </a:lvl4pPr>
            <a:lvl5pPr marL="2286000" lvl="4" indent="-342900" algn="l">
              <a:lnSpc>
                <a:spcPct val="90000"/>
              </a:lnSpc>
              <a:spcBef>
                <a:spcPts val="500"/>
              </a:spcBef>
              <a:spcAft>
                <a:spcPts val="0"/>
              </a:spcAft>
              <a:buClr>
                <a:srgbClr val="1C1C1C"/>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1600"/>
              </a:spcBef>
              <a:spcAft>
                <a:spcPts val="0"/>
              </a:spcAft>
              <a:buClr>
                <a:schemeClr val="dk1"/>
              </a:buClr>
              <a:buSzPts val="1800"/>
              <a:buChar char="●"/>
              <a:defRPr/>
            </a:lvl7pPr>
            <a:lvl8pPr marL="3657600" lvl="7" indent="-342900" algn="l">
              <a:lnSpc>
                <a:spcPct val="90000"/>
              </a:lnSpc>
              <a:spcBef>
                <a:spcPts val="1600"/>
              </a:spcBef>
              <a:spcAft>
                <a:spcPts val="0"/>
              </a:spcAft>
              <a:buClr>
                <a:schemeClr val="dk1"/>
              </a:buClr>
              <a:buSzPts val="1800"/>
              <a:buChar char="○"/>
              <a:defRPr/>
            </a:lvl8pPr>
            <a:lvl9pPr marL="4114800" lvl="8" indent="-342900" algn="l">
              <a:lnSpc>
                <a:spcPct val="90000"/>
              </a:lnSpc>
              <a:spcBef>
                <a:spcPts val="1600"/>
              </a:spcBef>
              <a:spcAft>
                <a:spcPts val="1600"/>
              </a:spcAft>
              <a:buClr>
                <a:schemeClr val="dk1"/>
              </a:buClr>
              <a:buSzPts val="1800"/>
              <a:buChar char="■"/>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57"/>
        <p:cNvGrpSpPr/>
        <p:nvPr/>
      </p:nvGrpSpPr>
      <p:grpSpPr>
        <a:xfrm>
          <a:off x="0" y="0"/>
          <a:ext cx="0" cy="0"/>
          <a:chOff x="0" y="0"/>
          <a:chExt cx="0" cy="0"/>
        </a:xfrm>
      </p:grpSpPr>
      <p:sp>
        <p:nvSpPr>
          <p:cNvPr id="58" name="Google Shape;58;p15"/>
          <p:cNvSpPr>
            <a:spLocks noGrp="1"/>
          </p:cNvSpPr>
          <p:nvPr>
            <p:ph type="title"/>
          </p:nvPr>
        </p:nvSpPr>
        <p:spPr>
          <a:xfrm>
            <a:off x="457198" y="359171"/>
            <a:ext cx="8220000" cy="745500"/>
          </a:xfrm>
          <a:prstGeom prst="roundRect">
            <a:avLst>
              <a:gd name="adj" fmla="val 2082"/>
            </a:avLst>
          </a:prstGeom>
          <a:noFill/>
          <a:ln>
            <a:noFill/>
          </a:ln>
        </p:spPr>
        <p:txBody>
          <a:bodyPr spcFirstLastPara="1" wrap="square" lIns="252000" tIns="252000" rIns="252000" bIns="252000" anchor="ctr" anchorCtr="1">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a:endParaRPr/>
          </a:p>
        </p:txBody>
      </p:sp>
      <p:sp>
        <p:nvSpPr>
          <p:cNvPr id="59" name="Google Shape;59;p15"/>
          <p:cNvSpPr>
            <a:spLocks noGrp="1"/>
          </p:cNvSpPr>
          <p:nvPr>
            <p:ph type="body" idx="1"/>
          </p:nvPr>
        </p:nvSpPr>
        <p:spPr>
          <a:xfrm>
            <a:off x="755651" y="1135459"/>
            <a:ext cx="7632600" cy="3434100"/>
          </a:xfrm>
          <a:prstGeom prst="roundRect">
            <a:avLst>
              <a:gd name="adj" fmla="val 558"/>
            </a:avLst>
          </a:prstGeom>
          <a:noFill/>
          <a:ln>
            <a:noFill/>
          </a:ln>
        </p:spPr>
        <p:txBody>
          <a:bodyPr spcFirstLastPara="1" wrap="square" lIns="0" tIns="0" rIns="0" bIns="0" anchor="t" anchorCtr="0">
            <a:noAutofit/>
          </a:bodyPr>
          <a:lstStyle>
            <a:lvl1pPr marL="457200" lvl="0" indent="-228600" algn="l">
              <a:lnSpc>
                <a:spcPct val="90000"/>
              </a:lnSpc>
              <a:spcBef>
                <a:spcPts val="1000"/>
              </a:spcBef>
              <a:spcAft>
                <a:spcPts val="0"/>
              </a:spcAft>
              <a:buClr>
                <a:srgbClr val="1C1C1C"/>
              </a:buClr>
              <a:buSzPts val="1800"/>
              <a:buNone/>
              <a:defRPr/>
            </a:lvl1pPr>
            <a:lvl2pPr marL="914400" lvl="1" indent="-342900" algn="l">
              <a:lnSpc>
                <a:spcPct val="90000"/>
              </a:lnSpc>
              <a:spcBef>
                <a:spcPts val="500"/>
              </a:spcBef>
              <a:spcAft>
                <a:spcPts val="0"/>
              </a:spcAft>
              <a:buClr>
                <a:srgbClr val="1C1C1C"/>
              </a:buClr>
              <a:buSzPts val="1800"/>
              <a:buChar char="•"/>
              <a:defRPr/>
            </a:lvl2pPr>
            <a:lvl3pPr marL="1371600" lvl="2" indent="-342900" algn="l">
              <a:lnSpc>
                <a:spcPct val="90000"/>
              </a:lnSpc>
              <a:spcBef>
                <a:spcPts val="500"/>
              </a:spcBef>
              <a:spcAft>
                <a:spcPts val="0"/>
              </a:spcAft>
              <a:buClr>
                <a:srgbClr val="1C1C1C"/>
              </a:buClr>
              <a:buSzPts val="1800"/>
              <a:buChar char="•"/>
              <a:defRPr/>
            </a:lvl3pPr>
            <a:lvl4pPr marL="1828800" lvl="3" indent="-342900" algn="l">
              <a:lnSpc>
                <a:spcPct val="90000"/>
              </a:lnSpc>
              <a:spcBef>
                <a:spcPts val="500"/>
              </a:spcBef>
              <a:spcAft>
                <a:spcPts val="0"/>
              </a:spcAft>
              <a:buClr>
                <a:srgbClr val="1C1C1C"/>
              </a:buClr>
              <a:buSzPts val="1800"/>
              <a:buChar char="•"/>
              <a:defRPr/>
            </a:lvl4pPr>
            <a:lvl5pPr marL="2286000" lvl="4" indent="-342900" algn="l">
              <a:lnSpc>
                <a:spcPct val="90000"/>
              </a:lnSpc>
              <a:spcBef>
                <a:spcPts val="500"/>
              </a:spcBef>
              <a:spcAft>
                <a:spcPts val="0"/>
              </a:spcAft>
              <a:buClr>
                <a:srgbClr val="1C1C1C"/>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122"/>
        <p:cNvGrpSpPr/>
        <p:nvPr/>
      </p:nvGrpSpPr>
      <p:grpSpPr>
        <a:xfrm>
          <a:off x="0" y="0"/>
          <a:ext cx="0" cy="0"/>
          <a:chOff x="0" y="0"/>
          <a:chExt cx="0" cy="0"/>
        </a:xfrm>
      </p:grpSpPr>
      <p:sp>
        <p:nvSpPr>
          <p:cNvPr id="123" name="Google Shape;123;p32"/>
          <p:cNvSpPr/>
          <p:nvPr/>
        </p:nvSpPr>
        <p:spPr>
          <a:xfrm>
            <a:off x="0" y="0"/>
            <a:ext cx="9144000" cy="34290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32"/>
          <p:cNvSpPr txBox="1">
            <a:spLocks noGrp="1"/>
          </p:cNvSpPr>
          <p:nvPr>
            <p:ph type="ctrTitle"/>
          </p:nvPr>
        </p:nvSpPr>
        <p:spPr>
          <a:xfrm>
            <a:off x="311700" y="392150"/>
            <a:ext cx="8520600" cy="2690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8000"/>
              <a:buNone/>
              <a:defRPr sz="8000"/>
            </a:lvl1pPr>
            <a:lvl2pPr lvl="1" algn="ctr" rtl="0">
              <a:spcBef>
                <a:spcPts val="0"/>
              </a:spcBef>
              <a:spcAft>
                <a:spcPts val="0"/>
              </a:spcAft>
              <a:buSzPts val="8000"/>
              <a:buNone/>
              <a:defRPr sz="8000"/>
            </a:lvl2pPr>
            <a:lvl3pPr lvl="2" algn="ctr" rtl="0">
              <a:spcBef>
                <a:spcPts val="0"/>
              </a:spcBef>
              <a:spcAft>
                <a:spcPts val="0"/>
              </a:spcAft>
              <a:buSzPts val="8000"/>
              <a:buNone/>
              <a:defRPr sz="8000"/>
            </a:lvl3pPr>
            <a:lvl4pPr lvl="3" algn="ctr" rtl="0">
              <a:spcBef>
                <a:spcPts val="0"/>
              </a:spcBef>
              <a:spcAft>
                <a:spcPts val="0"/>
              </a:spcAft>
              <a:buSzPts val="8000"/>
              <a:buNone/>
              <a:defRPr sz="8000"/>
            </a:lvl4pPr>
            <a:lvl5pPr lvl="4" algn="ctr" rtl="0">
              <a:spcBef>
                <a:spcPts val="0"/>
              </a:spcBef>
              <a:spcAft>
                <a:spcPts val="0"/>
              </a:spcAft>
              <a:buSzPts val="8000"/>
              <a:buNone/>
              <a:defRPr sz="8000"/>
            </a:lvl5pPr>
            <a:lvl6pPr lvl="5" algn="ctr" rtl="0">
              <a:spcBef>
                <a:spcPts val="0"/>
              </a:spcBef>
              <a:spcAft>
                <a:spcPts val="0"/>
              </a:spcAft>
              <a:buSzPts val="8000"/>
              <a:buNone/>
              <a:defRPr sz="8000"/>
            </a:lvl6pPr>
            <a:lvl7pPr lvl="6" algn="ctr" rtl="0">
              <a:spcBef>
                <a:spcPts val="0"/>
              </a:spcBef>
              <a:spcAft>
                <a:spcPts val="0"/>
              </a:spcAft>
              <a:buSzPts val="8000"/>
              <a:buNone/>
              <a:defRPr sz="8000"/>
            </a:lvl7pPr>
            <a:lvl8pPr lvl="7" algn="ctr" rtl="0">
              <a:spcBef>
                <a:spcPts val="0"/>
              </a:spcBef>
              <a:spcAft>
                <a:spcPts val="0"/>
              </a:spcAft>
              <a:buSzPts val="8000"/>
              <a:buNone/>
              <a:defRPr sz="8000"/>
            </a:lvl8pPr>
            <a:lvl9pPr lvl="8" algn="ctr" rtl="0">
              <a:spcBef>
                <a:spcPts val="0"/>
              </a:spcBef>
              <a:spcAft>
                <a:spcPts val="0"/>
              </a:spcAft>
              <a:buSzPts val="8000"/>
              <a:buNone/>
              <a:defRPr sz="8000"/>
            </a:lvl9pPr>
          </a:lstStyle>
          <a:p>
            <a:endParaRPr/>
          </a:p>
        </p:txBody>
      </p:sp>
      <p:sp>
        <p:nvSpPr>
          <p:cNvPr id="125" name="Google Shape;125;p32"/>
          <p:cNvSpPr txBox="1">
            <a:spLocks noGrp="1"/>
          </p:cNvSpPr>
          <p:nvPr>
            <p:ph type="subTitle" idx="1"/>
          </p:nvPr>
        </p:nvSpPr>
        <p:spPr>
          <a:xfrm>
            <a:off x="311700" y="3890400"/>
            <a:ext cx="8520600" cy="7062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accent1"/>
              </a:buClr>
              <a:buSzPts val="2100"/>
              <a:buNone/>
              <a:defRPr sz="2100" b="1">
                <a:solidFill>
                  <a:schemeClr val="accent1"/>
                </a:solidFill>
              </a:defRPr>
            </a:lvl1pPr>
            <a:lvl2pPr lvl="1" algn="ctr" rtl="0">
              <a:lnSpc>
                <a:spcPct val="100000"/>
              </a:lnSpc>
              <a:spcBef>
                <a:spcPts val="0"/>
              </a:spcBef>
              <a:spcAft>
                <a:spcPts val="0"/>
              </a:spcAft>
              <a:buClr>
                <a:schemeClr val="accent1"/>
              </a:buClr>
              <a:buSzPts val="2100"/>
              <a:buNone/>
              <a:defRPr sz="2100" b="1">
                <a:solidFill>
                  <a:schemeClr val="accent1"/>
                </a:solidFill>
              </a:defRPr>
            </a:lvl2pPr>
            <a:lvl3pPr lvl="2" algn="ctr" rtl="0">
              <a:lnSpc>
                <a:spcPct val="100000"/>
              </a:lnSpc>
              <a:spcBef>
                <a:spcPts val="0"/>
              </a:spcBef>
              <a:spcAft>
                <a:spcPts val="0"/>
              </a:spcAft>
              <a:buClr>
                <a:schemeClr val="accent1"/>
              </a:buClr>
              <a:buSzPts val="2100"/>
              <a:buNone/>
              <a:defRPr sz="2100" b="1">
                <a:solidFill>
                  <a:schemeClr val="accent1"/>
                </a:solidFill>
              </a:defRPr>
            </a:lvl3pPr>
            <a:lvl4pPr lvl="3" algn="ctr" rtl="0">
              <a:lnSpc>
                <a:spcPct val="100000"/>
              </a:lnSpc>
              <a:spcBef>
                <a:spcPts val="0"/>
              </a:spcBef>
              <a:spcAft>
                <a:spcPts val="0"/>
              </a:spcAft>
              <a:buClr>
                <a:schemeClr val="accent1"/>
              </a:buClr>
              <a:buSzPts val="2100"/>
              <a:buNone/>
              <a:defRPr sz="2100" b="1">
                <a:solidFill>
                  <a:schemeClr val="accent1"/>
                </a:solidFill>
              </a:defRPr>
            </a:lvl4pPr>
            <a:lvl5pPr lvl="4" algn="ctr" rtl="0">
              <a:lnSpc>
                <a:spcPct val="100000"/>
              </a:lnSpc>
              <a:spcBef>
                <a:spcPts val="0"/>
              </a:spcBef>
              <a:spcAft>
                <a:spcPts val="0"/>
              </a:spcAft>
              <a:buClr>
                <a:schemeClr val="accent1"/>
              </a:buClr>
              <a:buSzPts val="2100"/>
              <a:buNone/>
              <a:defRPr sz="2100" b="1">
                <a:solidFill>
                  <a:schemeClr val="accent1"/>
                </a:solidFill>
              </a:defRPr>
            </a:lvl5pPr>
            <a:lvl6pPr lvl="5" algn="ctr" rtl="0">
              <a:lnSpc>
                <a:spcPct val="100000"/>
              </a:lnSpc>
              <a:spcBef>
                <a:spcPts val="0"/>
              </a:spcBef>
              <a:spcAft>
                <a:spcPts val="0"/>
              </a:spcAft>
              <a:buClr>
                <a:schemeClr val="accent1"/>
              </a:buClr>
              <a:buSzPts val="2100"/>
              <a:buNone/>
              <a:defRPr sz="2100" b="1">
                <a:solidFill>
                  <a:schemeClr val="accent1"/>
                </a:solidFill>
              </a:defRPr>
            </a:lvl6pPr>
            <a:lvl7pPr lvl="6" algn="ctr" rtl="0">
              <a:lnSpc>
                <a:spcPct val="100000"/>
              </a:lnSpc>
              <a:spcBef>
                <a:spcPts val="0"/>
              </a:spcBef>
              <a:spcAft>
                <a:spcPts val="0"/>
              </a:spcAft>
              <a:buClr>
                <a:schemeClr val="accent1"/>
              </a:buClr>
              <a:buSzPts val="2100"/>
              <a:buNone/>
              <a:defRPr sz="2100" b="1">
                <a:solidFill>
                  <a:schemeClr val="accent1"/>
                </a:solidFill>
              </a:defRPr>
            </a:lvl7pPr>
            <a:lvl8pPr lvl="7" algn="ctr" rtl="0">
              <a:lnSpc>
                <a:spcPct val="100000"/>
              </a:lnSpc>
              <a:spcBef>
                <a:spcPts val="0"/>
              </a:spcBef>
              <a:spcAft>
                <a:spcPts val="0"/>
              </a:spcAft>
              <a:buClr>
                <a:schemeClr val="accent1"/>
              </a:buClr>
              <a:buSzPts val="2100"/>
              <a:buNone/>
              <a:defRPr sz="2100" b="1">
                <a:solidFill>
                  <a:schemeClr val="accent1"/>
                </a:solidFill>
              </a:defRPr>
            </a:lvl8pPr>
            <a:lvl9pPr lvl="8" algn="ctr" rtl="0">
              <a:lnSpc>
                <a:spcPct val="100000"/>
              </a:lnSpc>
              <a:spcBef>
                <a:spcPts val="0"/>
              </a:spcBef>
              <a:spcAft>
                <a:spcPts val="0"/>
              </a:spcAft>
              <a:buClr>
                <a:schemeClr val="accent1"/>
              </a:buClr>
              <a:buSzPts val="2100"/>
              <a:buNone/>
              <a:defRPr sz="2100" b="1">
                <a:solidFill>
                  <a:schemeClr val="accent1"/>
                </a:solidFill>
              </a:defRPr>
            </a:lvl9pPr>
          </a:lstStyle>
          <a:p>
            <a:endParaRPr/>
          </a:p>
        </p:txBody>
      </p:sp>
      <p:sp>
        <p:nvSpPr>
          <p:cNvPr id="126" name="Google Shape;126;p3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127"/>
        <p:cNvGrpSpPr/>
        <p:nvPr/>
      </p:nvGrpSpPr>
      <p:grpSpPr>
        <a:xfrm>
          <a:off x="0" y="0"/>
          <a:ext cx="0" cy="0"/>
          <a:chOff x="0" y="0"/>
          <a:chExt cx="0" cy="0"/>
        </a:xfrm>
      </p:grpSpPr>
      <p:sp>
        <p:nvSpPr>
          <p:cNvPr id="128" name="Google Shape;128;p33"/>
          <p:cNvSpPr txBox="1">
            <a:spLocks noGrp="1"/>
          </p:cNvSpPr>
          <p:nvPr>
            <p:ph type="title"/>
          </p:nvPr>
        </p:nvSpPr>
        <p:spPr>
          <a:xfrm>
            <a:off x="2802750" y="802500"/>
            <a:ext cx="3538500" cy="3538500"/>
          </a:xfrm>
          <a:prstGeom prst="rect">
            <a:avLst/>
          </a:prstGeom>
          <a:solidFill>
            <a:srgbClr val="FFFFFF"/>
          </a:solidFill>
        </p:spPr>
        <p:txBody>
          <a:bodyPr spcFirstLastPara="1" wrap="square" lIns="91425" tIns="91425" rIns="91425" bIns="91425" anchor="ctr" anchorCtr="0">
            <a:noAutofit/>
          </a:bodyPr>
          <a:lstStyle>
            <a:lvl1pPr lvl="0" algn="ctr" rtl="0">
              <a:spcBef>
                <a:spcPts val="0"/>
              </a:spcBef>
              <a:spcAft>
                <a:spcPts val="0"/>
              </a:spcAft>
              <a:buSzPts val="4800"/>
              <a:buNone/>
              <a:defRPr sz="4800"/>
            </a:lvl1pPr>
            <a:lvl2pPr lvl="1" algn="ctr" rtl="0">
              <a:spcBef>
                <a:spcPts val="0"/>
              </a:spcBef>
              <a:spcAft>
                <a:spcPts val="0"/>
              </a:spcAft>
              <a:buSzPts val="4800"/>
              <a:buNone/>
              <a:defRPr sz="4800"/>
            </a:lvl2pPr>
            <a:lvl3pPr lvl="2" algn="ctr" rtl="0">
              <a:spcBef>
                <a:spcPts val="0"/>
              </a:spcBef>
              <a:spcAft>
                <a:spcPts val="0"/>
              </a:spcAft>
              <a:buSzPts val="4800"/>
              <a:buNone/>
              <a:defRPr sz="4800"/>
            </a:lvl3pPr>
            <a:lvl4pPr lvl="3" algn="ctr" rtl="0">
              <a:spcBef>
                <a:spcPts val="0"/>
              </a:spcBef>
              <a:spcAft>
                <a:spcPts val="0"/>
              </a:spcAft>
              <a:buSzPts val="4800"/>
              <a:buNone/>
              <a:defRPr sz="4800"/>
            </a:lvl4pPr>
            <a:lvl5pPr lvl="4" algn="ctr" rtl="0">
              <a:spcBef>
                <a:spcPts val="0"/>
              </a:spcBef>
              <a:spcAft>
                <a:spcPts val="0"/>
              </a:spcAft>
              <a:buSzPts val="4800"/>
              <a:buNone/>
              <a:defRPr sz="4800"/>
            </a:lvl5pPr>
            <a:lvl6pPr lvl="5" algn="ctr" rtl="0">
              <a:spcBef>
                <a:spcPts val="0"/>
              </a:spcBef>
              <a:spcAft>
                <a:spcPts val="0"/>
              </a:spcAft>
              <a:buSzPts val="4800"/>
              <a:buNone/>
              <a:defRPr sz="4800"/>
            </a:lvl6pPr>
            <a:lvl7pPr lvl="6" algn="ctr" rtl="0">
              <a:spcBef>
                <a:spcPts val="0"/>
              </a:spcBef>
              <a:spcAft>
                <a:spcPts val="0"/>
              </a:spcAft>
              <a:buSzPts val="4800"/>
              <a:buNone/>
              <a:defRPr sz="4800"/>
            </a:lvl7pPr>
            <a:lvl8pPr lvl="7" algn="ctr" rtl="0">
              <a:spcBef>
                <a:spcPts val="0"/>
              </a:spcBef>
              <a:spcAft>
                <a:spcPts val="0"/>
              </a:spcAft>
              <a:buSzPts val="4800"/>
              <a:buNone/>
              <a:defRPr sz="4800"/>
            </a:lvl8pPr>
            <a:lvl9pPr lvl="8" algn="ctr" rtl="0">
              <a:spcBef>
                <a:spcPts val="0"/>
              </a:spcBef>
              <a:spcAft>
                <a:spcPts val="0"/>
              </a:spcAft>
              <a:buSzPts val="4800"/>
              <a:buNone/>
              <a:defRPr sz="4800"/>
            </a:lvl9pPr>
          </a:lstStyle>
          <a:p>
            <a:endParaRPr/>
          </a:p>
        </p:txBody>
      </p:sp>
      <p:sp>
        <p:nvSpPr>
          <p:cNvPr id="129" name="Google Shape;129;p3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30"/>
        <p:cNvGrpSpPr/>
        <p:nvPr/>
      </p:nvGrpSpPr>
      <p:grpSpPr>
        <a:xfrm>
          <a:off x="0" y="0"/>
          <a:ext cx="0" cy="0"/>
          <a:chOff x="0" y="0"/>
          <a:chExt cx="0" cy="0"/>
        </a:xfrm>
      </p:grpSpPr>
      <p:sp>
        <p:nvSpPr>
          <p:cNvPr id="131" name="Google Shape;131;p34"/>
          <p:cNvSpPr txBox="1">
            <a:spLocks noGrp="1"/>
          </p:cNvSpPr>
          <p:nvPr>
            <p:ph type="title"/>
          </p:nvPr>
        </p:nvSpPr>
        <p:spPr>
          <a:xfrm>
            <a:off x="311700" y="292850"/>
            <a:ext cx="8520600" cy="801000"/>
          </a:xfrm>
          <a:prstGeom prst="rect">
            <a:avLst/>
          </a:prstGeom>
        </p:spPr>
        <p:txBody>
          <a:bodyPr spcFirstLastPara="1" wrap="square" lIns="91425" tIns="91425" rIns="91425" bIns="91425" anchor="t" anchorCtr="0">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a:endParaRPr/>
          </a:p>
        </p:txBody>
      </p:sp>
      <p:sp>
        <p:nvSpPr>
          <p:cNvPr id="132" name="Google Shape;132;p34"/>
          <p:cNvSpPr txBox="1">
            <a:spLocks noGrp="1"/>
          </p:cNvSpPr>
          <p:nvPr>
            <p:ph type="body" idx="1"/>
          </p:nvPr>
        </p:nvSpPr>
        <p:spPr>
          <a:xfrm>
            <a:off x="311700" y="1228675"/>
            <a:ext cx="8520600" cy="33402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133" name="Google Shape;133;p3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34"/>
        <p:cNvGrpSpPr/>
        <p:nvPr/>
      </p:nvGrpSpPr>
      <p:grpSpPr>
        <a:xfrm>
          <a:off x="0" y="0"/>
          <a:ext cx="0" cy="0"/>
          <a:chOff x="0" y="0"/>
          <a:chExt cx="0" cy="0"/>
        </a:xfrm>
      </p:grpSpPr>
      <p:sp>
        <p:nvSpPr>
          <p:cNvPr id="135" name="Google Shape;135;p35"/>
          <p:cNvSpPr txBox="1">
            <a:spLocks noGrp="1"/>
          </p:cNvSpPr>
          <p:nvPr>
            <p:ph type="title"/>
          </p:nvPr>
        </p:nvSpPr>
        <p:spPr>
          <a:xfrm>
            <a:off x="311700" y="292850"/>
            <a:ext cx="8520600" cy="801000"/>
          </a:xfrm>
          <a:prstGeom prst="rect">
            <a:avLst/>
          </a:prstGeom>
        </p:spPr>
        <p:txBody>
          <a:bodyPr spcFirstLastPara="1" wrap="square" lIns="91425" tIns="91425" rIns="91425" bIns="91425" anchor="t" anchorCtr="0">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a:endParaRPr/>
          </a:p>
        </p:txBody>
      </p:sp>
      <p:sp>
        <p:nvSpPr>
          <p:cNvPr id="136" name="Google Shape;136;p35"/>
          <p:cNvSpPr txBox="1">
            <a:spLocks noGrp="1"/>
          </p:cNvSpPr>
          <p:nvPr>
            <p:ph type="body" idx="1"/>
          </p:nvPr>
        </p:nvSpPr>
        <p:spPr>
          <a:xfrm>
            <a:off x="311700" y="1228675"/>
            <a:ext cx="3999900" cy="33402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137" name="Google Shape;137;p35"/>
          <p:cNvSpPr txBox="1">
            <a:spLocks noGrp="1"/>
          </p:cNvSpPr>
          <p:nvPr>
            <p:ph type="body" idx="2"/>
          </p:nvPr>
        </p:nvSpPr>
        <p:spPr>
          <a:xfrm>
            <a:off x="4832400" y="1228675"/>
            <a:ext cx="3999900" cy="33402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138" name="Google Shape;138;p3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39"/>
        <p:cNvGrpSpPr/>
        <p:nvPr/>
      </p:nvGrpSpPr>
      <p:grpSpPr>
        <a:xfrm>
          <a:off x="0" y="0"/>
          <a:ext cx="0" cy="0"/>
          <a:chOff x="0" y="0"/>
          <a:chExt cx="0" cy="0"/>
        </a:xfrm>
      </p:grpSpPr>
      <p:sp>
        <p:nvSpPr>
          <p:cNvPr id="140" name="Google Shape;140;p36"/>
          <p:cNvSpPr txBox="1">
            <a:spLocks noGrp="1"/>
          </p:cNvSpPr>
          <p:nvPr>
            <p:ph type="title"/>
          </p:nvPr>
        </p:nvSpPr>
        <p:spPr>
          <a:xfrm>
            <a:off x="304800" y="309350"/>
            <a:ext cx="8537700" cy="748200"/>
          </a:xfrm>
          <a:prstGeom prst="rect">
            <a:avLst/>
          </a:prstGeom>
        </p:spPr>
        <p:txBody>
          <a:bodyPr spcFirstLastPara="1" wrap="square" lIns="91425" tIns="91425" rIns="91425" bIns="91425" anchor="t" anchorCtr="0">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endParaRPr/>
          </a:p>
        </p:txBody>
      </p:sp>
      <p:sp>
        <p:nvSpPr>
          <p:cNvPr id="141" name="Google Shape;141;p3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142"/>
        <p:cNvGrpSpPr/>
        <p:nvPr/>
      </p:nvGrpSpPr>
      <p:grpSpPr>
        <a:xfrm>
          <a:off x="0" y="0"/>
          <a:ext cx="0" cy="0"/>
          <a:chOff x="0" y="0"/>
          <a:chExt cx="0" cy="0"/>
        </a:xfrm>
      </p:grpSpPr>
      <p:sp>
        <p:nvSpPr>
          <p:cNvPr id="143" name="Google Shape;143;p3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3000">
                <a:highlight>
                  <a:schemeClr val="dk1"/>
                </a:highlight>
              </a:defRPr>
            </a:lvl1pPr>
            <a:lvl2pPr lvl="1" rtl="0">
              <a:spcBef>
                <a:spcPts val="0"/>
              </a:spcBef>
              <a:spcAft>
                <a:spcPts val="0"/>
              </a:spcAft>
              <a:buSzPts val="3000"/>
              <a:buNone/>
              <a:defRPr sz="3000">
                <a:highlight>
                  <a:schemeClr val="dk1"/>
                </a:highlight>
              </a:defRPr>
            </a:lvl2pPr>
            <a:lvl3pPr lvl="2" rtl="0">
              <a:spcBef>
                <a:spcPts val="0"/>
              </a:spcBef>
              <a:spcAft>
                <a:spcPts val="0"/>
              </a:spcAft>
              <a:buSzPts val="3000"/>
              <a:buNone/>
              <a:defRPr sz="3000">
                <a:highlight>
                  <a:schemeClr val="dk1"/>
                </a:highlight>
              </a:defRPr>
            </a:lvl3pPr>
            <a:lvl4pPr lvl="3" rtl="0">
              <a:spcBef>
                <a:spcPts val="0"/>
              </a:spcBef>
              <a:spcAft>
                <a:spcPts val="0"/>
              </a:spcAft>
              <a:buSzPts val="3000"/>
              <a:buNone/>
              <a:defRPr sz="3000">
                <a:highlight>
                  <a:schemeClr val="dk1"/>
                </a:highlight>
              </a:defRPr>
            </a:lvl4pPr>
            <a:lvl5pPr lvl="4" rtl="0">
              <a:spcBef>
                <a:spcPts val="0"/>
              </a:spcBef>
              <a:spcAft>
                <a:spcPts val="0"/>
              </a:spcAft>
              <a:buSzPts val="3000"/>
              <a:buNone/>
              <a:defRPr sz="3000">
                <a:highlight>
                  <a:schemeClr val="dk1"/>
                </a:highlight>
              </a:defRPr>
            </a:lvl5pPr>
            <a:lvl6pPr lvl="5" rtl="0">
              <a:spcBef>
                <a:spcPts val="0"/>
              </a:spcBef>
              <a:spcAft>
                <a:spcPts val="0"/>
              </a:spcAft>
              <a:buSzPts val="3000"/>
              <a:buNone/>
              <a:defRPr sz="3000">
                <a:highlight>
                  <a:schemeClr val="dk1"/>
                </a:highlight>
              </a:defRPr>
            </a:lvl6pPr>
            <a:lvl7pPr lvl="6" rtl="0">
              <a:spcBef>
                <a:spcPts val="0"/>
              </a:spcBef>
              <a:spcAft>
                <a:spcPts val="0"/>
              </a:spcAft>
              <a:buSzPts val="3000"/>
              <a:buNone/>
              <a:defRPr sz="3000">
                <a:highlight>
                  <a:schemeClr val="dk1"/>
                </a:highlight>
              </a:defRPr>
            </a:lvl7pPr>
            <a:lvl8pPr lvl="7" rtl="0">
              <a:spcBef>
                <a:spcPts val="0"/>
              </a:spcBef>
              <a:spcAft>
                <a:spcPts val="0"/>
              </a:spcAft>
              <a:buSzPts val="3000"/>
              <a:buNone/>
              <a:defRPr sz="3000">
                <a:highlight>
                  <a:schemeClr val="dk1"/>
                </a:highlight>
              </a:defRPr>
            </a:lvl8pPr>
            <a:lvl9pPr lvl="8" rtl="0">
              <a:spcBef>
                <a:spcPts val="0"/>
              </a:spcBef>
              <a:spcAft>
                <a:spcPts val="0"/>
              </a:spcAft>
              <a:buSzPts val="3000"/>
              <a:buNone/>
              <a:defRPr sz="3000">
                <a:highlight>
                  <a:schemeClr val="dk1"/>
                </a:highlight>
              </a:defRPr>
            </a:lvl9pPr>
          </a:lstStyle>
          <a:p>
            <a:endParaRPr/>
          </a:p>
        </p:txBody>
      </p:sp>
      <p:sp>
        <p:nvSpPr>
          <p:cNvPr id="144" name="Google Shape;144;p3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145" name="Google Shape;145;p3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4"/>
        </a:solidFill>
        <a:effectLst/>
      </p:bgPr>
    </p:bg>
    <p:spTree>
      <p:nvGrpSpPr>
        <p:cNvPr id="1" name="Shape 146"/>
        <p:cNvGrpSpPr/>
        <p:nvPr/>
      </p:nvGrpSpPr>
      <p:grpSpPr>
        <a:xfrm>
          <a:off x="0" y="0"/>
          <a:ext cx="0" cy="0"/>
          <a:chOff x="0" y="0"/>
          <a:chExt cx="0" cy="0"/>
        </a:xfrm>
      </p:grpSpPr>
      <p:sp>
        <p:nvSpPr>
          <p:cNvPr id="147" name="Google Shape;147;p38"/>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6000"/>
              <a:buNone/>
              <a:defRPr sz="6000">
                <a:solidFill>
                  <a:schemeClr val="lt1"/>
                </a:solidFill>
              </a:defRPr>
            </a:lvl1pPr>
            <a:lvl2pPr lvl="1" rtl="0">
              <a:spcBef>
                <a:spcPts val="0"/>
              </a:spcBef>
              <a:spcAft>
                <a:spcPts val="0"/>
              </a:spcAft>
              <a:buClr>
                <a:schemeClr val="lt1"/>
              </a:buClr>
              <a:buSzPts val="6000"/>
              <a:buNone/>
              <a:defRPr sz="6000">
                <a:solidFill>
                  <a:schemeClr val="lt1"/>
                </a:solidFill>
              </a:defRPr>
            </a:lvl2pPr>
            <a:lvl3pPr lvl="2" rtl="0">
              <a:spcBef>
                <a:spcPts val="0"/>
              </a:spcBef>
              <a:spcAft>
                <a:spcPts val="0"/>
              </a:spcAft>
              <a:buClr>
                <a:schemeClr val="lt1"/>
              </a:buClr>
              <a:buSzPts val="6000"/>
              <a:buNone/>
              <a:defRPr sz="6000">
                <a:solidFill>
                  <a:schemeClr val="lt1"/>
                </a:solidFill>
              </a:defRPr>
            </a:lvl3pPr>
            <a:lvl4pPr lvl="3" rtl="0">
              <a:spcBef>
                <a:spcPts val="0"/>
              </a:spcBef>
              <a:spcAft>
                <a:spcPts val="0"/>
              </a:spcAft>
              <a:buClr>
                <a:schemeClr val="lt1"/>
              </a:buClr>
              <a:buSzPts val="6000"/>
              <a:buNone/>
              <a:defRPr sz="6000">
                <a:solidFill>
                  <a:schemeClr val="lt1"/>
                </a:solidFill>
              </a:defRPr>
            </a:lvl4pPr>
            <a:lvl5pPr lvl="4" rtl="0">
              <a:spcBef>
                <a:spcPts val="0"/>
              </a:spcBef>
              <a:spcAft>
                <a:spcPts val="0"/>
              </a:spcAft>
              <a:buClr>
                <a:schemeClr val="lt1"/>
              </a:buClr>
              <a:buSzPts val="6000"/>
              <a:buNone/>
              <a:defRPr sz="6000">
                <a:solidFill>
                  <a:schemeClr val="lt1"/>
                </a:solidFill>
              </a:defRPr>
            </a:lvl5pPr>
            <a:lvl6pPr lvl="5" rtl="0">
              <a:spcBef>
                <a:spcPts val="0"/>
              </a:spcBef>
              <a:spcAft>
                <a:spcPts val="0"/>
              </a:spcAft>
              <a:buClr>
                <a:schemeClr val="lt1"/>
              </a:buClr>
              <a:buSzPts val="6000"/>
              <a:buNone/>
              <a:defRPr sz="6000">
                <a:solidFill>
                  <a:schemeClr val="lt1"/>
                </a:solidFill>
              </a:defRPr>
            </a:lvl6pPr>
            <a:lvl7pPr lvl="6" rtl="0">
              <a:spcBef>
                <a:spcPts val="0"/>
              </a:spcBef>
              <a:spcAft>
                <a:spcPts val="0"/>
              </a:spcAft>
              <a:buClr>
                <a:schemeClr val="lt1"/>
              </a:buClr>
              <a:buSzPts val="6000"/>
              <a:buNone/>
              <a:defRPr sz="6000">
                <a:solidFill>
                  <a:schemeClr val="lt1"/>
                </a:solidFill>
              </a:defRPr>
            </a:lvl7pPr>
            <a:lvl8pPr lvl="7" rtl="0">
              <a:spcBef>
                <a:spcPts val="0"/>
              </a:spcBef>
              <a:spcAft>
                <a:spcPts val="0"/>
              </a:spcAft>
              <a:buClr>
                <a:schemeClr val="lt1"/>
              </a:buClr>
              <a:buSzPts val="6000"/>
              <a:buNone/>
              <a:defRPr sz="6000">
                <a:solidFill>
                  <a:schemeClr val="lt1"/>
                </a:solidFill>
              </a:defRPr>
            </a:lvl8pPr>
            <a:lvl9pPr lvl="8" rtl="0">
              <a:spcBef>
                <a:spcPts val="0"/>
              </a:spcBef>
              <a:spcAft>
                <a:spcPts val="0"/>
              </a:spcAft>
              <a:buClr>
                <a:schemeClr val="lt1"/>
              </a:buClr>
              <a:buSzPts val="6000"/>
              <a:buNone/>
              <a:defRPr sz="6000">
                <a:solidFill>
                  <a:schemeClr val="lt1"/>
                </a:solidFill>
              </a:defRPr>
            </a:lvl9pPr>
          </a:lstStyle>
          <a:p>
            <a:endParaRPr/>
          </a:p>
        </p:txBody>
      </p:sp>
      <p:sp>
        <p:nvSpPr>
          <p:cNvPr id="148" name="Google Shape;148;p3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149"/>
        <p:cNvGrpSpPr/>
        <p:nvPr/>
      </p:nvGrpSpPr>
      <p:grpSpPr>
        <a:xfrm>
          <a:off x="0" y="0"/>
          <a:ext cx="0" cy="0"/>
          <a:chOff x="0" y="0"/>
          <a:chExt cx="0" cy="0"/>
        </a:xfrm>
      </p:grpSpPr>
      <p:sp>
        <p:nvSpPr>
          <p:cNvPr id="150" name="Google Shape;150;p39"/>
          <p:cNvSpPr/>
          <p:nvPr/>
        </p:nvSpPr>
        <p:spPr>
          <a:xfrm>
            <a:off x="4572000" y="-25"/>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51" name="Google Shape;151;p39"/>
          <p:cNvCxnSpPr/>
          <p:nvPr/>
        </p:nvCxnSpPr>
        <p:spPr>
          <a:xfrm>
            <a:off x="5029675" y="4495500"/>
            <a:ext cx="468300" cy="0"/>
          </a:xfrm>
          <a:prstGeom prst="straightConnector1">
            <a:avLst/>
          </a:prstGeom>
          <a:noFill/>
          <a:ln w="28575" cap="flat" cmpd="sng">
            <a:solidFill>
              <a:schemeClr val="lt1"/>
            </a:solidFill>
            <a:prstDash val="solid"/>
            <a:round/>
            <a:headEnd type="none" w="sm" len="sm"/>
            <a:tailEnd type="none" w="sm" len="sm"/>
          </a:ln>
        </p:spPr>
      </p:cxnSp>
      <p:sp>
        <p:nvSpPr>
          <p:cNvPr id="152" name="Google Shape;152;p39"/>
          <p:cNvSpPr txBox="1">
            <a:spLocks noGrp="1"/>
          </p:cNvSpPr>
          <p:nvPr>
            <p:ph type="title"/>
          </p:nvPr>
        </p:nvSpPr>
        <p:spPr>
          <a:xfrm>
            <a:off x="265500" y="1081400"/>
            <a:ext cx="4045200" cy="1710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400"/>
              <a:buNone/>
              <a:defRPr sz="5400"/>
            </a:lvl1pPr>
            <a:lvl2pPr lvl="1" algn="ctr" rtl="0">
              <a:spcBef>
                <a:spcPts val="0"/>
              </a:spcBef>
              <a:spcAft>
                <a:spcPts val="0"/>
              </a:spcAft>
              <a:buSzPts val="5400"/>
              <a:buNone/>
              <a:defRPr sz="5400"/>
            </a:lvl2pPr>
            <a:lvl3pPr lvl="2" algn="ctr" rtl="0">
              <a:spcBef>
                <a:spcPts val="0"/>
              </a:spcBef>
              <a:spcAft>
                <a:spcPts val="0"/>
              </a:spcAft>
              <a:buSzPts val="5400"/>
              <a:buNone/>
              <a:defRPr sz="5400"/>
            </a:lvl3pPr>
            <a:lvl4pPr lvl="3" algn="ctr" rtl="0">
              <a:spcBef>
                <a:spcPts val="0"/>
              </a:spcBef>
              <a:spcAft>
                <a:spcPts val="0"/>
              </a:spcAft>
              <a:buSzPts val="5400"/>
              <a:buNone/>
              <a:defRPr sz="5400"/>
            </a:lvl4pPr>
            <a:lvl5pPr lvl="4" algn="ctr" rtl="0">
              <a:spcBef>
                <a:spcPts val="0"/>
              </a:spcBef>
              <a:spcAft>
                <a:spcPts val="0"/>
              </a:spcAft>
              <a:buSzPts val="5400"/>
              <a:buNone/>
              <a:defRPr sz="5400"/>
            </a:lvl5pPr>
            <a:lvl6pPr lvl="5" algn="ctr" rtl="0">
              <a:spcBef>
                <a:spcPts val="0"/>
              </a:spcBef>
              <a:spcAft>
                <a:spcPts val="0"/>
              </a:spcAft>
              <a:buSzPts val="5400"/>
              <a:buNone/>
              <a:defRPr sz="5400"/>
            </a:lvl6pPr>
            <a:lvl7pPr lvl="6" algn="ctr" rtl="0">
              <a:spcBef>
                <a:spcPts val="0"/>
              </a:spcBef>
              <a:spcAft>
                <a:spcPts val="0"/>
              </a:spcAft>
              <a:buSzPts val="5400"/>
              <a:buNone/>
              <a:defRPr sz="5400"/>
            </a:lvl7pPr>
            <a:lvl8pPr lvl="7" algn="ctr" rtl="0">
              <a:spcBef>
                <a:spcPts val="0"/>
              </a:spcBef>
              <a:spcAft>
                <a:spcPts val="0"/>
              </a:spcAft>
              <a:buSzPts val="5400"/>
              <a:buNone/>
              <a:defRPr sz="5400"/>
            </a:lvl8pPr>
            <a:lvl9pPr lvl="8" algn="ctr" rtl="0">
              <a:spcBef>
                <a:spcPts val="0"/>
              </a:spcBef>
              <a:spcAft>
                <a:spcPts val="0"/>
              </a:spcAft>
              <a:buSzPts val="5400"/>
              <a:buNone/>
              <a:defRPr sz="5400"/>
            </a:lvl9pPr>
          </a:lstStyle>
          <a:p>
            <a:endParaRPr/>
          </a:p>
        </p:txBody>
      </p:sp>
      <p:sp>
        <p:nvSpPr>
          <p:cNvPr id="153" name="Google Shape;153;p39"/>
          <p:cNvSpPr txBox="1">
            <a:spLocks noGrp="1"/>
          </p:cNvSpPr>
          <p:nvPr>
            <p:ph type="subTitle" idx="1"/>
          </p:nvPr>
        </p:nvSpPr>
        <p:spPr>
          <a:xfrm>
            <a:off x="265500" y="2845223"/>
            <a:ext cx="4045200" cy="13455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800"/>
              <a:buNone/>
              <a:defRPr/>
            </a:lvl1pPr>
            <a:lvl2pPr lvl="1" algn="ctr" rtl="0">
              <a:lnSpc>
                <a:spcPct val="100000"/>
              </a:lnSpc>
              <a:spcBef>
                <a:spcPts val="0"/>
              </a:spcBef>
              <a:spcAft>
                <a:spcPts val="0"/>
              </a:spcAft>
              <a:buSzPts val="1800"/>
              <a:buNone/>
              <a:defRPr sz="1800"/>
            </a:lvl2pPr>
            <a:lvl3pPr lvl="2" algn="ctr" rtl="0">
              <a:lnSpc>
                <a:spcPct val="100000"/>
              </a:lnSpc>
              <a:spcBef>
                <a:spcPts val="0"/>
              </a:spcBef>
              <a:spcAft>
                <a:spcPts val="0"/>
              </a:spcAft>
              <a:buSzPts val="1800"/>
              <a:buNone/>
              <a:defRPr sz="1800"/>
            </a:lvl3pPr>
            <a:lvl4pPr lvl="3" algn="ctr" rtl="0">
              <a:lnSpc>
                <a:spcPct val="100000"/>
              </a:lnSpc>
              <a:spcBef>
                <a:spcPts val="0"/>
              </a:spcBef>
              <a:spcAft>
                <a:spcPts val="0"/>
              </a:spcAft>
              <a:buSzPts val="1800"/>
              <a:buNone/>
              <a:defRPr sz="1800"/>
            </a:lvl4pPr>
            <a:lvl5pPr lvl="4" algn="ctr" rtl="0">
              <a:lnSpc>
                <a:spcPct val="100000"/>
              </a:lnSpc>
              <a:spcBef>
                <a:spcPts val="0"/>
              </a:spcBef>
              <a:spcAft>
                <a:spcPts val="0"/>
              </a:spcAft>
              <a:buSzPts val="1800"/>
              <a:buNone/>
              <a:defRPr sz="1800"/>
            </a:lvl5pPr>
            <a:lvl6pPr lvl="5" algn="ctr" rtl="0">
              <a:lnSpc>
                <a:spcPct val="100000"/>
              </a:lnSpc>
              <a:spcBef>
                <a:spcPts val="0"/>
              </a:spcBef>
              <a:spcAft>
                <a:spcPts val="0"/>
              </a:spcAft>
              <a:buSzPts val="1800"/>
              <a:buNone/>
              <a:defRPr sz="1800"/>
            </a:lvl6pPr>
            <a:lvl7pPr lvl="6" algn="ctr" rtl="0">
              <a:lnSpc>
                <a:spcPct val="100000"/>
              </a:lnSpc>
              <a:spcBef>
                <a:spcPts val="0"/>
              </a:spcBef>
              <a:spcAft>
                <a:spcPts val="0"/>
              </a:spcAft>
              <a:buSzPts val="1800"/>
              <a:buNone/>
              <a:defRPr sz="1800"/>
            </a:lvl7pPr>
            <a:lvl8pPr lvl="7" algn="ctr" rtl="0">
              <a:lnSpc>
                <a:spcPct val="100000"/>
              </a:lnSpc>
              <a:spcBef>
                <a:spcPts val="0"/>
              </a:spcBef>
              <a:spcAft>
                <a:spcPts val="0"/>
              </a:spcAft>
              <a:buSzPts val="1800"/>
              <a:buNone/>
              <a:defRPr sz="1800"/>
            </a:lvl8pPr>
            <a:lvl9pPr lvl="8" algn="ctr" rtl="0">
              <a:lnSpc>
                <a:spcPct val="100000"/>
              </a:lnSpc>
              <a:spcBef>
                <a:spcPts val="0"/>
              </a:spcBef>
              <a:spcAft>
                <a:spcPts val="0"/>
              </a:spcAft>
              <a:buSzPts val="1800"/>
              <a:buNone/>
              <a:defRPr sz="1800"/>
            </a:lvl9pPr>
          </a:lstStyle>
          <a:p>
            <a:endParaRPr/>
          </a:p>
        </p:txBody>
      </p:sp>
      <p:sp>
        <p:nvSpPr>
          <p:cNvPr id="154" name="Google Shape;154;p3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Clr>
                <a:schemeClr val="accent1"/>
              </a:buClr>
              <a:buSzPts val="1800"/>
              <a:buChar char="●"/>
              <a:defRPr>
                <a:solidFill>
                  <a:schemeClr val="accent1"/>
                </a:solidFill>
                <a:highlight>
                  <a:schemeClr val="lt1"/>
                </a:highlight>
              </a:defRPr>
            </a:lvl1pPr>
            <a:lvl2pPr marL="914400" lvl="1" indent="-317500" rtl="0">
              <a:spcBef>
                <a:spcPts val="1600"/>
              </a:spcBef>
              <a:spcAft>
                <a:spcPts val="0"/>
              </a:spcAft>
              <a:buClr>
                <a:schemeClr val="accent1"/>
              </a:buClr>
              <a:buSzPts val="1400"/>
              <a:buChar char="○"/>
              <a:defRPr>
                <a:solidFill>
                  <a:schemeClr val="accent1"/>
                </a:solidFill>
                <a:highlight>
                  <a:schemeClr val="lt1"/>
                </a:highlight>
              </a:defRPr>
            </a:lvl2pPr>
            <a:lvl3pPr marL="1371600" lvl="2" indent="-317500" rtl="0">
              <a:spcBef>
                <a:spcPts val="1600"/>
              </a:spcBef>
              <a:spcAft>
                <a:spcPts val="0"/>
              </a:spcAft>
              <a:buClr>
                <a:schemeClr val="accent1"/>
              </a:buClr>
              <a:buSzPts val="1400"/>
              <a:buChar char="■"/>
              <a:defRPr>
                <a:solidFill>
                  <a:schemeClr val="accent1"/>
                </a:solidFill>
                <a:highlight>
                  <a:schemeClr val="lt1"/>
                </a:highlight>
              </a:defRPr>
            </a:lvl3pPr>
            <a:lvl4pPr marL="1828800" lvl="3" indent="-317500" rtl="0">
              <a:spcBef>
                <a:spcPts val="1600"/>
              </a:spcBef>
              <a:spcAft>
                <a:spcPts val="0"/>
              </a:spcAft>
              <a:buClr>
                <a:schemeClr val="accent1"/>
              </a:buClr>
              <a:buSzPts val="1400"/>
              <a:buChar char="●"/>
              <a:defRPr>
                <a:solidFill>
                  <a:schemeClr val="accent1"/>
                </a:solidFill>
                <a:highlight>
                  <a:schemeClr val="lt1"/>
                </a:highlight>
              </a:defRPr>
            </a:lvl4pPr>
            <a:lvl5pPr marL="2286000" lvl="4" indent="-317500" rtl="0">
              <a:spcBef>
                <a:spcPts val="1600"/>
              </a:spcBef>
              <a:spcAft>
                <a:spcPts val="0"/>
              </a:spcAft>
              <a:buClr>
                <a:schemeClr val="accent1"/>
              </a:buClr>
              <a:buSzPts val="1400"/>
              <a:buChar char="○"/>
              <a:defRPr>
                <a:solidFill>
                  <a:schemeClr val="accent1"/>
                </a:solidFill>
                <a:highlight>
                  <a:schemeClr val="lt1"/>
                </a:highlight>
              </a:defRPr>
            </a:lvl5pPr>
            <a:lvl6pPr marL="2743200" lvl="5" indent="-317500" rtl="0">
              <a:spcBef>
                <a:spcPts val="1600"/>
              </a:spcBef>
              <a:spcAft>
                <a:spcPts val="0"/>
              </a:spcAft>
              <a:buClr>
                <a:schemeClr val="accent1"/>
              </a:buClr>
              <a:buSzPts val="1400"/>
              <a:buChar char="■"/>
              <a:defRPr>
                <a:solidFill>
                  <a:schemeClr val="accent1"/>
                </a:solidFill>
                <a:highlight>
                  <a:schemeClr val="lt1"/>
                </a:highlight>
              </a:defRPr>
            </a:lvl6pPr>
            <a:lvl7pPr marL="3200400" lvl="6" indent="-317500" rtl="0">
              <a:spcBef>
                <a:spcPts val="1600"/>
              </a:spcBef>
              <a:spcAft>
                <a:spcPts val="0"/>
              </a:spcAft>
              <a:buClr>
                <a:schemeClr val="accent1"/>
              </a:buClr>
              <a:buSzPts val="1400"/>
              <a:buChar char="●"/>
              <a:defRPr>
                <a:solidFill>
                  <a:schemeClr val="accent1"/>
                </a:solidFill>
                <a:highlight>
                  <a:schemeClr val="lt1"/>
                </a:highlight>
              </a:defRPr>
            </a:lvl7pPr>
            <a:lvl8pPr marL="3657600" lvl="7" indent="-317500" rtl="0">
              <a:spcBef>
                <a:spcPts val="1600"/>
              </a:spcBef>
              <a:spcAft>
                <a:spcPts val="0"/>
              </a:spcAft>
              <a:buClr>
                <a:schemeClr val="accent1"/>
              </a:buClr>
              <a:buSzPts val="1400"/>
              <a:buChar char="○"/>
              <a:defRPr>
                <a:solidFill>
                  <a:schemeClr val="accent1"/>
                </a:solidFill>
                <a:highlight>
                  <a:schemeClr val="lt1"/>
                </a:highlight>
              </a:defRPr>
            </a:lvl8pPr>
            <a:lvl9pPr marL="4114800" lvl="8" indent="-317500" rtl="0">
              <a:spcBef>
                <a:spcPts val="1600"/>
              </a:spcBef>
              <a:spcAft>
                <a:spcPts val="1600"/>
              </a:spcAft>
              <a:buClr>
                <a:schemeClr val="accent1"/>
              </a:buClr>
              <a:buSzPts val="1400"/>
              <a:buChar char="■"/>
              <a:defRPr>
                <a:solidFill>
                  <a:schemeClr val="accent1"/>
                </a:solidFill>
                <a:highlight>
                  <a:schemeClr val="lt1"/>
                </a:highlight>
              </a:defRPr>
            </a:lvl9pPr>
          </a:lstStyle>
          <a:p>
            <a:endParaRPr/>
          </a:p>
        </p:txBody>
      </p:sp>
      <p:sp>
        <p:nvSpPr>
          <p:cNvPr id="155" name="Google Shape;155;p3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156"/>
        <p:cNvGrpSpPr/>
        <p:nvPr/>
      </p:nvGrpSpPr>
      <p:grpSpPr>
        <a:xfrm>
          <a:off x="0" y="0"/>
          <a:ext cx="0" cy="0"/>
          <a:chOff x="0" y="0"/>
          <a:chExt cx="0" cy="0"/>
        </a:xfrm>
      </p:grpSpPr>
      <p:sp>
        <p:nvSpPr>
          <p:cNvPr id="157" name="Google Shape;157;p40"/>
          <p:cNvSpPr txBox="1">
            <a:spLocks noGrp="1"/>
          </p:cNvSpPr>
          <p:nvPr>
            <p:ph type="body" idx="1"/>
          </p:nvPr>
        </p:nvSpPr>
        <p:spPr>
          <a:xfrm>
            <a:off x="319500" y="4230575"/>
            <a:ext cx="5998800" cy="5988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Clr>
                <a:schemeClr val="accent1"/>
              </a:buClr>
              <a:buSzPts val="2400"/>
              <a:buFont typeface="Amatic SC"/>
              <a:buNone/>
              <a:defRPr sz="2400" b="1">
                <a:solidFill>
                  <a:schemeClr val="accent1"/>
                </a:solidFill>
                <a:latin typeface="Amatic SC"/>
                <a:ea typeface="Amatic SC"/>
                <a:cs typeface="Amatic SC"/>
                <a:sym typeface="Amatic SC"/>
              </a:defRPr>
            </a:lvl1pPr>
          </a:lstStyle>
          <a:p>
            <a:endParaRPr/>
          </a:p>
        </p:txBody>
      </p:sp>
      <p:sp>
        <p:nvSpPr>
          <p:cNvPr id="158" name="Google Shape;158;p4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159"/>
        <p:cNvGrpSpPr/>
        <p:nvPr/>
      </p:nvGrpSpPr>
      <p:grpSpPr>
        <a:xfrm>
          <a:off x="0" y="0"/>
          <a:ext cx="0" cy="0"/>
          <a:chOff x="0" y="0"/>
          <a:chExt cx="0" cy="0"/>
        </a:xfrm>
      </p:grpSpPr>
      <p:sp>
        <p:nvSpPr>
          <p:cNvPr id="160" name="Google Shape;160;p41"/>
          <p:cNvSpPr txBox="1">
            <a:spLocks noGrp="1"/>
          </p:cNvSpPr>
          <p:nvPr>
            <p:ph type="title" hasCustomPrompt="1"/>
          </p:nvPr>
        </p:nvSpPr>
        <p:spPr>
          <a:xfrm>
            <a:off x="311700" y="1240275"/>
            <a:ext cx="8520600" cy="19818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lt1"/>
              </a:buClr>
              <a:buSzPts val="12000"/>
              <a:buNone/>
              <a:defRPr sz="12000">
                <a:solidFill>
                  <a:schemeClr val="lt1"/>
                </a:solidFill>
                <a:highlight>
                  <a:schemeClr val="accent1"/>
                </a:highlight>
              </a:defRPr>
            </a:lvl1pPr>
            <a:lvl2pPr lvl="1" algn="ctr" rtl="0">
              <a:spcBef>
                <a:spcPts val="0"/>
              </a:spcBef>
              <a:spcAft>
                <a:spcPts val="0"/>
              </a:spcAft>
              <a:buClr>
                <a:schemeClr val="lt1"/>
              </a:buClr>
              <a:buSzPts val="12000"/>
              <a:buNone/>
              <a:defRPr sz="12000">
                <a:solidFill>
                  <a:schemeClr val="lt1"/>
                </a:solidFill>
                <a:highlight>
                  <a:schemeClr val="accent1"/>
                </a:highlight>
              </a:defRPr>
            </a:lvl2pPr>
            <a:lvl3pPr lvl="2" algn="ctr" rtl="0">
              <a:spcBef>
                <a:spcPts val="0"/>
              </a:spcBef>
              <a:spcAft>
                <a:spcPts val="0"/>
              </a:spcAft>
              <a:buClr>
                <a:schemeClr val="lt1"/>
              </a:buClr>
              <a:buSzPts val="12000"/>
              <a:buNone/>
              <a:defRPr sz="12000">
                <a:solidFill>
                  <a:schemeClr val="lt1"/>
                </a:solidFill>
                <a:highlight>
                  <a:schemeClr val="accent1"/>
                </a:highlight>
              </a:defRPr>
            </a:lvl3pPr>
            <a:lvl4pPr lvl="3" algn="ctr" rtl="0">
              <a:spcBef>
                <a:spcPts val="0"/>
              </a:spcBef>
              <a:spcAft>
                <a:spcPts val="0"/>
              </a:spcAft>
              <a:buClr>
                <a:schemeClr val="lt1"/>
              </a:buClr>
              <a:buSzPts val="12000"/>
              <a:buNone/>
              <a:defRPr sz="12000">
                <a:solidFill>
                  <a:schemeClr val="lt1"/>
                </a:solidFill>
                <a:highlight>
                  <a:schemeClr val="accent1"/>
                </a:highlight>
              </a:defRPr>
            </a:lvl4pPr>
            <a:lvl5pPr lvl="4" algn="ctr" rtl="0">
              <a:spcBef>
                <a:spcPts val="0"/>
              </a:spcBef>
              <a:spcAft>
                <a:spcPts val="0"/>
              </a:spcAft>
              <a:buClr>
                <a:schemeClr val="lt1"/>
              </a:buClr>
              <a:buSzPts val="12000"/>
              <a:buNone/>
              <a:defRPr sz="12000">
                <a:solidFill>
                  <a:schemeClr val="lt1"/>
                </a:solidFill>
                <a:highlight>
                  <a:schemeClr val="accent1"/>
                </a:highlight>
              </a:defRPr>
            </a:lvl5pPr>
            <a:lvl6pPr lvl="5" algn="ctr" rtl="0">
              <a:spcBef>
                <a:spcPts val="0"/>
              </a:spcBef>
              <a:spcAft>
                <a:spcPts val="0"/>
              </a:spcAft>
              <a:buClr>
                <a:schemeClr val="lt1"/>
              </a:buClr>
              <a:buSzPts val="12000"/>
              <a:buNone/>
              <a:defRPr sz="12000">
                <a:solidFill>
                  <a:schemeClr val="lt1"/>
                </a:solidFill>
                <a:highlight>
                  <a:schemeClr val="accent1"/>
                </a:highlight>
              </a:defRPr>
            </a:lvl6pPr>
            <a:lvl7pPr lvl="6" algn="ctr" rtl="0">
              <a:spcBef>
                <a:spcPts val="0"/>
              </a:spcBef>
              <a:spcAft>
                <a:spcPts val="0"/>
              </a:spcAft>
              <a:buClr>
                <a:schemeClr val="lt1"/>
              </a:buClr>
              <a:buSzPts val="12000"/>
              <a:buNone/>
              <a:defRPr sz="12000">
                <a:solidFill>
                  <a:schemeClr val="lt1"/>
                </a:solidFill>
                <a:highlight>
                  <a:schemeClr val="accent1"/>
                </a:highlight>
              </a:defRPr>
            </a:lvl7pPr>
            <a:lvl8pPr lvl="7" algn="ctr" rtl="0">
              <a:spcBef>
                <a:spcPts val="0"/>
              </a:spcBef>
              <a:spcAft>
                <a:spcPts val="0"/>
              </a:spcAft>
              <a:buClr>
                <a:schemeClr val="lt1"/>
              </a:buClr>
              <a:buSzPts val="12000"/>
              <a:buNone/>
              <a:defRPr sz="12000">
                <a:solidFill>
                  <a:schemeClr val="lt1"/>
                </a:solidFill>
                <a:highlight>
                  <a:schemeClr val="accent1"/>
                </a:highlight>
              </a:defRPr>
            </a:lvl8pPr>
            <a:lvl9pPr lvl="8" algn="ctr" rtl="0">
              <a:spcBef>
                <a:spcPts val="0"/>
              </a:spcBef>
              <a:spcAft>
                <a:spcPts val="0"/>
              </a:spcAft>
              <a:buClr>
                <a:schemeClr val="lt1"/>
              </a:buClr>
              <a:buSzPts val="12000"/>
              <a:buNone/>
              <a:defRPr sz="12000">
                <a:solidFill>
                  <a:schemeClr val="lt1"/>
                </a:solidFill>
                <a:highlight>
                  <a:schemeClr val="accent1"/>
                </a:highlight>
              </a:defRPr>
            </a:lvl9pPr>
          </a:lstStyle>
          <a:p>
            <a:r>
              <a:t>xx%</a:t>
            </a:r>
          </a:p>
        </p:txBody>
      </p:sp>
      <p:sp>
        <p:nvSpPr>
          <p:cNvPr id="161" name="Google Shape;161;p41"/>
          <p:cNvSpPr txBox="1">
            <a:spLocks noGrp="1"/>
          </p:cNvSpPr>
          <p:nvPr>
            <p:ph type="body" idx="1"/>
          </p:nvPr>
        </p:nvSpPr>
        <p:spPr>
          <a:xfrm>
            <a:off x="311700" y="3304625"/>
            <a:ext cx="8520600" cy="13008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Clr>
                <a:schemeClr val="accent1"/>
              </a:buClr>
              <a:buSzPts val="1800"/>
              <a:buChar char="●"/>
              <a:defRPr>
                <a:solidFill>
                  <a:schemeClr val="accent1"/>
                </a:solidFill>
                <a:highlight>
                  <a:schemeClr val="dk1"/>
                </a:highlight>
              </a:defRPr>
            </a:lvl1pPr>
            <a:lvl2pPr marL="914400" lvl="1" indent="-317500" algn="ctr" rtl="0">
              <a:spcBef>
                <a:spcPts val="1600"/>
              </a:spcBef>
              <a:spcAft>
                <a:spcPts val="0"/>
              </a:spcAft>
              <a:buClr>
                <a:schemeClr val="accent1"/>
              </a:buClr>
              <a:buSzPts val="1400"/>
              <a:buChar char="○"/>
              <a:defRPr>
                <a:solidFill>
                  <a:schemeClr val="accent1"/>
                </a:solidFill>
                <a:highlight>
                  <a:schemeClr val="dk1"/>
                </a:highlight>
              </a:defRPr>
            </a:lvl2pPr>
            <a:lvl3pPr marL="1371600" lvl="2" indent="-317500" algn="ctr" rtl="0">
              <a:spcBef>
                <a:spcPts val="1600"/>
              </a:spcBef>
              <a:spcAft>
                <a:spcPts val="0"/>
              </a:spcAft>
              <a:buClr>
                <a:schemeClr val="accent1"/>
              </a:buClr>
              <a:buSzPts val="1400"/>
              <a:buChar char="■"/>
              <a:defRPr>
                <a:solidFill>
                  <a:schemeClr val="accent1"/>
                </a:solidFill>
                <a:highlight>
                  <a:schemeClr val="dk1"/>
                </a:highlight>
              </a:defRPr>
            </a:lvl3pPr>
            <a:lvl4pPr marL="1828800" lvl="3" indent="-317500" algn="ctr" rtl="0">
              <a:spcBef>
                <a:spcPts val="1600"/>
              </a:spcBef>
              <a:spcAft>
                <a:spcPts val="0"/>
              </a:spcAft>
              <a:buClr>
                <a:schemeClr val="accent1"/>
              </a:buClr>
              <a:buSzPts val="1400"/>
              <a:buChar char="●"/>
              <a:defRPr>
                <a:solidFill>
                  <a:schemeClr val="accent1"/>
                </a:solidFill>
                <a:highlight>
                  <a:schemeClr val="dk1"/>
                </a:highlight>
              </a:defRPr>
            </a:lvl4pPr>
            <a:lvl5pPr marL="2286000" lvl="4" indent="-317500" algn="ctr" rtl="0">
              <a:spcBef>
                <a:spcPts val="1600"/>
              </a:spcBef>
              <a:spcAft>
                <a:spcPts val="0"/>
              </a:spcAft>
              <a:buClr>
                <a:schemeClr val="accent1"/>
              </a:buClr>
              <a:buSzPts val="1400"/>
              <a:buChar char="○"/>
              <a:defRPr>
                <a:solidFill>
                  <a:schemeClr val="accent1"/>
                </a:solidFill>
                <a:highlight>
                  <a:schemeClr val="dk1"/>
                </a:highlight>
              </a:defRPr>
            </a:lvl5pPr>
            <a:lvl6pPr marL="2743200" lvl="5" indent="-317500" algn="ctr" rtl="0">
              <a:spcBef>
                <a:spcPts val="1600"/>
              </a:spcBef>
              <a:spcAft>
                <a:spcPts val="0"/>
              </a:spcAft>
              <a:buClr>
                <a:schemeClr val="accent1"/>
              </a:buClr>
              <a:buSzPts val="1400"/>
              <a:buChar char="■"/>
              <a:defRPr>
                <a:solidFill>
                  <a:schemeClr val="accent1"/>
                </a:solidFill>
                <a:highlight>
                  <a:schemeClr val="dk1"/>
                </a:highlight>
              </a:defRPr>
            </a:lvl6pPr>
            <a:lvl7pPr marL="3200400" lvl="6" indent="-317500" algn="ctr" rtl="0">
              <a:spcBef>
                <a:spcPts val="1600"/>
              </a:spcBef>
              <a:spcAft>
                <a:spcPts val="0"/>
              </a:spcAft>
              <a:buClr>
                <a:schemeClr val="accent1"/>
              </a:buClr>
              <a:buSzPts val="1400"/>
              <a:buChar char="●"/>
              <a:defRPr>
                <a:solidFill>
                  <a:schemeClr val="accent1"/>
                </a:solidFill>
                <a:highlight>
                  <a:schemeClr val="dk1"/>
                </a:highlight>
              </a:defRPr>
            </a:lvl7pPr>
            <a:lvl8pPr marL="3657600" lvl="7" indent="-317500" algn="ctr" rtl="0">
              <a:spcBef>
                <a:spcPts val="1600"/>
              </a:spcBef>
              <a:spcAft>
                <a:spcPts val="0"/>
              </a:spcAft>
              <a:buClr>
                <a:schemeClr val="accent1"/>
              </a:buClr>
              <a:buSzPts val="1400"/>
              <a:buChar char="○"/>
              <a:defRPr>
                <a:solidFill>
                  <a:schemeClr val="accent1"/>
                </a:solidFill>
                <a:highlight>
                  <a:schemeClr val="dk1"/>
                </a:highlight>
              </a:defRPr>
            </a:lvl8pPr>
            <a:lvl9pPr marL="4114800" lvl="8" indent="-317500" algn="ctr" rtl="0">
              <a:spcBef>
                <a:spcPts val="1600"/>
              </a:spcBef>
              <a:spcAft>
                <a:spcPts val="1600"/>
              </a:spcAft>
              <a:buClr>
                <a:schemeClr val="accent1"/>
              </a:buClr>
              <a:buSzPts val="1400"/>
              <a:buChar char="■"/>
              <a:defRPr>
                <a:solidFill>
                  <a:schemeClr val="accent1"/>
                </a:solidFill>
                <a:highlight>
                  <a:schemeClr val="dk1"/>
                </a:highlight>
              </a:defRPr>
            </a:lvl9pPr>
          </a:lstStyle>
          <a:p>
            <a:endParaRPr/>
          </a:p>
        </p:txBody>
      </p:sp>
      <p:sp>
        <p:nvSpPr>
          <p:cNvPr id="162" name="Google Shape;162;p4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63"/>
        <p:cNvGrpSpPr/>
        <p:nvPr/>
      </p:nvGrpSpPr>
      <p:grpSpPr>
        <a:xfrm>
          <a:off x="0" y="0"/>
          <a:ext cx="0" cy="0"/>
          <a:chOff x="0" y="0"/>
          <a:chExt cx="0" cy="0"/>
        </a:xfrm>
      </p:grpSpPr>
      <p:sp>
        <p:nvSpPr>
          <p:cNvPr id="164" name="Google Shape;164;p4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4554710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189" lvl="0" indent="-342892" algn="l">
              <a:lnSpc>
                <a:spcPct val="115000"/>
              </a:lnSpc>
              <a:spcBef>
                <a:spcPts val="0"/>
              </a:spcBef>
              <a:spcAft>
                <a:spcPts val="0"/>
              </a:spcAft>
              <a:buSzPts val="1800"/>
              <a:buChar char="●"/>
              <a:defRPr/>
            </a:lvl1pPr>
            <a:lvl2pPr marL="914378" lvl="1" indent="-317492" algn="l">
              <a:lnSpc>
                <a:spcPct val="115000"/>
              </a:lnSpc>
              <a:spcBef>
                <a:spcPts val="1600"/>
              </a:spcBef>
              <a:spcAft>
                <a:spcPts val="0"/>
              </a:spcAft>
              <a:buSzPts val="1400"/>
              <a:buChar char="○"/>
              <a:defRPr/>
            </a:lvl2pPr>
            <a:lvl3pPr marL="1371566" lvl="2" indent="-317492" algn="l">
              <a:lnSpc>
                <a:spcPct val="115000"/>
              </a:lnSpc>
              <a:spcBef>
                <a:spcPts val="1600"/>
              </a:spcBef>
              <a:spcAft>
                <a:spcPts val="0"/>
              </a:spcAft>
              <a:buSzPts val="1400"/>
              <a:buChar char="■"/>
              <a:defRPr/>
            </a:lvl3pPr>
            <a:lvl4pPr marL="1828754" lvl="3" indent="-317492" algn="l">
              <a:lnSpc>
                <a:spcPct val="115000"/>
              </a:lnSpc>
              <a:spcBef>
                <a:spcPts val="1600"/>
              </a:spcBef>
              <a:spcAft>
                <a:spcPts val="0"/>
              </a:spcAft>
              <a:buSzPts val="1400"/>
              <a:buChar char="●"/>
              <a:defRPr/>
            </a:lvl4pPr>
            <a:lvl5pPr marL="2285943" lvl="4" indent="-317492" algn="l">
              <a:lnSpc>
                <a:spcPct val="115000"/>
              </a:lnSpc>
              <a:spcBef>
                <a:spcPts val="1600"/>
              </a:spcBef>
              <a:spcAft>
                <a:spcPts val="0"/>
              </a:spcAft>
              <a:buSzPts val="1400"/>
              <a:buChar char="○"/>
              <a:defRPr/>
            </a:lvl5pPr>
            <a:lvl6pPr marL="2743132" lvl="5" indent="-317492" algn="l">
              <a:lnSpc>
                <a:spcPct val="115000"/>
              </a:lnSpc>
              <a:spcBef>
                <a:spcPts val="1600"/>
              </a:spcBef>
              <a:spcAft>
                <a:spcPts val="0"/>
              </a:spcAft>
              <a:buSzPts val="1400"/>
              <a:buChar char="■"/>
              <a:defRPr/>
            </a:lvl6pPr>
            <a:lvl7pPr marL="3200320" lvl="6" indent="-317492" algn="l">
              <a:lnSpc>
                <a:spcPct val="115000"/>
              </a:lnSpc>
              <a:spcBef>
                <a:spcPts val="1600"/>
              </a:spcBef>
              <a:spcAft>
                <a:spcPts val="0"/>
              </a:spcAft>
              <a:buSzPts val="1400"/>
              <a:buChar char="●"/>
              <a:defRPr/>
            </a:lvl7pPr>
            <a:lvl8pPr marL="3657509" lvl="7" indent="-317492" algn="l">
              <a:lnSpc>
                <a:spcPct val="115000"/>
              </a:lnSpc>
              <a:spcBef>
                <a:spcPts val="1600"/>
              </a:spcBef>
              <a:spcAft>
                <a:spcPts val="0"/>
              </a:spcAft>
              <a:buSzPts val="1400"/>
              <a:buChar char="○"/>
              <a:defRPr/>
            </a:lvl8pPr>
            <a:lvl9pPr marL="4114697" lvl="8" indent="-317492" algn="l">
              <a:lnSpc>
                <a:spcPct val="115000"/>
              </a:lnSpc>
              <a:spcBef>
                <a:spcPts val="1600"/>
              </a:spcBef>
              <a:spcAft>
                <a:spcPts val="1600"/>
              </a:spcAft>
              <a:buSzPts val="1400"/>
              <a:buChar char="■"/>
              <a:defRPr/>
            </a:lvl9pPr>
          </a:lstStyle>
          <a:p>
            <a:endParaRPr/>
          </a:p>
        </p:txBody>
      </p:sp>
      <p:sp>
        <p:nvSpPr>
          <p:cNvPr id="16" name="Google Shape;16;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3391474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7"/>
        <p:cNvGrpSpPr/>
        <p:nvPr/>
      </p:nvGrpSpPr>
      <p:grpSpPr>
        <a:xfrm>
          <a:off x="0" y="0"/>
          <a:ext cx="0" cy="0"/>
          <a:chOff x="0" y="0"/>
          <a:chExt cx="0" cy="0"/>
        </a:xfrm>
      </p:grpSpPr>
      <p:sp>
        <p:nvSpPr>
          <p:cNvPr id="18" name="Google Shape;18;p4"/>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9" name="Google Shape;19;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6091463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Autofit/>
          </a:bodyPr>
          <a:lstStyle>
            <a:lvl1pPr marL="457189" lvl="0" indent="-317492" algn="l">
              <a:lnSpc>
                <a:spcPct val="115000"/>
              </a:lnSpc>
              <a:spcBef>
                <a:spcPts val="0"/>
              </a:spcBef>
              <a:spcAft>
                <a:spcPts val="0"/>
              </a:spcAft>
              <a:buSzPts val="1400"/>
              <a:buChar char="●"/>
              <a:defRPr sz="1400"/>
            </a:lvl1pPr>
            <a:lvl2pPr marL="914378" lvl="1" indent="-304793" algn="l">
              <a:lnSpc>
                <a:spcPct val="115000"/>
              </a:lnSpc>
              <a:spcBef>
                <a:spcPts val="1600"/>
              </a:spcBef>
              <a:spcAft>
                <a:spcPts val="0"/>
              </a:spcAft>
              <a:buSzPts val="1200"/>
              <a:buChar char="○"/>
              <a:defRPr sz="1200"/>
            </a:lvl2pPr>
            <a:lvl3pPr marL="1371566" lvl="2" indent="-304793" algn="l">
              <a:lnSpc>
                <a:spcPct val="115000"/>
              </a:lnSpc>
              <a:spcBef>
                <a:spcPts val="1600"/>
              </a:spcBef>
              <a:spcAft>
                <a:spcPts val="0"/>
              </a:spcAft>
              <a:buSzPts val="1200"/>
              <a:buChar char="■"/>
              <a:defRPr sz="1200"/>
            </a:lvl3pPr>
            <a:lvl4pPr marL="1828754" lvl="3" indent="-304793" algn="l">
              <a:lnSpc>
                <a:spcPct val="115000"/>
              </a:lnSpc>
              <a:spcBef>
                <a:spcPts val="1600"/>
              </a:spcBef>
              <a:spcAft>
                <a:spcPts val="0"/>
              </a:spcAft>
              <a:buSzPts val="1200"/>
              <a:buChar char="●"/>
              <a:defRPr sz="1200"/>
            </a:lvl4pPr>
            <a:lvl5pPr marL="2285943" lvl="4" indent="-304793" algn="l">
              <a:lnSpc>
                <a:spcPct val="115000"/>
              </a:lnSpc>
              <a:spcBef>
                <a:spcPts val="1600"/>
              </a:spcBef>
              <a:spcAft>
                <a:spcPts val="0"/>
              </a:spcAft>
              <a:buSzPts val="1200"/>
              <a:buChar char="○"/>
              <a:defRPr sz="1200"/>
            </a:lvl5pPr>
            <a:lvl6pPr marL="2743132" lvl="5" indent="-304793" algn="l">
              <a:lnSpc>
                <a:spcPct val="115000"/>
              </a:lnSpc>
              <a:spcBef>
                <a:spcPts val="1600"/>
              </a:spcBef>
              <a:spcAft>
                <a:spcPts val="0"/>
              </a:spcAft>
              <a:buSzPts val="1200"/>
              <a:buChar char="■"/>
              <a:defRPr sz="1200"/>
            </a:lvl6pPr>
            <a:lvl7pPr marL="3200320" lvl="6" indent="-304793" algn="l">
              <a:lnSpc>
                <a:spcPct val="115000"/>
              </a:lnSpc>
              <a:spcBef>
                <a:spcPts val="1600"/>
              </a:spcBef>
              <a:spcAft>
                <a:spcPts val="0"/>
              </a:spcAft>
              <a:buSzPts val="1200"/>
              <a:buChar char="●"/>
              <a:defRPr sz="1200"/>
            </a:lvl7pPr>
            <a:lvl8pPr marL="3657509" lvl="7" indent="-304793" algn="l">
              <a:lnSpc>
                <a:spcPct val="115000"/>
              </a:lnSpc>
              <a:spcBef>
                <a:spcPts val="1600"/>
              </a:spcBef>
              <a:spcAft>
                <a:spcPts val="0"/>
              </a:spcAft>
              <a:buSzPts val="1200"/>
              <a:buChar char="○"/>
              <a:defRPr sz="1200"/>
            </a:lvl8pPr>
            <a:lvl9pPr marL="4114697" lvl="8" indent="-304793" algn="l">
              <a:lnSpc>
                <a:spcPct val="115000"/>
              </a:lnSpc>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189" lvl="0" indent="-317492" algn="l">
              <a:lnSpc>
                <a:spcPct val="115000"/>
              </a:lnSpc>
              <a:spcBef>
                <a:spcPts val="0"/>
              </a:spcBef>
              <a:spcAft>
                <a:spcPts val="0"/>
              </a:spcAft>
              <a:buSzPts val="1400"/>
              <a:buChar char="●"/>
              <a:defRPr sz="1400"/>
            </a:lvl1pPr>
            <a:lvl2pPr marL="914378" lvl="1" indent="-304793" algn="l">
              <a:lnSpc>
                <a:spcPct val="115000"/>
              </a:lnSpc>
              <a:spcBef>
                <a:spcPts val="1600"/>
              </a:spcBef>
              <a:spcAft>
                <a:spcPts val="0"/>
              </a:spcAft>
              <a:buSzPts val="1200"/>
              <a:buChar char="○"/>
              <a:defRPr sz="1200"/>
            </a:lvl2pPr>
            <a:lvl3pPr marL="1371566" lvl="2" indent="-304793" algn="l">
              <a:lnSpc>
                <a:spcPct val="115000"/>
              </a:lnSpc>
              <a:spcBef>
                <a:spcPts val="1600"/>
              </a:spcBef>
              <a:spcAft>
                <a:spcPts val="0"/>
              </a:spcAft>
              <a:buSzPts val="1200"/>
              <a:buChar char="■"/>
              <a:defRPr sz="1200"/>
            </a:lvl3pPr>
            <a:lvl4pPr marL="1828754" lvl="3" indent="-304793" algn="l">
              <a:lnSpc>
                <a:spcPct val="115000"/>
              </a:lnSpc>
              <a:spcBef>
                <a:spcPts val="1600"/>
              </a:spcBef>
              <a:spcAft>
                <a:spcPts val="0"/>
              </a:spcAft>
              <a:buSzPts val="1200"/>
              <a:buChar char="●"/>
              <a:defRPr sz="1200"/>
            </a:lvl4pPr>
            <a:lvl5pPr marL="2285943" lvl="4" indent="-304793" algn="l">
              <a:lnSpc>
                <a:spcPct val="115000"/>
              </a:lnSpc>
              <a:spcBef>
                <a:spcPts val="1600"/>
              </a:spcBef>
              <a:spcAft>
                <a:spcPts val="0"/>
              </a:spcAft>
              <a:buSzPts val="1200"/>
              <a:buChar char="○"/>
              <a:defRPr sz="1200"/>
            </a:lvl5pPr>
            <a:lvl6pPr marL="2743132" lvl="5" indent="-304793" algn="l">
              <a:lnSpc>
                <a:spcPct val="115000"/>
              </a:lnSpc>
              <a:spcBef>
                <a:spcPts val="1600"/>
              </a:spcBef>
              <a:spcAft>
                <a:spcPts val="0"/>
              </a:spcAft>
              <a:buSzPts val="1200"/>
              <a:buChar char="■"/>
              <a:defRPr sz="1200"/>
            </a:lvl6pPr>
            <a:lvl7pPr marL="3200320" lvl="6" indent="-304793" algn="l">
              <a:lnSpc>
                <a:spcPct val="115000"/>
              </a:lnSpc>
              <a:spcBef>
                <a:spcPts val="1600"/>
              </a:spcBef>
              <a:spcAft>
                <a:spcPts val="0"/>
              </a:spcAft>
              <a:buSzPts val="1200"/>
              <a:buChar char="●"/>
              <a:defRPr sz="1200"/>
            </a:lvl7pPr>
            <a:lvl8pPr marL="3657509" lvl="7" indent="-304793" algn="l">
              <a:lnSpc>
                <a:spcPct val="115000"/>
              </a:lnSpc>
              <a:spcBef>
                <a:spcPts val="1600"/>
              </a:spcBef>
              <a:spcAft>
                <a:spcPts val="0"/>
              </a:spcAft>
              <a:buSzPts val="1200"/>
              <a:buChar char="○"/>
              <a:defRPr sz="1200"/>
            </a:lvl8pPr>
            <a:lvl9pPr marL="4114697" lvl="8" indent="-304793" algn="l">
              <a:lnSpc>
                <a:spcPct val="115000"/>
              </a:lnSpc>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42309258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88599539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189" lvl="0" indent="-304793" algn="l">
              <a:lnSpc>
                <a:spcPct val="115000"/>
              </a:lnSpc>
              <a:spcBef>
                <a:spcPts val="0"/>
              </a:spcBef>
              <a:spcAft>
                <a:spcPts val="0"/>
              </a:spcAft>
              <a:buSzPts val="1200"/>
              <a:buChar char="●"/>
              <a:defRPr sz="1200"/>
            </a:lvl1pPr>
            <a:lvl2pPr marL="914378" lvl="1" indent="-304793" algn="l">
              <a:lnSpc>
                <a:spcPct val="115000"/>
              </a:lnSpc>
              <a:spcBef>
                <a:spcPts val="1600"/>
              </a:spcBef>
              <a:spcAft>
                <a:spcPts val="0"/>
              </a:spcAft>
              <a:buSzPts val="1200"/>
              <a:buChar char="○"/>
              <a:defRPr sz="1200"/>
            </a:lvl2pPr>
            <a:lvl3pPr marL="1371566" lvl="2" indent="-304793" algn="l">
              <a:lnSpc>
                <a:spcPct val="115000"/>
              </a:lnSpc>
              <a:spcBef>
                <a:spcPts val="1600"/>
              </a:spcBef>
              <a:spcAft>
                <a:spcPts val="0"/>
              </a:spcAft>
              <a:buSzPts val="1200"/>
              <a:buChar char="■"/>
              <a:defRPr sz="1200"/>
            </a:lvl3pPr>
            <a:lvl4pPr marL="1828754" lvl="3" indent="-304793" algn="l">
              <a:lnSpc>
                <a:spcPct val="115000"/>
              </a:lnSpc>
              <a:spcBef>
                <a:spcPts val="1600"/>
              </a:spcBef>
              <a:spcAft>
                <a:spcPts val="0"/>
              </a:spcAft>
              <a:buSzPts val="1200"/>
              <a:buChar char="●"/>
              <a:defRPr sz="1200"/>
            </a:lvl4pPr>
            <a:lvl5pPr marL="2285943" lvl="4" indent="-304793" algn="l">
              <a:lnSpc>
                <a:spcPct val="115000"/>
              </a:lnSpc>
              <a:spcBef>
                <a:spcPts val="1600"/>
              </a:spcBef>
              <a:spcAft>
                <a:spcPts val="0"/>
              </a:spcAft>
              <a:buSzPts val="1200"/>
              <a:buChar char="○"/>
              <a:defRPr sz="1200"/>
            </a:lvl5pPr>
            <a:lvl6pPr marL="2743132" lvl="5" indent="-304793" algn="l">
              <a:lnSpc>
                <a:spcPct val="115000"/>
              </a:lnSpc>
              <a:spcBef>
                <a:spcPts val="1600"/>
              </a:spcBef>
              <a:spcAft>
                <a:spcPts val="0"/>
              </a:spcAft>
              <a:buSzPts val="1200"/>
              <a:buChar char="■"/>
              <a:defRPr sz="1200"/>
            </a:lvl6pPr>
            <a:lvl7pPr marL="3200320" lvl="6" indent="-304793" algn="l">
              <a:lnSpc>
                <a:spcPct val="115000"/>
              </a:lnSpc>
              <a:spcBef>
                <a:spcPts val="1600"/>
              </a:spcBef>
              <a:spcAft>
                <a:spcPts val="0"/>
              </a:spcAft>
              <a:buSzPts val="1200"/>
              <a:buChar char="●"/>
              <a:defRPr sz="1200"/>
            </a:lvl7pPr>
            <a:lvl8pPr marL="3657509" lvl="7" indent="-304793" algn="l">
              <a:lnSpc>
                <a:spcPct val="115000"/>
              </a:lnSpc>
              <a:spcBef>
                <a:spcPts val="1600"/>
              </a:spcBef>
              <a:spcAft>
                <a:spcPts val="0"/>
              </a:spcAft>
              <a:buSzPts val="1200"/>
              <a:buChar char="○"/>
              <a:defRPr sz="1200"/>
            </a:lvl8pPr>
            <a:lvl9pPr marL="4114697" lvl="8" indent="-304793" algn="l">
              <a:lnSpc>
                <a:spcPct val="115000"/>
              </a:lnSpc>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3253044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399335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 name="Google Shape;37;p9"/>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189" lvl="0" indent="-342892" algn="l">
              <a:lnSpc>
                <a:spcPct val="115000"/>
              </a:lnSpc>
              <a:spcBef>
                <a:spcPts val="0"/>
              </a:spcBef>
              <a:spcAft>
                <a:spcPts val="0"/>
              </a:spcAft>
              <a:buSzPts val="1800"/>
              <a:buChar char="●"/>
              <a:defRPr/>
            </a:lvl1pPr>
            <a:lvl2pPr marL="914378" lvl="1" indent="-317492" algn="l">
              <a:lnSpc>
                <a:spcPct val="115000"/>
              </a:lnSpc>
              <a:spcBef>
                <a:spcPts val="1600"/>
              </a:spcBef>
              <a:spcAft>
                <a:spcPts val="0"/>
              </a:spcAft>
              <a:buSzPts val="1400"/>
              <a:buChar char="○"/>
              <a:defRPr/>
            </a:lvl2pPr>
            <a:lvl3pPr marL="1371566" lvl="2" indent="-317492" algn="l">
              <a:lnSpc>
                <a:spcPct val="115000"/>
              </a:lnSpc>
              <a:spcBef>
                <a:spcPts val="1600"/>
              </a:spcBef>
              <a:spcAft>
                <a:spcPts val="0"/>
              </a:spcAft>
              <a:buSzPts val="1400"/>
              <a:buChar char="■"/>
              <a:defRPr/>
            </a:lvl3pPr>
            <a:lvl4pPr marL="1828754" lvl="3" indent="-317492" algn="l">
              <a:lnSpc>
                <a:spcPct val="115000"/>
              </a:lnSpc>
              <a:spcBef>
                <a:spcPts val="1600"/>
              </a:spcBef>
              <a:spcAft>
                <a:spcPts val="0"/>
              </a:spcAft>
              <a:buSzPts val="1400"/>
              <a:buChar char="●"/>
              <a:defRPr/>
            </a:lvl4pPr>
            <a:lvl5pPr marL="2285943" lvl="4" indent="-317492" algn="l">
              <a:lnSpc>
                <a:spcPct val="115000"/>
              </a:lnSpc>
              <a:spcBef>
                <a:spcPts val="1600"/>
              </a:spcBef>
              <a:spcAft>
                <a:spcPts val="0"/>
              </a:spcAft>
              <a:buSzPts val="1400"/>
              <a:buChar char="○"/>
              <a:defRPr/>
            </a:lvl5pPr>
            <a:lvl6pPr marL="2743132" lvl="5" indent="-317492" algn="l">
              <a:lnSpc>
                <a:spcPct val="115000"/>
              </a:lnSpc>
              <a:spcBef>
                <a:spcPts val="1600"/>
              </a:spcBef>
              <a:spcAft>
                <a:spcPts val="0"/>
              </a:spcAft>
              <a:buSzPts val="1400"/>
              <a:buChar char="■"/>
              <a:defRPr/>
            </a:lvl6pPr>
            <a:lvl7pPr marL="3200320" lvl="6" indent="-317492" algn="l">
              <a:lnSpc>
                <a:spcPct val="115000"/>
              </a:lnSpc>
              <a:spcBef>
                <a:spcPts val="1600"/>
              </a:spcBef>
              <a:spcAft>
                <a:spcPts val="0"/>
              </a:spcAft>
              <a:buSzPts val="1400"/>
              <a:buChar char="●"/>
              <a:defRPr/>
            </a:lvl7pPr>
            <a:lvl8pPr marL="3657509" lvl="7" indent="-317492" algn="l">
              <a:lnSpc>
                <a:spcPct val="115000"/>
              </a:lnSpc>
              <a:spcBef>
                <a:spcPts val="1600"/>
              </a:spcBef>
              <a:spcAft>
                <a:spcPts val="0"/>
              </a:spcAft>
              <a:buSzPts val="1400"/>
              <a:buChar char="○"/>
              <a:defRPr/>
            </a:lvl8pPr>
            <a:lvl9pPr marL="4114697" lvl="8" indent="-317492" algn="l">
              <a:lnSpc>
                <a:spcPct val="115000"/>
              </a:lnSpc>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209242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189" lvl="0" indent="-228594" algn="l">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7368149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lvl1pPr marL="457189" lvl="0" indent="-342892" algn="ctr">
              <a:lnSpc>
                <a:spcPct val="115000"/>
              </a:lnSpc>
              <a:spcBef>
                <a:spcPts val="0"/>
              </a:spcBef>
              <a:spcAft>
                <a:spcPts val="0"/>
              </a:spcAft>
              <a:buSzPts val="1800"/>
              <a:buChar char="●"/>
              <a:defRPr/>
            </a:lvl1pPr>
            <a:lvl2pPr marL="914378" lvl="1" indent="-317492" algn="ctr">
              <a:lnSpc>
                <a:spcPct val="115000"/>
              </a:lnSpc>
              <a:spcBef>
                <a:spcPts val="1600"/>
              </a:spcBef>
              <a:spcAft>
                <a:spcPts val="0"/>
              </a:spcAft>
              <a:buSzPts val="1400"/>
              <a:buChar char="○"/>
              <a:defRPr/>
            </a:lvl2pPr>
            <a:lvl3pPr marL="1371566" lvl="2" indent="-317492" algn="ctr">
              <a:lnSpc>
                <a:spcPct val="115000"/>
              </a:lnSpc>
              <a:spcBef>
                <a:spcPts val="1600"/>
              </a:spcBef>
              <a:spcAft>
                <a:spcPts val="0"/>
              </a:spcAft>
              <a:buSzPts val="1400"/>
              <a:buChar char="■"/>
              <a:defRPr/>
            </a:lvl3pPr>
            <a:lvl4pPr marL="1828754" lvl="3" indent="-317492" algn="ctr">
              <a:lnSpc>
                <a:spcPct val="115000"/>
              </a:lnSpc>
              <a:spcBef>
                <a:spcPts val="1600"/>
              </a:spcBef>
              <a:spcAft>
                <a:spcPts val="0"/>
              </a:spcAft>
              <a:buSzPts val="1400"/>
              <a:buChar char="●"/>
              <a:defRPr/>
            </a:lvl4pPr>
            <a:lvl5pPr marL="2285943" lvl="4" indent="-317492" algn="ctr">
              <a:lnSpc>
                <a:spcPct val="115000"/>
              </a:lnSpc>
              <a:spcBef>
                <a:spcPts val="1600"/>
              </a:spcBef>
              <a:spcAft>
                <a:spcPts val="0"/>
              </a:spcAft>
              <a:buSzPts val="1400"/>
              <a:buChar char="○"/>
              <a:defRPr/>
            </a:lvl5pPr>
            <a:lvl6pPr marL="2743132" lvl="5" indent="-317492" algn="ctr">
              <a:lnSpc>
                <a:spcPct val="115000"/>
              </a:lnSpc>
              <a:spcBef>
                <a:spcPts val="1600"/>
              </a:spcBef>
              <a:spcAft>
                <a:spcPts val="0"/>
              </a:spcAft>
              <a:buSzPts val="1400"/>
              <a:buChar char="■"/>
              <a:defRPr/>
            </a:lvl6pPr>
            <a:lvl7pPr marL="3200320" lvl="6" indent="-317492" algn="ctr">
              <a:lnSpc>
                <a:spcPct val="115000"/>
              </a:lnSpc>
              <a:spcBef>
                <a:spcPts val="1600"/>
              </a:spcBef>
              <a:spcAft>
                <a:spcPts val="0"/>
              </a:spcAft>
              <a:buSzPts val="1400"/>
              <a:buChar char="●"/>
              <a:defRPr/>
            </a:lvl7pPr>
            <a:lvl8pPr marL="3657509" lvl="7" indent="-317492" algn="ctr">
              <a:lnSpc>
                <a:spcPct val="115000"/>
              </a:lnSpc>
              <a:spcBef>
                <a:spcPts val="1600"/>
              </a:spcBef>
              <a:spcAft>
                <a:spcPts val="0"/>
              </a:spcAft>
              <a:buSzPts val="1400"/>
              <a:buChar char="○"/>
              <a:defRPr/>
            </a:lvl8pPr>
            <a:lvl9pPr marL="4114697" lvl="8" indent="-317492" algn="ctr">
              <a:lnSpc>
                <a:spcPct val="115000"/>
              </a:lnSpc>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6951565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51282917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50"/>
        <p:cNvGrpSpPr/>
        <p:nvPr/>
      </p:nvGrpSpPr>
      <p:grpSpPr>
        <a:xfrm>
          <a:off x="0" y="0"/>
          <a:ext cx="0" cy="0"/>
          <a:chOff x="0" y="0"/>
          <a:chExt cx="0" cy="0"/>
        </a:xfrm>
      </p:grpSpPr>
      <p:sp>
        <p:nvSpPr>
          <p:cNvPr id="51" name="Google Shape;51;p13"/>
          <p:cNvSpPr>
            <a:spLocks noGrp="1"/>
          </p:cNvSpPr>
          <p:nvPr>
            <p:ph type="title"/>
          </p:nvPr>
        </p:nvSpPr>
        <p:spPr>
          <a:xfrm>
            <a:off x="457198" y="359171"/>
            <a:ext cx="8220000" cy="745500"/>
          </a:xfrm>
          <a:prstGeom prst="roundRect">
            <a:avLst>
              <a:gd name="adj" fmla="val 2082"/>
            </a:avLst>
          </a:prstGeom>
          <a:noFill/>
          <a:ln>
            <a:noFill/>
          </a:ln>
        </p:spPr>
        <p:txBody>
          <a:bodyPr spcFirstLastPara="1" wrap="square" lIns="252000" tIns="252000" rIns="252000" bIns="252000" anchor="ctr" anchorCtr="1">
            <a:noAutofit/>
          </a:bodyPr>
          <a:lstStyle>
            <a:lvl1pPr lvl="0" algn="l">
              <a:lnSpc>
                <a:spcPct val="90000"/>
              </a:lnSpc>
              <a:spcBef>
                <a:spcPts val="0"/>
              </a:spcBef>
              <a:spcAft>
                <a:spcPts val="0"/>
              </a:spcAft>
              <a:buSzPts val="2800"/>
              <a:buNone/>
              <a:defRPr/>
            </a:lvl1pPr>
            <a:lvl2pPr lvl="1" algn="l">
              <a:lnSpc>
                <a:spcPct val="90000"/>
              </a:lnSpc>
              <a:spcBef>
                <a:spcPts val="0"/>
              </a:spcBef>
              <a:spcAft>
                <a:spcPts val="0"/>
              </a:spcAft>
              <a:buSzPts val="2800"/>
              <a:buNone/>
              <a:defRPr/>
            </a:lvl2pPr>
            <a:lvl3pPr lvl="2" algn="l">
              <a:lnSpc>
                <a:spcPct val="90000"/>
              </a:lnSpc>
              <a:spcBef>
                <a:spcPts val="0"/>
              </a:spcBef>
              <a:spcAft>
                <a:spcPts val="0"/>
              </a:spcAft>
              <a:buSzPts val="2800"/>
              <a:buNone/>
              <a:defRPr/>
            </a:lvl3pPr>
            <a:lvl4pPr lvl="3" algn="l">
              <a:lnSpc>
                <a:spcPct val="90000"/>
              </a:lnSpc>
              <a:spcBef>
                <a:spcPts val="0"/>
              </a:spcBef>
              <a:spcAft>
                <a:spcPts val="0"/>
              </a:spcAft>
              <a:buSzPts val="2800"/>
              <a:buNone/>
              <a:defRPr/>
            </a:lvl4pPr>
            <a:lvl5pPr lvl="4" algn="l">
              <a:lnSpc>
                <a:spcPct val="90000"/>
              </a:lnSpc>
              <a:spcBef>
                <a:spcPts val="0"/>
              </a:spcBef>
              <a:spcAft>
                <a:spcPts val="0"/>
              </a:spcAft>
              <a:buSzPts val="2800"/>
              <a:buNone/>
              <a:defRPr/>
            </a:lvl5pPr>
            <a:lvl6pPr lvl="5" algn="l">
              <a:lnSpc>
                <a:spcPct val="90000"/>
              </a:lnSpc>
              <a:spcBef>
                <a:spcPts val="0"/>
              </a:spcBef>
              <a:spcAft>
                <a:spcPts val="0"/>
              </a:spcAft>
              <a:buSzPts val="2800"/>
              <a:buNone/>
              <a:defRPr/>
            </a:lvl6pPr>
            <a:lvl7pPr lvl="6" algn="l">
              <a:lnSpc>
                <a:spcPct val="90000"/>
              </a:lnSpc>
              <a:spcBef>
                <a:spcPts val="0"/>
              </a:spcBef>
              <a:spcAft>
                <a:spcPts val="0"/>
              </a:spcAft>
              <a:buSzPts val="2800"/>
              <a:buNone/>
              <a:defRPr/>
            </a:lvl7pPr>
            <a:lvl8pPr lvl="7" algn="l">
              <a:lnSpc>
                <a:spcPct val="90000"/>
              </a:lnSpc>
              <a:spcBef>
                <a:spcPts val="0"/>
              </a:spcBef>
              <a:spcAft>
                <a:spcPts val="0"/>
              </a:spcAft>
              <a:buSzPts val="2800"/>
              <a:buNone/>
              <a:defRPr/>
            </a:lvl8pPr>
            <a:lvl9pPr lvl="8" algn="l">
              <a:lnSpc>
                <a:spcPct val="90000"/>
              </a:lnSpc>
              <a:spcBef>
                <a:spcPts val="0"/>
              </a:spcBef>
              <a:spcAft>
                <a:spcPts val="0"/>
              </a:spcAft>
              <a:buSzPts val="2800"/>
              <a:buNone/>
              <a:defRPr/>
            </a:lvl9pPr>
          </a:lstStyle>
          <a:p>
            <a:endParaRPr/>
          </a:p>
        </p:txBody>
      </p:sp>
      <p:sp>
        <p:nvSpPr>
          <p:cNvPr id="52" name="Google Shape;52;p13"/>
          <p:cNvSpPr>
            <a:spLocks noGrp="1"/>
          </p:cNvSpPr>
          <p:nvPr>
            <p:ph type="body" idx="1"/>
          </p:nvPr>
        </p:nvSpPr>
        <p:spPr>
          <a:xfrm>
            <a:off x="755651" y="1135459"/>
            <a:ext cx="7632600" cy="3434100"/>
          </a:xfrm>
          <a:prstGeom prst="roundRect">
            <a:avLst>
              <a:gd name="adj" fmla="val 558"/>
            </a:avLst>
          </a:prstGeom>
          <a:noFill/>
          <a:ln>
            <a:noFill/>
          </a:ln>
        </p:spPr>
        <p:txBody>
          <a:bodyPr spcFirstLastPara="1" wrap="square" lIns="0" tIns="0" rIns="0" bIns="0" anchor="t" anchorCtr="0">
            <a:noAutofit/>
          </a:bodyPr>
          <a:lstStyle>
            <a:lvl1pPr marL="457189" lvl="0" indent="-228594" algn="l">
              <a:lnSpc>
                <a:spcPct val="90000"/>
              </a:lnSpc>
              <a:spcBef>
                <a:spcPts val="1000"/>
              </a:spcBef>
              <a:spcAft>
                <a:spcPts val="0"/>
              </a:spcAft>
              <a:buClr>
                <a:srgbClr val="1C1C1C"/>
              </a:buClr>
              <a:buSzPts val="1800"/>
              <a:buNone/>
              <a:defRPr/>
            </a:lvl1pPr>
            <a:lvl2pPr marL="914378" lvl="1" indent="-342892" algn="l">
              <a:lnSpc>
                <a:spcPct val="90000"/>
              </a:lnSpc>
              <a:spcBef>
                <a:spcPts val="500"/>
              </a:spcBef>
              <a:spcAft>
                <a:spcPts val="0"/>
              </a:spcAft>
              <a:buClr>
                <a:srgbClr val="1C1C1C"/>
              </a:buClr>
              <a:buSzPts val="1800"/>
              <a:buChar char="○"/>
              <a:defRPr/>
            </a:lvl2pPr>
            <a:lvl3pPr marL="1371566" lvl="2" indent="-342892" algn="l">
              <a:lnSpc>
                <a:spcPct val="90000"/>
              </a:lnSpc>
              <a:spcBef>
                <a:spcPts val="500"/>
              </a:spcBef>
              <a:spcAft>
                <a:spcPts val="0"/>
              </a:spcAft>
              <a:buClr>
                <a:srgbClr val="1C1C1C"/>
              </a:buClr>
              <a:buSzPts val="1800"/>
              <a:buChar char="■"/>
              <a:defRPr/>
            </a:lvl3pPr>
            <a:lvl4pPr marL="1828754" lvl="3" indent="-342892" algn="l">
              <a:lnSpc>
                <a:spcPct val="90000"/>
              </a:lnSpc>
              <a:spcBef>
                <a:spcPts val="500"/>
              </a:spcBef>
              <a:spcAft>
                <a:spcPts val="0"/>
              </a:spcAft>
              <a:buClr>
                <a:srgbClr val="1C1C1C"/>
              </a:buClr>
              <a:buSzPts val="1800"/>
              <a:buChar char="●"/>
              <a:defRPr/>
            </a:lvl4pPr>
            <a:lvl5pPr marL="2285943" lvl="4" indent="-342892" algn="l">
              <a:lnSpc>
                <a:spcPct val="90000"/>
              </a:lnSpc>
              <a:spcBef>
                <a:spcPts val="500"/>
              </a:spcBef>
              <a:spcAft>
                <a:spcPts val="0"/>
              </a:spcAft>
              <a:buClr>
                <a:srgbClr val="1C1C1C"/>
              </a:buClr>
              <a:buSzPts val="1800"/>
              <a:buChar char="○"/>
              <a:defRPr/>
            </a:lvl5pPr>
            <a:lvl6pPr marL="2743132" lvl="5" indent="-342892" algn="l">
              <a:lnSpc>
                <a:spcPct val="90000"/>
              </a:lnSpc>
              <a:spcBef>
                <a:spcPts val="500"/>
              </a:spcBef>
              <a:spcAft>
                <a:spcPts val="0"/>
              </a:spcAft>
              <a:buClr>
                <a:schemeClr val="dk1"/>
              </a:buClr>
              <a:buSzPts val="1800"/>
              <a:buChar char="■"/>
              <a:defRPr/>
            </a:lvl6pPr>
            <a:lvl7pPr marL="3200320" lvl="6" indent="-342892" algn="l">
              <a:lnSpc>
                <a:spcPct val="90000"/>
              </a:lnSpc>
              <a:spcBef>
                <a:spcPts val="1600"/>
              </a:spcBef>
              <a:spcAft>
                <a:spcPts val="0"/>
              </a:spcAft>
              <a:buClr>
                <a:schemeClr val="dk1"/>
              </a:buClr>
              <a:buSzPts val="1800"/>
              <a:buChar char="●"/>
              <a:defRPr/>
            </a:lvl7pPr>
            <a:lvl8pPr marL="3657509" lvl="7" indent="-342892" algn="l">
              <a:lnSpc>
                <a:spcPct val="90000"/>
              </a:lnSpc>
              <a:spcBef>
                <a:spcPts val="1600"/>
              </a:spcBef>
              <a:spcAft>
                <a:spcPts val="0"/>
              </a:spcAft>
              <a:buClr>
                <a:schemeClr val="dk1"/>
              </a:buClr>
              <a:buSzPts val="1800"/>
              <a:buChar char="○"/>
              <a:defRPr/>
            </a:lvl8pPr>
            <a:lvl9pPr marL="4114697" lvl="8" indent="-342892" algn="l">
              <a:lnSpc>
                <a:spcPct val="90000"/>
              </a:lnSpc>
              <a:spcBef>
                <a:spcPts val="1600"/>
              </a:spcBef>
              <a:spcAft>
                <a:spcPts val="1600"/>
              </a:spcAft>
              <a:buClr>
                <a:schemeClr val="dk1"/>
              </a:buClr>
              <a:buSzPts val="1800"/>
              <a:buChar char="■"/>
              <a:defRPr/>
            </a:lvl9pPr>
          </a:lstStyle>
          <a:p>
            <a:endParaRPr/>
          </a:p>
        </p:txBody>
      </p:sp>
    </p:spTree>
    <p:extLst>
      <p:ext uri="{BB962C8B-B14F-4D97-AF65-F5344CB8AC3E}">
        <p14:creationId xmlns:p14="http://schemas.microsoft.com/office/powerpoint/2010/main" val="20118462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2.xml"/><Relationship Id="rId1" Type="http://schemas.openxmlformats.org/officeDocument/2006/relationships/slideLayout" Target="../slideLayouts/slideLayout13.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3.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4.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3"/>
        <p:cNvGrpSpPr/>
        <p:nvPr/>
      </p:nvGrpSpPr>
      <p:grpSpPr>
        <a:xfrm>
          <a:off x="0" y="0"/>
          <a:ext cx="0" cy="0"/>
          <a:chOff x="0" y="0"/>
          <a:chExt cx="0" cy="0"/>
        </a:xfrm>
      </p:grpSpPr>
      <p:sp>
        <p:nvSpPr>
          <p:cNvPr id="54" name="Google Shape;54;p14"/>
          <p:cNvSpPr/>
          <p:nvPr/>
        </p:nvSpPr>
        <p:spPr>
          <a:xfrm>
            <a:off x="457200" y="328613"/>
            <a:ext cx="8220000" cy="4468500"/>
          </a:xfrm>
          <a:prstGeom prst="roundRect">
            <a:avLst>
              <a:gd name="adj" fmla="val 572"/>
            </a:avLst>
          </a:prstGeom>
          <a:solidFill>
            <a:schemeClr val="lt1">
              <a:alpha val="89411"/>
            </a:schemeClr>
          </a:solidFill>
          <a:ln w="25400" cap="rnd"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300"/>
              <a:buFont typeface="NTR"/>
              <a:buNone/>
            </a:pPr>
            <a:r>
              <a:rPr lang="en-GB" sz="1300" b="0" i="0" u="none" strike="noStrike" cap="none">
                <a:solidFill>
                  <a:srgbClr val="FFFFFF"/>
                </a:solidFill>
                <a:latin typeface="NTR"/>
                <a:ea typeface="NTR"/>
                <a:cs typeface="NTR"/>
                <a:sym typeface="NTR"/>
              </a:rPr>
              <a:t> </a:t>
            </a:r>
            <a:endParaRPr sz="1400" b="0" i="0" u="none" strike="noStrike" cap="none">
              <a:solidFill>
                <a:srgbClr val="000000"/>
              </a:solidFill>
              <a:latin typeface="Arial"/>
              <a:ea typeface="Arial"/>
              <a:cs typeface="Arial"/>
              <a:sym typeface="Arial"/>
            </a:endParaRPr>
          </a:p>
        </p:txBody>
      </p:sp>
      <p:sp>
        <p:nvSpPr>
          <p:cNvPr id="55" name="Google Shape;55;p14"/>
          <p:cNvSpPr>
            <a:spLocks noGrp="1"/>
          </p:cNvSpPr>
          <p:nvPr>
            <p:ph type="title"/>
          </p:nvPr>
        </p:nvSpPr>
        <p:spPr>
          <a:xfrm>
            <a:off x="490537" y="521494"/>
            <a:ext cx="8163000" cy="863100"/>
          </a:xfrm>
          <a:prstGeom prst="roundRect">
            <a:avLst>
              <a:gd name="adj" fmla="val 2082"/>
            </a:avLst>
          </a:prstGeom>
          <a:noFill/>
          <a:ln>
            <a:noFill/>
          </a:ln>
        </p:spPr>
        <p:txBody>
          <a:bodyPr spcFirstLastPara="1" wrap="square" lIns="252000" tIns="252000" rIns="252000" bIns="252000" anchor="ctr" anchorCtr="1">
            <a:noAutofit/>
          </a:bodyPr>
          <a:lstStyle>
            <a:lvl1pPr marR="0" lvl="0" algn="l" rtl="0">
              <a:lnSpc>
                <a:spcPct val="90000"/>
              </a:lnSpc>
              <a:spcBef>
                <a:spcPts val="0"/>
              </a:spcBef>
              <a:spcAft>
                <a:spcPts val="0"/>
              </a:spcAft>
              <a:buClr>
                <a:srgbClr val="000000"/>
              </a:buClr>
              <a:buSzPts val="1400"/>
              <a:buFont typeface="Arial"/>
              <a:buNone/>
              <a:defRPr sz="4000" b="0" i="0" u="none" strike="noStrike" cap="none">
                <a:solidFill>
                  <a:srgbClr val="1C1C1C"/>
                </a:solidFill>
                <a:latin typeface="Arial"/>
                <a:ea typeface="Arial"/>
                <a:cs typeface="Arial"/>
                <a:sym typeface="Arial"/>
              </a:defRPr>
            </a:lvl1pPr>
            <a:lvl2pPr marR="0" lvl="1" algn="l" rtl="0">
              <a:lnSpc>
                <a:spcPct val="90000"/>
              </a:lnSpc>
              <a:spcBef>
                <a:spcPts val="0"/>
              </a:spcBef>
              <a:spcAft>
                <a:spcPts val="0"/>
              </a:spcAft>
              <a:buClr>
                <a:srgbClr val="000000"/>
              </a:buClr>
              <a:buSzPts val="1400"/>
              <a:buFont typeface="Arial"/>
              <a:buNone/>
              <a:defRPr sz="4000" b="0" i="0" u="none" strike="noStrike" cap="none">
                <a:solidFill>
                  <a:srgbClr val="1C1C1C"/>
                </a:solidFill>
                <a:latin typeface="Arial"/>
                <a:ea typeface="Arial"/>
                <a:cs typeface="Arial"/>
                <a:sym typeface="Arial"/>
              </a:defRPr>
            </a:lvl2pPr>
            <a:lvl3pPr marR="0" lvl="2" algn="l" rtl="0">
              <a:lnSpc>
                <a:spcPct val="90000"/>
              </a:lnSpc>
              <a:spcBef>
                <a:spcPts val="0"/>
              </a:spcBef>
              <a:spcAft>
                <a:spcPts val="0"/>
              </a:spcAft>
              <a:buClr>
                <a:srgbClr val="000000"/>
              </a:buClr>
              <a:buSzPts val="1400"/>
              <a:buFont typeface="Arial"/>
              <a:buNone/>
              <a:defRPr sz="4000" b="0" i="0" u="none" strike="noStrike" cap="none">
                <a:solidFill>
                  <a:srgbClr val="1C1C1C"/>
                </a:solidFill>
                <a:latin typeface="Arial"/>
                <a:ea typeface="Arial"/>
                <a:cs typeface="Arial"/>
                <a:sym typeface="Arial"/>
              </a:defRPr>
            </a:lvl3pPr>
            <a:lvl4pPr marR="0" lvl="3" algn="l" rtl="0">
              <a:lnSpc>
                <a:spcPct val="90000"/>
              </a:lnSpc>
              <a:spcBef>
                <a:spcPts val="0"/>
              </a:spcBef>
              <a:spcAft>
                <a:spcPts val="0"/>
              </a:spcAft>
              <a:buClr>
                <a:srgbClr val="000000"/>
              </a:buClr>
              <a:buSzPts val="1400"/>
              <a:buFont typeface="Arial"/>
              <a:buNone/>
              <a:defRPr sz="4000" b="0" i="0" u="none" strike="noStrike" cap="none">
                <a:solidFill>
                  <a:srgbClr val="1C1C1C"/>
                </a:solidFill>
                <a:latin typeface="Arial"/>
                <a:ea typeface="Arial"/>
                <a:cs typeface="Arial"/>
                <a:sym typeface="Arial"/>
              </a:defRPr>
            </a:lvl4pPr>
            <a:lvl5pPr marR="0" lvl="4" algn="l" rtl="0">
              <a:lnSpc>
                <a:spcPct val="90000"/>
              </a:lnSpc>
              <a:spcBef>
                <a:spcPts val="0"/>
              </a:spcBef>
              <a:spcAft>
                <a:spcPts val="0"/>
              </a:spcAft>
              <a:buClr>
                <a:srgbClr val="000000"/>
              </a:buClr>
              <a:buSzPts val="1400"/>
              <a:buFont typeface="Arial"/>
              <a:buNone/>
              <a:defRPr sz="4000" b="0" i="0" u="none" strike="noStrike" cap="none">
                <a:solidFill>
                  <a:srgbClr val="1C1C1C"/>
                </a:solidFill>
                <a:latin typeface="Arial"/>
                <a:ea typeface="Arial"/>
                <a:cs typeface="Arial"/>
                <a:sym typeface="Arial"/>
              </a:defRPr>
            </a:lvl5pPr>
            <a:lvl6pPr marR="0" lvl="5" algn="l" rtl="0">
              <a:lnSpc>
                <a:spcPct val="90000"/>
              </a:lnSpc>
              <a:spcBef>
                <a:spcPts val="0"/>
              </a:spcBef>
              <a:spcAft>
                <a:spcPts val="0"/>
              </a:spcAft>
              <a:buClr>
                <a:srgbClr val="000000"/>
              </a:buClr>
              <a:buSzPts val="1400"/>
              <a:buFont typeface="Arial"/>
              <a:buNone/>
              <a:defRPr sz="4000" b="0" i="0" u="none" strike="noStrike" cap="none">
                <a:solidFill>
                  <a:srgbClr val="1C1C1C"/>
                </a:solidFill>
                <a:latin typeface="Arial"/>
                <a:ea typeface="Arial"/>
                <a:cs typeface="Arial"/>
                <a:sym typeface="Arial"/>
              </a:defRPr>
            </a:lvl6pPr>
            <a:lvl7pPr marR="0" lvl="6" algn="l" rtl="0">
              <a:lnSpc>
                <a:spcPct val="90000"/>
              </a:lnSpc>
              <a:spcBef>
                <a:spcPts val="0"/>
              </a:spcBef>
              <a:spcAft>
                <a:spcPts val="0"/>
              </a:spcAft>
              <a:buClr>
                <a:srgbClr val="000000"/>
              </a:buClr>
              <a:buSzPts val="1400"/>
              <a:buFont typeface="Arial"/>
              <a:buNone/>
              <a:defRPr sz="4000" b="0" i="0" u="none" strike="noStrike" cap="none">
                <a:solidFill>
                  <a:srgbClr val="1C1C1C"/>
                </a:solidFill>
                <a:latin typeface="Arial"/>
                <a:ea typeface="Arial"/>
                <a:cs typeface="Arial"/>
                <a:sym typeface="Arial"/>
              </a:defRPr>
            </a:lvl7pPr>
            <a:lvl8pPr marR="0" lvl="7" algn="l" rtl="0">
              <a:lnSpc>
                <a:spcPct val="90000"/>
              </a:lnSpc>
              <a:spcBef>
                <a:spcPts val="0"/>
              </a:spcBef>
              <a:spcAft>
                <a:spcPts val="0"/>
              </a:spcAft>
              <a:buClr>
                <a:srgbClr val="000000"/>
              </a:buClr>
              <a:buSzPts val="1400"/>
              <a:buFont typeface="Arial"/>
              <a:buNone/>
              <a:defRPr sz="4000" b="0" i="0" u="none" strike="noStrike" cap="none">
                <a:solidFill>
                  <a:srgbClr val="1C1C1C"/>
                </a:solidFill>
                <a:latin typeface="Arial"/>
                <a:ea typeface="Arial"/>
                <a:cs typeface="Arial"/>
                <a:sym typeface="Arial"/>
              </a:defRPr>
            </a:lvl8pPr>
            <a:lvl9pPr marR="0" lvl="8" algn="l" rtl="0">
              <a:lnSpc>
                <a:spcPct val="90000"/>
              </a:lnSpc>
              <a:spcBef>
                <a:spcPts val="0"/>
              </a:spcBef>
              <a:spcAft>
                <a:spcPts val="0"/>
              </a:spcAft>
              <a:buClr>
                <a:srgbClr val="000000"/>
              </a:buClr>
              <a:buSzPts val="1400"/>
              <a:buFont typeface="Arial"/>
              <a:buNone/>
              <a:defRPr sz="4000" b="0" i="0" u="none" strike="noStrike" cap="none">
                <a:solidFill>
                  <a:srgbClr val="1C1C1C"/>
                </a:solidFill>
                <a:latin typeface="Arial"/>
                <a:ea typeface="Arial"/>
                <a:cs typeface="Arial"/>
                <a:sym typeface="Arial"/>
              </a:defRPr>
            </a:lvl9pPr>
          </a:lstStyle>
          <a:p>
            <a:endParaRPr/>
          </a:p>
        </p:txBody>
      </p:sp>
      <p:sp>
        <p:nvSpPr>
          <p:cNvPr id="56" name="Google Shape;56;p14"/>
          <p:cNvSpPr>
            <a:spLocks noGrp="1"/>
          </p:cNvSpPr>
          <p:nvPr>
            <p:ph type="body" idx="1"/>
          </p:nvPr>
        </p:nvSpPr>
        <p:spPr>
          <a:xfrm>
            <a:off x="490537" y="1468040"/>
            <a:ext cx="8163000" cy="3290700"/>
          </a:xfrm>
          <a:prstGeom prst="roundRect">
            <a:avLst>
              <a:gd name="adj" fmla="val 558"/>
            </a:avLst>
          </a:prstGeom>
          <a:noFill/>
          <a:ln>
            <a:noFill/>
          </a:ln>
        </p:spPr>
        <p:txBody>
          <a:bodyPr spcFirstLastPara="1" wrap="square" lIns="252000" tIns="252000" rIns="252000" bIns="252000" anchor="t" anchorCtr="0">
            <a:noAutofit/>
          </a:bodyPr>
          <a:lstStyle>
            <a:lvl1pPr marL="457200" marR="0" lvl="0" indent="-342900" algn="l" rtl="0">
              <a:lnSpc>
                <a:spcPct val="90000"/>
              </a:lnSpc>
              <a:spcBef>
                <a:spcPts val="1000"/>
              </a:spcBef>
              <a:spcAft>
                <a:spcPts val="0"/>
              </a:spcAft>
              <a:buClr>
                <a:srgbClr val="1C1C1C"/>
              </a:buClr>
              <a:buSzPts val="1800"/>
              <a:buFont typeface="Arial"/>
              <a:buChar char="•"/>
              <a:defRPr sz="1800" b="0" i="0" u="none" strike="noStrike" cap="none">
                <a:solidFill>
                  <a:srgbClr val="1C1C1C"/>
                </a:solidFill>
                <a:latin typeface="NTR"/>
                <a:ea typeface="NTR"/>
                <a:cs typeface="NTR"/>
                <a:sym typeface="NTR"/>
              </a:defRPr>
            </a:lvl1pPr>
            <a:lvl2pPr marL="914400" marR="0" lvl="1" indent="-330200" algn="l" rtl="0">
              <a:lnSpc>
                <a:spcPct val="90000"/>
              </a:lnSpc>
              <a:spcBef>
                <a:spcPts val="500"/>
              </a:spcBef>
              <a:spcAft>
                <a:spcPts val="0"/>
              </a:spcAft>
              <a:buClr>
                <a:srgbClr val="1C1C1C"/>
              </a:buClr>
              <a:buSzPts val="1600"/>
              <a:buFont typeface="Arial"/>
              <a:buChar char="•"/>
              <a:defRPr sz="1600" b="0" i="0" u="none" strike="noStrike" cap="none">
                <a:solidFill>
                  <a:srgbClr val="1C1C1C"/>
                </a:solidFill>
                <a:latin typeface="NTR"/>
                <a:ea typeface="NTR"/>
                <a:cs typeface="NTR"/>
                <a:sym typeface="NTR"/>
              </a:defRPr>
            </a:lvl2pPr>
            <a:lvl3pPr marL="1371600" marR="0" lvl="2"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3pPr>
            <a:lvl4pPr marL="1828800" marR="0" lvl="3"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4pPr>
            <a:lvl5pPr marL="2286000" marR="0" lvl="4"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9pPr>
          </a:lstStyle>
          <a:p>
            <a:endParaRPr/>
          </a:p>
        </p:txBody>
      </p:sp>
    </p:spTree>
  </p:cSld>
  <p:clrMap bg1="lt1" tx1="dk1" bg2="dk2" tx2="lt2" accent1="accent1" accent2="accent2" accent3="accent3" accent4="accent4" accent5="accent5" accent6="accent6" hlink="hlink" folHlink="folHlink"/>
  <p:sldLayoutIdLst>
    <p:sldLayoutId id="2147483660"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name="beach-day">
    <p:bg>
      <p:bgPr>
        <a:solidFill>
          <a:schemeClr val="lt1"/>
        </a:solidFill>
        <a:effectLst/>
      </p:bgPr>
    </p:bg>
    <p:spTree>
      <p:nvGrpSpPr>
        <p:cNvPr id="1" name="Shape 118"/>
        <p:cNvGrpSpPr/>
        <p:nvPr/>
      </p:nvGrpSpPr>
      <p:grpSpPr>
        <a:xfrm>
          <a:off x="0" y="0"/>
          <a:ext cx="0" cy="0"/>
          <a:chOff x="0" y="0"/>
          <a:chExt cx="0" cy="0"/>
        </a:xfrm>
      </p:grpSpPr>
      <p:sp>
        <p:nvSpPr>
          <p:cNvPr id="119" name="Google Shape;119;p31"/>
          <p:cNvSpPr txBox="1">
            <a:spLocks noGrp="1"/>
          </p:cNvSpPr>
          <p:nvPr>
            <p:ph type="title"/>
          </p:nvPr>
        </p:nvSpPr>
        <p:spPr>
          <a:xfrm>
            <a:off x="311700" y="292850"/>
            <a:ext cx="8520600" cy="8010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1pPr>
            <a:lvl2pPr lvl="1"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2pPr>
            <a:lvl3pPr lvl="2"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3pPr>
            <a:lvl4pPr lvl="3"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4pPr>
            <a:lvl5pPr lvl="4"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5pPr>
            <a:lvl6pPr lvl="5"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6pPr>
            <a:lvl7pPr lvl="6"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7pPr>
            <a:lvl8pPr lvl="7"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8pPr>
            <a:lvl9pPr lvl="8"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9pPr>
          </a:lstStyle>
          <a:p>
            <a:endParaRPr/>
          </a:p>
        </p:txBody>
      </p:sp>
      <p:sp>
        <p:nvSpPr>
          <p:cNvPr id="120" name="Google Shape;120;p31"/>
          <p:cNvSpPr txBox="1">
            <a:spLocks noGrp="1"/>
          </p:cNvSpPr>
          <p:nvPr>
            <p:ph type="body" idx="1"/>
          </p:nvPr>
        </p:nvSpPr>
        <p:spPr>
          <a:xfrm>
            <a:off x="311700" y="1228675"/>
            <a:ext cx="8520600" cy="33402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marL="914400" lvl="1"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marL="1371600" lvl="2"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marL="1828800" lvl="3"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marL="2286000" lvl="4"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marL="2743200" lvl="5"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marL="3200400" lvl="6"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marL="3657600" lvl="7"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marL="4114800" lvl="8" indent="-317500" rtl="0">
              <a:lnSpc>
                <a:spcPct val="115000"/>
              </a:lnSpc>
              <a:spcBef>
                <a:spcPts val="1600"/>
              </a:spcBef>
              <a:spcAft>
                <a:spcPts val="160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a:endParaRPr/>
          </a:p>
        </p:txBody>
      </p:sp>
      <p:sp>
        <p:nvSpPr>
          <p:cNvPr id="121" name="Google Shape;121;p3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accent1"/>
                </a:solidFill>
                <a:latin typeface="Source Code Pro"/>
                <a:ea typeface="Source Code Pro"/>
                <a:cs typeface="Source Code Pro"/>
                <a:sym typeface="Source Code Pro"/>
              </a:defRPr>
            </a:lvl1pPr>
            <a:lvl2pPr lvl="1" algn="r" rtl="0">
              <a:buNone/>
              <a:defRPr sz="1000">
                <a:solidFill>
                  <a:schemeClr val="accent1"/>
                </a:solidFill>
                <a:latin typeface="Source Code Pro"/>
                <a:ea typeface="Source Code Pro"/>
                <a:cs typeface="Source Code Pro"/>
                <a:sym typeface="Source Code Pro"/>
              </a:defRPr>
            </a:lvl2pPr>
            <a:lvl3pPr lvl="2" algn="r" rtl="0">
              <a:buNone/>
              <a:defRPr sz="1000">
                <a:solidFill>
                  <a:schemeClr val="accent1"/>
                </a:solidFill>
                <a:latin typeface="Source Code Pro"/>
                <a:ea typeface="Source Code Pro"/>
                <a:cs typeface="Source Code Pro"/>
                <a:sym typeface="Source Code Pro"/>
              </a:defRPr>
            </a:lvl3pPr>
            <a:lvl4pPr lvl="3" algn="r" rtl="0">
              <a:buNone/>
              <a:defRPr sz="1000">
                <a:solidFill>
                  <a:schemeClr val="accent1"/>
                </a:solidFill>
                <a:latin typeface="Source Code Pro"/>
                <a:ea typeface="Source Code Pro"/>
                <a:cs typeface="Source Code Pro"/>
                <a:sym typeface="Source Code Pro"/>
              </a:defRPr>
            </a:lvl4pPr>
            <a:lvl5pPr lvl="4" algn="r" rtl="0">
              <a:buNone/>
              <a:defRPr sz="1000">
                <a:solidFill>
                  <a:schemeClr val="accent1"/>
                </a:solidFill>
                <a:latin typeface="Source Code Pro"/>
                <a:ea typeface="Source Code Pro"/>
                <a:cs typeface="Source Code Pro"/>
                <a:sym typeface="Source Code Pro"/>
              </a:defRPr>
            </a:lvl5pPr>
            <a:lvl6pPr lvl="5" algn="r" rtl="0">
              <a:buNone/>
              <a:defRPr sz="1000">
                <a:solidFill>
                  <a:schemeClr val="accent1"/>
                </a:solidFill>
                <a:latin typeface="Source Code Pro"/>
                <a:ea typeface="Source Code Pro"/>
                <a:cs typeface="Source Code Pro"/>
                <a:sym typeface="Source Code Pro"/>
              </a:defRPr>
            </a:lvl6pPr>
            <a:lvl7pPr lvl="6" algn="r" rtl="0">
              <a:buNone/>
              <a:defRPr sz="1000">
                <a:solidFill>
                  <a:schemeClr val="accent1"/>
                </a:solidFill>
                <a:latin typeface="Source Code Pro"/>
                <a:ea typeface="Source Code Pro"/>
                <a:cs typeface="Source Code Pro"/>
                <a:sym typeface="Source Code Pro"/>
              </a:defRPr>
            </a:lvl7pPr>
            <a:lvl8pPr lvl="7" algn="r" rtl="0">
              <a:buNone/>
              <a:defRPr sz="1000">
                <a:solidFill>
                  <a:schemeClr val="accent1"/>
                </a:solidFill>
                <a:latin typeface="Source Code Pro"/>
                <a:ea typeface="Source Code Pro"/>
                <a:cs typeface="Source Code Pro"/>
                <a:sym typeface="Source Code Pro"/>
              </a:defRPr>
            </a:lvl8pPr>
            <a:lvl9pPr lvl="8" algn="r" rtl="0">
              <a:buNone/>
              <a:defRPr sz="1000">
                <a:solidFill>
                  <a:schemeClr val="accent1"/>
                </a:solidFill>
                <a:latin typeface="Source Code Pro"/>
                <a:ea typeface="Source Code Pro"/>
                <a:cs typeface="Source Code Pro"/>
                <a:sym typeface="Source Code Pro"/>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11315946"/>
      </p:ext>
    </p:extLst>
  </p:cSld>
  <p:clrMap bg1="lt1" tx1="dk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hyperlink" Target="https://www.bbc.co.uk/newsround/news/watch_newsround"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2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5.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25.xml"/><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25.xml"/><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25.xml"/><Relationship Id="rId4" Type="http://schemas.openxmlformats.org/officeDocument/2006/relationships/image" Target="../media/image24.jp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5.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7.xml"/><Relationship Id="rId1" Type="http://schemas.openxmlformats.org/officeDocument/2006/relationships/slideLayout" Target="../slideLayouts/slideLayout25.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8.xml"/><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9.xml"/><Relationship Id="rId1" Type="http://schemas.openxmlformats.org/officeDocument/2006/relationships/slideLayout" Target="../slideLayouts/slideLayout25.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0.xml"/><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43"/>
          <p:cNvSpPr txBox="1">
            <a:spLocks noGrp="1"/>
          </p:cNvSpPr>
          <p:nvPr>
            <p:ph type="ctrTitle"/>
          </p:nvPr>
        </p:nvSpPr>
        <p:spPr>
          <a:xfrm>
            <a:off x="384000" y="72325"/>
            <a:ext cx="8520600" cy="94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sz="7200"/>
              <a:t>Good MoRning Year 6!</a:t>
            </a:r>
            <a:endParaRPr sz="7200"/>
          </a:p>
        </p:txBody>
      </p:sp>
      <p:sp>
        <p:nvSpPr>
          <p:cNvPr id="170" name="Google Shape;170;p43"/>
          <p:cNvSpPr txBox="1">
            <a:spLocks noGrp="1"/>
          </p:cNvSpPr>
          <p:nvPr>
            <p:ph type="subTitle" idx="1"/>
          </p:nvPr>
        </p:nvSpPr>
        <p:spPr>
          <a:xfrm>
            <a:off x="384000" y="1216225"/>
            <a:ext cx="8520600" cy="34383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sz="1800"/>
              <a:t> Well done on a great few days of home learning!</a:t>
            </a:r>
            <a:endParaRPr sz="1800"/>
          </a:p>
          <a:p>
            <a:pPr marL="0" lvl="0" indent="0" algn="ctr" rtl="0">
              <a:spcBef>
                <a:spcPts val="0"/>
              </a:spcBef>
              <a:spcAft>
                <a:spcPts val="0"/>
              </a:spcAft>
              <a:buNone/>
            </a:pPr>
            <a:r>
              <a:rPr lang="en-GB" sz="1800"/>
              <a:t>We are halfway through the week and hope you enjoy today’s activities! </a:t>
            </a:r>
            <a:endParaRPr sz="1800"/>
          </a:p>
          <a:p>
            <a:pPr marL="0" lvl="0" indent="0" algn="ctr" rtl="0">
              <a:spcBef>
                <a:spcPts val="0"/>
              </a:spcBef>
              <a:spcAft>
                <a:spcPts val="0"/>
              </a:spcAft>
              <a:buNone/>
            </a:pPr>
            <a:r>
              <a:rPr lang="en-GB" sz="1800"/>
              <a:t> </a:t>
            </a:r>
            <a:endParaRPr sz="1800"/>
          </a:p>
          <a:p>
            <a:pPr marL="0" lvl="0" indent="0" algn="ctr" rtl="0">
              <a:spcBef>
                <a:spcPts val="0"/>
              </a:spcBef>
              <a:spcAft>
                <a:spcPts val="0"/>
              </a:spcAft>
              <a:buNone/>
            </a:pPr>
            <a:r>
              <a:rPr lang="en-GB" sz="1800"/>
              <a:t>Please follow the instructions on each page to help you - we look forward to hear about how you have got on!</a:t>
            </a:r>
            <a:endParaRPr sz="1800"/>
          </a:p>
          <a:p>
            <a:pPr marL="0" lvl="0" indent="0" algn="ctr" rtl="0">
              <a:spcBef>
                <a:spcPts val="0"/>
              </a:spcBef>
              <a:spcAft>
                <a:spcPts val="0"/>
              </a:spcAft>
              <a:buNone/>
            </a:pPr>
            <a:r>
              <a:rPr lang="en-GB"/>
              <a:t> </a:t>
            </a:r>
            <a:endParaRPr/>
          </a:p>
          <a:p>
            <a:pPr marL="0" lvl="0" indent="0" algn="ctr" rtl="0">
              <a:spcBef>
                <a:spcPts val="0"/>
              </a:spcBef>
              <a:spcAft>
                <a:spcPts val="0"/>
              </a:spcAft>
              <a:buNone/>
            </a:pPr>
            <a:endParaRPr/>
          </a:p>
          <a:p>
            <a:pPr marL="0" lvl="0" indent="0" algn="ctr" rtl="0">
              <a:spcBef>
                <a:spcPts val="0"/>
              </a:spcBef>
              <a:spcAft>
                <a:spcPts val="0"/>
              </a:spcAft>
              <a:buNone/>
            </a:pPr>
            <a:r>
              <a:rPr lang="en-GB"/>
              <a:t>Mrs Jones and Miss Nolan </a:t>
            </a:r>
            <a:endParaRPr/>
          </a:p>
          <a:p>
            <a:pPr marL="0" lvl="0" indent="0" algn="ctr" rtl="0">
              <a:spcBef>
                <a:spcPts val="0"/>
              </a:spcBef>
              <a:spcAft>
                <a:spcPts val="0"/>
              </a:spcAft>
              <a:buNone/>
            </a:pP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74"/>
        <p:cNvGrpSpPr/>
        <p:nvPr/>
      </p:nvGrpSpPr>
      <p:grpSpPr>
        <a:xfrm>
          <a:off x="0" y="0"/>
          <a:ext cx="0" cy="0"/>
          <a:chOff x="0" y="0"/>
          <a:chExt cx="0" cy="0"/>
        </a:xfrm>
      </p:grpSpPr>
      <p:sp>
        <p:nvSpPr>
          <p:cNvPr id="175" name="Google Shape;175;p44"/>
          <p:cNvSpPr/>
          <p:nvPr/>
        </p:nvSpPr>
        <p:spPr>
          <a:xfrm>
            <a:off x="1551400" y="3083975"/>
            <a:ext cx="6485400" cy="1062300"/>
          </a:xfrm>
          <a:prstGeom prst="roundRect">
            <a:avLst>
              <a:gd name="adj" fmla="val 16667"/>
            </a:avLst>
          </a:prstGeom>
          <a:solidFill>
            <a:srgbClr val="65C5E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6" name="Google Shape;176;p44"/>
          <p:cNvSpPr/>
          <p:nvPr/>
        </p:nvSpPr>
        <p:spPr>
          <a:xfrm>
            <a:off x="1146100" y="1271900"/>
            <a:ext cx="7296000" cy="1562100"/>
          </a:xfrm>
          <a:prstGeom prst="roundRect">
            <a:avLst>
              <a:gd name="adj" fmla="val 16667"/>
            </a:avLst>
          </a:prstGeom>
          <a:solidFill>
            <a:srgbClr val="FFEF0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7" name="Google Shape;177;p44"/>
          <p:cNvSpPr txBox="1">
            <a:spLocks noGrp="1"/>
          </p:cNvSpPr>
          <p:nvPr>
            <p:ph type="ctrTitle"/>
          </p:nvPr>
        </p:nvSpPr>
        <p:spPr>
          <a:xfrm>
            <a:off x="479800" y="1388150"/>
            <a:ext cx="8520600" cy="13296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a:t>This week’s theme is</a:t>
            </a:r>
            <a:endParaRPr/>
          </a:p>
        </p:txBody>
      </p:sp>
      <p:sp>
        <p:nvSpPr>
          <p:cNvPr id="178" name="Google Shape;178;p44"/>
          <p:cNvSpPr txBox="1">
            <a:spLocks noGrp="1"/>
          </p:cNvSpPr>
          <p:nvPr>
            <p:ph type="subTitle" idx="1"/>
          </p:nvPr>
        </p:nvSpPr>
        <p:spPr>
          <a:xfrm>
            <a:off x="1294950" y="3218825"/>
            <a:ext cx="6554100" cy="9273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b="1"/>
              <a:t>   Wolves and Fairy Tales</a:t>
            </a:r>
            <a:endParaRPr b="1"/>
          </a:p>
          <a:p>
            <a:pPr marL="0" lvl="0" indent="0" algn="ctr" rtl="0">
              <a:lnSpc>
                <a:spcPct val="100000"/>
              </a:lnSpc>
              <a:spcBef>
                <a:spcPts val="0"/>
              </a:spcBef>
              <a:spcAft>
                <a:spcPts val="0"/>
              </a:spcAft>
              <a:buSzPts val="2800"/>
              <a:buNone/>
            </a:pPr>
            <a:r>
              <a:rPr lang="en-GB" b="1"/>
              <a:t>Day 3 - 3.6.20</a:t>
            </a:r>
            <a:endParaRPr b="1"/>
          </a:p>
        </p:txBody>
      </p:sp>
      <p:pic>
        <p:nvPicPr>
          <p:cNvPr id="179" name="Google Shape;179;p44"/>
          <p:cNvPicPr preferRelativeResize="0"/>
          <p:nvPr/>
        </p:nvPicPr>
        <p:blipFill rotWithShape="1">
          <a:blip r:embed="rId3">
            <a:alphaModFix/>
          </a:blip>
          <a:srcRect/>
          <a:stretch/>
        </p:blipFill>
        <p:spPr>
          <a:xfrm rot="397350">
            <a:off x="7486320" y="2907343"/>
            <a:ext cx="1395424" cy="2138582"/>
          </a:xfrm>
          <a:prstGeom prst="rect">
            <a:avLst/>
          </a:prstGeom>
          <a:noFill/>
          <a:ln>
            <a:noFill/>
          </a:ln>
        </p:spPr>
      </p:pic>
      <p:pic>
        <p:nvPicPr>
          <p:cNvPr id="180" name="Google Shape;180;p44"/>
          <p:cNvPicPr preferRelativeResize="0"/>
          <p:nvPr/>
        </p:nvPicPr>
        <p:blipFill rotWithShape="1">
          <a:blip r:embed="rId4">
            <a:alphaModFix/>
          </a:blip>
          <a:srcRect/>
          <a:stretch/>
        </p:blipFill>
        <p:spPr>
          <a:xfrm rot="-1319971">
            <a:off x="338210" y="386083"/>
            <a:ext cx="2364280" cy="1558636"/>
          </a:xfrm>
          <a:prstGeom prst="rect">
            <a:avLst/>
          </a:prstGeom>
          <a:noFill/>
          <a:ln>
            <a:noFill/>
          </a:ln>
        </p:spPr>
      </p:pic>
      <p:pic>
        <p:nvPicPr>
          <p:cNvPr id="181" name="Google Shape;181;p44"/>
          <p:cNvPicPr preferRelativeResize="0"/>
          <p:nvPr/>
        </p:nvPicPr>
        <p:blipFill rotWithShape="1">
          <a:blip r:embed="rId5">
            <a:alphaModFix/>
          </a:blip>
          <a:srcRect b="6146"/>
          <a:stretch/>
        </p:blipFill>
        <p:spPr>
          <a:xfrm rot="401449">
            <a:off x="7569614" y="310800"/>
            <a:ext cx="1228823" cy="15621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Google Shape;186;p45"/>
          <p:cNvSpPr txBox="1"/>
          <p:nvPr/>
        </p:nvSpPr>
        <p:spPr>
          <a:xfrm>
            <a:off x="117575" y="659250"/>
            <a:ext cx="3542700" cy="2456400"/>
          </a:xfrm>
          <a:prstGeom prst="rect">
            <a:avLst/>
          </a:prstGeom>
          <a:solidFill>
            <a:srgbClr val="CFE2F3"/>
          </a:solidFill>
          <a:ln>
            <a:noFill/>
          </a:ln>
        </p:spPr>
        <p:txBody>
          <a:bodyPr spcFirstLastPara="1" wrap="square" lIns="91425" tIns="91425" rIns="91425" bIns="91425" anchor="t" anchorCtr="0">
            <a:noAutofit/>
          </a:bodyPr>
          <a:lstStyle/>
          <a:p>
            <a:pPr marL="457200" marR="0" lvl="0" indent="-381000" algn="l" rtl="0">
              <a:lnSpc>
                <a:spcPct val="115000"/>
              </a:lnSpc>
              <a:spcBef>
                <a:spcPts val="0"/>
              </a:spcBef>
              <a:spcAft>
                <a:spcPts val="0"/>
              </a:spcAft>
              <a:buClr>
                <a:srgbClr val="000000"/>
              </a:buClr>
              <a:buSzPts val="2400"/>
              <a:buFont typeface="Arial"/>
              <a:buAutoNum type="arabicPeriod"/>
            </a:pPr>
            <a:r>
              <a:rPr lang="en-GB" sz="2400" b="0" i="0" u="none" strike="noStrike" cap="none">
                <a:solidFill>
                  <a:srgbClr val="000000"/>
                </a:solidFill>
                <a:latin typeface="Arial"/>
                <a:ea typeface="Arial"/>
                <a:cs typeface="Arial"/>
                <a:sym typeface="Arial"/>
              </a:rPr>
              <a:t>95 </a:t>
            </a:r>
            <a:r>
              <a:rPr lang="en-GB" sz="2400" b="0" i="0" u="none" strike="noStrike" cap="none">
                <a:solidFill>
                  <a:schemeClr val="dk1"/>
                </a:solidFill>
                <a:latin typeface="Arial"/>
                <a:ea typeface="Arial"/>
                <a:cs typeface="Arial"/>
                <a:sym typeface="Arial"/>
              </a:rPr>
              <a:t>÷ 5 =</a:t>
            </a:r>
            <a:endParaRPr sz="2400" b="0" i="0" u="none" strike="noStrike" cap="none">
              <a:solidFill>
                <a:srgbClr val="000000"/>
              </a:solidFill>
              <a:latin typeface="Arial"/>
              <a:ea typeface="Arial"/>
              <a:cs typeface="Arial"/>
              <a:sym typeface="Arial"/>
            </a:endParaRPr>
          </a:p>
          <a:p>
            <a:pPr marL="457200" marR="0" lvl="0" indent="-381000" algn="l" rtl="0">
              <a:lnSpc>
                <a:spcPct val="115000"/>
              </a:lnSpc>
              <a:spcBef>
                <a:spcPts val="0"/>
              </a:spcBef>
              <a:spcAft>
                <a:spcPts val="0"/>
              </a:spcAft>
              <a:buClr>
                <a:srgbClr val="000000"/>
              </a:buClr>
              <a:buSzPts val="2400"/>
              <a:buFont typeface="Arial"/>
              <a:buAutoNum type="arabicPeriod"/>
            </a:pPr>
            <a:r>
              <a:rPr lang="en-GB" sz="2400" b="0" i="0" u="none" strike="noStrike" cap="none">
                <a:solidFill>
                  <a:srgbClr val="000000"/>
                </a:solidFill>
                <a:latin typeface="Arial"/>
                <a:ea typeface="Arial"/>
                <a:cs typeface="Arial"/>
                <a:sym typeface="Arial"/>
              </a:rPr>
              <a:t>876 x 3 =</a:t>
            </a:r>
            <a:endParaRPr sz="2400" b="0" i="0" u="none" strike="noStrike" cap="none">
              <a:solidFill>
                <a:srgbClr val="000000"/>
              </a:solidFill>
              <a:latin typeface="Arial"/>
              <a:ea typeface="Arial"/>
              <a:cs typeface="Arial"/>
              <a:sym typeface="Arial"/>
            </a:endParaRPr>
          </a:p>
          <a:p>
            <a:pPr marL="457200" marR="0" lvl="0" indent="-381000" algn="l" rtl="0">
              <a:lnSpc>
                <a:spcPct val="115000"/>
              </a:lnSpc>
              <a:spcBef>
                <a:spcPts val="0"/>
              </a:spcBef>
              <a:spcAft>
                <a:spcPts val="0"/>
              </a:spcAft>
              <a:buClr>
                <a:srgbClr val="000000"/>
              </a:buClr>
              <a:buSzPts val="2400"/>
              <a:buFont typeface="Arial"/>
              <a:buAutoNum type="arabicPeriod"/>
            </a:pPr>
            <a:r>
              <a:rPr lang="en-GB" sz="2400" b="0" i="0" u="none" strike="noStrike" cap="none">
                <a:solidFill>
                  <a:srgbClr val="000000"/>
                </a:solidFill>
                <a:latin typeface="Arial"/>
                <a:ea typeface="Arial"/>
                <a:cs typeface="Arial"/>
                <a:sym typeface="Arial"/>
              </a:rPr>
              <a:t>3.005 + 6.12 =</a:t>
            </a:r>
            <a:endParaRPr sz="2400" b="0" i="0" u="none" strike="noStrike" cap="none">
              <a:solidFill>
                <a:srgbClr val="000000"/>
              </a:solidFill>
              <a:latin typeface="Arial"/>
              <a:ea typeface="Arial"/>
              <a:cs typeface="Arial"/>
              <a:sym typeface="Arial"/>
            </a:endParaRPr>
          </a:p>
          <a:p>
            <a:pPr marL="457200" marR="0" lvl="0" indent="-381000" algn="l" rtl="0">
              <a:lnSpc>
                <a:spcPct val="115000"/>
              </a:lnSpc>
              <a:spcBef>
                <a:spcPts val="0"/>
              </a:spcBef>
              <a:spcAft>
                <a:spcPts val="0"/>
              </a:spcAft>
              <a:buClr>
                <a:srgbClr val="000000"/>
              </a:buClr>
              <a:buSzPts val="2400"/>
              <a:buFont typeface="Arial"/>
              <a:buAutoNum type="arabicPeriod"/>
            </a:pPr>
            <a:r>
              <a:rPr lang="en-GB" sz="2400" b="0" i="0" u="none" strike="noStrike" cap="none">
                <a:solidFill>
                  <a:srgbClr val="000000"/>
                </a:solidFill>
                <a:latin typeface="Arial"/>
                <a:ea typeface="Arial"/>
                <a:cs typeface="Arial"/>
                <a:sym typeface="Arial"/>
              </a:rPr>
              <a:t>1320 </a:t>
            </a:r>
            <a:r>
              <a:rPr lang="en-GB" sz="2400" b="0" i="0" u="none" strike="noStrike" cap="none">
                <a:solidFill>
                  <a:schemeClr val="dk1"/>
                </a:solidFill>
                <a:latin typeface="Arial"/>
                <a:ea typeface="Arial"/>
                <a:cs typeface="Arial"/>
                <a:sym typeface="Arial"/>
              </a:rPr>
              <a:t>÷  12 = </a:t>
            </a:r>
            <a:endParaRPr sz="2400" b="0" i="0" u="none" strike="noStrike" cap="none">
              <a:solidFill>
                <a:srgbClr val="000000"/>
              </a:solidFill>
              <a:latin typeface="Arial"/>
              <a:ea typeface="Arial"/>
              <a:cs typeface="Arial"/>
              <a:sym typeface="Arial"/>
            </a:endParaRPr>
          </a:p>
          <a:p>
            <a:pPr marL="457200" marR="0" lvl="0" indent="-381000" algn="l" rtl="0">
              <a:lnSpc>
                <a:spcPct val="115000"/>
              </a:lnSpc>
              <a:spcBef>
                <a:spcPts val="0"/>
              </a:spcBef>
              <a:spcAft>
                <a:spcPts val="0"/>
              </a:spcAft>
              <a:buClr>
                <a:srgbClr val="000000"/>
              </a:buClr>
              <a:buSzPts val="2400"/>
              <a:buFont typeface="Arial"/>
              <a:buAutoNum type="arabicPeriod"/>
            </a:pPr>
            <a:r>
              <a:rPr lang="en-GB" sz="2400" b="0" i="0" u="none" strike="noStrike" cap="none">
                <a:solidFill>
                  <a:srgbClr val="000000"/>
                </a:solidFill>
                <a:latin typeface="Arial"/>
                <a:ea typeface="Arial"/>
                <a:cs typeface="Arial"/>
                <a:sym typeface="Arial"/>
              </a:rPr>
              <a:t>60 - 42 </a:t>
            </a:r>
            <a:r>
              <a:rPr lang="en-GB" sz="2400" b="0" i="0" u="none" strike="noStrike" cap="none">
                <a:solidFill>
                  <a:schemeClr val="dk1"/>
                </a:solidFill>
                <a:latin typeface="Arial"/>
                <a:ea typeface="Arial"/>
                <a:cs typeface="Arial"/>
                <a:sym typeface="Arial"/>
              </a:rPr>
              <a:t>÷ 6 =</a:t>
            </a:r>
            <a:endParaRPr sz="2400" b="0" i="0" u="none" strike="noStrike" cap="none">
              <a:solidFill>
                <a:srgbClr val="000000"/>
              </a:solidFill>
              <a:latin typeface="Arial"/>
              <a:ea typeface="Arial"/>
              <a:cs typeface="Arial"/>
              <a:sym typeface="Arial"/>
            </a:endParaRPr>
          </a:p>
          <a:p>
            <a:pPr marL="342900" marR="0" lvl="0" indent="-342900" algn="l" rtl="0">
              <a:lnSpc>
                <a:spcPct val="100000"/>
              </a:lnSpc>
              <a:spcBef>
                <a:spcPts val="900"/>
              </a:spcBef>
              <a:spcAft>
                <a:spcPts val="0"/>
              </a:spcAft>
              <a:buClr>
                <a:srgbClr val="000000"/>
              </a:buClr>
              <a:buSzPts val="1100"/>
              <a:buFont typeface="Arial"/>
              <a:buNone/>
            </a:pPr>
            <a:endParaRPr sz="2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Arial"/>
              <a:buNone/>
            </a:pPr>
            <a:r>
              <a:rPr lang="en-GB" sz="2400" b="0" i="0" u="none" strike="noStrike" cap="none">
                <a:solidFill>
                  <a:schemeClr val="dk1"/>
                </a:solidFill>
                <a:latin typeface="Arial"/>
                <a:ea typeface="Arial"/>
                <a:cs typeface="Arial"/>
                <a:sym typeface="Arial"/>
              </a:rPr>
              <a:t>6. </a:t>
            </a:r>
            <a:endParaRPr sz="1800" b="0" i="0" u="none" strike="noStrike" cap="none">
              <a:solidFill>
                <a:schemeClr val="dk1"/>
              </a:solidFill>
              <a:latin typeface="Comic Sans MS"/>
              <a:ea typeface="Comic Sans MS"/>
              <a:cs typeface="Comic Sans MS"/>
              <a:sym typeface="Comic Sans MS"/>
            </a:endParaRPr>
          </a:p>
          <a:p>
            <a:pPr marL="0" marR="0" lvl="0" indent="0" algn="l" rtl="0">
              <a:lnSpc>
                <a:spcPct val="100000"/>
              </a:lnSpc>
              <a:spcBef>
                <a:spcPts val="0"/>
              </a:spcBef>
              <a:spcAft>
                <a:spcPts val="0"/>
              </a:spcAft>
              <a:buClr>
                <a:schemeClr val="dk1"/>
              </a:buClr>
              <a:buSzPts val="1100"/>
              <a:buFont typeface="Arial"/>
              <a:buNone/>
            </a:pPr>
            <a:endParaRPr sz="1800" b="0" i="0" u="none" strike="noStrike" cap="none">
              <a:solidFill>
                <a:schemeClr val="dk1"/>
              </a:solidFill>
              <a:latin typeface="Arial"/>
              <a:ea typeface="Arial"/>
              <a:cs typeface="Arial"/>
              <a:sym typeface="Arial"/>
            </a:endParaRPr>
          </a:p>
        </p:txBody>
      </p:sp>
      <p:sp>
        <p:nvSpPr>
          <p:cNvPr id="187" name="Google Shape;187;p45"/>
          <p:cNvSpPr txBox="1"/>
          <p:nvPr/>
        </p:nvSpPr>
        <p:spPr>
          <a:xfrm>
            <a:off x="4049300" y="517650"/>
            <a:ext cx="4627800" cy="25980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Arial"/>
                <a:ea typeface="Arial"/>
                <a:cs typeface="Arial"/>
                <a:sym typeface="Arial"/>
              </a:rPr>
              <a:t>7.  </a:t>
            </a:r>
            <a:r>
              <a:rPr lang="en-GB" sz="2400" b="0" i="0" u="none" strike="noStrike" cap="none">
                <a:solidFill>
                  <a:schemeClr val="dk1"/>
                </a:solidFill>
                <a:latin typeface="Arial"/>
                <a:ea typeface="Arial"/>
                <a:cs typeface="Arial"/>
                <a:sym typeface="Arial"/>
              </a:rPr>
              <a:t>1118 ÷  43 = </a:t>
            </a:r>
            <a:endParaRPr sz="2400" b="0" i="0" u="none" strike="noStrike" cap="none">
              <a:solidFill>
                <a:schemeClr val="dk1"/>
              </a:solidFill>
              <a:highlight>
                <a:srgbClr val="FFFFFF"/>
              </a:highlight>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Arial"/>
                <a:ea typeface="Arial"/>
                <a:cs typeface="Arial"/>
                <a:sym typeface="Arial"/>
              </a:rPr>
              <a:t>8.  Write these numbers in order, starting with the </a:t>
            </a:r>
            <a:r>
              <a:rPr lang="en-GB" sz="1800" b="1" i="0" u="none" strike="noStrike" cap="none">
                <a:solidFill>
                  <a:schemeClr val="dk1"/>
                </a:solidFill>
                <a:latin typeface="Arial"/>
                <a:ea typeface="Arial"/>
                <a:cs typeface="Arial"/>
                <a:sym typeface="Arial"/>
              </a:rPr>
              <a:t>smallest.</a:t>
            </a:r>
            <a:endParaRPr sz="1800" b="1"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1"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Arial"/>
                <a:ea typeface="Arial"/>
                <a:cs typeface="Arial"/>
                <a:sym typeface="Arial"/>
              </a:rPr>
              <a:t>0.78      0.607       5.6      0.098       4.003</a:t>
            </a: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1"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400"/>
              <a:buFont typeface="Comic Sans MS"/>
              <a:buNone/>
            </a:pPr>
            <a:endParaRPr sz="1800">
              <a:solidFill>
                <a:schemeClr val="dk1"/>
              </a:solidFill>
            </a:endParaRPr>
          </a:p>
          <a:p>
            <a:pPr marL="0" marR="0" lvl="0" indent="0" algn="l" rtl="0">
              <a:lnSpc>
                <a:spcPct val="100000"/>
              </a:lnSpc>
              <a:spcBef>
                <a:spcPts val="0"/>
              </a:spcBef>
              <a:spcAft>
                <a:spcPts val="0"/>
              </a:spcAft>
              <a:buClr>
                <a:schemeClr val="dk1"/>
              </a:buClr>
              <a:buSzPts val="2400"/>
              <a:buFont typeface="Comic Sans MS"/>
              <a:buNone/>
            </a:pPr>
            <a:r>
              <a:rPr lang="en-GB" sz="1800">
                <a:solidFill>
                  <a:schemeClr val="dk1"/>
                </a:solidFill>
              </a:rPr>
              <a:t>9.</a:t>
            </a:r>
            <a:endParaRPr sz="1800">
              <a:solidFill>
                <a:schemeClr val="dk1"/>
              </a:solidFill>
            </a:endParaRPr>
          </a:p>
        </p:txBody>
      </p:sp>
      <p:sp>
        <p:nvSpPr>
          <p:cNvPr id="188" name="Google Shape;188;p45"/>
          <p:cNvSpPr txBox="1"/>
          <p:nvPr/>
        </p:nvSpPr>
        <p:spPr>
          <a:xfrm>
            <a:off x="4211025" y="3976788"/>
            <a:ext cx="4466100" cy="1166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rgbClr val="000000"/>
                </a:solidFill>
                <a:latin typeface="Arial"/>
                <a:ea typeface="Arial"/>
                <a:cs typeface="Arial"/>
                <a:sym typeface="Arial"/>
              </a:rPr>
              <a:t>10.</a:t>
            </a:r>
            <a:r>
              <a:rPr lang="en-GB"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pic>
        <p:nvPicPr>
          <p:cNvPr id="189" name="Google Shape;189;p45"/>
          <p:cNvPicPr preferRelativeResize="0"/>
          <p:nvPr/>
        </p:nvPicPr>
        <p:blipFill rotWithShape="1">
          <a:blip r:embed="rId3">
            <a:alphaModFix/>
          </a:blip>
          <a:srcRect/>
          <a:stretch/>
        </p:blipFill>
        <p:spPr>
          <a:xfrm>
            <a:off x="4634413" y="2571750"/>
            <a:ext cx="3457575" cy="1390650"/>
          </a:xfrm>
          <a:prstGeom prst="rect">
            <a:avLst/>
          </a:prstGeom>
          <a:noFill/>
          <a:ln>
            <a:noFill/>
          </a:ln>
        </p:spPr>
      </p:pic>
      <p:pic>
        <p:nvPicPr>
          <p:cNvPr id="190" name="Google Shape;190;p45"/>
          <p:cNvPicPr preferRelativeResize="0"/>
          <p:nvPr/>
        </p:nvPicPr>
        <p:blipFill rotWithShape="1">
          <a:blip r:embed="rId4">
            <a:alphaModFix/>
          </a:blip>
          <a:srcRect/>
          <a:stretch/>
        </p:blipFill>
        <p:spPr>
          <a:xfrm>
            <a:off x="737725" y="3392575"/>
            <a:ext cx="1914975" cy="1232250"/>
          </a:xfrm>
          <a:prstGeom prst="rect">
            <a:avLst/>
          </a:prstGeom>
          <a:noFill/>
          <a:ln>
            <a:noFill/>
          </a:ln>
        </p:spPr>
      </p:pic>
      <p:pic>
        <p:nvPicPr>
          <p:cNvPr id="191" name="Google Shape;191;p45"/>
          <p:cNvPicPr preferRelativeResize="0"/>
          <p:nvPr/>
        </p:nvPicPr>
        <p:blipFill rotWithShape="1">
          <a:blip r:embed="rId5">
            <a:alphaModFix/>
          </a:blip>
          <a:srcRect/>
          <a:stretch/>
        </p:blipFill>
        <p:spPr>
          <a:xfrm>
            <a:off x="4745416" y="3893150"/>
            <a:ext cx="3235584" cy="1166700"/>
          </a:xfrm>
          <a:prstGeom prst="rect">
            <a:avLst/>
          </a:prstGeom>
          <a:noFill/>
          <a:ln>
            <a:noFill/>
          </a:ln>
        </p:spPr>
      </p:pic>
      <p:sp>
        <p:nvSpPr>
          <p:cNvPr id="192" name="Google Shape;192;p45"/>
          <p:cNvSpPr txBox="1"/>
          <p:nvPr/>
        </p:nvSpPr>
        <p:spPr>
          <a:xfrm>
            <a:off x="239700" y="0"/>
            <a:ext cx="8664600" cy="411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700" b="1">
                <a:latin typeface="Calibri"/>
                <a:ea typeface="Calibri"/>
                <a:cs typeface="Calibri"/>
                <a:sym typeface="Calibri"/>
              </a:rPr>
              <a:t>Morning Maths - Give yourself 15 - 20  minutes to complete these questions.</a:t>
            </a:r>
            <a:endParaRPr sz="1500" b="1"/>
          </a:p>
          <a:p>
            <a:pPr marL="0" marR="0" lvl="0" indent="0" algn="ctr" rtl="0">
              <a:lnSpc>
                <a:spcPct val="100000"/>
              </a:lnSpc>
              <a:spcBef>
                <a:spcPts val="0"/>
              </a:spcBef>
              <a:spcAft>
                <a:spcPts val="0"/>
              </a:spcAft>
              <a:buClr>
                <a:srgbClr val="000000"/>
              </a:buClr>
              <a:buSzPts val="1800"/>
              <a:buFont typeface="Arial"/>
              <a:buNone/>
            </a:pPr>
            <a:endParaRPr sz="2100" b="1" i="0" u="sng" strike="noStrike" cap="non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p46"/>
          <p:cNvSpPr txBox="1"/>
          <p:nvPr/>
        </p:nvSpPr>
        <p:spPr>
          <a:xfrm>
            <a:off x="117575" y="659250"/>
            <a:ext cx="3542700" cy="2456400"/>
          </a:xfrm>
          <a:prstGeom prst="rect">
            <a:avLst/>
          </a:prstGeom>
          <a:solidFill>
            <a:srgbClr val="CFE2F3"/>
          </a:solidFill>
          <a:ln>
            <a:noFill/>
          </a:ln>
        </p:spPr>
        <p:txBody>
          <a:bodyPr spcFirstLastPara="1" wrap="square" lIns="91425" tIns="91425" rIns="91425" bIns="91425" anchor="t" anchorCtr="0">
            <a:noAutofit/>
          </a:bodyPr>
          <a:lstStyle/>
          <a:p>
            <a:pPr marL="457200" marR="0" lvl="0" indent="-381000" algn="l" rtl="0">
              <a:lnSpc>
                <a:spcPct val="115000"/>
              </a:lnSpc>
              <a:spcBef>
                <a:spcPts val="0"/>
              </a:spcBef>
              <a:spcAft>
                <a:spcPts val="0"/>
              </a:spcAft>
              <a:buClr>
                <a:srgbClr val="000000"/>
              </a:buClr>
              <a:buSzPts val="2400"/>
              <a:buFont typeface="Arial"/>
              <a:buAutoNum type="arabicPeriod"/>
            </a:pPr>
            <a:r>
              <a:rPr lang="en-GB" sz="2400" b="0" i="0" u="none" strike="noStrike" cap="none">
                <a:solidFill>
                  <a:srgbClr val="000000"/>
                </a:solidFill>
                <a:latin typeface="Arial"/>
                <a:ea typeface="Arial"/>
                <a:cs typeface="Arial"/>
                <a:sym typeface="Arial"/>
              </a:rPr>
              <a:t>95 </a:t>
            </a:r>
            <a:r>
              <a:rPr lang="en-GB" sz="2400" b="0" i="0" u="none" strike="noStrike" cap="none">
                <a:solidFill>
                  <a:schemeClr val="dk1"/>
                </a:solidFill>
                <a:latin typeface="Arial"/>
                <a:ea typeface="Arial"/>
                <a:cs typeface="Arial"/>
                <a:sym typeface="Arial"/>
              </a:rPr>
              <a:t>÷ 5 = </a:t>
            </a:r>
            <a:r>
              <a:rPr lang="en-GB" sz="2400" b="0" i="0" u="none" strike="noStrike" cap="none">
                <a:solidFill>
                  <a:srgbClr val="FF0000"/>
                </a:solidFill>
                <a:latin typeface="Arial"/>
                <a:ea typeface="Arial"/>
                <a:cs typeface="Arial"/>
                <a:sym typeface="Arial"/>
              </a:rPr>
              <a:t>19</a:t>
            </a:r>
            <a:endParaRPr sz="2400" b="0" i="0" u="none" strike="noStrike" cap="none">
              <a:solidFill>
                <a:srgbClr val="FF0000"/>
              </a:solidFill>
              <a:latin typeface="Arial"/>
              <a:ea typeface="Arial"/>
              <a:cs typeface="Arial"/>
              <a:sym typeface="Arial"/>
            </a:endParaRPr>
          </a:p>
          <a:p>
            <a:pPr marL="457200" marR="0" lvl="0" indent="-381000" algn="l" rtl="0">
              <a:lnSpc>
                <a:spcPct val="115000"/>
              </a:lnSpc>
              <a:spcBef>
                <a:spcPts val="0"/>
              </a:spcBef>
              <a:spcAft>
                <a:spcPts val="0"/>
              </a:spcAft>
              <a:buClr>
                <a:srgbClr val="000000"/>
              </a:buClr>
              <a:buSzPts val="2400"/>
              <a:buFont typeface="Arial"/>
              <a:buAutoNum type="arabicPeriod"/>
            </a:pPr>
            <a:r>
              <a:rPr lang="en-GB" sz="2400" b="0" i="0" u="none" strike="noStrike" cap="none">
                <a:solidFill>
                  <a:srgbClr val="000000"/>
                </a:solidFill>
                <a:latin typeface="Arial"/>
                <a:ea typeface="Arial"/>
                <a:cs typeface="Arial"/>
                <a:sym typeface="Arial"/>
              </a:rPr>
              <a:t>876 x 3 = </a:t>
            </a:r>
            <a:r>
              <a:rPr lang="en-GB" sz="2400" b="0" i="0" u="none" strike="noStrike" cap="none">
                <a:solidFill>
                  <a:srgbClr val="FF0000"/>
                </a:solidFill>
                <a:latin typeface="Arial"/>
                <a:ea typeface="Arial"/>
                <a:cs typeface="Arial"/>
                <a:sym typeface="Arial"/>
              </a:rPr>
              <a:t>2628</a:t>
            </a:r>
            <a:endParaRPr sz="2400" b="0" i="0" u="none" strike="noStrike" cap="none">
              <a:solidFill>
                <a:srgbClr val="FF0000"/>
              </a:solidFill>
              <a:latin typeface="Arial"/>
              <a:ea typeface="Arial"/>
              <a:cs typeface="Arial"/>
              <a:sym typeface="Arial"/>
            </a:endParaRPr>
          </a:p>
          <a:p>
            <a:pPr marL="457200" marR="0" lvl="0" indent="-381000" algn="l" rtl="0">
              <a:lnSpc>
                <a:spcPct val="115000"/>
              </a:lnSpc>
              <a:spcBef>
                <a:spcPts val="0"/>
              </a:spcBef>
              <a:spcAft>
                <a:spcPts val="0"/>
              </a:spcAft>
              <a:buClr>
                <a:srgbClr val="000000"/>
              </a:buClr>
              <a:buSzPts val="2400"/>
              <a:buFont typeface="Arial"/>
              <a:buAutoNum type="arabicPeriod"/>
            </a:pPr>
            <a:r>
              <a:rPr lang="en-GB" sz="2400" b="0" i="0" u="none" strike="noStrike" cap="none">
                <a:solidFill>
                  <a:srgbClr val="000000"/>
                </a:solidFill>
                <a:latin typeface="Arial"/>
                <a:ea typeface="Arial"/>
                <a:cs typeface="Arial"/>
                <a:sym typeface="Arial"/>
              </a:rPr>
              <a:t>3.005 + 6.12 = </a:t>
            </a:r>
            <a:r>
              <a:rPr lang="en-GB" sz="2400" b="0" i="0" u="none" strike="noStrike" cap="none">
                <a:solidFill>
                  <a:srgbClr val="FF0000"/>
                </a:solidFill>
                <a:latin typeface="Arial"/>
                <a:ea typeface="Arial"/>
                <a:cs typeface="Arial"/>
                <a:sym typeface="Arial"/>
              </a:rPr>
              <a:t>9.125</a:t>
            </a:r>
            <a:endParaRPr sz="2400" b="0" i="0" u="none" strike="noStrike" cap="none">
              <a:solidFill>
                <a:srgbClr val="FF0000"/>
              </a:solidFill>
              <a:latin typeface="Arial"/>
              <a:ea typeface="Arial"/>
              <a:cs typeface="Arial"/>
              <a:sym typeface="Arial"/>
            </a:endParaRPr>
          </a:p>
          <a:p>
            <a:pPr marL="457200" marR="0" lvl="0" indent="-381000" algn="l" rtl="0">
              <a:lnSpc>
                <a:spcPct val="115000"/>
              </a:lnSpc>
              <a:spcBef>
                <a:spcPts val="0"/>
              </a:spcBef>
              <a:spcAft>
                <a:spcPts val="0"/>
              </a:spcAft>
              <a:buClr>
                <a:srgbClr val="000000"/>
              </a:buClr>
              <a:buSzPts val="2400"/>
              <a:buFont typeface="Arial"/>
              <a:buAutoNum type="arabicPeriod"/>
            </a:pPr>
            <a:r>
              <a:rPr lang="en-GB" sz="2400" b="0" i="0" u="none" strike="noStrike" cap="none">
                <a:solidFill>
                  <a:srgbClr val="000000"/>
                </a:solidFill>
                <a:latin typeface="Arial"/>
                <a:ea typeface="Arial"/>
                <a:cs typeface="Arial"/>
                <a:sym typeface="Arial"/>
              </a:rPr>
              <a:t>1320 </a:t>
            </a:r>
            <a:r>
              <a:rPr lang="en-GB" sz="2400" b="0" i="0" u="none" strike="noStrike" cap="none">
                <a:solidFill>
                  <a:schemeClr val="dk1"/>
                </a:solidFill>
                <a:latin typeface="Arial"/>
                <a:ea typeface="Arial"/>
                <a:cs typeface="Arial"/>
                <a:sym typeface="Arial"/>
              </a:rPr>
              <a:t>÷  12 = </a:t>
            </a:r>
            <a:r>
              <a:rPr lang="en-GB" sz="2400" b="0" i="0" u="none" strike="noStrike" cap="none">
                <a:solidFill>
                  <a:srgbClr val="FF0000"/>
                </a:solidFill>
                <a:latin typeface="Arial"/>
                <a:ea typeface="Arial"/>
                <a:cs typeface="Arial"/>
                <a:sym typeface="Arial"/>
              </a:rPr>
              <a:t>110</a:t>
            </a:r>
            <a:endParaRPr sz="2400" b="0" i="0" u="none" strike="noStrike" cap="none">
              <a:solidFill>
                <a:srgbClr val="FF0000"/>
              </a:solidFill>
              <a:latin typeface="Arial"/>
              <a:ea typeface="Arial"/>
              <a:cs typeface="Arial"/>
              <a:sym typeface="Arial"/>
            </a:endParaRPr>
          </a:p>
          <a:p>
            <a:pPr marL="457200" marR="0" lvl="0" indent="-381000" algn="l" rtl="0">
              <a:lnSpc>
                <a:spcPct val="115000"/>
              </a:lnSpc>
              <a:spcBef>
                <a:spcPts val="0"/>
              </a:spcBef>
              <a:spcAft>
                <a:spcPts val="0"/>
              </a:spcAft>
              <a:buClr>
                <a:srgbClr val="000000"/>
              </a:buClr>
              <a:buSzPts val="2400"/>
              <a:buFont typeface="Arial"/>
              <a:buAutoNum type="arabicPeriod"/>
            </a:pPr>
            <a:r>
              <a:rPr lang="en-GB" sz="2400" b="0" i="0" u="none" strike="noStrike" cap="none">
                <a:solidFill>
                  <a:srgbClr val="000000"/>
                </a:solidFill>
                <a:latin typeface="Arial"/>
                <a:ea typeface="Arial"/>
                <a:cs typeface="Arial"/>
                <a:sym typeface="Arial"/>
              </a:rPr>
              <a:t>60 - 42 </a:t>
            </a:r>
            <a:r>
              <a:rPr lang="en-GB" sz="2400" b="0" i="0" u="none" strike="noStrike" cap="none">
                <a:solidFill>
                  <a:schemeClr val="dk1"/>
                </a:solidFill>
                <a:latin typeface="Arial"/>
                <a:ea typeface="Arial"/>
                <a:cs typeface="Arial"/>
                <a:sym typeface="Arial"/>
              </a:rPr>
              <a:t>÷ 6 = </a:t>
            </a:r>
            <a:r>
              <a:rPr lang="en-GB" sz="2400" b="0" i="0" u="none" strike="noStrike" cap="none">
                <a:solidFill>
                  <a:srgbClr val="FF0000"/>
                </a:solidFill>
                <a:latin typeface="Arial"/>
                <a:ea typeface="Arial"/>
                <a:cs typeface="Arial"/>
                <a:sym typeface="Arial"/>
              </a:rPr>
              <a:t>53</a:t>
            </a:r>
            <a:endParaRPr sz="2400" b="0" i="0" u="none" strike="noStrike" cap="none">
              <a:solidFill>
                <a:srgbClr val="FF0000"/>
              </a:solidFill>
              <a:latin typeface="Arial"/>
              <a:ea typeface="Arial"/>
              <a:cs typeface="Arial"/>
              <a:sym typeface="Arial"/>
            </a:endParaRPr>
          </a:p>
          <a:p>
            <a:pPr marL="342900" marR="0" lvl="0" indent="-342900" algn="l" rtl="0">
              <a:lnSpc>
                <a:spcPct val="100000"/>
              </a:lnSpc>
              <a:spcBef>
                <a:spcPts val="900"/>
              </a:spcBef>
              <a:spcAft>
                <a:spcPts val="0"/>
              </a:spcAft>
              <a:buClr>
                <a:srgbClr val="000000"/>
              </a:buClr>
              <a:buSzPts val="1100"/>
              <a:buFont typeface="Arial"/>
              <a:buNone/>
            </a:pPr>
            <a:endParaRPr sz="2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Arial"/>
              <a:buNone/>
            </a:pPr>
            <a:r>
              <a:rPr lang="en-GB" sz="2400" b="0" i="0" u="none" strike="noStrike" cap="none">
                <a:solidFill>
                  <a:schemeClr val="dk1"/>
                </a:solidFill>
                <a:latin typeface="Arial"/>
                <a:ea typeface="Arial"/>
                <a:cs typeface="Arial"/>
                <a:sym typeface="Arial"/>
              </a:rPr>
              <a:t>6. </a:t>
            </a:r>
            <a:endParaRPr sz="1800" b="0" i="0" u="none" strike="noStrike" cap="none">
              <a:solidFill>
                <a:schemeClr val="dk1"/>
              </a:solidFill>
              <a:latin typeface="Comic Sans MS"/>
              <a:ea typeface="Comic Sans MS"/>
              <a:cs typeface="Comic Sans MS"/>
              <a:sym typeface="Comic Sans MS"/>
            </a:endParaRPr>
          </a:p>
          <a:p>
            <a:pPr marL="0" marR="0" lvl="0" indent="0" algn="l" rtl="0">
              <a:lnSpc>
                <a:spcPct val="100000"/>
              </a:lnSpc>
              <a:spcBef>
                <a:spcPts val="0"/>
              </a:spcBef>
              <a:spcAft>
                <a:spcPts val="0"/>
              </a:spcAft>
              <a:buClr>
                <a:schemeClr val="dk1"/>
              </a:buClr>
              <a:buSzPts val="1100"/>
              <a:buFont typeface="Arial"/>
              <a:buNone/>
            </a:pPr>
            <a:endParaRPr sz="1800" b="0" i="0" u="none" strike="noStrike" cap="none">
              <a:solidFill>
                <a:schemeClr val="dk1"/>
              </a:solidFill>
              <a:latin typeface="Arial"/>
              <a:ea typeface="Arial"/>
              <a:cs typeface="Arial"/>
              <a:sym typeface="Arial"/>
            </a:endParaRPr>
          </a:p>
        </p:txBody>
      </p:sp>
      <p:sp>
        <p:nvSpPr>
          <p:cNvPr id="198" name="Google Shape;198;p46"/>
          <p:cNvSpPr txBox="1"/>
          <p:nvPr/>
        </p:nvSpPr>
        <p:spPr>
          <a:xfrm>
            <a:off x="4049325" y="129450"/>
            <a:ext cx="4627800" cy="25980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Arial"/>
                <a:ea typeface="Arial"/>
                <a:cs typeface="Arial"/>
                <a:sym typeface="Arial"/>
              </a:rPr>
              <a:t>7.  </a:t>
            </a:r>
            <a:r>
              <a:rPr lang="en-GB" sz="2400" b="0" i="0" u="none" strike="noStrike" cap="none">
                <a:solidFill>
                  <a:schemeClr val="dk1"/>
                </a:solidFill>
                <a:latin typeface="Arial"/>
                <a:ea typeface="Arial"/>
                <a:cs typeface="Arial"/>
                <a:sym typeface="Arial"/>
              </a:rPr>
              <a:t>1118 ÷  43 = </a:t>
            </a:r>
            <a:r>
              <a:rPr lang="en-GB" sz="2400" b="0" i="0" u="none" strike="noStrike" cap="none">
                <a:solidFill>
                  <a:srgbClr val="FF0000"/>
                </a:solidFill>
                <a:latin typeface="Arial"/>
                <a:ea typeface="Arial"/>
                <a:cs typeface="Arial"/>
                <a:sym typeface="Arial"/>
              </a:rPr>
              <a:t>26</a:t>
            </a:r>
            <a:endParaRPr sz="2400" b="0" i="0" u="none" strike="noStrike" cap="none">
              <a:solidFill>
                <a:srgbClr val="FF0000"/>
              </a:solidFill>
              <a:highlight>
                <a:srgbClr val="FFFFFF"/>
              </a:highlight>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Arial"/>
                <a:ea typeface="Arial"/>
                <a:cs typeface="Arial"/>
                <a:sym typeface="Arial"/>
              </a:rPr>
              <a:t>8.  Write these numbers in order, starting with the </a:t>
            </a:r>
            <a:r>
              <a:rPr lang="en-GB" sz="1800" b="1" i="0" u="none" strike="noStrike" cap="none">
                <a:solidFill>
                  <a:schemeClr val="dk1"/>
                </a:solidFill>
                <a:latin typeface="Arial"/>
                <a:ea typeface="Arial"/>
                <a:cs typeface="Arial"/>
                <a:sym typeface="Arial"/>
              </a:rPr>
              <a:t>smallest.</a:t>
            </a:r>
            <a:endParaRPr sz="1800" b="1"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1"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rgbClr val="FF0000"/>
                </a:solidFill>
                <a:latin typeface="Arial"/>
                <a:ea typeface="Arial"/>
                <a:cs typeface="Arial"/>
                <a:sym typeface="Arial"/>
              </a:rPr>
              <a:t>0.098     0.607     0.78       4.003       5.6 </a:t>
            </a:r>
            <a:r>
              <a:rPr lang="en-GB" sz="1800" b="0" i="0" u="none" strike="noStrike" cap="none">
                <a:solidFill>
                  <a:schemeClr val="dk1"/>
                </a:solidFill>
                <a:latin typeface="Arial"/>
                <a:ea typeface="Arial"/>
                <a:cs typeface="Arial"/>
                <a:sym typeface="Arial"/>
              </a:rPr>
              <a:t>          </a:t>
            </a: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1"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a:p>
            <a:pPr marL="63500" marR="0" lvl="0" indent="0" algn="ctr" rtl="0">
              <a:lnSpc>
                <a:spcPct val="100000"/>
              </a:lnSpc>
              <a:spcBef>
                <a:spcPts val="0"/>
              </a:spcBef>
              <a:spcAft>
                <a:spcPts val="0"/>
              </a:spcAft>
              <a:buClr>
                <a:schemeClr val="dk1"/>
              </a:buClr>
              <a:buSzPts val="2400"/>
              <a:buFont typeface="Comic Sans MS"/>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400"/>
              <a:buFont typeface="Comic Sans MS"/>
              <a:buNone/>
            </a:pPr>
            <a:r>
              <a:rPr lang="en-GB" sz="1800" b="0" i="0" u="none" strike="noStrike" cap="none">
                <a:solidFill>
                  <a:schemeClr val="dk1"/>
                </a:solidFill>
                <a:latin typeface="Arial"/>
                <a:ea typeface="Arial"/>
                <a:cs typeface="Arial"/>
                <a:sym typeface="Arial"/>
              </a:rPr>
              <a:t>9. </a:t>
            </a:r>
            <a:endParaRPr sz="1800" b="0" i="0" u="none" strike="noStrike" cap="none">
              <a:solidFill>
                <a:schemeClr val="dk1"/>
              </a:solidFill>
              <a:latin typeface="Arial"/>
              <a:ea typeface="Arial"/>
              <a:cs typeface="Arial"/>
              <a:sym typeface="Arial"/>
            </a:endParaRPr>
          </a:p>
        </p:txBody>
      </p:sp>
      <p:sp>
        <p:nvSpPr>
          <p:cNvPr id="199" name="Google Shape;199;p46"/>
          <p:cNvSpPr txBox="1"/>
          <p:nvPr/>
        </p:nvSpPr>
        <p:spPr>
          <a:xfrm>
            <a:off x="4211025" y="3976788"/>
            <a:ext cx="4466100" cy="1166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rgbClr val="000000"/>
                </a:solidFill>
                <a:latin typeface="Arial"/>
                <a:ea typeface="Arial"/>
                <a:cs typeface="Arial"/>
                <a:sym typeface="Arial"/>
              </a:rPr>
              <a:t>10.</a:t>
            </a:r>
            <a:r>
              <a:rPr lang="en-GB"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pic>
        <p:nvPicPr>
          <p:cNvPr id="200" name="Google Shape;200;p46"/>
          <p:cNvPicPr preferRelativeResize="0"/>
          <p:nvPr/>
        </p:nvPicPr>
        <p:blipFill rotWithShape="1">
          <a:blip r:embed="rId3">
            <a:alphaModFix/>
          </a:blip>
          <a:srcRect/>
          <a:stretch/>
        </p:blipFill>
        <p:spPr>
          <a:xfrm>
            <a:off x="4572000" y="2536113"/>
            <a:ext cx="2561574" cy="1030275"/>
          </a:xfrm>
          <a:prstGeom prst="rect">
            <a:avLst/>
          </a:prstGeom>
          <a:noFill/>
          <a:ln>
            <a:noFill/>
          </a:ln>
        </p:spPr>
      </p:pic>
      <p:pic>
        <p:nvPicPr>
          <p:cNvPr id="201" name="Google Shape;201;p46"/>
          <p:cNvPicPr preferRelativeResize="0"/>
          <p:nvPr/>
        </p:nvPicPr>
        <p:blipFill rotWithShape="1">
          <a:blip r:embed="rId4">
            <a:alphaModFix/>
          </a:blip>
          <a:srcRect/>
          <a:stretch/>
        </p:blipFill>
        <p:spPr>
          <a:xfrm>
            <a:off x="737725" y="3392575"/>
            <a:ext cx="1914975" cy="1232250"/>
          </a:xfrm>
          <a:prstGeom prst="rect">
            <a:avLst/>
          </a:prstGeom>
          <a:noFill/>
          <a:ln>
            <a:noFill/>
          </a:ln>
        </p:spPr>
      </p:pic>
      <p:pic>
        <p:nvPicPr>
          <p:cNvPr id="202" name="Google Shape;202;p46"/>
          <p:cNvPicPr preferRelativeResize="0"/>
          <p:nvPr/>
        </p:nvPicPr>
        <p:blipFill rotWithShape="1">
          <a:blip r:embed="rId5">
            <a:alphaModFix/>
          </a:blip>
          <a:srcRect/>
          <a:stretch/>
        </p:blipFill>
        <p:spPr>
          <a:xfrm>
            <a:off x="5143170" y="3752950"/>
            <a:ext cx="2162700" cy="779835"/>
          </a:xfrm>
          <a:prstGeom prst="rect">
            <a:avLst/>
          </a:prstGeom>
          <a:noFill/>
          <a:ln>
            <a:noFill/>
          </a:ln>
        </p:spPr>
      </p:pic>
      <p:sp>
        <p:nvSpPr>
          <p:cNvPr id="203" name="Google Shape;203;p46"/>
          <p:cNvSpPr txBox="1"/>
          <p:nvPr/>
        </p:nvSpPr>
        <p:spPr>
          <a:xfrm>
            <a:off x="2388400" y="3591975"/>
            <a:ext cx="536100" cy="7053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FF0000"/>
                </a:solidFill>
                <a:latin typeface="Arial"/>
                <a:ea typeface="Arial"/>
                <a:cs typeface="Arial"/>
                <a:sym typeface="Arial"/>
              </a:rPr>
              <a:t>1</a:t>
            </a:r>
            <a:endParaRPr sz="1400" b="0" i="0" u="none" strike="noStrike" cap="none">
              <a:solidFill>
                <a:srgbClr val="FF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600"/>
              <a:buFont typeface="Arial"/>
              <a:buNone/>
            </a:pPr>
            <a:endParaRPr sz="600" b="0" i="0" u="none" strike="noStrike" cap="none">
              <a:solidFill>
                <a:srgbClr val="FF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FF0000"/>
                </a:solidFill>
                <a:latin typeface="Arial"/>
                <a:ea typeface="Arial"/>
                <a:cs typeface="Arial"/>
                <a:sym typeface="Arial"/>
              </a:rPr>
              <a:t>4</a:t>
            </a:r>
            <a:endParaRPr sz="1400" b="0" i="0" u="none" strike="noStrike" cap="none">
              <a:solidFill>
                <a:srgbClr val="FF0000"/>
              </a:solidFill>
              <a:latin typeface="Arial"/>
              <a:ea typeface="Arial"/>
              <a:cs typeface="Arial"/>
              <a:sym typeface="Arial"/>
            </a:endParaRPr>
          </a:p>
        </p:txBody>
      </p:sp>
      <p:cxnSp>
        <p:nvCxnSpPr>
          <p:cNvPr id="204" name="Google Shape;204;p46"/>
          <p:cNvCxnSpPr>
            <a:stCxn id="203" idx="1"/>
          </p:cNvCxnSpPr>
          <p:nvPr/>
        </p:nvCxnSpPr>
        <p:spPr>
          <a:xfrm rot="10800000" flipH="1">
            <a:off x="2388400" y="3939825"/>
            <a:ext cx="310200" cy="4800"/>
          </a:xfrm>
          <a:prstGeom prst="straightConnector1">
            <a:avLst/>
          </a:prstGeom>
          <a:noFill/>
          <a:ln w="9525" cap="flat" cmpd="sng">
            <a:solidFill>
              <a:schemeClr val="dk2"/>
            </a:solidFill>
            <a:prstDash val="solid"/>
            <a:round/>
            <a:headEnd type="none" w="sm" len="sm"/>
            <a:tailEnd type="none" w="sm" len="sm"/>
          </a:ln>
        </p:spPr>
      </p:cxnSp>
      <p:sp>
        <p:nvSpPr>
          <p:cNvPr id="205" name="Google Shape;205;p46"/>
          <p:cNvSpPr txBox="1"/>
          <p:nvPr/>
        </p:nvSpPr>
        <p:spPr>
          <a:xfrm>
            <a:off x="6920675" y="2567050"/>
            <a:ext cx="2162700" cy="9684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FF0000"/>
                </a:solidFill>
                <a:latin typeface="Arial"/>
                <a:ea typeface="Arial"/>
                <a:cs typeface="Arial"/>
                <a:sym typeface="Arial"/>
              </a:rPr>
              <a:t>1.28 + 1.65 = 2.93m</a:t>
            </a:r>
            <a:endParaRPr sz="1400" b="0" i="0" u="none" strike="noStrike" cap="none">
              <a:solidFill>
                <a:srgbClr val="FF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FF0000"/>
                </a:solidFill>
                <a:latin typeface="Arial"/>
                <a:ea typeface="Arial"/>
                <a:cs typeface="Arial"/>
                <a:sym typeface="Arial"/>
              </a:rPr>
              <a:t>4m = 400cm</a:t>
            </a:r>
            <a:endParaRPr sz="1400" b="0" i="0" u="none" strike="noStrike" cap="none">
              <a:solidFill>
                <a:srgbClr val="FF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FF0000"/>
                </a:solidFill>
                <a:latin typeface="Arial"/>
                <a:ea typeface="Arial"/>
                <a:cs typeface="Arial"/>
                <a:sym typeface="Arial"/>
              </a:rPr>
              <a:t>400cm - 293cm = </a:t>
            </a:r>
            <a:r>
              <a:rPr lang="en-GB" sz="1400" b="0" i="0" u="sng" strike="noStrike" cap="none">
                <a:solidFill>
                  <a:srgbClr val="FF0000"/>
                </a:solidFill>
                <a:latin typeface="Arial"/>
                <a:ea typeface="Arial"/>
                <a:cs typeface="Arial"/>
                <a:sym typeface="Arial"/>
              </a:rPr>
              <a:t>107cm</a:t>
            </a:r>
            <a:endParaRPr sz="1400" b="0" i="0" u="sng" strike="noStrike" cap="none">
              <a:solidFill>
                <a:srgbClr val="FF0000"/>
              </a:solidFill>
              <a:latin typeface="Arial"/>
              <a:ea typeface="Arial"/>
              <a:cs typeface="Arial"/>
              <a:sym typeface="Arial"/>
            </a:endParaRPr>
          </a:p>
        </p:txBody>
      </p:sp>
      <p:sp>
        <p:nvSpPr>
          <p:cNvPr id="206" name="Google Shape;206;p46"/>
          <p:cNvSpPr txBox="1"/>
          <p:nvPr/>
        </p:nvSpPr>
        <p:spPr>
          <a:xfrm>
            <a:off x="7305875" y="3665425"/>
            <a:ext cx="1655100" cy="24564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1"/>
              </a:buClr>
              <a:buSzPts val="1100"/>
              <a:buFont typeface="Arial"/>
              <a:buNone/>
            </a:pPr>
            <a:r>
              <a:rPr lang="en-GB" sz="1300" b="0" i="0" u="sng" strike="noStrike" cap="none">
                <a:solidFill>
                  <a:srgbClr val="FF0000"/>
                </a:solidFill>
                <a:highlight>
                  <a:schemeClr val="lt1"/>
                </a:highlight>
                <a:latin typeface="Arial"/>
                <a:ea typeface="Arial"/>
                <a:cs typeface="Arial"/>
                <a:sym typeface="Arial"/>
              </a:rPr>
              <a:t>Countdown Answer</a:t>
            </a:r>
            <a:endParaRPr sz="1900" b="0" i="0" u="none" strike="noStrike" cap="none">
              <a:solidFill>
                <a:srgbClr val="FF0000"/>
              </a:solidFill>
              <a:highlight>
                <a:srgbClr val="FFFFFF"/>
              </a:highlight>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900"/>
              <a:buFont typeface="Arial"/>
              <a:buNone/>
            </a:pPr>
            <a:r>
              <a:rPr lang="en-GB" sz="1900" b="0" i="0" u="none" strike="noStrike" cap="none">
                <a:solidFill>
                  <a:srgbClr val="FF0000"/>
                </a:solidFill>
                <a:highlight>
                  <a:srgbClr val="FFFFFF"/>
                </a:highlight>
                <a:latin typeface="Calibri"/>
                <a:ea typeface="Calibri"/>
                <a:cs typeface="Calibri"/>
                <a:sym typeface="Calibri"/>
              </a:rPr>
              <a:t>8 + 1 = 9</a:t>
            </a:r>
            <a:endParaRPr sz="1900" b="0" i="0" u="none" strike="noStrike" cap="none">
              <a:solidFill>
                <a:srgbClr val="FF0000"/>
              </a:solidFill>
              <a:highlight>
                <a:srgbClr val="FFFFFF"/>
              </a:highlight>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900"/>
              <a:buFont typeface="Arial"/>
              <a:buNone/>
            </a:pPr>
            <a:r>
              <a:rPr lang="en-GB" sz="1900" b="0" i="0" u="none" strike="noStrike" cap="none">
                <a:solidFill>
                  <a:srgbClr val="FF0000"/>
                </a:solidFill>
                <a:highlight>
                  <a:srgbClr val="FFFFFF"/>
                </a:highlight>
                <a:latin typeface="Calibri"/>
                <a:ea typeface="Calibri"/>
                <a:cs typeface="Calibri"/>
                <a:sym typeface="Calibri"/>
              </a:rPr>
              <a:t>10 x 9 = 90</a:t>
            </a:r>
            <a:endParaRPr sz="1900" b="0" i="0" u="none" strike="noStrike" cap="none">
              <a:solidFill>
                <a:srgbClr val="FF0000"/>
              </a:solidFill>
              <a:highlight>
                <a:srgbClr val="FFFFFF"/>
              </a:highlight>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900"/>
              <a:buFont typeface="Arial"/>
              <a:buNone/>
            </a:pPr>
            <a:r>
              <a:rPr lang="en-GB" sz="1900" b="0" i="0" u="none" strike="noStrike" cap="none">
                <a:solidFill>
                  <a:srgbClr val="FF0000"/>
                </a:solidFill>
                <a:highlight>
                  <a:srgbClr val="FFFFFF"/>
                </a:highlight>
                <a:latin typeface="Calibri"/>
                <a:ea typeface="Calibri"/>
                <a:cs typeface="Calibri"/>
                <a:sym typeface="Calibri"/>
              </a:rPr>
              <a:t>90 + 75 = 165</a:t>
            </a:r>
            <a:endParaRPr sz="2300" b="0" i="0" u="none" strike="noStrike" cap="none">
              <a:solidFill>
                <a:srgbClr val="FF0000"/>
              </a:solidFill>
              <a:latin typeface="Calibri"/>
              <a:ea typeface="Calibri"/>
              <a:cs typeface="Calibri"/>
              <a:sym typeface="Calibri"/>
            </a:endParaRPr>
          </a:p>
        </p:txBody>
      </p:sp>
      <p:sp>
        <p:nvSpPr>
          <p:cNvPr id="207" name="Google Shape;207;p46"/>
          <p:cNvSpPr txBox="1"/>
          <p:nvPr/>
        </p:nvSpPr>
        <p:spPr>
          <a:xfrm>
            <a:off x="0" y="129450"/>
            <a:ext cx="5390700" cy="529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500" b="1" u="sng">
                <a:solidFill>
                  <a:srgbClr val="FF0000"/>
                </a:solidFill>
              </a:rPr>
              <a:t>Now mark your work using these answers.</a:t>
            </a:r>
            <a:r>
              <a:rPr lang="en-GB" sz="1600" b="1" u="sng">
                <a:solidFill>
                  <a:srgbClr val="FF0000"/>
                </a:solidFill>
              </a:rPr>
              <a:t> </a:t>
            </a:r>
            <a:endParaRPr sz="1600" b="1" i="0" u="sng" strike="noStrike" cap="none">
              <a:solidFill>
                <a:srgbClr val="FF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47"/>
          <p:cNvSpPr txBox="1">
            <a:spLocks noGrp="1"/>
          </p:cNvSpPr>
          <p:nvPr>
            <p:ph type="title"/>
          </p:nvPr>
        </p:nvSpPr>
        <p:spPr>
          <a:xfrm>
            <a:off x="311700" y="445025"/>
            <a:ext cx="8520600" cy="572700"/>
          </a:xfrm>
          <a:prstGeom prst="rect">
            <a:avLst/>
          </a:prstGeom>
          <a:solidFill>
            <a:srgbClr val="D9D2E9"/>
          </a:solid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Daily Worship  </a:t>
            </a:r>
            <a:endParaRPr/>
          </a:p>
        </p:txBody>
      </p:sp>
      <p:pic>
        <p:nvPicPr>
          <p:cNvPr id="213" name="Google Shape;213;p47">
            <a:hlinkClick r:id="rId3"/>
          </p:cNvPr>
          <p:cNvPicPr preferRelativeResize="0"/>
          <p:nvPr/>
        </p:nvPicPr>
        <p:blipFill rotWithShape="1">
          <a:blip r:embed="rId4">
            <a:alphaModFix/>
          </a:blip>
          <a:srcRect/>
          <a:stretch/>
        </p:blipFill>
        <p:spPr>
          <a:xfrm>
            <a:off x="1283456" y="1567688"/>
            <a:ext cx="6404850" cy="2008125"/>
          </a:xfrm>
          <a:prstGeom prst="rect">
            <a:avLst/>
          </a:prstGeom>
          <a:noFill/>
          <a:ln>
            <a:noFill/>
          </a:ln>
        </p:spPr>
      </p:pic>
      <p:sp>
        <p:nvSpPr>
          <p:cNvPr id="214" name="Google Shape;214;p47"/>
          <p:cNvSpPr txBox="1"/>
          <p:nvPr/>
        </p:nvSpPr>
        <p:spPr>
          <a:xfrm>
            <a:off x="2059275" y="3733025"/>
            <a:ext cx="4682700" cy="4419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Click the image to view today’s Newsround.</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218"/>
        <p:cNvGrpSpPr/>
        <p:nvPr/>
      </p:nvGrpSpPr>
      <p:grpSpPr>
        <a:xfrm>
          <a:off x="0" y="0"/>
          <a:ext cx="0" cy="0"/>
          <a:chOff x="0" y="0"/>
          <a:chExt cx="0" cy="0"/>
        </a:xfrm>
      </p:grpSpPr>
      <p:sp>
        <p:nvSpPr>
          <p:cNvPr id="219" name="Google Shape;219;p48"/>
          <p:cNvSpPr txBox="1">
            <a:spLocks noGrp="1"/>
          </p:cNvSpPr>
          <p:nvPr>
            <p:ph type="subTitle" idx="1"/>
          </p:nvPr>
        </p:nvSpPr>
        <p:spPr>
          <a:xfrm>
            <a:off x="125850" y="2571750"/>
            <a:ext cx="8768400" cy="503400"/>
          </a:xfrm>
          <a:prstGeom prst="rect">
            <a:avLst/>
          </a:prstGeom>
          <a:solidFill>
            <a:srgbClr val="FF9900"/>
          </a:solidFill>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2800"/>
              <a:buFont typeface="Arial"/>
              <a:buNone/>
            </a:pPr>
            <a:r>
              <a:rPr lang="en-GB" sz="2400" u="sng"/>
              <a:t>WALT: develop problem solving and thinking skills.</a:t>
            </a:r>
            <a:endParaRPr sz="2400" u="sng"/>
          </a:p>
        </p:txBody>
      </p:sp>
      <p:pic>
        <p:nvPicPr>
          <p:cNvPr id="220" name="Google Shape;220;p48"/>
          <p:cNvPicPr preferRelativeResize="0"/>
          <p:nvPr/>
        </p:nvPicPr>
        <p:blipFill>
          <a:blip r:embed="rId3">
            <a:alphaModFix/>
          </a:blip>
          <a:stretch>
            <a:fillRect/>
          </a:stretch>
        </p:blipFill>
        <p:spPr>
          <a:xfrm>
            <a:off x="3075325" y="142075"/>
            <a:ext cx="5624871" cy="2266950"/>
          </a:xfrm>
          <a:prstGeom prst="rect">
            <a:avLst/>
          </a:prstGeom>
          <a:noFill/>
          <a:ln>
            <a:noFill/>
          </a:ln>
        </p:spPr>
      </p:pic>
      <p:sp>
        <p:nvSpPr>
          <p:cNvPr id="221" name="Google Shape;221;p48"/>
          <p:cNvSpPr txBox="1"/>
          <p:nvPr/>
        </p:nvSpPr>
        <p:spPr>
          <a:xfrm>
            <a:off x="206550" y="594525"/>
            <a:ext cx="2643900" cy="1518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ctr" rtl="0">
              <a:spcBef>
                <a:spcPts val="0"/>
              </a:spcBef>
              <a:spcAft>
                <a:spcPts val="0"/>
              </a:spcAft>
              <a:buNone/>
            </a:pPr>
            <a:r>
              <a:rPr lang="en-GB"/>
              <a:t>We may not be learning together in the classroom, but it is important to still remember our classroom beliefs. </a:t>
            </a:r>
            <a:endParaRPr/>
          </a:p>
        </p:txBody>
      </p:sp>
      <p:sp>
        <p:nvSpPr>
          <p:cNvPr id="222" name="Google Shape;222;p48"/>
          <p:cNvSpPr txBox="1"/>
          <p:nvPr/>
        </p:nvSpPr>
        <p:spPr>
          <a:xfrm>
            <a:off x="1301350" y="3534075"/>
            <a:ext cx="6692700" cy="3000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600">
                <a:solidFill>
                  <a:schemeClr val="dk1"/>
                </a:solidFill>
              </a:rPr>
              <a:t>In Maths today we will continue to work on our theme park project!</a:t>
            </a:r>
            <a:endParaRPr sz="1600">
              <a:solidFill>
                <a:schemeClr val="dk1"/>
              </a:solidFill>
            </a:endParaRPr>
          </a:p>
          <a:p>
            <a:pPr marL="0" lvl="0" indent="0" algn="ctr" rtl="0">
              <a:spcBef>
                <a:spcPts val="0"/>
              </a:spcBef>
              <a:spcAft>
                <a:spcPts val="0"/>
              </a:spcAft>
              <a:buNone/>
            </a:pPr>
            <a:r>
              <a:rPr lang="en-GB" sz="1600">
                <a:solidFill>
                  <a:schemeClr val="dk1"/>
                </a:solidFill>
              </a:rPr>
              <a:t>You will now need to think about how much your park will cost to run. </a:t>
            </a:r>
            <a:endParaRPr sz="1600">
              <a:solidFill>
                <a:schemeClr val="dk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pic>
        <p:nvPicPr>
          <p:cNvPr id="227" name="Google Shape;227;p49"/>
          <p:cNvPicPr preferRelativeResize="0"/>
          <p:nvPr/>
        </p:nvPicPr>
        <p:blipFill rotWithShape="1">
          <a:blip r:embed="rId3">
            <a:alphaModFix/>
          </a:blip>
          <a:srcRect t="7387" r="3203" b="15819"/>
          <a:stretch/>
        </p:blipFill>
        <p:spPr>
          <a:xfrm>
            <a:off x="755650" y="1358503"/>
            <a:ext cx="7632698" cy="3211114"/>
          </a:xfrm>
          <a:prstGeom prst="rect">
            <a:avLst/>
          </a:prstGeom>
          <a:noFill/>
          <a:ln>
            <a:noFill/>
          </a:ln>
        </p:spPr>
      </p:pic>
      <p:sp>
        <p:nvSpPr>
          <p:cNvPr id="228" name="Google Shape;228;p49"/>
          <p:cNvSpPr>
            <a:spLocks noGrp="1"/>
          </p:cNvSpPr>
          <p:nvPr>
            <p:ph type="title"/>
          </p:nvPr>
        </p:nvSpPr>
        <p:spPr>
          <a:xfrm>
            <a:off x="457200" y="546497"/>
            <a:ext cx="8220000" cy="403800"/>
          </a:xfrm>
          <a:prstGeom prst="roundRect">
            <a:avLst>
              <a:gd name="adj" fmla="val 16667"/>
            </a:avLst>
          </a:prstGeom>
          <a:noFill/>
          <a:ln>
            <a:noFill/>
          </a:ln>
        </p:spPr>
        <p:txBody>
          <a:bodyPr spcFirstLastPara="1" wrap="square" lIns="252000" tIns="252000" rIns="252000" bIns="252000" anchor="ctr" anchorCtr="1">
            <a:noAutofit/>
          </a:bodyPr>
          <a:lstStyle/>
          <a:p>
            <a:pPr marL="0" lvl="0" indent="0" algn="ctr" rtl="0">
              <a:lnSpc>
                <a:spcPct val="90000"/>
              </a:lnSpc>
              <a:spcBef>
                <a:spcPts val="0"/>
              </a:spcBef>
              <a:spcAft>
                <a:spcPts val="0"/>
              </a:spcAft>
              <a:buClr>
                <a:srgbClr val="1C1C1C"/>
              </a:buClr>
              <a:buSzPts val="3600"/>
              <a:buFont typeface="Arial"/>
              <a:buNone/>
            </a:pPr>
            <a:r>
              <a:rPr lang="en-GB" sz="3600" b="0" i="0" u="none">
                <a:solidFill>
                  <a:srgbClr val="1C1C1C"/>
                </a:solidFill>
                <a:latin typeface="Arial"/>
                <a:ea typeface="Arial"/>
                <a:cs typeface="Arial"/>
                <a:sym typeface="Arial"/>
              </a:rPr>
              <a:t>Lesson 3: Running Your Theme Park</a:t>
            </a:r>
            <a:endParaRPr/>
          </a:p>
        </p:txBody>
      </p:sp>
      <p:sp>
        <p:nvSpPr>
          <p:cNvPr id="229" name="Google Shape;229;p49"/>
          <p:cNvSpPr txBox="1"/>
          <p:nvPr/>
        </p:nvSpPr>
        <p:spPr>
          <a:xfrm>
            <a:off x="755650" y="1065609"/>
            <a:ext cx="7632600" cy="782400"/>
          </a:xfrm>
          <a:prstGeom prst="rect">
            <a:avLst/>
          </a:prstGeom>
          <a:solidFill>
            <a:srgbClr val="65C5E3"/>
          </a:solidFill>
          <a:ln>
            <a:noFill/>
          </a:ln>
        </p:spPr>
        <p:txBody>
          <a:bodyPr spcFirstLastPara="1" wrap="square" lIns="216000" tIns="45700" rIns="216000" bIns="45700" anchor="ctr" anchorCtr="0">
            <a:noAutofit/>
          </a:bodyPr>
          <a:lstStyle/>
          <a:p>
            <a:pPr marL="0" marR="0" lvl="0" indent="0" algn="ctr" rtl="0">
              <a:lnSpc>
                <a:spcPct val="100000"/>
              </a:lnSpc>
              <a:spcBef>
                <a:spcPts val="0"/>
              </a:spcBef>
              <a:spcAft>
                <a:spcPts val="0"/>
              </a:spcAft>
              <a:buClr>
                <a:schemeClr val="dk1"/>
              </a:buClr>
              <a:buSzPts val="1800"/>
              <a:buFont typeface="NTR"/>
              <a:buNone/>
            </a:pPr>
            <a:r>
              <a:rPr lang="en-GB" sz="1800" b="0" i="0" u="none" strike="noStrike" cap="none">
                <a:solidFill>
                  <a:schemeClr val="dk1"/>
                </a:solidFill>
                <a:latin typeface="NTR"/>
                <a:ea typeface="NTR"/>
                <a:cs typeface="NTR"/>
                <a:sym typeface="NTR"/>
              </a:rPr>
              <a:t>Now that the building work on your theme park is well underway and your brochure is prepared, it’s time to make some business decisions about costs and prices.</a:t>
            </a:r>
            <a:endParaRPr sz="1400" b="0" i="0" u="none" strike="noStrike" cap="none">
              <a:solidFill>
                <a:srgbClr val="000000"/>
              </a:solidFill>
              <a:latin typeface="Arial"/>
              <a:ea typeface="Arial"/>
              <a:cs typeface="Arial"/>
              <a:sym typeface="Arial"/>
            </a:endParaRPr>
          </a:p>
        </p:txBody>
      </p:sp>
      <p:sp>
        <p:nvSpPr>
          <p:cNvPr id="230" name="Google Shape;230;p49"/>
          <p:cNvSpPr/>
          <p:nvPr/>
        </p:nvSpPr>
        <p:spPr>
          <a:xfrm>
            <a:off x="1795462" y="2009775"/>
            <a:ext cx="2701800" cy="2027700"/>
          </a:xfrm>
          <a:prstGeom prst="ellipse">
            <a:avLst/>
          </a:prstGeom>
          <a:solidFill>
            <a:srgbClr val="EB5A5B"/>
          </a:solidFill>
          <a:ln w="12700" cap="flat" cmpd="sng">
            <a:solidFill>
              <a:srgbClr val="AC184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NTR"/>
              <a:buNone/>
            </a:pPr>
            <a:r>
              <a:rPr lang="en-GB" sz="1800" b="0" i="0" u="none" strike="noStrike" cap="none">
                <a:solidFill>
                  <a:schemeClr val="dk1"/>
                </a:solidFill>
                <a:latin typeface="NTR"/>
                <a:ea typeface="NTR"/>
                <a:cs typeface="NTR"/>
                <a:sym typeface="NTR"/>
              </a:rPr>
              <a:t>How much will it actually cost for your theme park to operate?</a:t>
            </a:r>
            <a:endParaRPr sz="1400" b="0" i="0" u="none" strike="noStrike" cap="none">
              <a:solidFill>
                <a:srgbClr val="000000"/>
              </a:solidFill>
              <a:latin typeface="Arial"/>
              <a:ea typeface="Arial"/>
              <a:cs typeface="Arial"/>
              <a:sym typeface="Arial"/>
            </a:endParaRPr>
          </a:p>
        </p:txBody>
      </p:sp>
      <p:sp>
        <p:nvSpPr>
          <p:cNvPr id="231" name="Google Shape;231;p49"/>
          <p:cNvSpPr txBox="1"/>
          <p:nvPr/>
        </p:nvSpPr>
        <p:spPr>
          <a:xfrm>
            <a:off x="755650" y="4110038"/>
            <a:ext cx="7632600" cy="459600"/>
          </a:xfrm>
          <a:prstGeom prst="rect">
            <a:avLst/>
          </a:prstGeom>
          <a:solidFill>
            <a:srgbClr val="88C060"/>
          </a:solidFill>
          <a:ln>
            <a:noFill/>
          </a:ln>
        </p:spPr>
        <p:txBody>
          <a:bodyPr spcFirstLastPara="1" wrap="square" lIns="216000" tIns="45700" rIns="216000" bIns="45700" anchor="ctr" anchorCtr="0">
            <a:noAutofit/>
          </a:bodyPr>
          <a:lstStyle/>
          <a:p>
            <a:pPr marL="0" marR="0" lvl="0" indent="0" algn="ctr" rtl="0">
              <a:lnSpc>
                <a:spcPct val="100000"/>
              </a:lnSpc>
              <a:spcBef>
                <a:spcPts val="0"/>
              </a:spcBef>
              <a:spcAft>
                <a:spcPts val="0"/>
              </a:spcAft>
              <a:buClr>
                <a:schemeClr val="dk1"/>
              </a:buClr>
              <a:buSzPts val="1800"/>
              <a:buFont typeface="NTR"/>
              <a:buNone/>
            </a:pPr>
            <a:r>
              <a:rPr lang="en-GB" sz="1800" b="0" i="0" u="none" strike="noStrike" cap="none">
                <a:solidFill>
                  <a:schemeClr val="dk1"/>
                </a:solidFill>
                <a:latin typeface="NTR"/>
                <a:ea typeface="NTR"/>
                <a:cs typeface="NTR"/>
                <a:sym typeface="NTR"/>
              </a:rPr>
              <a:t>It’s time to do some calculations…</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Google Shape;236;p50"/>
          <p:cNvSpPr txBox="1"/>
          <p:nvPr/>
        </p:nvSpPr>
        <p:spPr>
          <a:xfrm>
            <a:off x="755650" y="1051322"/>
            <a:ext cx="7632600" cy="982500"/>
          </a:xfrm>
          <a:prstGeom prst="rect">
            <a:avLst/>
          </a:prstGeom>
          <a:solidFill>
            <a:srgbClr val="65C5E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NTR"/>
              <a:ea typeface="NTR"/>
              <a:cs typeface="NTR"/>
              <a:sym typeface="NTR"/>
            </a:endParaRPr>
          </a:p>
        </p:txBody>
      </p:sp>
      <p:sp>
        <p:nvSpPr>
          <p:cNvPr id="237" name="Google Shape;237;p50"/>
          <p:cNvSpPr>
            <a:spLocks noGrp="1"/>
          </p:cNvSpPr>
          <p:nvPr>
            <p:ph type="title"/>
          </p:nvPr>
        </p:nvSpPr>
        <p:spPr>
          <a:xfrm>
            <a:off x="457200" y="546497"/>
            <a:ext cx="8220000" cy="403800"/>
          </a:xfrm>
          <a:prstGeom prst="roundRect">
            <a:avLst>
              <a:gd name="adj" fmla="val 16667"/>
            </a:avLst>
          </a:prstGeom>
          <a:noFill/>
          <a:ln>
            <a:noFill/>
          </a:ln>
        </p:spPr>
        <p:txBody>
          <a:bodyPr spcFirstLastPara="1" wrap="square" lIns="252000" tIns="252000" rIns="252000" bIns="252000" anchor="ctr" anchorCtr="1">
            <a:noAutofit/>
          </a:bodyPr>
          <a:lstStyle/>
          <a:p>
            <a:pPr marL="0" lvl="0" indent="0" algn="ctr" rtl="0">
              <a:lnSpc>
                <a:spcPct val="90000"/>
              </a:lnSpc>
              <a:spcBef>
                <a:spcPts val="0"/>
              </a:spcBef>
              <a:spcAft>
                <a:spcPts val="0"/>
              </a:spcAft>
              <a:buClr>
                <a:schemeClr val="dk1"/>
              </a:buClr>
              <a:buSzPts val="4000"/>
              <a:buFont typeface="Arial"/>
              <a:buNone/>
            </a:pPr>
            <a:r>
              <a:rPr lang="en-GB" sz="4000" b="0" i="0" u="none">
                <a:solidFill>
                  <a:schemeClr val="dk1"/>
                </a:solidFill>
                <a:latin typeface="Arial"/>
                <a:ea typeface="Arial"/>
                <a:cs typeface="Arial"/>
                <a:sym typeface="Arial"/>
              </a:rPr>
              <a:t>Estimating Running Costs</a:t>
            </a:r>
            <a:endParaRPr/>
          </a:p>
        </p:txBody>
      </p:sp>
      <p:sp>
        <p:nvSpPr>
          <p:cNvPr id="238" name="Google Shape;238;p50"/>
          <p:cNvSpPr txBox="1"/>
          <p:nvPr/>
        </p:nvSpPr>
        <p:spPr>
          <a:xfrm>
            <a:off x="762875" y="910272"/>
            <a:ext cx="7632600" cy="9825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NTR"/>
              <a:buNone/>
            </a:pPr>
            <a:r>
              <a:rPr lang="en-GB" sz="1500" b="1" i="0" u="none" strike="noStrike" cap="none">
                <a:solidFill>
                  <a:schemeClr val="dk1"/>
                </a:solidFill>
                <a:latin typeface="NTR"/>
                <a:ea typeface="NTR"/>
                <a:cs typeface="NTR"/>
                <a:sym typeface="NTR"/>
              </a:rPr>
              <a:t>To open your theme park on a daily basis, you and your business partners will incur certain costs.</a:t>
            </a:r>
            <a:endParaRPr sz="1100" b="0" i="0" u="none" strike="noStrike" cap="none">
              <a:solidFill>
                <a:srgbClr val="000000"/>
              </a:solidFill>
              <a:latin typeface="Arial"/>
              <a:ea typeface="Arial"/>
              <a:cs typeface="Arial"/>
              <a:sym typeface="Arial"/>
            </a:endParaRPr>
          </a:p>
          <a:p>
            <a:pPr marL="0" marR="0" lvl="0" indent="0" algn="ctr" rtl="0">
              <a:lnSpc>
                <a:spcPct val="100000"/>
              </a:lnSpc>
              <a:spcBef>
                <a:spcPts val="600"/>
              </a:spcBef>
              <a:spcAft>
                <a:spcPts val="0"/>
              </a:spcAft>
              <a:buClr>
                <a:schemeClr val="dk1"/>
              </a:buClr>
              <a:buSzPts val="1800"/>
              <a:buFont typeface="NTR"/>
              <a:buNone/>
            </a:pPr>
            <a:r>
              <a:rPr lang="en-GB" sz="1500" b="0" i="0" u="none" strike="noStrike" cap="none">
                <a:solidFill>
                  <a:schemeClr val="dk1"/>
                </a:solidFill>
                <a:latin typeface="NTR"/>
                <a:ea typeface="NTR"/>
                <a:cs typeface="NTR"/>
                <a:sym typeface="NTR"/>
              </a:rPr>
              <a:t>Can you think what these might be? What will you need to pay out for the business to operate? </a:t>
            </a:r>
            <a:endParaRPr sz="1100" b="0" i="0" u="none" strike="noStrike" cap="none">
              <a:solidFill>
                <a:srgbClr val="000000"/>
              </a:solidFill>
              <a:latin typeface="Arial"/>
              <a:ea typeface="Arial"/>
              <a:cs typeface="Arial"/>
              <a:sym typeface="Arial"/>
            </a:endParaRPr>
          </a:p>
        </p:txBody>
      </p:sp>
      <p:grpSp>
        <p:nvGrpSpPr>
          <p:cNvPr id="239" name="Google Shape;239;p50"/>
          <p:cNvGrpSpPr/>
          <p:nvPr/>
        </p:nvGrpSpPr>
        <p:grpSpPr>
          <a:xfrm>
            <a:off x="730250" y="2082403"/>
            <a:ext cx="1485900" cy="2487150"/>
            <a:chOff x="730250" y="2776538"/>
            <a:chExt cx="1485900" cy="3316200"/>
          </a:xfrm>
        </p:grpSpPr>
        <p:sp>
          <p:nvSpPr>
            <p:cNvPr id="240" name="Google Shape;240;p50"/>
            <p:cNvSpPr/>
            <p:nvPr/>
          </p:nvSpPr>
          <p:spPr>
            <a:xfrm>
              <a:off x="730250" y="2776538"/>
              <a:ext cx="1485900" cy="3316200"/>
            </a:xfrm>
            <a:prstGeom prst="roundRect">
              <a:avLst>
                <a:gd name="adj" fmla="val 1084"/>
              </a:avLst>
            </a:prstGeom>
            <a:solidFill>
              <a:srgbClr val="EB5A5B"/>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NTR"/>
                <a:buNone/>
              </a:pPr>
              <a:r>
                <a:rPr lang="en-GB" sz="1400" b="0" i="0" u="none" strike="noStrike" cap="none">
                  <a:solidFill>
                    <a:schemeClr val="dk1"/>
                  </a:solidFill>
                  <a:latin typeface="NTR"/>
                  <a:ea typeface="NTR"/>
                  <a:cs typeface="NTR"/>
                  <a:sym typeface="NTR"/>
                </a:rPr>
                <a:t>Staffing</a:t>
              </a:r>
              <a:endParaRPr sz="10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NTR"/>
                <a:buNone/>
              </a:pPr>
              <a:endParaRPr sz="1400" b="0" i="0" u="none" strike="noStrike" cap="none">
                <a:solidFill>
                  <a:schemeClr val="dk1"/>
                </a:solidFill>
                <a:latin typeface="NTR"/>
                <a:ea typeface="NTR"/>
                <a:cs typeface="NTR"/>
                <a:sym typeface="NTR"/>
              </a:endParaRPr>
            </a:p>
            <a:p>
              <a:pPr marL="0" marR="0" lvl="0" indent="0" algn="ctr" rtl="0">
                <a:lnSpc>
                  <a:spcPct val="100000"/>
                </a:lnSpc>
                <a:spcBef>
                  <a:spcPts val="0"/>
                </a:spcBef>
                <a:spcAft>
                  <a:spcPts val="0"/>
                </a:spcAft>
                <a:buClr>
                  <a:schemeClr val="dk1"/>
                </a:buClr>
                <a:buSzPts val="1800"/>
                <a:buFont typeface="NTR"/>
                <a:buNone/>
              </a:pPr>
              <a:endParaRPr sz="1400" b="0" i="0" u="none" strike="noStrike" cap="none">
                <a:solidFill>
                  <a:schemeClr val="dk1"/>
                </a:solidFill>
                <a:latin typeface="NTR"/>
                <a:ea typeface="NTR"/>
                <a:cs typeface="NTR"/>
                <a:sym typeface="NTR"/>
              </a:endParaRPr>
            </a:p>
            <a:p>
              <a:pPr marL="0" marR="0" lvl="0" indent="0" algn="ctr" rtl="0">
                <a:lnSpc>
                  <a:spcPct val="100000"/>
                </a:lnSpc>
                <a:spcBef>
                  <a:spcPts val="0"/>
                </a:spcBef>
                <a:spcAft>
                  <a:spcPts val="0"/>
                </a:spcAft>
                <a:buClr>
                  <a:schemeClr val="dk1"/>
                </a:buClr>
                <a:buSzPts val="1800"/>
                <a:buFont typeface="NTR"/>
                <a:buNone/>
              </a:pPr>
              <a:endParaRPr sz="1400" b="0" i="0" u="none" strike="noStrike" cap="none">
                <a:solidFill>
                  <a:schemeClr val="dk1"/>
                </a:solidFill>
                <a:latin typeface="NTR"/>
                <a:ea typeface="NTR"/>
                <a:cs typeface="NTR"/>
                <a:sym typeface="NTR"/>
              </a:endParaRPr>
            </a:p>
            <a:p>
              <a:pPr marL="0" marR="0" lvl="0" indent="0" algn="ctr" rtl="0">
                <a:lnSpc>
                  <a:spcPct val="100000"/>
                </a:lnSpc>
                <a:spcBef>
                  <a:spcPts val="0"/>
                </a:spcBef>
                <a:spcAft>
                  <a:spcPts val="0"/>
                </a:spcAft>
                <a:buClr>
                  <a:schemeClr val="dk1"/>
                </a:buClr>
                <a:buSzPts val="1800"/>
                <a:buFont typeface="NTR"/>
                <a:buNone/>
              </a:pPr>
              <a:endParaRPr sz="1400" b="0" i="0" u="none" strike="noStrike" cap="none">
                <a:solidFill>
                  <a:schemeClr val="dk1"/>
                </a:solidFill>
                <a:latin typeface="NTR"/>
                <a:ea typeface="NTR"/>
                <a:cs typeface="NTR"/>
                <a:sym typeface="NTR"/>
              </a:endParaRPr>
            </a:p>
            <a:p>
              <a:pPr marL="0" marR="0" lvl="0" indent="0" algn="ctr" rtl="0">
                <a:lnSpc>
                  <a:spcPct val="100000"/>
                </a:lnSpc>
                <a:spcBef>
                  <a:spcPts val="0"/>
                </a:spcBef>
                <a:spcAft>
                  <a:spcPts val="0"/>
                </a:spcAft>
                <a:buClr>
                  <a:schemeClr val="dk1"/>
                </a:buClr>
                <a:buSzPts val="1800"/>
                <a:buFont typeface="NTR"/>
                <a:buNone/>
              </a:pPr>
              <a:endParaRPr sz="1400" b="0" i="0" u="none" strike="noStrike" cap="none">
                <a:solidFill>
                  <a:schemeClr val="dk1"/>
                </a:solidFill>
                <a:latin typeface="NTR"/>
                <a:ea typeface="NTR"/>
                <a:cs typeface="NTR"/>
                <a:sym typeface="NTR"/>
              </a:endParaRPr>
            </a:p>
            <a:p>
              <a:pPr marL="0" marR="0" lvl="0" indent="0" algn="ctr" rtl="0">
                <a:lnSpc>
                  <a:spcPct val="100000"/>
                </a:lnSpc>
                <a:spcBef>
                  <a:spcPts val="0"/>
                </a:spcBef>
                <a:spcAft>
                  <a:spcPts val="0"/>
                </a:spcAft>
                <a:buClr>
                  <a:schemeClr val="dk1"/>
                </a:buClr>
                <a:buSzPts val="1800"/>
                <a:buFont typeface="NTR"/>
                <a:buNone/>
              </a:pPr>
              <a:endParaRPr sz="1400" b="0" i="0" u="none" strike="noStrike" cap="none">
                <a:solidFill>
                  <a:schemeClr val="dk1"/>
                </a:solidFill>
                <a:latin typeface="NTR"/>
                <a:ea typeface="NTR"/>
                <a:cs typeface="NTR"/>
                <a:sym typeface="NTR"/>
              </a:endParaRPr>
            </a:p>
            <a:p>
              <a:pPr marL="0" marR="0" lvl="0" indent="0" algn="ctr" rtl="0">
                <a:lnSpc>
                  <a:spcPct val="100000"/>
                </a:lnSpc>
                <a:spcBef>
                  <a:spcPts val="0"/>
                </a:spcBef>
                <a:spcAft>
                  <a:spcPts val="0"/>
                </a:spcAft>
                <a:buClr>
                  <a:schemeClr val="dk1"/>
                </a:buClr>
                <a:buSzPts val="1800"/>
                <a:buFont typeface="NTR"/>
                <a:buNone/>
              </a:pPr>
              <a:endParaRPr sz="1400" b="0" i="0" u="none" strike="noStrike" cap="none">
                <a:solidFill>
                  <a:schemeClr val="dk1"/>
                </a:solidFill>
                <a:latin typeface="NTR"/>
                <a:ea typeface="NTR"/>
                <a:cs typeface="NTR"/>
                <a:sym typeface="NTR"/>
              </a:endParaRPr>
            </a:p>
            <a:p>
              <a:pPr marL="0" marR="0" lvl="0" indent="0" algn="ctr" rtl="0">
                <a:lnSpc>
                  <a:spcPct val="100000"/>
                </a:lnSpc>
                <a:spcBef>
                  <a:spcPts val="0"/>
                </a:spcBef>
                <a:spcAft>
                  <a:spcPts val="0"/>
                </a:spcAft>
                <a:buClr>
                  <a:schemeClr val="dk1"/>
                </a:buClr>
                <a:buSzPts val="1400"/>
                <a:buFont typeface="NTR"/>
                <a:buNone/>
              </a:pPr>
              <a:r>
                <a:rPr lang="en-GB" sz="1000" b="0" i="0" u="none" strike="noStrike" cap="none">
                  <a:solidFill>
                    <a:schemeClr val="dk1"/>
                  </a:solidFill>
                  <a:latin typeface="NTR"/>
                  <a:ea typeface="NTR"/>
                  <a:cs typeface="NTR"/>
                  <a:sym typeface="NTR"/>
                </a:rPr>
                <a:t>Paying people to work at the park. Who might this include?</a:t>
              </a:r>
              <a:endParaRPr sz="1000" b="0" i="0" u="none" strike="noStrike" cap="none">
                <a:solidFill>
                  <a:srgbClr val="000000"/>
                </a:solidFill>
                <a:latin typeface="Arial"/>
                <a:ea typeface="Arial"/>
                <a:cs typeface="Arial"/>
                <a:sym typeface="Arial"/>
              </a:endParaRPr>
            </a:p>
          </p:txBody>
        </p:sp>
        <p:pic>
          <p:nvPicPr>
            <p:cNvPr id="241" name="Google Shape;241;p50"/>
            <p:cNvPicPr preferRelativeResize="0"/>
            <p:nvPr/>
          </p:nvPicPr>
          <p:blipFill rotWithShape="1">
            <a:blip r:embed="rId3">
              <a:alphaModFix/>
            </a:blip>
            <a:srcRect/>
            <a:stretch/>
          </p:blipFill>
          <p:spPr>
            <a:xfrm>
              <a:off x="1004888" y="3295650"/>
              <a:ext cx="700087" cy="1725613"/>
            </a:xfrm>
            <a:prstGeom prst="rect">
              <a:avLst/>
            </a:prstGeom>
            <a:noFill/>
            <a:ln>
              <a:noFill/>
            </a:ln>
          </p:spPr>
        </p:pic>
      </p:grpSp>
      <p:grpSp>
        <p:nvGrpSpPr>
          <p:cNvPr id="242" name="Google Shape;242;p50"/>
          <p:cNvGrpSpPr/>
          <p:nvPr/>
        </p:nvGrpSpPr>
        <p:grpSpPr>
          <a:xfrm>
            <a:off x="2284412" y="2082403"/>
            <a:ext cx="1484400" cy="2487150"/>
            <a:chOff x="2284413" y="2776538"/>
            <a:chExt cx="1484400" cy="3316200"/>
          </a:xfrm>
        </p:grpSpPr>
        <p:sp>
          <p:nvSpPr>
            <p:cNvPr id="243" name="Google Shape;243;p50"/>
            <p:cNvSpPr/>
            <p:nvPr/>
          </p:nvSpPr>
          <p:spPr>
            <a:xfrm>
              <a:off x="2284413" y="2776538"/>
              <a:ext cx="1484400" cy="3316200"/>
            </a:xfrm>
            <a:prstGeom prst="roundRect">
              <a:avLst>
                <a:gd name="adj" fmla="val 1084"/>
              </a:avLst>
            </a:prstGeom>
            <a:solidFill>
              <a:srgbClr val="F2874C"/>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NTR"/>
                <a:buNone/>
              </a:pPr>
              <a:r>
                <a:rPr lang="en-GB" sz="1500" b="0" i="0" u="none" strike="noStrike" cap="none">
                  <a:solidFill>
                    <a:schemeClr val="dk1"/>
                  </a:solidFill>
                  <a:latin typeface="NTR"/>
                  <a:ea typeface="NTR"/>
                  <a:cs typeface="NTR"/>
                  <a:sym typeface="NTR"/>
                </a:rPr>
                <a:t>Maintenance Costs</a:t>
              </a:r>
              <a:endParaRPr sz="11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NTR"/>
                <a:buNone/>
              </a:pPr>
              <a:endParaRPr sz="1500" b="0" i="0" u="none" strike="noStrike" cap="none">
                <a:solidFill>
                  <a:schemeClr val="dk1"/>
                </a:solidFill>
                <a:latin typeface="NTR"/>
                <a:ea typeface="NTR"/>
                <a:cs typeface="NTR"/>
                <a:sym typeface="NTR"/>
              </a:endParaRPr>
            </a:p>
            <a:p>
              <a:pPr marL="0" marR="0" lvl="0" indent="0" algn="ctr" rtl="0">
                <a:lnSpc>
                  <a:spcPct val="100000"/>
                </a:lnSpc>
                <a:spcBef>
                  <a:spcPts val="0"/>
                </a:spcBef>
                <a:spcAft>
                  <a:spcPts val="0"/>
                </a:spcAft>
                <a:buClr>
                  <a:schemeClr val="dk1"/>
                </a:buClr>
                <a:buSzPts val="1800"/>
                <a:buFont typeface="NTR"/>
                <a:buNone/>
              </a:pPr>
              <a:endParaRPr sz="1500" b="0" i="0" u="none" strike="noStrike" cap="none">
                <a:solidFill>
                  <a:schemeClr val="dk1"/>
                </a:solidFill>
                <a:latin typeface="NTR"/>
                <a:ea typeface="NTR"/>
                <a:cs typeface="NTR"/>
                <a:sym typeface="NTR"/>
              </a:endParaRPr>
            </a:p>
            <a:p>
              <a:pPr marL="0" marR="0" lvl="0" indent="0" algn="ctr" rtl="0">
                <a:lnSpc>
                  <a:spcPct val="100000"/>
                </a:lnSpc>
                <a:spcBef>
                  <a:spcPts val="0"/>
                </a:spcBef>
                <a:spcAft>
                  <a:spcPts val="0"/>
                </a:spcAft>
                <a:buClr>
                  <a:schemeClr val="dk1"/>
                </a:buClr>
                <a:buSzPts val="1800"/>
                <a:buFont typeface="NTR"/>
                <a:buNone/>
              </a:pPr>
              <a:endParaRPr sz="1500" b="0" i="0" u="none" strike="noStrike" cap="none">
                <a:solidFill>
                  <a:schemeClr val="dk1"/>
                </a:solidFill>
                <a:latin typeface="NTR"/>
                <a:ea typeface="NTR"/>
                <a:cs typeface="NTR"/>
                <a:sym typeface="NTR"/>
              </a:endParaRPr>
            </a:p>
            <a:p>
              <a:pPr marL="0" marR="0" lvl="0" indent="0" algn="ctr" rtl="0">
                <a:lnSpc>
                  <a:spcPct val="100000"/>
                </a:lnSpc>
                <a:spcBef>
                  <a:spcPts val="0"/>
                </a:spcBef>
                <a:spcAft>
                  <a:spcPts val="0"/>
                </a:spcAft>
                <a:buClr>
                  <a:schemeClr val="dk1"/>
                </a:buClr>
                <a:buSzPts val="1800"/>
                <a:buFont typeface="NTR"/>
                <a:buNone/>
              </a:pPr>
              <a:endParaRPr sz="1500" b="0" i="0" u="none" strike="noStrike" cap="none">
                <a:solidFill>
                  <a:schemeClr val="dk1"/>
                </a:solidFill>
                <a:latin typeface="NTR"/>
                <a:ea typeface="NTR"/>
                <a:cs typeface="NTR"/>
                <a:sym typeface="NTR"/>
              </a:endParaRPr>
            </a:p>
            <a:p>
              <a:pPr marL="0" marR="0" lvl="0" indent="0" algn="ctr" rtl="0">
                <a:lnSpc>
                  <a:spcPct val="100000"/>
                </a:lnSpc>
                <a:spcBef>
                  <a:spcPts val="0"/>
                </a:spcBef>
                <a:spcAft>
                  <a:spcPts val="0"/>
                </a:spcAft>
                <a:buClr>
                  <a:schemeClr val="dk1"/>
                </a:buClr>
                <a:buSzPts val="1800"/>
                <a:buFont typeface="NTR"/>
                <a:buNone/>
              </a:pPr>
              <a:endParaRPr sz="1500" b="0" i="0" u="none" strike="noStrike" cap="none">
                <a:solidFill>
                  <a:schemeClr val="dk1"/>
                </a:solidFill>
                <a:latin typeface="NTR"/>
                <a:ea typeface="NTR"/>
                <a:cs typeface="NTR"/>
                <a:sym typeface="NTR"/>
              </a:endParaRPr>
            </a:p>
            <a:p>
              <a:pPr marL="0" marR="0" lvl="0" indent="0" algn="ctr" rtl="0">
                <a:lnSpc>
                  <a:spcPct val="100000"/>
                </a:lnSpc>
                <a:spcBef>
                  <a:spcPts val="0"/>
                </a:spcBef>
                <a:spcAft>
                  <a:spcPts val="0"/>
                </a:spcAft>
                <a:buClr>
                  <a:schemeClr val="dk1"/>
                </a:buClr>
                <a:buSzPts val="1800"/>
                <a:buFont typeface="NTR"/>
                <a:buNone/>
              </a:pPr>
              <a:endParaRPr sz="1500" b="0" i="0" u="none" strike="noStrike" cap="none">
                <a:solidFill>
                  <a:schemeClr val="dk1"/>
                </a:solidFill>
                <a:latin typeface="NTR"/>
                <a:ea typeface="NTR"/>
                <a:cs typeface="NTR"/>
                <a:sym typeface="NTR"/>
              </a:endParaRPr>
            </a:p>
            <a:p>
              <a:pPr marL="0" marR="0" lvl="0" indent="0" algn="ctr" rtl="0">
                <a:lnSpc>
                  <a:spcPct val="100000"/>
                </a:lnSpc>
                <a:spcBef>
                  <a:spcPts val="0"/>
                </a:spcBef>
                <a:spcAft>
                  <a:spcPts val="0"/>
                </a:spcAft>
                <a:buClr>
                  <a:schemeClr val="dk1"/>
                </a:buClr>
                <a:buSzPts val="1400"/>
                <a:buFont typeface="NTR"/>
                <a:buNone/>
              </a:pPr>
              <a:r>
                <a:rPr lang="en-GB" sz="1100" b="0" i="0" u="none" strike="noStrike" cap="none">
                  <a:solidFill>
                    <a:schemeClr val="dk1"/>
                  </a:solidFill>
                  <a:latin typeface="NTR"/>
                  <a:ea typeface="NTR"/>
                  <a:cs typeface="NTR"/>
                  <a:sym typeface="NTR"/>
                </a:rPr>
                <a:t>Paying to keep all the rides and attractions safe and functional.</a:t>
              </a:r>
              <a:endParaRPr sz="1100" b="0" i="0" u="none" strike="noStrike" cap="none">
                <a:solidFill>
                  <a:srgbClr val="000000"/>
                </a:solidFill>
                <a:latin typeface="Arial"/>
                <a:ea typeface="Arial"/>
                <a:cs typeface="Arial"/>
                <a:sym typeface="Arial"/>
              </a:endParaRPr>
            </a:p>
          </p:txBody>
        </p:sp>
        <p:pic>
          <p:nvPicPr>
            <p:cNvPr id="244" name="Google Shape;244;p50"/>
            <p:cNvPicPr preferRelativeResize="0"/>
            <p:nvPr/>
          </p:nvPicPr>
          <p:blipFill rotWithShape="1">
            <a:blip r:embed="rId4">
              <a:alphaModFix/>
            </a:blip>
            <a:srcRect/>
            <a:stretch/>
          </p:blipFill>
          <p:spPr>
            <a:xfrm>
              <a:off x="2420938" y="3706813"/>
              <a:ext cx="1211262" cy="1042987"/>
            </a:xfrm>
            <a:prstGeom prst="rect">
              <a:avLst/>
            </a:prstGeom>
            <a:noFill/>
            <a:ln>
              <a:noFill/>
            </a:ln>
          </p:spPr>
        </p:pic>
      </p:grpSp>
      <p:grpSp>
        <p:nvGrpSpPr>
          <p:cNvPr id="245" name="Google Shape;245;p50"/>
          <p:cNvGrpSpPr/>
          <p:nvPr/>
        </p:nvGrpSpPr>
        <p:grpSpPr>
          <a:xfrm>
            <a:off x="3836987" y="2082403"/>
            <a:ext cx="1484400" cy="2487150"/>
            <a:chOff x="3836988" y="2776538"/>
            <a:chExt cx="1484400" cy="3316200"/>
          </a:xfrm>
        </p:grpSpPr>
        <p:sp>
          <p:nvSpPr>
            <p:cNvPr id="246" name="Google Shape;246;p50"/>
            <p:cNvSpPr/>
            <p:nvPr/>
          </p:nvSpPr>
          <p:spPr>
            <a:xfrm>
              <a:off x="3836988" y="2776538"/>
              <a:ext cx="1484400" cy="3316200"/>
            </a:xfrm>
            <a:prstGeom prst="roundRect">
              <a:avLst>
                <a:gd name="adj" fmla="val 1084"/>
              </a:avLst>
            </a:prstGeom>
            <a:solidFill>
              <a:srgbClr val="FFFF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NTR"/>
                <a:buNone/>
              </a:pPr>
              <a:r>
                <a:rPr lang="en-GB" sz="1500" b="0" i="0" u="none" strike="noStrike" cap="none">
                  <a:solidFill>
                    <a:schemeClr val="dk1"/>
                  </a:solidFill>
                  <a:latin typeface="NTR"/>
                  <a:ea typeface="NTR"/>
                  <a:cs typeface="NTR"/>
                  <a:sym typeface="NTR"/>
                </a:rPr>
                <a:t>Electricity</a:t>
              </a:r>
              <a:endParaRPr sz="11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NTR"/>
                <a:buNone/>
              </a:pPr>
              <a:endParaRPr sz="1500" b="0" i="0" u="none" strike="noStrike" cap="none">
                <a:solidFill>
                  <a:schemeClr val="dk1"/>
                </a:solidFill>
                <a:latin typeface="NTR"/>
                <a:ea typeface="NTR"/>
                <a:cs typeface="NTR"/>
                <a:sym typeface="NTR"/>
              </a:endParaRPr>
            </a:p>
            <a:p>
              <a:pPr marL="0" marR="0" lvl="0" indent="0" algn="ctr" rtl="0">
                <a:lnSpc>
                  <a:spcPct val="100000"/>
                </a:lnSpc>
                <a:spcBef>
                  <a:spcPts val="0"/>
                </a:spcBef>
                <a:spcAft>
                  <a:spcPts val="0"/>
                </a:spcAft>
                <a:buClr>
                  <a:schemeClr val="dk1"/>
                </a:buClr>
                <a:buSzPts val="1800"/>
                <a:buFont typeface="NTR"/>
                <a:buNone/>
              </a:pPr>
              <a:endParaRPr sz="1500" b="0" i="0" u="none" strike="noStrike" cap="none">
                <a:solidFill>
                  <a:schemeClr val="dk1"/>
                </a:solidFill>
                <a:latin typeface="NTR"/>
                <a:ea typeface="NTR"/>
                <a:cs typeface="NTR"/>
                <a:sym typeface="NTR"/>
              </a:endParaRPr>
            </a:p>
            <a:p>
              <a:pPr marL="0" marR="0" lvl="0" indent="0" algn="ctr" rtl="0">
                <a:lnSpc>
                  <a:spcPct val="100000"/>
                </a:lnSpc>
                <a:spcBef>
                  <a:spcPts val="0"/>
                </a:spcBef>
                <a:spcAft>
                  <a:spcPts val="0"/>
                </a:spcAft>
                <a:buClr>
                  <a:schemeClr val="dk1"/>
                </a:buClr>
                <a:buSzPts val="1800"/>
                <a:buFont typeface="NTR"/>
                <a:buNone/>
              </a:pPr>
              <a:endParaRPr sz="1500" b="0" i="0" u="none" strike="noStrike" cap="none">
                <a:solidFill>
                  <a:schemeClr val="dk1"/>
                </a:solidFill>
                <a:latin typeface="NTR"/>
                <a:ea typeface="NTR"/>
                <a:cs typeface="NTR"/>
                <a:sym typeface="NTR"/>
              </a:endParaRPr>
            </a:p>
            <a:p>
              <a:pPr marL="0" marR="0" lvl="0" indent="0" algn="ctr" rtl="0">
                <a:lnSpc>
                  <a:spcPct val="100000"/>
                </a:lnSpc>
                <a:spcBef>
                  <a:spcPts val="0"/>
                </a:spcBef>
                <a:spcAft>
                  <a:spcPts val="0"/>
                </a:spcAft>
                <a:buClr>
                  <a:schemeClr val="dk1"/>
                </a:buClr>
                <a:buSzPts val="1800"/>
                <a:buFont typeface="NTR"/>
                <a:buNone/>
              </a:pPr>
              <a:endParaRPr sz="1500" b="0" i="0" u="none" strike="noStrike" cap="none">
                <a:solidFill>
                  <a:schemeClr val="dk1"/>
                </a:solidFill>
                <a:latin typeface="NTR"/>
                <a:ea typeface="NTR"/>
                <a:cs typeface="NTR"/>
                <a:sym typeface="NTR"/>
              </a:endParaRPr>
            </a:p>
            <a:p>
              <a:pPr marL="0" marR="0" lvl="0" indent="0" algn="ctr" rtl="0">
                <a:lnSpc>
                  <a:spcPct val="100000"/>
                </a:lnSpc>
                <a:spcBef>
                  <a:spcPts val="0"/>
                </a:spcBef>
                <a:spcAft>
                  <a:spcPts val="0"/>
                </a:spcAft>
                <a:buClr>
                  <a:schemeClr val="dk1"/>
                </a:buClr>
                <a:buSzPts val="1800"/>
                <a:buFont typeface="NTR"/>
                <a:buNone/>
              </a:pPr>
              <a:endParaRPr sz="1500" b="0" i="0" u="none" strike="noStrike" cap="none">
                <a:solidFill>
                  <a:schemeClr val="dk1"/>
                </a:solidFill>
                <a:latin typeface="NTR"/>
                <a:ea typeface="NTR"/>
                <a:cs typeface="NTR"/>
                <a:sym typeface="NTR"/>
              </a:endParaRPr>
            </a:p>
            <a:p>
              <a:pPr marL="0" marR="0" lvl="0" indent="0" algn="ctr" rtl="0">
                <a:lnSpc>
                  <a:spcPct val="100000"/>
                </a:lnSpc>
                <a:spcBef>
                  <a:spcPts val="0"/>
                </a:spcBef>
                <a:spcAft>
                  <a:spcPts val="0"/>
                </a:spcAft>
                <a:buClr>
                  <a:schemeClr val="dk1"/>
                </a:buClr>
                <a:buSzPts val="1800"/>
                <a:buFont typeface="NTR"/>
                <a:buNone/>
              </a:pPr>
              <a:endParaRPr sz="1500" b="0" i="0" u="none" strike="noStrike" cap="none">
                <a:solidFill>
                  <a:schemeClr val="dk1"/>
                </a:solidFill>
                <a:latin typeface="NTR"/>
                <a:ea typeface="NTR"/>
                <a:cs typeface="NTR"/>
                <a:sym typeface="NTR"/>
              </a:endParaRPr>
            </a:p>
            <a:p>
              <a:pPr marL="0" marR="0" lvl="0" indent="0" algn="ctr" rtl="0">
                <a:lnSpc>
                  <a:spcPct val="100000"/>
                </a:lnSpc>
                <a:spcBef>
                  <a:spcPts val="0"/>
                </a:spcBef>
                <a:spcAft>
                  <a:spcPts val="0"/>
                </a:spcAft>
                <a:buClr>
                  <a:schemeClr val="dk1"/>
                </a:buClr>
                <a:buSzPts val="1800"/>
                <a:buFont typeface="NTR"/>
                <a:buNone/>
              </a:pPr>
              <a:endParaRPr sz="1500" b="0" i="0" u="none" strike="noStrike" cap="none">
                <a:solidFill>
                  <a:schemeClr val="dk1"/>
                </a:solidFill>
                <a:latin typeface="NTR"/>
                <a:ea typeface="NTR"/>
                <a:cs typeface="NTR"/>
                <a:sym typeface="NTR"/>
              </a:endParaRPr>
            </a:p>
            <a:p>
              <a:pPr marL="0" marR="0" lvl="0" indent="0" algn="ctr" rtl="0">
                <a:lnSpc>
                  <a:spcPct val="100000"/>
                </a:lnSpc>
                <a:spcBef>
                  <a:spcPts val="0"/>
                </a:spcBef>
                <a:spcAft>
                  <a:spcPts val="0"/>
                </a:spcAft>
                <a:buClr>
                  <a:schemeClr val="dk1"/>
                </a:buClr>
                <a:buSzPts val="1400"/>
                <a:buFont typeface="NTR"/>
                <a:buNone/>
              </a:pPr>
              <a:r>
                <a:rPr lang="en-GB" sz="1100" b="0" i="0" u="none" strike="noStrike" cap="none">
                  <a:solidFill>
                    <a:schemeClr val="dk1"/>
                  </a:solidFill>
                  <a:latin typeface="NTR"/>
                  <a:ea typeface="NTR"/>
                  <a:cs typeface="NTR"/>
                  <a:sym typeface="NTR"/>
                </a:rPr>
                <a:t>Paying to power your rides, attractions and amenities.</a:t>
              </a:r>
              <a:endParaRPr sz="1100" b="0" i="0" u="none" strike="noStrike" cap="none">
                <a:solidFill>
                  <a:srgbClr val="000000"/>
                </a:solidFill>
                <a:latin typeface="Arial"/>
                <a:ea typeface="Arial"/>
                <a:cs typeface="Arial"/>
                <a:sym typeface="Arial"/>
              </a:endParaRPr>
            </a:p>
          </p:txBody>
        </p:sp>
        <p:pic>
          <p:nvPicPr>
            <p:cNvPr id="247" name="Google Shape;247;p50"/>
            <p:cNvPicPr preferRelativeResize="0"/>
            <p:nvPr/>
          </p:nvPicPr>
          <p:blipFill rotWithShape="1">
            <a:blip r:embed="rId5">
              <a:alphaModFix/>
            </a:blip>
            <a:srcRect/>
            <a:stretch/>
          </p:blipFill>
          <p:spPr>
            <a:xfrm>
              <a:off x="4029075" y="3429000"/>
              <a:ext cx="1085850" cy="1406525"/>
            </a:xfrm>
            <a:prstGeom prst="rect">
              <a:avLst/>
            </a:prstGeom>
            <a:noFill/>
            <a:ln>
              <a:noFill/>
            </a:ln>
          </p:spPr>
        </p:pic>
      </p:grpSp>
      <p:grpSp>
        <p:nvGrpSpPr>
          <p:cNvPr id="248" name="Google Shape;248;p50"/>
          <p:cNvGrpSpPr/>
          <p:nvPr/>
        </p:nvGrpSpPr>
        <p:grpSpPr>
          <a:xfrm>
            <a:off x="5389562" y="2082403"/>
            <a:ext cx="1484400" cy="2487150"/>
            <a:chOff x="5389563" y="2776538"/>
            <a:chExt cx="1484400" cy="3316200"/>
          </a:xfrm>
        </p:grpSpPr>
        <p:sp>
          <p:nvSpPr>
            <p:cNvPr id="249" name="Google Shape;249;p50"/>
            <p:cNvSpPr/>
            <p:nvPr/>
          </p:nvSpPr>
          <p:spPr>
            <a:xfrm>
              <a:off x="5389563" y="2776538"/>
              <a:ext cx="1484400" cy="3316200"/>
            </a:xfrm>
            <a:prstGeom prst="roundRect">
              <a:avLst>
                <a:gd name="adj" fmla="val 1084"/>
              </a:avLst>
            </a:prstGeom>
            <a:solidFill>
              <a:srgbClr val="88C06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NTR"/>
                <a:buNone/>
              </a:pPr>
              <a:r>
                <a:rPr lang="en-GB" sz="1500" b="0" i="0" u="none" strike="noStrike" cap="none">
                  <a:solidFill>
                    <a:schemeClr val="dk1"/>
                  </a:solidFill>
                  <a:latin typeface="NTR"/>
                  <a:ea typeface="NTR"/>
                  <a:cs typeface="NTR"/>
                  <a:sym typeface="NTR"/>
                </a:rPr>
                <a:t>Stock for Food Outlets</a:t>
              </a:r>
              <a:endParaRPr sz="11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NTR"/>
                <a:buNone/>
              </a:pPr>
              <a:endParaRPr sz="1500" b="0" i="0" u="none" strike="noStrike" cap="none">
                <a:solidFill>
                  <a:schemeClr val="dk1"/>
                </a:solidFill>
                <a:latin typeface="NTR"/>
                <a:ea typeface="NTR"/>
                <a:cs typeface="NTR"/>
                <a:sym typeface="NTR"/>
              </a:endParaRPr>
            </a:p>
            <a:p>
              <a:pPr marL="0" marR="0" lvl="0" indent="0" algn="ctr" rtl="0">
                <a:lnSpc>
                  <a:spcPct val="100000"/>
                </a:lnSpc>
                <a:spcBef>
                  <a:spcPts val="0"/>
                </a:spcBef>
                <a:spcAft>
                  <a:spcPts val="0"/>
                </a:spcAft>
                <a:buClr>
                  <a:schemeClr val="dk1"/>
                </a:buClr>
                <a:buSzPts val="1800"/>
                <a:buFont typeface="NTR"/>
                <a:buNone/>
              </a:pPr>
              <a:endParaRPr sz="1500" b="0" i="0" u="none" strike="noStrike" cap="none">
                <a:solidFill>
                  <a:schemeClr val="dk1"/>
                </a:solidFill>
                <a:latin typeface="NTR"/>
                <a:ea typeface="NTR"/>
                <a:cs typeface="NTR"/>
                <a:sym typeface="NTR"/>
              </a:endParaRPr>
            </a:p>
            <a:p>
              <a:pPr marL="0" marR="0" lvl="0" indent="0" algn="ctr" rtl="0">
                <a:lnSpc>
                  <a:spcPct val="100000"/>
                </a:lnSpc>
                <a:spcBef>
                  <a:spcPts val="0"/>
                </a:spcBef>
                <a:spcAft>
                  <a:spcPts val="0"/>
                </a:spcAft>
                <a:buClr>
                  <a:schemeClr val="dk1"/>
                </a:buClr>
                <a:buSzPts val="1800"/>
                <a:buFont typeface="NTR"/>
                <a:buNone/>
              </a:pPr>
              <a:endParaRPr sz="1500" b="0" i="0" u="none" strike="noStrike" cap="none">
                <a:solidFill>
                  <a:schemeClr val="dk1"/>
                </a:solidFill>
                <a:latin typeface="NTR"/>
                <a:ea typeface="NTR"/>
                <a:cs typeface="NTR"/>
                <a:sym typeface="NTR"/>
              </a:endParaRPr>
            </a:p>
            <a:p>
              <a:pPr marL="0" marR="0" lvl="0" indent="0" algn="ctr" rtl="0">
                <a:lnSpc>
                  <a:spcPct val="100000"/>
                </a:lnSpc>
                <a:spcBef>
                  <a:spcPts val="0"/>
                </a:spcBef>
                <a:spcAft>
                  <a:spcPts val="0"/>
                </a:spcAft>
                <a:buClr>
                  <a:schemeClr val="dk1"/>
                </a:buClr>
                <a:buSzPts val="1800"/>
                <a:buFont typeface="NTR"/>
                <a:buNone/>
              </a:pPr>
              <a:endParaRPr sz="1500" b="0" i="0" u="none" strike="noStrike" cap="none">
                <a:solidFill>
                  <a:schemeClr val="dk1"/>
                </a:solidFill>
                <a:latin typeface="NTR"/>
                <a:ea typeface="NTR"/>
                <a:cs typeface="NTR"/>
                <a:sym typeface="NTR"/>
              </a:endParaRPr>
            </a:p>
            <a:p>
              <a:pPr marL="0" marR="0" lvl="0" indent="0" algn="ctr" rtl="0">
                <a:lnSpc>
                  <a:spcPct val="100000"/>
                </a:lnSpc>
                <a:spcBef>
                  <a:spcPts val="0"/>
                </a:spcBef>
                <a:spcAft>
                  <a:spcPts val="0"/>
                </a:spcAft>
                <a:buClr>
                  <a:schemeClr val="dk1"/>
                </a:buClr>
                <a:buSzPts val="1800"/>
                <a:buFont typeface="NTR"/>
                <a:buNone/>
              </a:pPr>
              <a:endParaRPr sz="1500" b="0" i="0" u="none" strike="noStrike" cap="none">
                <a:solidFill>
                  <a:schemeClr val="dk1"/>
                </a:solidFill>
                <a:latin typeface="NTR"/>
                <a:ea typeface="NTR"/>
                <a:cs typeface="NTR"/>
                <a:sym typeface="NTR"/>
              </a:endParaRPr>
            </a:p>
            <a:p>
              <a:pPr marL="0" marR="0" lvl="0" indent="0" algn="ctr" rtl="0">
                <a:lnSpc>
                  <a:spcPct val="100000"/>
                </a:lnSpc>
                <a:spcBef>
                  <a:spcPts val="0"/>
                </a:spcBef>
                <a:spcAft>
                  <a:spcPts val="0"/>
                </a:spcAft>
                <a:buClr>
                  <a:schemeClr val="dk1"/>
                </a:buClr>
                <a:buSzPts val="1800"/>
                <a:buFont typeface="NTR"/>
                <a:buNone/>
              </a:pPr>
              <a:endParaRPr sz="1500" b="0" i="0" u="none" strike="noStrike" cap="none">
                <a:solidFill>
                  <a:schemeClr val="dk1"/>
                </a:solidFill>
                <a:latin typeface="NTR"/>
                <a:ea typeface="NTR"/>
                <a:cs typeface="NTR"/>
                <a:sym typeface="NTR"/>
              </a:endParaRPr>
            </a:p>
            <a:p>
              <a:pPr marL="0" marR="0" lvl="0" indent="0" algn="ctr" rtl="0">
                <a:lnSpc>
                  <a:spcPct val="100000"/>
                </a:lnSpc>
                <a:spcBef>
                  <a:spcPts val="0"/>
                </a:spcBef>
                <a:spcAft>
                  <a:spcPts val="0"/>
                </a:spcAft>
                <a:buClr>
                  <a:schemeClr val="dk1"/>
                </a:buClr>
                <a:buSzPts val="1400"/>
                <a:buFont typeface="NTR"/>
                <a:buNone/>
              </a:pPr>
              <a:r>
                <a:rPr lang="en-GB" sz="1100" b="0" i="0" u="none" strike="noStrike" cap="none">
                  <a:solidFill>
                    <a:schemeClr val="dk1"/>
                  </a:solidFill>
                  <a:latin typeface="NTR"/>
                  <a:ea typeface="NTR"/>
                  <a:cs typeface="NTR"/>
                  <a:sym typeface="NTR"/>
                </a:rPr>
                <a:t>Paying for the ingredients to make the food that you will sell.</a:t>
              </a:r>
              <a:endParaRPr sz="1100" b="0" i="0" u="none" strike="noStrike" cap="none">
                <a:solidFill>
                  <a:srgbClr val="000000"/>
                </a:solidFill>
                <a:latin typeface="Arial"/>
                <a:ea typeface="Arial"/>
                <a:cs typeface="Arial"/>
                <a:sym typeface="Arial"/>
              </a:endParaRPr>
            </a:p>
          </p:txBody>
        </p:sp>
        <p:pic>
          <p:nvPicPr>
            <p:cNvPr id="250" name="Google Shape;250;p50"/>
            <p:cNvPicPr preferRelativeResize="0"/>
            <p:nvPr/>
          </p:nvPicPr>
          <p:blipFill rotWithShape="1">
            <a:blip r:embed="rId6">
              <a:alphaModFix/>
            </a:blip>
            <a:srcRect/>
            <a:stretch/>
          </p:blipFill>
          <p:spPr>
            <a:xfrm>
              <a:off x="5480050" y="4160838"/>
              <a:ext cx="933450" cy="727075"/>
            </a:xfrm>
            <a:prstGeom prst="rect">
              <a:avLst/>
            </a:prstGeom>
            <a:noFill/>
            <a:ln>
              <a:noFill/>
            </a:ln>
          </p:spPr>
        </p:pic>
        <p:pic>
          <p:nvPicPr>
            <p:cNvPr id="251" name="Google Shape;251;p50"/>
            <p:cNvPicPr preferRelativeResize="0"/>
            <p:nvPr/>
          </p:nvPicPr>
          <p:blipFill rotWithShape="1">
            <a:blip r:embed="rId7">
              <a:alphaModFix/>
            </a:blip>
            <a:srcRect/>
            <a:stretch/>
          </p:blipFill>
          <p:spPr>
            <a:xfrm>
              <a:off x="6197600" y="3602038"/>
              <a:ext cx="587375" cy="1349375"/>
            </a:xfrm>
            <a:prstGeom prst="rect">
              <a:avLst/>
            </a:prstGeom>
            <a:noFill/>
            <a:ln>
              <a:noFill/>
            </a:ln>
          </p:spPr>
        </p:pic>
      </p:grpSp>
      <p:grpSp>
        <p:nvGrpSpPr>
          <p:cNvPr id="252" name="Google Shape;252;p50"/>
          <p:cNvGrpSpPr/>
          <p:nvPr/>
        </p:nvGrpSpPr>
        <p:grpSpPr>
          <a:xfrm>
            <a:off x="6942137" y="2082403"/>
            <a:ext cx="1485900" cy="2487150"/>
            <a:chOff x="6942138" y="2776538"/>
            <a:chExt cx="1485900" cy="3316200"/>
          </a:xfrm>
        </p:grpSpPr>
        <p:sp>
          <p:nvSpPr>
            <p:cNvPr id="253" name="Google Shape;253;p50"/>
            <p:cNvSpPr/>
            <p:nvPr/>
          </p:nvSpPr>
          <p:spPr>
            <a:xfrm>
              <a:off x="6942138" y="2776538"/>
              <a:ext cx="1485900" cy="3316200"/>
            </a:xfrm>
            <a:prstGeom prst="roundRect">
              <a:avLst>
                <a:gd name="adj" fmla="val 1084"/>
              </a:avLst>
            </a:prstGeom>
            <a:solidFill>
              <a:srgbClr val="65C5E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NTR"/>
                <a:buNone/>
              </a:pPr>
              <a:r>
                <a:rPr lang="en-GB" sz="1700" b="0" i="0" u="none" strike="noStrike" cap="none">
                  <a:solidFill>
                    <a:schemeClr val="dk1"/>
                  </a:solidFill>
                  <a:latin typeface="NTR"/>
                  <a:ea typeface="NTR"/>
                  <a:cs typeface="NTR"/>
                  <a:sym typeface="NTR"/>
                </a:rPr>
                <a:t>Liability Insurance</a:t>
              </a:r>
              <a:endParaRPr sz="13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NTR"/>
                <a:buNone/>
              </a:pPr>
              <a:endParaRPr sz="1700" b="0" i="0" u="none" strike="noStrike" cap="none">
                <a:solidFill>
                  <a:schemeClr val="dk1"/>
                </a:solidFill>
                <a:latin typeface="NTR"/>
                <a:ea typeface="NTR"/>
                <a:cs typeface="NTR"/>
                <a:sym typeface="NTR"/>
              </a:endParaRPr>
            </a:p>
            <a:p>
              <a:pPr marL="0" marR="0" lvl="0" indent="0" algn="ctr" rtl="0">
                <a:lnSpc>
                  <a:spcPct val="100000"/>
                </a:lnSpc>
                <a:spcBef>
                  <a:spcPts val="0"/>
                </a:spcBef>
                <a:spcAft>
                  <a:spcPts val="0"/>
                </a:spcAft>
                <a:buClr>
                  <a:schemeClr val="dk1"/>
                </a:buClr>
                <a:buSzPts val="1800"/>
                <a:buFont typeface="NTR"/>
                <a:buNone/>
              </a:pPr>
              <a:endParaRPr sz="1700" b="0" i="0" u="none" strike="noStrike" cap="none">
                <a:solidFill>
                  <a:schemeClr val="dk1"/>
                </a:solidFill>
                <a:latin typeface="NTR"/>
                <a:ea typeface="NTR"/>
                <a:cs typeface="NTR"/>
                <a:sym typeface="NTR"/>
              </a:endParaRPr>
            </a:p>
            <a:p>
              <a:pPr marL="0" marR="0" lvl="0" indent="0" algn="ctr" rtl="0">
                <a:lnSpc>
                  <a:spcPct val="100000"/>
                </a:lnSpc>
                <a:spcBef>
                  <a:spcPts val="0"/>
                </a:spcBef>
                <a:spcAft>
                  <a:spcPts val="0"/>
                </a:spcAft>
                <a:buClr>
                  <a:schemeClr val="dk1"/>
                </a:buClr>
                <a:buSzPts val="1800"/>
                <a:buFont typeface="NTR"/>
                <a:buNone/>
              </a:pPr>
              <a:endParaRPr sz="1700" b="0" i="0" u="none" strike="noStrike" cap="none">
                <a:solidFill>
                  <a:schemeClr val="dk1"/>
                </a:solidFill>
                <a:latin typeface="NTR"/>
                <a:ea typeface="NTR"/>
                <a:cs typeface="NTR"/>
                <a:sym typeface="NTR"/>
              </a:endParaRPr>
            </a:p>
            <a:p>
              <a:pPr marL="0" marR="0" lvl="0" indent="0" algn="ctr" rtl="0">
                <a:lnSpc>
                  <a:spcPct val="100000"/>
                </a:lnSpc>
                <a:spcBef>
                  <a:spcPts val="0"/>
                </a:spcBef>
                <a:spcAft>
                  <a:spcPts val="0"/>
                </a:spcAft>
                <a:buClr>
                  <a:schemeClr val="dk1"/>
                </a:buClr>
                <a:buSzPts val="1400"/>
                <a:buFont typeface="NTR"/>
                <a:buNone/>
              </a:pPr>
              <a:r>
                <a:rPr lang="en-GB" sz="1300" b="0" i="0" u="none" strike="noStrike" cap="none">
                  <a:solidFill>
                    <a:schemeClr val="dk1"/>
                  </a:solidFill>
                  <a:latin typeface="NTR"/>
                  <a:ea typeface="NTR"/>
                  <a:cs typeface="NTR"/>
                  <a:sym typeface="NTR"/>
                </a:rPr>
                <a:t>Paying an insurance premium in case anyone gets hurt or injured while working or visiting the theme park.</a:t>
              </a:r>
              <a:endParaRPr sz="1300" b="0" i="0" u="none" strike="noStrike" cap="none">
                <a:solidFill>
                  <a:srgbClr val="000000"/>
                </a:solidFill>
                <a:latin typeface="Arial"/>
                <a:ea typeface="Arial"/>
                <a:cs typeface="Arial"/>
                <a:sym typeface="Arial"/>
              </a:endParaRPr>
            </a:p>
          </p:txBody>
        </p:sp>
        <p:pic>
          <p:nvPicPr>
            <p:cNvPr id="254" name="Google Shape;254;p50"/>
            <p:cNvPicPr preferRelativeResize="0"/>
            <p:nvPr/>
          </p:nvPicPr>
          <p:blipFill rotWithShape="1">
            <a:blip r:embed="rId8">
              <a:alphaModFix/>
            </a:blip>
            <a:srcRect/>
            <a:stretch/>
          </p:blipFill>
          <p:spPr>
            <a:xfrm>
              <a:off x="7250113" y="3554413"/>
              <a:ext cx="865187" cy="555625"/>
            </a:xfrm>
            <a:prstGeom prst="rect">
              <a:avLst/>
            </a:prstGeom>
            <a:noFill/>
            <a:ln>
              <a:noFill/>
            </a:ln>
          </p:spPr>
        </p:pic>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p51"/>
          <p:cNvSpPr txBox="1"/>
          <p:nvPr/>
        </p:nvSpPr>
        <p:spPr>
          <a:xfrm>
            <a:off x="5214937" y="2069306"/>
            <a:ext cx="3173400" cy="2500500"/>
          </a:xfrm>
          <a:prstGeom prst="rect">
            <a:avLst/>
          </a:prstGeom>
          <a:solidFill>
            <a:srgbClr val="88C06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NTR"/>
              <a:ea typeface="NTR"/>
              <a:cs typeface="NTR"/>
              <a:sym typeface="NTR"/>
            </a:endParaRPr>
          </a:p>
        </p:txBody>
      </p:sp>
      <p:sp>
        <p:nvSpPr>
          <p:cNvPr id="260" name="Google Shape;260;p51"/>
          <p:cNvSpPr>
            <a:spLocks noGrp="1"/>
          </p:cNvSpPr>
          <p:nvPr>
            <p:ph type="title"/>
          </p:nvPr>
        </p:nvSpPr>
        <p:spPr>
          <a:xfrm>
            <a:off x="457200" y="570309"/>
            <a:ext cx="8220000" cy="402600"/>
          </a:xfrm>
          <a:prstGeom prst="roundRect">
            <a:avLst>
              <a:gd name="adj" fmla="val 16667"/>
            </a:avLst>
          </a:prstGeom>
          <a:noFill/>
          <a:ln>
            <a:noFill/>
          </a:ln>
        </p:spPr>
        <p:txBody>
          <a:bodyPr spcFirstLastPara="1" wrap="square" lIns="252000" tIns="252000" rIns="252000" bIns="252000" anchor="ctr" anchorCtr="1">
            <a:noAutofit/>
          </a:bodyPr>
          <a:lstStyle/>
          <a:p>
            <a:pPr marL="0" lvl="0" indent="0" algn="ctr" rtl="0">
              <a:lnSpc>
                <a:spcPct val="90000"/>
              </a:lnSpc>
              <a:spcBef>
                <a:spcPts val="0"/>
              </a:spcBef>
              <a:spcAft>
                <a:spcPts val="0"/>
              </a:spcAft>
              <a:buClr>
                <a:srgbClr val="1C1C1C"/>
              </a:buClr>
              <a:buSzPts val="4000"/>
              <a:buFont typeface="Arial"/>
              <a:buNone/>
            </a:pPr>
            <a:r>
              <a:rPr lang="en-GB" sz="3900" b="0" i="0" u="none">
                <a:solidFill>
                  <a:srgbClr val="1C1C1C"/>
                </a:solidFill>
                <a:latin typeface="Arial"/>
                <a:ea typeface="Arial"/>
                <a:cs typeface="Arial"/>
                <a:sym typeface="Arial"/>
              </a:rPr>
              <a:t>Creating a Running Cost Estimate</a:t>
            </a:r>
            <a:endParaRPr sz="3900"/>
          </a:p>
        </p:txBody>
      </p:sp>
      <p:sp>
        <p:nvSpPr>
          <p:cNvPr id="261" name="Google Shape;261;p51"/>
          <p:cNvSpPr txBox="1"/>
          <p:nvPr/>
        </p:nvSpPr>
        <p:spPr>
          <a:xfrm>
            <a:off x="755650" y="1089422"/>
            <a:ext cx="7632600" cy="937200"/>
          </a:xfrm>
          <a:prstGeom prst="rect">
            <a:avLst/>
          </a:prstGeom>
          <a:solidFill>
            <a:srgbClr val="F2874C"/>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NTR"/>
              <a:buNone/>
            </a:pPr>
            <a:r>
              <a:rPr lang="en-GB" sz="1700" b="0" i="0" u="none" strike="noStrike" cap="none">
                <a:solidFill>
                  <a:schemeClr val="dk1"/>
                </a:solidFill>
                <a:latin typeface="NTR"/>
                <a:ea typeface="NTR"/>
                <a:cs typeface="NTR"/>
                <a:sym typeface="NTR"/>
              </a:rPr>
              <a:t>You need to work out potential weekly running costs for the park and make sure you have enough money in your budget to cover at least two weeks of operating costs. Hopefully, after that time period, the business will start to make a profit and cover its own costs.</a:t>
            </a:r>
            <a:endParaRPr sz="1300" b="0" i="0" u="none" strike="noStrike" cap="none">
              <a:solidFill>
                <a:srgbClr val="000000"/>
              </a:solidFill>
              <a:latin typeface="Arial"/>
              <a:ea typeface="Arial"/>
              <a:cs typeface="Arial"/>
              <a:sym typeface="Arial"/>
            </a:endParaRPr>
          </a:p>
        </p:txBody>
      </p:sp>
      <p:sp>
        <p:nvSpPr>
          <p:cNvPr id="262" name="Google Shape;262;p51"/>
          <p:cNvSpPr txBox="1"/>
          <p:nvPr/>
        </p:nvSpPr>
        <p:spPr>
          <a:xfrm>
            <a:off x="755650" y="2069306"/>
            <a:ext cx="4368900" cy="2500500"/>
          </a:xfrm>
          <a:prstGeom prst="rect">
            <a:avLst/>
          </a:prstGeom>
          <a:solidFill>
            <a:srgbClr val="FFEF01"/>
          </a:solidFill>
          <a:ln>
            <a:noFill/>
          </a:ln>
        </p:spPr>
        <p:txBody>
          <a:bodyPr spcFirstLastPara="1" wrap="square" lIns="108000" tIns="108000" rIns="108000" bIns="72000" anchor="ctr" anchorCtr="0">
            <a:noAutofit/>
          </a:bodyPr>
          <a:lstStyle/>
          <a:p>
            <a:pPr marL="71437" marR="0" lvl="0" indent="0" algn="l" rtl="0">
              <a:lnSpc>
                <a:spcPct val="100000"/>
              </a:lnSpc>
              <a:spcBef>
                <a:spcPts val="0"/>
              </a:spcBef>
              <a:spcAft>
                <a:spcPts val="0"/>
              </a:spcAft>
              <a:buClr>
                <a:schemeClr val="dk1"/>
              </a:buClr>
              <a:buSzPts val="1600"/>
              <a:buFont typeface="NTR"/>
              <a:buNone/>
            </a:pPr>
            <a:r>
              <a:rPr lang="en-GB" sz="1400" b="0" i="0" u="none" strike="noStrike" cap="none">
                <a:solidFill>
                  <a:schemeClr val="dk1"/>
                </a:solidFill>
                <a:latin typeface="NTR"/>
                <a:ea typeface="NTR"/>
                <a:cs typeface="NTR"/>
                <a:sym typeface="NTR"/>
              </a:rPr>
              <a:t>Different rides, attractions and amenities will all need to be covered by staff of different levels. The costs shown are per ride/amenity or attraction – you will need to work out how many of each you have in your theme park.</a:t>
            </a:r>
            <a:endParaRPr sz="1200" b="0" i="0" u="none" strike="noStrike" cap="none">
              <a:solidFill>
                <a:srgbClr val="000000"/>
              </a:solidFill>
              <a:latin typeface="Arial"/>
              <a:ea typeface="Arial"/>
              <a:cs typeface="Arial"/>
              <a:sym typeface="Arial"/>
            </a:endParaRPr>
          </a:p>
          <a:p>
            <a:pPr marL="71437" marR="0" lvl="0" indent="0" algn="l" rtl="0">
              <a:lnSpc>
                <a:spcPct val="100000"/>
              </a:lnSpc>
              <a:spcBef>
                <a:spcPts val="600"/>
              </a:spcBef>
              <a:spcAft>
                <a:spcPts val="0"/>
              </a:spcAft>
              <a:buClr>
                <a:schemeClr val="dk1"/>
              </a:buClr>
              <a:buSzPts val="1600"/>
              <a:buFont typeface="NTR"/>
              <a:buNone/>
            </a:pPr>
            <a:r>
              <a:rPr lang="en-GB" sz="1400" b="0" i="0" u="none" strike="noStrike" cap="none">
                <a:solidFill>
                  <a:schemeClr val="dk1"/>
                </a:solidFill>
                <a:latin typeface="NTR"/>
                <a:ea typeface="NTR"/>
                <a:cs typeface="NTR"/>
                <a:sym typeface="NTR"/>
              </a:rPr>
              <a:t>Maintenance and cleaning staff will need to be employed also to keep the theme park environment operational, clean and safe for your customers.</a:t>
            </a:r>
            <a:endParaRPr sz="1200" b="0" i="0" u="none" strike="noStrike" cap="none">
              <a:solidFill>
                <a:srgbClr val="000000"/>
              </a:solidFill>
              <a:latin typeface="Arial"/>
              <a:ea typeface="Arial"/>
              <a:cs typeface="Arial"/>
              <a:sym typeface="Arial"/>
            </a:endParaRPr>
          </a:p>
          <a:p>
            <a:pPr marL="71437" marR="0" lvl="0" indent="0" algn="l" rtl="0">
              <a:lnSpc>
                <a:spcPct val="100000"/>
              </a:lnSpc>
              <a:spcBef>
                <a:spcPts val="600"/>
              </a:spcBef>
              <a:spcAft>
                <a:spcPts val="0"/>
              </a:spcAft>
              <a:buClr>
                <a:schemeClr val="dk1"/>
              </a:buClr>
              <a:buSzPts val="1600"/>
              <a:buFont typeface="NTR"/>
              <a:buNone/>
            </a:pPr>
            <a:r>
              <a:rPr lang="en-GB" sz="1400" b="0" i="0" u="none" strike="noStrike" cap="none">
                <a:solidFill>
                  <a:schemeClr val="dk1"/>
                </a:solidFill>
                <a:latin typeface="NTR"/>
                <a:ea typeface="NTR"/>
                <a:cs typeface="NTR"/>
                <a:sym typeface="NTR"/>
              </a:rPr>
              <a:t>Other running costs will also be incurred on a daily basis. These costs are shown on your Running Costs Activity Sheet.</a:t>
            </a:r>
            <a:endParaRPr sz="1200" b="0" i="0" u="none" strike="noStrike" cap="none">
              <a:solidFill>
                <a:srgbClr val="000000"/>
              </a:solidFill>
              <a:latin typeface="Arial"/>
              <a:ea typeface="Arial"/>
              <a:cs typeface="Arial"/>
              <a:sym typeface="Arial"/>
            </a:endParaRPr>
          </a:p>
        </p:txBody>
      </p:sp>
      <p:pic>
        <p:nvPicPr>
          <p:cNvPr id="263" name="Google Shape;263;p51"/>
          <p:cNvPicPr preferRelativeResize="0"/>
          <p:nvPr/>
        </p:nvPicPr>
        <p:blipFill rotWithShape="1">
          <a:blip r:embed="rId3">
            <a:alphaModFix/>
          </a:blip>
          <a:srcRect b="48469"/>
          <a:stretch/>
        </p:blipFill>
        <p:spPr>
          <a:xfrm>
            <a:off x="5413375" y="2206228"/>
            <a:ext cx="2484437" cy="2363392"/>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268" name="Google Shape;268;p52"/>
          <p:cNvSpPr>
            <a:spLocks noGrp="1"/>
          </p:cNvSpPr>
          <p:nvPr>
            <p:ph type="title"/>
          </p:nvPr>
        </p:nvSpPr>
        <p:spPr>
          <a:xfrm>
            <a:off x="457200" y="570309"/>
            <a:ext cx="8220000" cy="402600"/>
          </a:xfrm>
          <a:prstGeom prst="roundRect">
            <a:avLst>
              <a:gd name="adj" fmla="val 16667"/>
            </a:avLst>
          </a:prstGeom>
          <a:noFill/>
          <a:ln>
            <a:noFill/>
          </a:ln>
        </p:spPr>
        <p:txBody>
          <a:bodyPr spcFirstLastPara="1" wrap="square" lIns="252000" tIns="252000" rIns="252000" bIns="252000" anchor="ctr" anchorCtr="1">
            <a:noAutofit/>
          </a:bodyPr>
          <a:lstStyle/>
          <a:p>
            <a:pPr marL="0" lvl="0" indent="0" algn="ctr" rtl="0">
              <a:lnSpc>
                <a:spcPct val="90000"/>
              </a:lnSpc>
              <a:spcBef>
                <a:spcPts val="0"/>
              </a:spcBef>
              <a:spcAft>
                <a:spcPts val="0"/>
              </a:spcAft>
              <a:buClr>
                <a:srgbClr val="1C1C1C"/>
              </a:buClr>
              <a:buSzPts val="3600"/>
              <a:buFont typeface="Arial"/>
              <a:buNone/>
            </a:pPr>
            <a:r>
              <a:rPr lang="en-GB" sz="3600" b="0" i="0" u="none">
                <a:solidFill>
                  <a:srgbClr val="1C1C1C"/>
                </a:solidFill>
                <a:latin typeface="Arial"/>
                <a:ea typeface="Arial"/>
                <a:cs typeface="Arial"/>
                <a:sym typeface="Arial"/>
              </a:rPr>
              <a:t>What Are Our Park Running Costs?</a:t>
            </a:r>
            <a:endParaRPr/>
          </a:p>
        </p:txBody>
      </p:sp>
      <p:sp>
        <p:nvSpPr>
          <p:cNvPr id="269" name="Google Shape;269;p52"/>
          <p:cNvSpPr txBox="1"/>
          <p:nvPr/>
        </p:nvSpPr>
        <p:spPr>
          <a:xfrm>
            <a:off x="755650" y="1077532"/>
            <a:ext cx="7632600" cy="871800"/>
          </a:xfrm>
          <a:prstGeom prst="rect">
            <a:avLst/>
          </a:prstGeom>
          <a:solidFill>
            <a:srgbClr val="EB5A5B"/>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NTR"/>
              <a:buNone/>
            </a:pPr>
            <a:r>
              <a:rPr lang="en-GB" sz="1800" b="0" i="0" u="none" strike="noStrike" cap="none">
                <a:solidFill>
                  <a:schemeClr val="dk1"/>
                </a:solidFill>
                <a:latin typeface="NTR"/>
                <a:ea typeface="NTR"/>
                <a:cs typeface="NTR"/>
                <a:sym typeface="NTR"/>
              </a:rPr>
              <a:t>Look at the table on your Running Costs Activity Sheet</a:t>
            </a:r>
            <a:r>
              <a:rPr lang="en-GB" sz="1800">
                <a:solidFill>
                  <a:schemeClr val="dk1"/>
                </a:solidFill>
                <a:latin typeface="NTR"/>
                <a:ea typeface="NTR"/>
                <a:cs typeface="NTR"/>
                <a:sym typeface="NTR"/>
              </a:rPr>
              <a:t> in the separate word document - you will need to use your plan from yesterday and count up how many you have of each ride and use this to calculate the total cost.</a:t>
            </a:r>
            <a:endParaRPr sz="1400" b="0" i="0" u="none" strike="noStrike" cap="none">
              <a:solidFill>
                <a:srgbClr val="000000"/>
              </a:solidFill>
              <a:latin typeface="Arial"/>
              <a:ea typeface="Arial"/>
              <a:cs typeface="Arial"/>
              <a:sym typeface="Arial"/>
            </a:endParaRPr>
          </a:p>
        </p:txBody>
      </p:sp>
      <p:sp>
        <p:nvSpPr>
          <p:cNvPr id="270" name="Google Shape;270;p52"/>
          <p:cNvSpPr txBox="1"/>
          <p:nvPr/>
        </p:nvSpPr>
        <p:spPr>
          <a:xfrm>
            <a:off x="755650" y="3985022"/>
            <a:ext cx="7632600" cy="584400"/>
          </a:xfrm>
          <a:prstGeom prst="rect">
            <a:avLst/>
          </a:prstGeom>
          <a:solidFill>
            <a:srgbClr val="FFEF01"/>
          </a:solidFill>
          <a:ln>
            <a:noFill/>
          </a:ln>
        </p:spPr>
        <p:txBody>
          <a:bodyPr spcFirstLastPara="1" wrap="square" lIns="108000" tIns="108000" rIns="108000" bIns="72000" anchor="ctr" anchorCtr="0">
            <a:noAutofit/>
          </a:bodyPr>
          <a:lstStyle/>
          <a:p>
            <a:pPr marL="71437" marR="0" lvl="0" indent="0" algn="l" rtl="0">
              <a:lnSpc>
                <a:spcPct val="100000"/>
              </a:lnSpc>
              <a:spcBef>
                <a:spcPts val="0"/>
              </a:spcBef>
              <a:spcAft>
                <a:spcPts val="0"/>
              </a:spcAft>
              <a:buClr>
                <a:schemeClr val="dk1"/>
              </a:buClr>
              <a:buSzPts val="1800"/>
              <a:buFont typeface="NTR"/>
              <a:buNone/>
            </a:pPr>
            <a:r>
              <a:rPr lang="en-GB" sz="1800" b="1" i="0" u="none" strike="noStrike" cap="none">
                <a:solidFill>
                  <a:schemeClr val="dk1"/>
                </a:solidFill>
                <a:latin typeface="NTR"/>
                <a:ea typeface="NTR"/>
                <a:cs typeface="NTR"/>
                <a:sym typeface="NTR"/>
              </a:rPr>
              <a:t>Remember: </a:t>
            </a:r>
            <a:r>
              <a:rPr lang="en-GB" sz="1800" b="0" i="0" u="none" strike="noStrike" cap="none">
                <a:solidFill>
                  <a:schemeClr val="dk1"/>
                </a:solidFill>
                <a:latin typeface="NTR"/>
                <a:ea typeface="NTR"/>
                <a:cs typeface="NTR"/>
                <a:sym typeface="NTR"/>
              </a:rPr>
              <a:t>you will still need funds to invest in marketing your park once the build costs and two weeks of running costs are taken out of the business loan.</a:t>
            </a:r>
            <a:endParaRPr sz="1400" b="0" i="0" u="none" strike="noStrike" cap="none">
              <a:solidFill>
                <a:srgbClr val="000000"/>
              </a:solidFill>
              <a:latin typeface="Arial"/>
              <a:ea typeface="Arial"/>
              <a:cs typeface="Arial"/>
              <a:sym typeface="Arial"/>
            </a:endParaRPr>
          </a:p>
        </p:txBody>
      </p:sp>
      <p:sp>
        <p:nvSpPr>
          <p:cNvPr id="271" name="Google Shape;271;p52"/>
          <p:cNvSpPr txBox="1"/>
          <p:nvPr/>
        </p:nvSpPr>
        <p:spPr>
          <a:xfrm>
            <a:off x="755650" y="2044998"/>
            <a:ext cx="7632600" cy="1891200"/>
          </a:xfrm>
          <a:prstGeom prst="rect">
            <a:avLst/>
          </a:prstGeom>
          <a:solidFill>
            <a:srgbClr val="65C5E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NTR"/>
              <a:ea typeface="NTR"/>
              <a:cs typeface="NTR"/>
              <a:sym typeface="NTR"/>
            </a:endParaRPr>
          </a:p>
        </p:txBody>
      </p:sp>
      <p:pic>
        <p:nvPicPr>
          <p:cNvPr id="272" name="Google Shape;272;p52"/>
          <p:cNvPicPr preferRelativeResize="0"/>
          <p:nvPr/>
        </p:nvPicPr>
        <p:blipFill rotWithShape="1">
          <a:blip r:embed="rId3">
            <a:alphaModFix/>
          </a:blip>
          <a:srcRect l="-140" t="194" r="138" b="27690"/>
          <a:stretch/>
        </p:blipFill>
        <p:spPr>
          <a:xfrm>
            <a:off x="1735125" y="2168949"/>
            <a:ext cx="5695949" cy="18160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276"/>
        <p:cNvGrpSpPr/>
        <p:nvPr/>
      </p:nvGrpSpPr>
      <p:grpSpPr>
        <a:xfrm>
          <a:off x="0" y="0"/>
          <a:ext cx="0" cy="0"/>
          <a:chOff x="0" y="0"/>
          <a:chExt cx="0" cy="0"/>
        </a:xfrm>
      </p:grpSpPr>
      <p:sp>
        <p:nvSpPr>
          <p:cNvPr id="277" name="Google Shape;277;p53"/>
          <p:cNvSpPr txBox="1">
            <a:spLocks noGrp="1"/>
          </p:cNvSpPr>
          <p:nvPr>
            <p:ph type="subTitle" idx="1"/>
          </p:nvPr>
        </p:nvSpPr>
        <p:spPr>
          <a:xfrm>
            <a:off x="964425" y="2571750"/>
            <a:ext cx="6903600" cy="1887000"/>
          </a:xfrm>
          <a:prstGeom prst="rect">
            <a:avLst/>
          </a:prstGeom>
          <a:solidFill>
            <a:srgbClr val="FFFFFF"/>
          </a:solidFill>
        </p:spPr>
        <p:txBody>
          <a:bodyPr spcFirstLastPara="1" wrap="square" lIns="91425" tIns="91425" rIns="91425" bIns="91425" anchor="t" anchorCtr="0">
            <a:noAutofit/>
          </a:bodyPr>
          <a:lstStyle/>
          <a:p>
            <a:pPr marL="457189" indent="-406390" algn="l">
              <a:buAutoNum type="arabicPeriod"/>
            </a:pPr>
            <a:r>
              <a:rPr lang="en-GB"/>
              <a:t>Spellings</a:t>
            </a:r>
            <a:endParaRPr/>
          </a:p>
          <a:p>
            <a:pPr marL="457189" indent="-406390" algn="l">
              <a:buAutoNum type="arabicPeriod"/>
            </a:pPr>
            <a:r>
              <a:rPr lang="en-GB"/>
              <a:t>Reading = Eye of the Wolf</a:t>
            </a:r>
            <a:endParaRPr/>
          </a:p>
          <a:p>
            <a:pPr marL="457189" indent="-406390" algn="l">
              <a:buAutoNum type="arabicPeriod"/>
            </a:pPr>
            <a:r>
              <a:rPr lang="en-GB"/>
              <a:t>Writing  = create a brochure</a:t>
            </a:r>
            <a:endParaRPr/>
          </a:p>
          <a:p>
            <a:pPr marL="0" indent="0"/>
            <a:endParaRPr/>
          </a:p>
        </p:txBody>
      </p:sp>
      <p:sp>
        <p:nvSpPr>
          <p:cNvPr id="278" name="Google Shape;278;p53"/>
          <p:cNvSpPr/>
          <p:nvPr/>
        </p:nvSpPr>
        <p:spPr>
          <a:xfrm>
            <a:off x="964425" y="319800"/>
            <a:ext cx="6974400" cy="1789200"/>
          </a:xfrm>
          <a:prstGeom prst="roundRect">
            <a:avLst>
              <a:gd name="adj" fmla="val 16667"/>
            </a:avLst>
          </a:prstGeom>
          <a:solidFill>
            <a:srgbClr val="FFFF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defTabSz="914378"/>
            <a:endParaRPr>
              <a:ea typeface="+mn-ea"/>
            </a:endParaRPr>
          </a:p>
        </p:txBody>
      </p:sp>
      <p:pic>
        <p:nvPicPr>
          <p:cNvPr id="279" name="Google Shape;279;p53"/>
          <p:cNvPicPr preferRelativeResize="0"/>
          <p:nvPr/>
        </p:nvPicPr>
        <p:blipFill>
          <a:blip r:embed="rId3">
            <a:alphaModFix/>
          </a:blip>
          <a:stretch>
            <a:fillRect/>
          </a:stretch>
        </p:blipFill>
        <p:spPr>
          <a:xfrm>
            <a:off x="1953784" y="501600"/>
            <a:ext cx="4995692" cy="1425600"/>
          </a:xfrm>
          <a:prstGeom prst="rect">
            <a:avLst/>
          </a:prstGeom>
          <a:noFill/>
          <a:ln>
            <a:noFill/>
          </a:ln>
        </p:spPr>
      </p:pic>
    </p:spTree>
    <p:extLst>
      <p:ext uri="{BB962C8B-B14F-4D97-AF65-F5344CB8AC3E}">
        <p14:creationId xmlns:p14="http://schemas.microsoft.com/office/powerpoint/2010/main" val="7909787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283"/>
        <p:cNvGrpSpPr/>
        <p:nvPr/>
      </p:nvGrpSpPr>
      <p:grpSpPr>
        <a:xfrm>
          <a:off x="0" y="0"/>
          <a:ext cx="0" cy="0"/>
          <a:chOff x="0" y="0"/>
          <a:chExt cx="0" cy="0"/>
        </a:xfrm>
      </p:grpSpPr>
      <p:sp>
        <p:nvSpPr>
          <p:cNvPr id="284" name="Google Shape;284;p54"/>
          <p:cNvSpPr txBox="1"/>
          <p:nvPr/>
        </p:nvSpPr>
        <p:spPr>
          <a:xfrm>
            <a:off x="223625" y="223625"/>
            <a:ext cx="8698200" cy="659100"/>
          </a:xfrm>
          <a:prstGeom prst="rect">
            <a:avLst/>
          </a:prstGeom>
          <a:noFill/>
          <a:ln>
            <a:noFill/>
          </a:ln>
        </p:spPr>
        <p:txBody>
          <a:bodyPr spcFirstLastPara="1" wrap="square" lIns="91425" tIns="91425" rIns="91425" bIns="91425" anchor="t" anchorCtr="0">
            <a:noAutofit/>
          </a:bodyPr>
          <a:lstStyle/>
          <a:p>
            <a:pPr algn="ctr" defTabSz="914378">
              <a:buSzPts val="2400"/>
            </a:pPr>
            <a:r>
              <a:rPr lang="en-GB" sz="2400">
                <a:latin typeface="Cedarville Cursive"/>
                <a:ea typeface="Cedarville Cursive"/>
                <a:cs typeface="Cedarville Cursive"/>
                <a:sym typeface="Cedarville Cursive"/>
              </a:rPr>
              <a:t>Wednesday - Spelling and handwriting practice</a:t>
            </a:r>
            <a:r>
              <a:rPr lang="en-GB" sz="2400"/>
              <a:t>. </a:t>
            </a:r>
            <a:endParaRPr sz="2400"/>
          </a:p>
          <a:p>
            <a:pPr algn="ctr" defTabSz="914378">
              <a:buSzPts val="2400"/>
            </a:pPr>
            <a:endParaRPr sz="2400"/>
          </a:p>
          <a:p>
            <a:pPr algn="ctr" defTabSz="914378">
              <a:buSzPts val="2400"/>
            </a:pPr>
            <a:endParaRPr sz="2400"/>
          </a:p>
          <a:p>
            <a:pPr defTabSz="914378">
              <a:buSzPts val="2400"/>
            </a:pPr>
            <a:endParaRPr sz="2400"/>
          </a:p>
          <a:p>
            <a:pPr algn="ctr" defTabSz="914378">
              <a:buSzPts val="2400"/>
            </a:pPr>
            <a:endParaRPr sz="2400"/>
          </a:p>
          <a:p>
            <a:pPr algn="ctr" defTabSz="914378">
              <a:buSzPts val="2400"/>
            </a:pPr>
            <a:r>
              <a:rPr lang="en-GB" sz="2400"/>
              <a:t>license </a:t>
            </a:r>
            <a:endParaRPr sz="2400"/>
          </a:p>
          <a:p>
            <a:pPr algn="ctr" defTabSz="914378">
              <a:buSzPts val="2400"/>
            </a:pPr>
            <a:r>
              <a:rPr lang="en-GB" sz="2400"/>
              <a:t>licence </a:t>
            </a:r>
            <a:endParaRPr sz="2400"/>
          </a:p>
          <a:p>
            <a:pPr algn="ctr" defTabSz="914378">
              <a:buSzPts val="2400"/>
            </a:pPr>
            <a:r>
              <a:rPr lang="en-GB" sz="2400"/>
              <a:t>devise </a:t>
            </a:r>
            <a:endParaRPr sz="2400"/>
          </a:p>
          <a:p>
            <a:pPr algn="ctr" defTabSz="914378">
              <a:buSzPts val="2400"/>
            </a:pPr>
            <a:r>
              <a:rPr lang="en-GB" sz="2400"/>
              <a:t>device</a:t>
            </a:r>
            <a:endParaRPr sz="2400"/>
          </a:p>
          <a:p>
            <a:pPr algn="ctr" defTabSz="914378">
              <a:buSzPts val="2400"/>
            </a:pPr>
            <a:r>
              <a:rPr lang="en-GB" sz="2400"/>
              <a:t>environment </a:t>
            </a:r>
            <a:br>
              <a:rPr lang="en-GB" sz="2400"/>
            </a:br>
            <a:endParaRPr sz="2400"/>
          </a:p>
          <a:p>
            <a:pPr algn="ctr" defTabSz="914378">
              <a:buSzPts val="2400"/>
            </a:pPr>
            <a:r>
              <a:rPr lang="en-GB" sz="2400"/>
              <a:t>The advice is to stay indoors as the weather is forecast to be dangerous. </a:t>
            </a:r>
            <a:endParaRPr sz="2400"/>
          </a:p>
          <a:p>
            <a:pPr defTabSz="914378">
              <a:buSzPts val="1400"/>
            </a:pPr>
            <a:r>
              <a:rPr lang="en-GB"/>
              <a:t> </a:t>
            </a:r>
            <a:endParaRPr/>
          </a:p>
        </p:txBody>
      </p:sp>
      <p:sp>
        <p:nvSpPr>
          <p:cNvPr id="285" name="Google Shape;285;p54"/>
          <p:cNvSpPr txBox="1"/>
          <p:nvPr/>
        </p:nvSpPr>
        <p:spPr>
          <a:xfrm>
            <a:off x="511975" y="988225"/>
            <a:ext cx="8155800" cy="952500"/>
          </a:xfrm>
          <a:prstGeom prst="rect">
            <a:avLst/>
          </a:prstGeom>
          <a:solidFill>
            <a:srgbClr val="FFFFFF"/>
          </a:solidFill>
          <a:ln>
            <a:noFill/>
          </a:ln>
        </p:spPr>
        <p:txBody>
          <a:bodyPr spcFirstLastPara="1" wrap="square" lIns="91425" tIns="91425" rIns="91425" bIns="91425" anchor="t" anchorCtr="0">
            <a:noAutofit/>
          </a:bodyPr>
          <a:lstStyle/>
          <a:p>
            <a:pPr algn="ctr" defTabSz="914378">
              <a:buSzPts val="2400"/>
            </a:pPr>
            <a:r>
              <a:rPr lang="en-GB" sz="2400"/>
              <a:t>Copy out these words out twice in your best joined handwriting.</a:t>
            </a:r>
            <a:endParaRPr/>
          </a:p>
        </p:txBody>
      </p:sp>
    </p:spTree>
    <p:extLst>
      <p:ext uri="{BB962C8B-B14F-4D97-AF65-F5344CB8AC3E}">
        <p14:creationId xmlns:p14="http://schemas.microsoft.com/office/powerpoint/2010/main" val="31226264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289"/>
        <p:cNvGrpSpPr/>
        <p:nvPr/>
      </p:nvGrpSpPr>
      <p:grpSpPr>
        <a:xfrm>
          <a:off x="0" y="0"/>
          <a:ext cx="0" cy="0"/>
          <a:chOff x="0" y="0"/>
          <a:chExt cx="0" cy="0"/>
        </a:xfrm>
      </p:grpSpPr>
      <p:sp>
        <p:nvSpPr>
          <p:cNvPr id="290" name="Google Shape;290;p55"/>
          <p:cNvSpPr txBox="1"/>
          <p:nvPr/>
        </p:nvSpPr>
        <p:spPr>
          <a:xfrm>
            <a:off x="223625" y="223625"/>
            <a:ext cx="8698200" cy="659100"/>
          </a:xfrm>
          <a:prstGeom prst="rect">
            <a:avLst/>
          </a:prstGeom>
          <a:noFill/>
          <a:ln>
            <a:noFill/>
          </a:ln>
        </p:spPr>
        <p:txBody>
          <a:bodyPr spcFirstLastPara="1" wrap="square" lIns="91425" tIns="91425" rIns="91425" bIns="91425" anchor="t" anchorCtr="0">
            <a:noAutofit/>
          </a:bodyPr>
          <a:lstStyle/>
          <a:p>
            <a:pPr algn="ctr" defTabSz="914378">
              <a:buSzPts val="2400"/>
            </a:pPr>
            <a:r>
              <a:rPr lang="en-GB" sz="2400">
                <a:latin typeface="Cedarville Cursive"/>
                <a:ea typeface="Cedarville Cursive"/>
                <a:cs typeface="Cedarville Cursive"/>
                <a:sym typeface="Cedarville Cursive"/>
              </a:rPr>
              <a:t>Wednesday - Spelling </a:t>
            </a:r>
            <a:endParaRPr sz="2400">
              <a:solidFill>
                <a:srgbClr val="FF0000"/>
              </a:solidFill>
            </a:endParaRPr>
          </a:p>
          <a:p>
            <a:pPr algn="ctr" defTabSz="914378">
              <a:buSzPts val="2400"/>
            </a:pPr>
            <a:endParaRPr sz="2400"/>
          </a:p>
          <a:p>
            <a:pPr algn="ctr" defTabSz="914378">
              <a:buSzPts val="2400"/>
            </a:pPr>
            <a:endParaRPr sz="2400"/>
          </a:p>
          <a:p>
            <a:pPr defTabSz="914378">
              <a:buSzPts val="2400"/>
            </a:pPr>
            <a:endParaRPr sz="2400"/>
          </a:p>
          <a:p>
            <a:pPr algn="ctr" defTabSz="914378">
              <a:buSzPts val="2400"/>
            </a:pPr>
            <a:endParaRPr sz="2400"/>
          </a:p>
          <a:p>
            <a:pPr defTabSz="914378">
              <a:buSzPts val="1400"/>
            </a:pPr>
            <a:r>
              <a:rPr lang="en-GB"/>
              <a:t> </a:t>
            </a:r>
            <a:endParaRPr/>
          </a:p>
        </p:txBody>
      </p:sp>
      <p:pic>
        <p:nvPicPr>
          <p:cNvPr id="291" name="Google Shape;291;p55"/>
          <p:cNvPicPr preferRelativeResize="0"/>
          <p:nvPr/>
        </p:nvPicPr>
        <p:blipFill rotWithShape="1">
          <a:blip r:embed="rId3">
            <a:alphaModFix/>
          </a:blip>
          <a:srcRect/>
          <a:stretch/>
        </p:blipFill>
        <p:spPr>
          <a:xfrm>
            <a:off x="152401" y="781959"/>
            <a:ext cx="4419601" cy="4209142"/>
          </a:xfrm>
          <a:prstGeom prst="rect">
            <a:avLst/>
          </a:prstGeom>
          <a:noFill/>
          <a:ln>
            <a:noFill/>
          </a:ln>
        </p:spPr>
      </p:pic>
      <p:pic>
        <p:nvPicPr>
          <p:cNvPr id="292" name="Google Shape;292;p55"/>
          <p:cNvPicPr preferRelativeResize="0"/>
          <p:nvPr/>
        </p:nvPicPr>
        <p:blipFill rotWithShape="1">
          <a:blip r:embed="rId4">
            <a:alphaModFix/>
          </a:blip>
          <a:srcRect/>
          <a:stretch/>
        </p:blipFill>
        <p:spPr>
          <a:xfrm>
            <a:off x="4724402" y="1035126"/>
            <a:ext cx="4267199" cy="1799230"/>
          </a:xfrm>
          <a:prstGeom prst="rect">
            <a:avLst/>
          </a:prstGeom>
          <a:noFill/>
          <a:ln>
            <a:noFill/>
          </a:ln>
        </p:spPr>
      </p:pic>
      <p:sp>
        <p:nvSpPr>
          <p:cNvPr id="293" name="Google Shape;293;p55"/>
          <p:cNvSpPr/>
          <p:nvPr/>
        </p:nvSpPr>
        <p:spPr>
          <a:xfrm>
            <a:off x="5227350" y="3340475"/>
            <a:ext cx="3214800" cy="1230000"/>
          </a:xfrm>
          <a:prstGeom prst="roundRect">
            <a:avLst>
              <a:gd name="adj" fmla="val 16667"/>
            </a:avLst>
          </a:prstGeom>
          <a:solidFill>
            <a:srgbClr val="FFFF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defTabSz="914378"/>
            <a:r>
              <a:rPr lang="en-GB" sz="2200">
                <a:ea typeface="+mn-ea"/>
              </a:rPr>
              <a:t>Use the clues to complete the crossword</a:t>
            </a:r>
            <a:endParaRPr sz="2200">
              <a:ea typeface="+mn-ea"/>
            </a:endParaRPr>
          </a:p>
        </p:txBody>
      </p:sp>
    </p:spTree>
    <p:extLst>
      <p:ext uri="{BB962C8B-B14F-4D97-AF65-F5344CB8AC3E}">
        <p14:creationId xmlns:p14="http://schemas.microsoft.com/office/powerpoint/2010/main" val="26513485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297"/>
        <p:cNvGrpSpPr/>
        <p:nvPr/>
      </p:nvGrpSpPr>
      <p:grpSpPr>
        <a:xfrm>
          <a:off x="0" y="0"/>
          <a:ext cx="0" cy="0"/>
          <a:chOff x="0" y="0"/>
          <a:chExt cx="0" cy="0"/>
        </a:xfrm>
      </p:grpSpPr>
      <p:sp>
        <p:nvSpPr>
          <p:cNvPr id="298" name="Google Shape;298;p56"/>
          <p:cNvSpPr txBox="1"/>
          <p:nvPr/>
        </p:nvSpPr>
        <p:spPr>
          <a:xfrm>
            <a:off x="223625" y="223625"/>
            <a:ext cx="8698200" cy="659100"/>
          </a:xfrm>
          <a:prstGeom prst="rect">
            <a:avLst/>
          </a:prstGeom>
          <a:noFill/>
          <a:ln>
            <a:noFill/>
          </a:ln>
        </p:spPr>
        <p:txBody>
          <a:bodyPr spcFirstLastPara="1" wrap="square" lIns="91425" tIns="91425" rIns="91425" bIns="91425" anchor="t" anchorCtr="0">
            <a:noAutofit/>
          </a:bodyPr>
          <a:lstStyle/>
          <a:p>
            <a:pPr algn="ctr" defTabSz="914378">
              <a:buSzPts val="2400"/>
            </a:pPr>
            <a:r>
              <a:rPr lang="en-GB" sz="2400">
                <a:latin typeface="Cedarville Cursive"/>
                <a:ea typeface="Cedarville Cursive"/>
                <a:cs typeface="Cedarville Cursive"/>
                <a:sym typeface="Cedarville Cursive"/>
              </a:rPr>
              <a:t>Wednesday - Spelling </a:t>
            </a:r>
            <a:r>
              <a:rPr lang="en-GB" sz="2400">
                <a:solidFill>
                  <a:srgbClr val="FF0000"/>
                </a:solidFill>
                <a:latin typeface="Cedarville Cursive"/>
                <a:ea typeface="Cedarville Cursive"/>
                <a:cs typeface="Cedarville Cursive"/>
                <a:sym typeface="Cedarville Cursive"/>
              </a:rPr>
              <a:t>Answers</a:t>
            </a:r>
            <a:endParaRPr sz="2400">
              <a:solidFill>
                <a:srgbClr val="FF0000"/>
              </a:solidFill>
            </a:endParaRPr>
          </a:p>
          <a:p>
            <a:pPr algn="ctr" defTabSz="914378">
              <a:buSzPts val="2400"/>
            </a:pPr>
            <a:endParaRPr sz="2400"/>
          </a:p>
          <a:p>
            <a:pPr algn="ctr" defTabSz="914378">
              <a:buSzPts val="2400"/>
            </a:pPr>
            <a:endParaRPr sz="2400"/>
          </a:p>
          <a:p>
            <a:pPr defTabSz="914378">
              <a:buSzPts val="2400"/>
            </a:pPr>
            <a:endParaRPr sz="2400"/>
          </a:p>
          <a:p>
            <a:pPr algn="ctr" defTabSz="914378">
              <a:buSzPts val="2400"/>
            </a:pPr>
            <a:endParaRPr sz="2400"/>
          </a:p>
          <a:p>
            <a:pPr defTabSz="914378">
              <a:buSzPts val="1400"/>
            </a:pPr>
            <a:r>
              <a:rPr lang="en-GB"/>
              <a:t> </a:t>
            </a:r>
            <a:endParaRPr/>
          </a:p>
        </p:txBody>
      </p:sp>
      <p:pic>
        <p:nvPicPr>
          <p:cNvPr id="299" name="Google Shape;299;p56"/>
          <p:cNvPicPr preferRelativeResize="0"/>
          <p:nvPr/>
        </p:nvPicPr>
        <p:blipFill rotWithShape="1">
          <a:blip r:embed="rId3">
            <a:alphaModFix/>
          </a:blip>
          <a:srcRect/>
          <a:stretch/>
        </p:blipFill>
        <p:spPr>
          <a:xfrm>
            <a:off x="152401" y="781959"/>
            <a:ext cx="4419601" cy="4209142"/>
          </a:xfrm>
          <a:prstGeom prst="rect">
            <a:avLst/>
          </a:prstGeom>
          <a:noFill/>
          <a:ln>
            <a:noFill/>
          </a:ln>
        </p:spPr>
      </p:pic>
      <p:pic>
        <p:nvPicPr>
          <p:cNvPr id="300" name="Google Shape;300;p56"/>
          <p:cNvPicPr preferRelativeResize="0"/>
          <p:nvPr/>
        </p:nvPicPr>
        <p:blipFill rotWithShape="1">
          <a:blip r:embed="rId4">
            <a:alphaModFix/>
          </a:blip>
          <a:srcRect/>
          <a:stretch/>
        </p:blipFill>
        <p:spPr>
          <a:xfrm>
            <a:off x="4738377" y="1202851"/>
            <a:ext cx="4267199" cy="1500554"/>
          </a:xfrm>
          <a:prstGeom prst="rect">
            <a:avLst/>
          </a:prstGeom>
          <a:noFill/>
          <a:ln>
            <a:noFill/>
          </a:ln>
        </p:spPr>
      </p:pic>
    </p:spTree>
    <p:extLst>
      <p:ext uri="{BB962C8B-B14F-4D97-AF65-F5344CB8AC3E}">
        <p14:creationId xmlns:p14="http://schemas.microsoft.com/office/powerpoint/2010/main" val="26054693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304"/>
        <p:cNvGrpSpPr/>
        <p:nvPr/>
      </p:nvGrpSpPr>
      <p:grpSpPr>
        <a:xfrm>
          <a:off x="0" y="0"/>
          <a:ext cx="0" cy="0"/>
          <a:chOff x="0" y="0"/>
          <a:chExt cx="0" cy="0"/>
        </a:xfrm>
      </p:grpSpPr>
      <p:sp>
        <p:nvSpPr>
          <p:cNvPr id="305" name="Google Shape;305;p57"/>
          <p:cNvSpPr txBox="1"/>
          <p:nvPr/>
        </p:nvSpPr>
        <p:spPr>
          <a:xfrm>
            <a:off x="150550" y="62725"/>
            <a:ext cx="8681100" cy="789900"/>
          </a:xfrm>
          <a:prstGeom prst="rect">
            <a:avLst/>
          </a:prstGeom>
          <a:solidFill>
            <a:srgbClr val="FFF2CC"/>
          </a:solidFill>
          <a:ln>
            <a:noFill/>
          </a:ln>
        </p:spPr>
        <p:txBody>
          <a:bodyPr spcFirstLastPara="1" wrap="square" lIns="91425" tIns="91425" rIns="91425" bIns="91425" anchor="t" anchorCtr="0">
            <a:noAutofit/>
          </a:bodyPr>
          <a:lstStyle/>
          <a:p>
            <a:pPr defTabSz="914378">
              <a:buSzPts val="2100"/>
            </a:pPr>
            <a:r>
              <a:rPr lang="en-GB" sz="2100" b="1" u="sng"/>
              <a:t>READING  - Eye of The Wolf</a:t>
            </a:r>
            <a:endParaRPr b="1" u="sng"/>
          </a:p>
          <a:p>
            <a:pPr defTabSz="914378">
              <a:buSzPts val="1400"/>
            </a:pPr>
            <a:r>
              <a:rPr lang="en-GB"/>
              <a:t>WALT: Make inferences using evidence from the text.</a:t>
            </a:r>
            <a:endParaRPr b="1" u="sng"/>
          </a:p>
        </p:txBody>
      </p:sp>
      <p:pic>
        <p:nvPicPr>
          <p:cNvPr id="306" name="Google Shape;306;p57"/>
          <p:cNvPicPr preferRelativeResize="0"/>
          <p:nvPr/>
        </p:nvPicPr>
        <p:blipFill rotWithShape="1">
          <a:blip r:embed="rId3">
            <a:alphaModFix/>
          </a:blip>
          <a:srcRect/>
          <a:stretch/>
        </p:blipFill>
        <p:spPr>
          <a:xfrm>
            <a:off x="152401" y="1005026"/>
            <a:ext cx="2222647" cy="1566725"/>
          </a:xfrm>
          <a:prstGeom prst="rect">
            <a:avLst/>
          </a:prstGeom>
          <a:noFill/>
          <a:ln>
            <a:noFill/>
          </a:ln>
        </p:spPr>
      </p:pic>
      <p:pic>
        <p:nvPicPr>
          <p:cNvPr id="307" name="Google Shape;307;p57"/>
          <p:cNvPicPr preferRelativeResize="0"/>
          <p:nvPr/>
        </p:nvPicPr>
        <p:blipFill rotWithShape="1">
          <a:blip r:embed="rId4">
            <a:alphaModFix/>
          </a:blip>
          <a:srcRect l="17331" r="17486"/>
          <a:stretch/>
        </p:blipFill>
        <p:spPr>
          <a:xfrm>
            <a:off x="6455526" y="1146101"/>
            <a:ext cx="2376125" cy="3645675"/>
          </a:xfrm>
          <a:prstGeom prst="rect">
            <a:avLst/>
          </a:prstGeom>
          <a:noFill/>
          <a:ln>
            <a:noFill/>
          </a:ln>
        </p:spPr>
      </p:pic>
      <p:sp>
        <p:nvSpPr>
          <p:cNvPr id="308" name="Google Shape;308;p57"/>
          <p:cNvSpPr/>
          <p:nvPr/>
        </p:nvSpPr>
        <p:spPr>
          <a:xfrm>
            <a:off x="2627650" y="1565425"/>
            <a:ext cx="3438300" cy="2264400"/>
          </a:xfrm>
          <a:prstGeom prst="wedgeRoundRectCallout">
            <a:avLst>
              <a:gd name="adj1" fmla="val -20833"/>
              <a:gd name="adj2" fmla="val 62500"/>
              <a:gd name="adj3" fmla="val 0"/>
            </a:avLst>
          </a:prstGeom>
          <a:solidFill>
            <a:srgbClr val="FFFF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defTabSz="914378">
              <a:buSzPts val="1400"/>
            </a:pPr>
            <a:endParaRPr/>
          </a:p>
        </p:txBody>
      </p:sp>
      <p:sp>
        <p:nvSpPr>
          <p:cNvPr id="309" name="Google Shape;309;p57"/>
          <p:cNvSpPr txBox="1"/>
          <p:nvPr/>
        </p:nvSpPr>
        <p:spPr>
          <a:xfrm>
            <a:off x="2795400" y="1817000"/>
            <a:ext cx="3255300" cy="2110500"/>
          </a:xfrm>
          <a:prstGeom prst="rect">
            <a:avLst/>
          </a:prstGeom>
          <a:noFill/>
          <a:ln>
            <a:noFill/>
          </a:ln>
        </p:spPr>
        <p:txBody>
          <a:bodyPr spcFirstLastPara="1" wrap="square" lIns="91425" tIns="91425" rIns="91425" bIns="91425" anchor="t" anchorCtr="0">
            <a:noAutofit/>
          </a:bodyPr>
          <a:lstStyle/>
          <a:p>
            <a:pPr defTabSz="914378">
              <a:buSzPts val="1950"/>
            </a:pPr>
            <a:r>
              <a:rPr lang="en-GB" sz="1950">
                <a:solidFill>
                  <a:srgbClr val="4D5156"/>
                </a:solidFill>
                <a:highlight>
                  <a:srgbClr val="FFFFFF"/>
                </a:highlight>
              </a:rPr>
              <a:t>Can you remember what happened in ‘the eye of the wolf’ extract from yesterday? </a:t>
            </a:r>
            <a:endParaRPr sz="2300"/>
          </a:p>
        </p:txBody>
      </p:sp>
    </p:spTree>
    <p:extLst>
      <p:ext uri="{BB962C8B-B14F-4D97-AF65-F5344CB8AC3E}">
        <p14:creationId xmlns:p14="http://schemas.microsoft.com/office/powerpoint/2010/main" val="3310792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313"/>
        <p:cNvGrpSpPr/>
        <p:nvPr/>
      </p:nvGrpSpPr>
      <p:grpSpPr>
        <a:xfrm>
          <a:off x="0" y="0"/>
          <a:ext cx="0" cy="0"/>
          <a:chOff x="0" y="0"/>
          <a:chExt cx="0" cy="0"/>
        </a:xfrm>
      </p:grpSpPr>
      <p:sp>
        <p:nvSpPr>
          <p:cNvPr id="314" name="Google Shape;314;p58"/>
          <p:cNvSpPr/>
          <p:nvPr/>
        </p:nvSpPr>
        <p:spPr>
          <a:xfrm>
            <a:off x="345950" y="335450"/>
            <a:ext cx="8587200" cy="684900"/>
          </a:xfrm>
          <a:prstGeom prst="rect">
            <a:avLst/>
          </a:prstGeom>
          <a:solidFill>
            <a:srgbClr val="FFF2C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defTabSz="914378"/>
            <a:r>
              <a:rPr lang="en-GB">
                <a:ea typeface="+mn-ea"/>
              </a:rPr>
              <a:t>							</a:t>
            </a:r>
            <a:r>
              <a:rPr lang="en-GB" b="1" u="sng">
                <a:ea typeface="+mn-ea"/>
              </a:rPr>
              <a:t>Reading Activity </a:t>
            </a:r>
            <a:endParaRPr b="1" u="sng">
              <a:ea typeface="+mn-ea"/>
            </a:endParaRPr>
          </a:p>
          <a:p>
            <a:pPr defTabSz="914378"/>
            <a:endParaRPr>
              <a:ea typeface="+mn-ea"/>
            </a:endParaRPr>
          </a:p>
        </p:txBody>
      </p:sp>
      <p:sp>
        <p:nvSpPr>
          <p:cNvPr id="315" name="Google Shape;315;p58"/>
          <p:cNvSpPr txBox="1"/>
          <p:nvPr/>
        </p:nvSpPr>
        <p:spPr>
          <a:xfrm>
            <a:off x="866575" y="1347900"/>
            <a:ext cx="7701300" cy="3717900"/>
          </a:xfrm>
          <a:prstGeom prst="rect">
            <a:avLst/>
          </a:prstGeom>
          <a:noFill/>
          <a:ln>
            <a:noFill/>
          </a:ln>
        </p:spPr>
        <p:txBody>
          <a:bodyPr spcFirstLastPara="1" wrap="square" lIns="91425" tIns="91425" rIns="91425" bIns="91425" anchor="t" anchorCtr="0">
            <a:noAutofit/>
          </a:bodyPr>
          <a:lstStyle/>
          <a:p>
            <a:pPr defTabSz="914378"/>
            <a:r>
              <a:rPr lang="en-GB" b="1" u="sng">
                <a:ea typeface="+mn-ea"/>
              </a:rPr>
              <a:t>Teacher Notes</a:t>
            </a:r>
            <a:endParaRPr b="1" u="sng">
              <a:ea typeface="+mn-ea"/>
            </a:endParaRPr>
          </a:p>
          <a:p>
            <a:pPr defTabSz="914378"/>
            <a:r>
              <a:rPr lang="en-GB">
                <a:ea typeface="+mn-ea"/>
              </a:rPr>
              <a:t>The purpose of a close read activity is to gain an understanding of the text by reading it multiple times.</a:t>
            </a:r>
            <a:endParaRPr>
              <a:ea typeface="+mn-ea"/>
            </a:endParaRPr>
          </a:p>
          <a:p>
            <a:pPr defTabSz="914378"/>
            <a:endParaRPr>
              <a:ea typeface="+mn-ea"/>
            </a:endParaRPr>
          </a:p>
          <a:p>
            <a:pPr defTabSz="914378"/>
            <a:r>
              <a:rPr lang="en-GB" b="1" u="sng">
                <a:ea typeface="+mn-ea"/>
              </a:rPr>
              <a:t>Close Read Instructions:</a:t>
            </a:r>
            <a:endParaRPr b="1" u="sng">
              <a:ea typeface="+mn-ea"/>
            </a:endParaRPr>
          </a:p>
          <a:p>
            <a:pPr marL="457189" defTabSz="914378"/>
            <a:endParaRPr>
              <a:ea typeface="+mn-ea"/>
            </a:endParaRPr>
          </a:p>
          <a:p>
            <a:pPr marL="457189" indent="-317492" defTabSz="914378">
              <a:buSzPts val="1400"/>
              <a:buFont typeface="Arial"/>
              <a:buAutoNum type="arabicParenR"/>
            </a:pPr>
            <a:r>
              <a:rPr lang="en-GB">
                <a:ea typeface="+mn-ea"/>
              </a:rPr>
              <a:t>Look at the vocabulary. Do you know what the words mean?  If you are unsure, note down the words and use a dictionary (this could be online) to find out their meaning. </a:t>
            </a:r>
            <a:endParaRPr>
              <a:ea typeface="+mn-ea"/>
            </a:endParaRPr>
          </a:p>
          <a:p>
            <a:pPr marL="457189" indent="-317492" defTabSz="914378">
              <a:buSzPts val="1400"/>
              <a:buFont typeface="Arial"/>
              <a:buAutoNum type="arabicParenR"/>
            </a:pPr>
            <a:r>
              <a:rPr lang="en-GB">
                <a:ea typeface="+mn-ea"/>
              </a:rPr>
              <a:t>Read the text to yourself and ask yourself the following questions:</a:t>
            </a:r>
            <a:endParaRPr>
              <a:ea typeface="+mn-ea"/>
            </a:endParaRPr>
          </a:p>
          <a:p>
            <a:pPr marL="457189" defTabSz="914378"/>
            <a:r>
              <a:rPr lang="en-GB">
                <a:ea typeface="+mn-ea"/>
              </a:rPr>
              <a:t>What did I just read? What did it say?  </a:t>
            </a:r>
            <a:r>
              <a:rPr lang="en-GB" i="1">
                <a:ea typeface="+mn-ea"/>
              </a:rPr>
              <a:t>You can make notes or annotate the text.</a:t>
            </a:r>
            <a:endParaRPr i="1">
              <a:ea typeface="+mn-ea"/>
            </a:endParaRPr>
          </a:p>
          <a:p>
            <a:pPr marL="457189" indent="-317492" defTabSz="914378">
              <a:buSzPts val="1400"/>
              <a:buFont typeface="Arial"/>
              <a:buAutoNum type="arabicParenR"/>
            </a:pPr>
            <a:r>
              <a:rPr lang="en-GB">
                <a:ea typeface="+mn-ea"/>
              </a:rPr>
              <a:t>Now read the text again (you could do this wit an adult) - this will help you gain a better understanding.</a:t>
            </a:r>
            <a:endParaRPr>
              <a:ea typeface="+mn-ea"/>
            </a:endParaRPr>
          </a:p>
          <a:p>
            <a:pPr marL="457189" indent="-317492" defTabSz="914378">
              <a:buSzPts val="1400"/>
              <a:buFont typeface="Arial"/>
              <a:buAutoNum type="arabicParenR"/>
            </a:pPr>
            <a:r>
              <a:rPr lang="en-GB">
                <a:ea typeface="+mn-ea"/>
              </a:rPr>
              <a:t>Read the questions and now reread the text again to find evidence that will support your answers.</a:t>
            </a:r>
            <a:endParaRPr>
              <a:ea typeface="+mn-ea"/>
            </a:endParaRPr>
          </a:p>
          <a:p>
            <a:pPr marL="457189" indent="-317492" defTabSz="914378">
              <a:buSzPts val="1400"/>
              <a:buFont typeface="Arial"/>
              <a:buAutoNum type="arabicParenR"/>
            </a:pPr>
            <a:r>
              <a:rPr lang="en-GB">
                <a:ea typeface="+mn-ea"/>
              </a:rPr>
              <a:t>Answer the questions in writing.</a:t>
            </a:r>
            <a:endParaRPr>
              <a:ea typeface="+mn-ea"/>
            </a:endParaRPr>
          </a:p>
          <a:p>
            <a:pPr marL="457189" defTabSz="914378"/>
            <a:endParaRPr i="1">
              <a:ea typeface="+mn-ea"/>
            </a:endParaRPr>
          </a:p>
          <a:p>
            <a:pPr marL="457189" defTabSz="914378"/>
            <a:r>
              <a:rPr lang="en-GB" i="1">
                <a:ea typeface="+mn-ea"/>
              </a:rPr>
              <a:t>All close read texts are age appropriate.</a:t>
            </a:r>
            <a:endParaRPr i="1">
              <a:ea typeface="+mn-ea"/>
            </a:endParaRPr>
          </a:p>
          <a:p>
            <a:pPr marL="457189" defTabSz="914378"/>
            <a:endParaRPr>
              <a:ea typeface="+mn-ea"/>
            </a:endParaRPr>
          </a:p>
          <a:p>
            <a:pPr defTabSz="914378"/>
            <a:endParaRPr>
              <a:ea typeface="+mn-ea"/>
            </a:endParaRPr>
          </a:p>
          <a:p>
            <a:pPr defTabSz="914378"/>
            <a:endParaRPr>
              <a:ea typeface="+mn-ea"/>
            </a:endParaRPr>
          </a:p>
          <a:p>
            <a:pPr defTabSz="914378"/>
            <a:endParaRPr>
              <a:ea typeface="+mn-ea"/>
            </a:endParaRPr>
          </a:p>
          <a:p>
            <a:pPr defTabSz="914378"/>
            <a:endParaRPr>
              <a:ea typeface="+mn-ea"/>
            </a:endParaRPr>
          </a:p>
        </p:txBody>
      </p:sp>
    </p:spTree>
    <p:extLst>
      <p:ext uri="{BB962C8B-B14F-4D97-AF65-F5344CB8AC3E}">
        <p14:creationId xmlns:p14="http://schemas.microsoft.com/office/powerpoint/2010/main" val="35032147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319"/>
        <p:cNvGrpSpPr/>
        <p:nvPr/>
      </p:nvGrpSpPr>
      <p:grpSpPr>
        <a:xfrm>
          <a:off x="0" y="0"/>
          <a:ext cx="0" cy="0"/>
          <a:chOff x="0" y="0"/>
          <a:chExt cx="0" cy="0"/>
        </a:xfrm>
      </p:grpSpPr>
      <p:sp>
        <p:nvSpPr>
          <p:cNvPr id="320" name="Google Shape;320;p59"/>
          <p:cNvSpPr txBox="1"/>
          <p:nvPr/>
        </p:nvSpPr>
        <p:spPr>
          <a:xfrm>
            <a:off x="150550" y="62725"/>
            <a:ext cx="8681100" cy="789900"/>
          </a:xfrm>
          <a:prstGeom prst="rect">
            <a:avLst/>
          </a:prstGeom>
          <a:solidFill>
            <a:srgbClr val="FFF2CC"/>
          </a:solidFill>
          <a:ln>
            <a:noFill/>
          </a:ln>
        </p:spPr>
        <p:txBody>
          <a:bodyPr spcFirstLastPara="1" wrap="square" lIns="91425" tIns="91425" rIns="91425" bIns="91425" anchor="t" anchorCtr="0">
            <a:noAutofit/>
          </a:bodyPr>
          <a:lstStyle/>
          <a:p>
            <a:pPr defTabSz="914378">
              <a:buSzPts val="2100"/>
            </a:pPr>
            <a:r>
              <a:rPr lang="en-GB" sz="2100" b="1" u="sng"/>
              <a:t>READING  - Eye of The Wolf</a:t>
            </a:r>
            <a:endParaRPr b="1" u="sng"/>
          </a:p>
          <a:p>
            <a:pPr defTabSz="914378">
              <a:buSzPts val="1400"/>
            </a:pPr>
            <a:r>
              <a:rPr lang="en-GB"/>
              <a:t>WALT: Make inferences using evidence from the text.</a:t>
            </a:r>
            <a:endParaRPr b="1" u="sng"/>
          </a:p>
        </p:txBody>
      </p:sp>
      <p:pic>
        <p:nvPicPr>
          <p:cNvPr id="321" name="Google Shape;321;p59"/>
          <p:cNvPicPr preferRelativeResize="0"/>
          <p:nvPr/>
        </p:nvPicPr>
        <p:blipFill rotWithShape="1">
          <a:blip r:embed="rId3">
            <a:alphaModFix/>
          </a:blip>
          <a:srcRect/>
          <a:stretch/>
        </p:blipFill>
        <p:spPr>
          <a:xfrm>
            <a:off x="6903251" y="62725"/>
            <a:ext cx="1120591" cy="789900"/>
          </a:xfrm>
          <a:prstGeom prst="rect">
            <a:avLst/>
          </a:prstGeom>
          <a:noFill/>
          <a:ln>
            <a:noFill/>
          </a:ln>
        </p:spPr>
      </p:pic>
      <p:sp>
        <p:nvSpPr>
          <p:cNvPr id="322" name="Google Shape;322;p59"/>
          <p:cNvSpPr txBox="1"/>
          <p:nvPr/>
        </p:nvSpPr>
        <p:spPr>
          <a:xfrm>
            <a:off x="475225" y="964400"/>
            <a:ext cx="8218500" cy="3522300"/>
          </a:xfrm>
          <a:prstGeom prst="rect">
            <a:avLst/>
          </a:prstGeom>
          <a:solidFill>
            <a:srgbClr val="FFF2CC"/>
          </a:solidFill>
          <a:ln>
            <a:noFill/>
          </a:ln>
        </p:spPr>
        <p:txBody>
          <a:bodyPr spcFirstLastPara="1" wrap="square" lIns="91425" tIns="91425" rIns="91425" bIns="91425" anchor="t" anchorCtr="0">
            <a:noAutofit/>
          </a:bodyPr>
          <a:lstStyle/>
          <a:p>
            <a:pPr defTabSz="914378">
              <a:lnSpc>
                <a:spcPct val="115000"/>
              </a:lnSpc>
              <a:spcBef>
                <a:spcPts val="1200"/>
              </a:spcBef>
              <a:buSzPts val="1500"/>
            </a:pPr>
            <a:r>
              <a:rPr lang="en-GB" sz="1500" b="1" u="sng">
                <a:latin typeface="Comic Sans MS"/>
                <a:ea typeface="Comic Sans MS"/>
                <a:cs typeface="Comic Sans MS"/>
                <a:sym typeface="Comic Sans MS"/>
              </a:rPr>
              <a:t>“The eye of the wolf” by Daniel Pennac</a:t>
            </a:r>
            <a:endParaRPr sz="1500" b="1" u="sng">
              <a:latin typeface="Comic Sans MS"/>
              <a:ea typeface="Comic Sans MS"/>
              <a:cs typeface="Comic Sans MS"/>
              <a:sym typeface="Comic Sans MS"/>
            </a:endParaRPr>
          </a:p>
          <a:p>
            <a:pPr defTabSz="914378">
              <a:lnSpc>
                <a:spcPct val="115000"/>
              </a:lnSpc>
              <a:spcBef>
                <a:spcPts val="1200"/>
              </a:spcBef>
              <a:buSzPts val="1400"/>
            </a:pPr>
            <a:r>
              <a:rPr lang="en-GB">
                <a:latin typeface="Comic Sans MS"/>
                <a:ea typeface="Comic Sans MS"/>
                <a:cs typeface="Comic Sans MS"/>
                <a:sym typeface="Comic Sans MS"/>
              </a:rPr>
              <a:t>The wolf’s yellow eye is large and round, with a black pupil in the middle.  And it never blinks.  The boy could be watching a candle flame in the dark.  All he can see is the eye: the trees, the zoo and the enclosure have disappeared.  All that’s left is the eye of the wolf.  It grows fatter and rounder, like a harvest moon in an empty sky.  The pupil in the middle grows darker and he can make out small, coloured flecks in the yellow brown iris – a speck of blue here, like frozen water below the sky; a glimmer of gold there, shiny as straw.</a:t>
            </a:r>
            <a:endParaRPr>
              <a:latin typeface="Comic Sans MS"/>
              <a:ea typeface="Comic Sans MS"/>
              <a:cs typeface="Comic Sans MS"/>
              <a:sym typeface="Comic Sans MS"/>
            </a:endParaRPr>
          </a:p>
          <a:p>
            <a:pPr defTabSz="914378">
              <a:lnSpc>
                <a:spcPct val="115000"/>
              </a:lnSpc>
              <a:spcBef>
                <a:spcPts val="1200"/>
              </a:spcBef>
              <a:buSzPts val="1400"/>
            </a:pPr>
            <a:r>
              <a:rPr lang="en-GB">
                <a:latin typeface="Comic Sans MS"/>
                <a:ea typeface="Comic Sans MS"/>
                <a:cs typeface="Comic Sans MS"/>
                <a:sym typeface="Comic Sans MS"/>
              </a:rPr>
              <a:t>   	But what really matters is the pupil.  The black pupil.  You wanted to stare at me, it seems to be saying, so go ahead, stare at me! It sparkles so brightly, it’s scary.  Like a flame.</a:t>
            </a:r>
            <a:endParaRPr>
              <a:latin typeface="Comic Sans MS"/>
              <a:ea typeface="Comic Sans MS"/>
              <a:cs typeface="Comic Sans MS"/>
              <a:sym typeface="Comic Sans MS"/>
            </a:endParaRPr>
          </a:p>
          <a:p>
            <a:pPr defTabSz="914378">
              <a:lnSpc>
                <a:spcPct val="115000"/>
              </a:lnSpc>
              <a:spcBef>
                <a:spcPts val="1200"/>
              </a:spcBef>
              <a:buSzPts val="1400"/>
            </a:pPr>
            <a:r>
              <a:rPr lang="en-GB">
                <a:latin typeface="Comic Sans MS"/>
                <a:ea typeface="Comic Sans MS"/>
                <a:cs typeface="Comic Sans MS"/>
                <a:sym typeface="Comic Sans MS"/>
              </a:rPr>
              <a:t>  	That’s what it is, thinks the boy, a </a:t>
            </a:r>
            <a:r>
              <a:rPr lang="en-GB" i="1">
                <a:latin typeface="Comic Sans MS"/>
                <a:ea typeface="Comic Sans MS"/>
                <a:cs typeface="Comic Sans MS"/>
                <a:sym typeface="Comic Sans MS"/>
              </a:rPr>
              <a:t>black flame</a:t>
            </a:r>
            <a:r>
              <a:rPr lang="en-GB">
                <a:latin typeface="Comic Sans MS"/>
                <a:ea typeface="Comic Sans MS"/>
                <a:cs typeface="Comic Sans MS"/>
                <a:sym typeface="Comic Sans MS"/>
              </a:rPr>
              <a:t>! Then he answers, “All right Black Flame, I’m staring at you and I’m not frightened.”</a:t>
            </a:r>
            <a:endParaRPr>
              <a:latin typeface="Comic Sans MS"/>
              <a:ea typeface="Comic Sans MS"/>
              <a:cs typeface="Comic Sans MS"/>
              <a:sym typeface="Comic Sans MS"/>
            </a:endParaRPr>
          </a:p>
          <a:p>
            <a:pPr defTabSz="914378">
              <a:lnSpc>
                <a:spcPct val="115000"/>
              </a:lnSpc>
              <a:spcBef>
                <a:spcPts val="1200"/>
              </a:spcBef>
              <a:buSzPts val="1200"/>
            </a:pPr>
            <a:r>
              <a:rPr lang="en-GB" sz="1200">
                <a:latin typeface="Comic Sans MS"/>
                <a:ea typeface="Comic Sans MS"/>
                <a:cs typeface="Comic Sans MS"/>
                <a:sym typeface="Comic Sans MS"/>
              </a:rPr>
              <a:t> </a:t>
            </a:r>
            <a:endParaRPr sz="1200">
              <a:latin typeface="Comic Sans MS"/>
              <a:ea typeface="Comic Sans MS"/>
              <a:cs typeface="Comic Sans MS"/>
              <a:sym typeface="Comic Sans MS"/>
            </a:endParaRPr>
          </a:p>
          <a:p>
            <a:pPr defTabSz="914378">
              <a:lnSpc>
                <a:spcPct val="115000"/>
              </a:lnSpc>
              <a:spcBef>
                <a:spcPts val="1200"/>
              </a:spcBef>
              <a:buSzPts val="1200"/>
            </a:pPr>
            <a:endParaRPr sz="1200">
              <a:latin typeface="Comic Sans MS"/>
              <a:ea typeface="Comic Sans MS"/>
              <a:cs typeface="Comic Sans MS"/>
              <a:sym typeface="Comic Sans MS"/>
            </a:endParaRPr>
          </a:p>
          <a:p>
            <a:pPr defTabSz="914378">
              <a:lnSpc>
                <a:spcPct val="115000"/>
              </a:lnSpc>
              <a:spcBef>
                <a:spcPts val="1200"/>
              </a:spcBef>
              <a:buSzPts val="1200"/>
            </a:pPr>
            <a:r>
              <a:rPr lang="en-GB" sz="1200">
                <a:latin typeface="Comic Sans MS"/>
                <a:ea typeface="Comic Sans MS"/>
                <a:cs typeface="Comic Sans MS"/>
                <a:sym typeface="Comic Sans MS"/>
              </a:rPr>
              <a:t> </a:t>
            </a:r>
            <a:endParaRPr sz="1200">
              <a:latin typeface="Comic Sans MS"/>
              <a:ea typeface="Comic Sans MS"/>
              <a:cs typeface="Comic Sans MS"/>
              <a:sym typeface="Comic Sans MS"/>
            </a:endParaRPr>
          </a:p>
          <a:p>
            <a:pPr defTabSz="914378">
              <a:spcBef>
                <a:spcPts val="1200"/>
              </a:spcBef>
              <a:buSzPts val="1400"/>
            </a:pPr>
            <a:endParaRPr/>
          </a:p>
        </p:txBody>
      </p:sp>
    </p:spTree>
    <p:extLst>
      <p:ext uri="{BB962C8B-B14F-4D97-AF65-F5344CB8AC3E}">
        <p14:creationId xmlns:p14="http://schemas.microsoft.com/office/powerpoint/2010/main" val="31933475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326"/>
        <p:cNvGrpSpPr/>
        <p:nvPr/>
      </p:nvGrpSpPr>
      <p:grpSpPr>
        <a:xfrm>
          <a:off x="0" y="0"/>
          <a:ext cx="0" cy="0"/>
          <a:chOff x="0" y="0"/>
          <a:chExt cx="0" cy="0"/>
        </a:xfrm>
      </p:grpSpPr>
      <p:sp>
        <p:nvSpPr>
          <p:cNvPr id="327" name="Google Shape;327;p60"/>
          <p:cNvSpPr txBox="1"/>
          <p:nvPr/>
        </p:nvSpPr>
        <p:spPr>
          <a:xfrm>
            <a:off x="150550" y="62725"/>
            <a:ext cx="8681100" cy="789900"/>
          </a:xfrm>
          <a:prstGeom prst="rect">
            <a:avLst/>
          </a:prstGeom>
          <a:solidFill>
            <a:srgbClr val="FFF2CC"/>
          </a:solidFill>
          <a:ln>
            <a:noFill/>
          </a:ln>
        </p:spPr>
        <p:txBody>
          <a:bodyPr spcFirstLastPara="1" wrap="square" lIns="91425" tIns="91425" rIns="91425" bIns="91425" anchor="t" anchorCtr="0">
            <a:noAutofit/>
          </a:bodyPr>
          <a:lstStyle/>
          <a:p>
            <a:pPr defTabSz="914378">
              <a:buSzPts val="2100"/>
            </a:pPr>
            <a:r>
              <a:rPr lang="en-GB" sz="2100" b="1" u="sng"/>
              <a:t>READING  - Eye of The Wolf</a:t>
            </a:r>
            <a:endParaRPr b="1" u="sng"/>
          </a:p>
          <a:p>
            <a:pPr defTabSz="914378">
              <a:buSzPts val="1400"/>
            </a:pPr>
            <a:r>
              <a:rPr lang="en-GB"/>
              <a:t>WALT: Make inferences using evidence from the text.</a:t>
            </a:r>
            <a:endParaRPr b="1" u="sng"/>
          </a:p>
        </p:txBody>
      </p:sp>
      <p:pic>
        <p:nvPicPr>
          <p:cNvPr id="328" name="Google Shape;328;p60"/>
          <p:cNvPicPr preferRelativeResize="0"/>
          <p:nvPr/>
        </p:nvPicPr>
        <p:blipFill rotWithShape="1">
          <a:blip r:embed="rId3">
            <a:alphaModFix/>
          </a:blip>
          <a:srcRect/>
          <a:stretch/>
        </p:blipFill>
        <p:spPr>
          <a:xfrm>
            <a:off x="6903251" y="62725"/>
            <a:ext cx="1120591" cy="789900"/>
          </a:xfrm>
          <a:prstGeom prst="rect">
            <a:avLst/>
          </a:prstGeom>
          <a:noFill/>
          <a:ln>
            <a:noFill/>
          </a:ln>
        </p:spPr>
      </p:pic>
      <p:sp>
        <p:nvSpPr>
          <p:cNvPr id="329" name="Google Shape;329;p60"/>
          <p:cNvSpPr txBox="1"/>
          <p:nvPr/>
        </p:nvSpPr>
        <p:spPr>
          <a:xfrm>
            <a:off x="150550" y="964400"/>
            <a:ext cx="8878500" cy="4039200"/>
          </a:xfrm>
          <a:prstGeom prst="rect">
            <a:avLst/>
          </a:prstGeom>
          <a:solidFill>
            <a:srgbClr val="FFF2CC"/>
          </a:solidFill>
          <a:ln>
            <a:noFill/>
          </a:ln>
        </p:spPr>
        <p:txBody>
          <a:bodyPr spcFirstLastPara="1" wrap="square" lIns="91425" tIns="91425" rIns="91425" bIns="91425" anchor="t" anchorCtr="0">
            <a:noAutofit/>
          </a:bodyPr>
          <a:lstStyle/>
          <a:p>
            <a:pPr defTabSz="914378">
              <a:lnSpc>
                <a:spcPct val="115000"/>
              </a:lnSpc>
              <a:spcBef>
                <a:spcPts val="1200"/>
              </a:spcBef>
              <a:buSzPts val="1500"/>
            </a:pPr>
            <a:r>
              <a:rPr lang="en-GB" sz="1500" b="1" u="sng">
                <a:latin typeface="Comic Sans MS"/>
                <a:ea typeface="Comic Sans MS"/>
                <a:cs typeface="Comic Sans MS"/>
                <a:sym typeface="Comic Sans MS"/>
              </a:rPr>
              <a:t>“The eye of the wolf” by Daniel Pennac</a:t>
            </a:r>
            <a:endParaRPr sz="1500" b="1" u="sng">
              <a:latin typeface="Comic Sans MS"/>
              <a:ea typeface="Comic Sans MS"/>
              <a:cs typeface="Comic Sans MS"/>
              <a:sym typeface="Comic Sans MS"/>
            </a:endParaRPr>
          </a:p>
          <a:p>
            <a:pPr defTabSz="914378">
              <a:lnSpc>
                <a:spcPct val="115000"/>
              </a:lnSpc>
              <a:spcBef>
                <a:spcPts val="1200"/>
              </a:spcBef>
              <a:buSzPts val="1300"/>
            </a:pPr>
            <a:r>
              <a:rPr lang="en-GB" sz="1300">
                <a:latin typeface="Comic Sans MS"/>
                <a:ea typeface="Comic Sans MS"/>
                <a:cs typeface="Comic Sans MS"/>
                <a:sym typeface="Comic Sans MS"/>
              </a:rPr>
              <a:t>The wolf’s yellow eye is large and round, with a black pupil in the middle.  And it never blinks.  The boy could be watching a candle flame in the dark.  All he can see is the eye: the trees, the zoo and the enclosure have disappeared.  All that’s left is the eye of the wolf.  It grows fatter and rounder, like a harvest moon in an empty sky.  The pupil in the middle grows darker and he can make out small, coloured flecks in the yellow brown iris – a speck of blue here, like frozen water below the sky; a glimmer of gold there, shiny as straw.</a:t>
            </a:r>
            <a:endParaRPr sz="1300">
              <a:latin typeface="Comic Sans MS"/>
              <a:ea typeface="Comic Sans MS"/>
              <a:cs typeface="Comic Sans MS"/>
              <a:sym typeface="Comic Sans MS"/>
            </a:endParaRPr>
          </a:p>
          <a:p>
            <a:pPr defTabSz="914378">
              <a:lnSpc>
                <a:spcPct val="115000"/>
              </a:lnSpc>
              <a:spcBef>
                <a:spcPts val="1200"/>
              </a:spcBef>
              <a:buSzPts val="1300"/>
            </a:pPr>
            <a:r>
              <a:rPr lang="en-GB" sz="1300">
                <a:latin typeface="Comic Sans MS"/>
                <a:ea typeface="Comic Sans MS"/>
                <a:cs typeface="Comic Sans MS"/>
                <a:sym typeface="Comic Sans MS"/>
              </a:rPr>
              <a:t>   	But what really matters is the pupil.  The black pupil.  You wanted to stare at me, it seems to be saying, so go ahead, stare at me! It sparkles so brightly, it’s scary.  Like a flame.</a:t>
            </a:r>
            <a:endParaRPr sz="1300">
              <a:latin typeface="Comic Sans MS"/>
              <a:ea typeface="Comic Sans MS"/>
              <a:cs typeface="Comic Sans MS"/>
              <a:sym typeface="Comic Sans MS"/>
            </a:endParaRPr>
          </a:p>
          <a:p>
            <a:pPr defTabSz="914378">
              <a:lnSpc>
                <a:spcPct val="115000"/>
              </a:lnSpc>
              <a:spcBef>
                <a:spcPts val="1200"/>
              </a:spcBef>
              <a:buSzPts val="1300"/>
            </a:pPr>
            <a:r>
              <a:rPr lang="en-GB" sz="1300">
                <a:latin typeface="Comic Sans MS"/>
                <a:ea typeface="Comic Sans MS"/>
                <a:cs typeface="Comic Sans MS"/>
                <a:sym typeface="Comic Sans MS"/>
              </a:rPr>
              <a:t>  	That’s what it is, thinks the boy, a </a:t>
            </a:r>
            <a:r>
              <a:rPr lang="en-GB" sz="1300" i="1">
                <a:latin typeface="Comic Sans MS"/>
                <a:ea typeface="Comic Sans MS"/>
                <a:cs typeface="Comic Sans MS"/>
                <a:sym typeface="Comic Sans MS"/>
              </a:rPr>
              <a:t>black flame</a:t>
            </a:r>
            <a:r>
              <a:rPr lang="en-GB" sz="1300">
                <a:latin typeface="Comic Sans MS"/>
                <a:ea typeface="Comic Sans MS"/>
                <a:cs typeface="Comic Sans MS"/>
                <a:sym typeface="Comic Sans MS"/>
              </a:rPr>
              <a:t>! Then he answers, “All right Black Flame, I’m staring at you and I’m not frightened.”</a:t>
            </a:r>
            <a:endParaRPr sz="1300">
              <a:latin typeface="Comic Sans MS"/>
              <a:ea typeface="Comic Sans MS"/>
              <a:cs typeface="Comic Sans MS"/>
              <a:sym typeface="Comic Sans MS"/>
            </a:endParaRPr>
          </a:p>
          <a:p>
            <a:pPr defTabSz="914378">
              <a:lnSpc>
                <a:spcPct val="115000"/>
              </a:lnSpc>
              <a:spcBef>
                <a:spcPts val="1200"/>
              </a:spcBef>
              <a:buSzPts val="1300"/>
            </a:pPr>
            <a:r>
              <a:rPr lang="en-GB" sz="1300" b="1" u="sng">
                <a:latin typeface="Comic Sans MS"/>
                <a:ea typeface="Comic Sans MS"/>
                <a:cs typeface="Comic Sans MS"/>
                <a:sym typeface="Comic Sans MS"/>
              </a:rPr>
              <a:t>Questions</a:t>
            </a:r>
            <a:endParaRPr sz="1300" b="1" u="sng">
              <a:latin typeface="Comic Sans MS"/>
              <a:ea typeface="Comic Sans MS"/>
              <a:cs typeface="Comic Sans MS"/>
              <a:sym typeface="Comic Sans MS"/>
            </a:endParaRPr>
          </a:p>
          <a:p>
            <a:pPr marL="457189" indent="-228594" defTabSz="914378">
              <a:lnSpc>
                <a:spcPct val="115000"/>
              </a:lnSpc>
              <a:spcBef>
                <a:spcPts val="1200"/>
              </a:spcBef>
              <a:buSzPts val="1400"/>
            </a:pPr>
            <a:r>
              <a:rPr lang="en-GB">
                <a:latin typeface="Comic Sans MS"/>
                <a:ea typeface="Comic Sans MS"/>
                <a:cs typeface="Comic Sans MS"/>
                <a:sym typeface="Comic Sans MS"/>
              </a:rPr>
              <a:t>1)</a:t>
            </a:r>
            <a:r>
              <a:rPr lang="en-GB" sz="900">
                <a:latin typeface="Times New Roman"/>
                <a:ea typeface="Times New Roman"/>
                <a:cs typeface="Times New Roman"/>
                <a:sym typeface="Times New Roman"/>
              </a:rPr>
              <a:t>    </a:t>
            </a:r>
            <a:r>
              <a:rPr lang="en-GB">
                <a:latin typeface="Comic Sans MS"/>
                <a:ea typeface="Comic Sans MS"/>
                <a:cs typeface="Comic Sans MS"/>
                <a:sym typeface="Comic Sans MS"/>
              </a:rPr>
              <a:t>What are the two things the writer compares the wolf’s eye to?</a:t>
            </a:r>
            <a:endParaRPr>
              <a:latin typeface="Comic Sans MS"/>
              <a:ea typeface="Comic Sans MS"/>
              <a:cs typeface="Comic Sans MS"/>
              <a:sym typeface="Comic Sans MS"/>
            </a:endParaRPr>
          </a:p>
          <a:p>
            <a:pPr marL="457189" indent="-228594" defTabSz="914378">
              <a:lnSpc>
                <a:spcPct val="115000"/>
              </a:lnSpc>
              <a:buSzPts val="1400"/>
            </a:pPr>
            <a:r>
              <a:rPr lang="en-GB">
                <a:latin typeface="Comic Sans MS"/>
                <a:ea typeface="Comic Sans MS"/>
                <a:cs typeface="Comic Sans MS"/>
                <a:sym typeface="Comic Sans MS"/>
              </a:rPr>
              <a:t>2)</a:t>
            </a:r>
            <a:r>
              <a:rPr lang="en-GB" sz="900">
                <a:latin typeface="Times New Roman"/>
                <a:ea typeface="Times New Roman"/>
                <a:cs typeface="Times New Roman"/>
                <a:sym typeface="Times New Roman"/>
              </a:rPr>
              <a:t>   </a:t>
            </a:r>
            <a:r>
              <a:rPr lang="en-GB">
                <a:latin typeface="Comic Sans MS"/>
                <a:ea typeface="Comic Sans MS"/>
                <a:cs typeface="Comic Sans MS"/>
                <a:sym typeface="Comic Sans MS"/>
              </a:rPr>
              <a:t>How do you think the boy is feeling about the wolf?  Explain using evidence from the text.</a:t>
            </a:r>
            <a:endParaRPr>
              <a:latin typeface="Comic Sans MS"/>
              <a:ea typeface="Comic Sans MS"/>
              <a:cs typeface="Comic Sans MS"/>
              <a:sym typeface="Comic Sans MS"/>
            </a:endParaRPr>
          </a:p>
          <a:p>
            <a:pPr defTabSz="914378">
              <a:lnSpc>
                <a:spcPct val="115000"/>
              </a:lnSpc>
              <a:spcBef>
                <a:spcPts val="1200"/>
              </a:spcBef>
              <a:buSzPts val="1400"/>
            </a:pPr>
            <a:endParaRPr>
              <a:latin typeface="Comic Sans MS"/>
              <a:ea typeface="Comic Sans MS"/>
              <a:cs typeface="Comic Sans MS"/>
              <a:sym typeface="Comic Sans MS"/>
            </a:endParaRPr>
          </a:p>
          <a:p>
            <a:pPr defTabSz="914378">
              <a:lnSpc>
                <a:spcPct val="115000"/>
              </a:lnSpc>
              <a:spcBef>
                <a:spcPts val="1200"/>
              </a:spcBef>
              <a:buSzPts val="1400"/>
            </a:pPr>
            <a:endParaRPr>
              <a:latin typeface="Comic Sans MS"/>
              <a:ea typeface="Comic Sans MS"/>
              <a:cs typeface="Comic Sans MS"/>
              <a:sym typeface="Comic Sans MS"/>
            </a:endParaRPr>
          </a:p>
          <a:p>
            <a:pPr defTabSz="914378">
              <a:lnSpc>
                <a:spcPct val="115000"/>
              </a:lnSpc>
              <a:spcBef>
                <a:spcPts val="1200"/>
              </a:spcBef>
              <a:buSzPts val="1200"/>
            </a:pPr>
            <a:r>
              <a:rPr lang="en-GB" sz="1200">
                <a:latin typeface="Comic Sans MS"/>
                <a:ea typeface="Comic Sans MS"/>
                <a:cs typeface="Comic Sans MS"/>
                <a:sym typeface="Comic Sans MS"/>
              </a:rPr>
              <a:t> </a:t>
            </a:r>
            <a:endParaRPr sz="1200">
              <a:latin typeface="Comic Sans MS"/>
              <a:ea typeface="Comic Sans MS"/>
              <a:cs typeface="Comic Sans MS"/>
              <a:sym typeface="Comic Sans MS"/>
            </a:endParaRPr>
          </a:p>
          <a:p>
            <a:pPr defTabSz="914378">
              <a:lnSpc>
                <a:spcPct val="115000"/>
              </a:lnSpc>
              <a:spcBef>
                <a:spcPts val="1200"/>
              </a:spcBef>
              <a:buSzPts val="1200"/>
            </a:pPr>
            <a:endParaRPr sz="1200">
              <a:latin typeface="Comic Sans MS"/>
              <a:ea typeface="Comic Sans MS"/>
              <a:cs typeface="Comic Sans MS"/>
              <a:sym typeface="Comic Sans MS"/>
            </a:endParaRPr>
          </a:p>
          <a:p>
            <a:pPr defTabSz="914378">
              <a:lnSpc>
                <a:spcPct val="115000"/>
              </a:lnSpc>
              <a:spcBef>
                <a:spcPts val="1200"/>
              </a:spcBef>
              <a:buSzPts val="1200"/>
            </a:pPr>
            <a:r>
              <a:rPr lang="en-GB" sz="1200">
                <a:latin typeface="Comic Sans MS"/>
                <a:ea typeface="Comic Sans MS"/>
                <a:cs typeface="Comic Sans MS"/>
                <a:sym typeface="Comic Sans MS"/>
              </a:rPr>
              <a:t> </a:t>
            </a:r>
            <a:endParaRPr sz="1200">
              <a:latin typeface="Comic Sans MS"/>
              <a:ea typeface="Comic Sans MS"/>
              <a:cs typeface="Comic Sans MS"/>
              <a:sym typeface="Comic Sans MS"/>
            </a:endParaRPr>
          </a:p>
          <a:p>
            <a:pPr defTabSz="914378">
              <a:spcBef>
                <a:spcPts val="1200"/>
              </a:spcBef>
              <a:buSzPts val="1400"/>
            </a:pPr>
            <a:endParaRPr/>
          </a:p>
        </p:txBody>
      </p:sp>
    </p:spTree>
    <p:extLst>
      <p:ext uri="{BB962C8B-B14F-4D97-AF65-F5344CB8AC3E}">
        <p14:creationId xmlns:p14="http://schemas.microsoft.com/office/powerpoint/2010/main" val="23378577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333"/>
        <p:cNvGrpSpPr/>
        <p:nvPr/>
      </p:nvGrpSpPr>
      <p:grpSpPr>
        <a:xfrm>
          <a:off x="0" y="0"/>
          <a:ext cx="0" cy="0"/>
          <a:chOff x="0" y="0"/>
          <a:chExt cx="0" cy="0"/>
        </a:xfrm>
      </p:grpSpPr>
      <p:sp>
        <p:nvSpPr>
          <p:cNvPr id="334" name="Google Shape;334;p61"/>
          <p:cNvSpPr txBox="1"/>
          <p:nvPr/>
        </p:nvSpPr>
        <p:spPr>
          <a:xfrm>
            <a:off x="150550" y="62725"/>
            <a:ext cx="8681100" cy="789900"/>
          </a:xfrm>
          <a:prstGeom prst="rect">
            <a:avLst/>
          </a:prstGeom>
          <a:solidFill>
            <a:srgbClr val="FFF2CC"/>
          </a:solidFill>
          <a:ln>
            <a:noFill/>
          </a:ln>
        </p:spPr>
        <p:txBody>
          <a:bodyPr spcFirstLastPara="1" wrap="square" lIns="91425" tIns="91425" rIns="91425" bIns="91425" anchor="t" anchorCtr="0">
            <a:noAutofit/>
          </a:bodyPr>
          <a:lstStyle/>
          <a:p>
            <a:pPr defTabSz="914378">
              <a:buSzPts val="2100"/>
            </a:pPr>
            <a:r>
              <a:rPr lang="en-GB" sz="2100" b="1" u="sng"/>
              <a:t>READING  - Eye of The Wolf - </a:t>
            </a:r>
            <a:r>
              <a:rPr lang="en-GB" sz="2100" b="1" u="sng">
                <a:solidFill>
                  <a:srgbClr val="FF0000"/>
                </a:solidFill>
                <a:ea typeface="+mn-ea"/>
              </a:rPr>
              <a:t>Answers</a:t>
            </a:r>
            <a:endParaRPr b="1" u="sng">
              <a:solidFill>
                <a:srgbClr val="FF0000"/>
              </a:solidFill>
            </a:endParaRPr>
          </a:p>
          <a:p>
            <a:pPr defTabSz="914378">
              <a:buSzPts val="1400"/>
            </a:pPr>
            <a:r>
              <a:rPr lang="en-GB"/>
              <a:t>WALT: Make inferences using evidence from the text.</a:t>
            </a:r>
            <a:endParaRPr b="1" u="sng"/>
          </a:p>
        </p:txBody>
      </p:sp>
      <p:pic>
        <p:nvPicPr>
          <p:cNvPr id="335" name="Google Shape;335;p61"/>
          <p:cNvPicPr preferRelativeResize="0"/>
          <p:nvPr/>
        </p:nvPicPr>
        <p:blipFill rotWithShape="1">
          <a:blip r:embed="rId3">
            <a:alphaModFix/>
          </a:blip>
          <a:srcRect/>
          <a:stretch/>
        </p:blipFill>
        <p:spPr>
          <a:xfrm>
            <a:off x="6903251" y="62725"/>
            <a:ext cx="1120591" cy="789900"/>
          </a:xfrm>
          <a:prstGeom prst="rect">
            <a:avLst/>
          </a:prstGeom>
          <a:noFill/>
          <a:ln>
            <a:noFill/>
          </a:ln>
        </p:spPr>
      </p:pic>
      <p:sp>
        <p:nvSpPr>
          <p:cNvPr id="336" name="Google Shape;336;p61"/>
          <p:cNvSpPr txBox="1"/>
          <p:nvPr/>
        </p:nvSpPr>
        <p:spPr>
          <a:xfrm>
            <a:off x="150550" y="950425"/>
            <a:ext cx="8681100" cy="4109100"/>
          </a:xfrm>
          <a:prstGeom prst="rect">
            <a:avLst/>
          </a:prstGeom>
          <a:solidFill>
            <a:srgbClr val="FFF2CC"/>
          </a:solidFill>
          <a:ln>
            <a:noFill/>
          </a:ln>
        </p:spPr>
        <p:txBody>
          <a:bodyPr spcFirstLastPara="1" wrap="square" lIns="91425" tIns="91425" rIns="91425" bIns="91425" anchor="t" anchorCtr="0">
            <a:noAutofit/>
          </a:bodyPr>
          <a:lstStyle/>
          <a:p>
            <a:pPr defTabSz="914378">
              <a:lnSpc>
                <a:spcPct val="115000"/>
              </a:lnSpc>
              <a:spcBef>
                <a:spcPts val="1200"/>
              </a:spcBef>
              <a:buSzPts val="1500"/>
            </a:pPr>
            <a:r>
              <a:rPr lang="en-GB" sz="1500" b="1" u="sng">
                <a:latin typeface="Comic Sans MS"/>
                <a:ea typeface="Comic Sans MS"/>
                <a:cs typeface="Comic Sans MS"/>
                <a:sym typeface="Comic Sans MS"/>
              </a:rPr>
              <a:t>“The eye of the wolf” by Daniel Pennac   </a:t>
            </a:r>
            <a:r>
              <a:rPr lang="en-GB" sz="1300">
                <a:latin typeface="Comic Sans MS"/>
                <a:ea typeface="Comic Sans MS"/>
                <a:cs typeface="Comic Sans MS"/>
                <a:sym typeface="Comic Sans MS"/>
              </a:rPr>
              <a:t>The wolf’s yellow eye is large and round, with a black pupil in the middle.  And it never blinks.  The boy could be watching a candle flame in the dark.  All he can see is the eye: the trees, the zoo and the enclosure have disappeared.  All that’s left is the eye of the wolf.  It grows fatter and rounder, </a:t>
            </a:r>
            <a:r>
              <a:rPr lang="en-GB" sz="1300">
                <a:solidFill>
                  <a:srgbClr val="FF0000"/>
                </a:solidFill>
                <a:latin typeface="Comic Sans MS"/>
                <a:ea typeface="Comic Sans MS"/>
                <a:cs typeface="Comic Sans MS"/>
                <a:sym typeface="Comic Sans MS"/>
              </a:rPr>
              <a:t>like a harvest moon in an empty sky.</a:t>
            </a:r>
            <a:r>
              <a:rPr lang="en-GB" sz="1300">
                <a:latin typeface="Comic Sans MS"/>
                <a:ea typeface="Comic Sans MS"/>
                <a:cs typeface="Comic Sans MS"/>
                <a:sym typeface="Comic Sans MS"/>
              </a:rPr>
              <a:t>  The pupil in the middle grows darker and he can make out small, coloured flecks in the yellow brown iris – a speck of blue here, </a:t>
            </a:r>
            <a:r>
              <a:rPr lang="en-GB" sz="1300">
                <a:solidFill>
                  <a:srgbClr val="FF0000"/>
                </a:solidFill>
                <a:latin typeface="Comic Sans MS"/>
                <a:ea typeface="Comic Sans MS"/>
                <a:cs typeface="Comic Sans MS"/>
                <a:sym typeface="Comic Sans MS"/>
              </a:rPr>
              <a:t>like frozen water below the sky;</a:t>
            </a:r>
            <a:r>
              <a:rPr lang="en-GB" sz="1300">
                <a:latin typeface="Comic Sans MS"/>
                <a:ea typeface="Comic Sans MS"/>
                <a:cs typeface="Comic Sans MS"/>
                <a:sym typeface="Comic Sans MS"/>
              </a:rPr>
              <a:t> a glimmer of gold there, shiny as straw.</a:t>
            </a:r>
            <a:endParaRPr sz="1300">
              <a:latin typeface="Comic Sans MS"/>
              <a:ea typeface="Comic Sans MS"/>
              <a:cs typeface="Comic Sans MS"/>
              <a:sym typeface="Comic Sans MS"/>
            </a:endParaRPr>
          </a:p>
          <a:p>
            <a:pPr defTabSz="914378">
              <a:lnSpc>
                <a:spcPct val="115000"/>
              </a:lnSpc>
              <a:spcBef>
                <a:spcPts val="1200"/>
              </a:spcBef>
              <a:buSzPts val="1300"/>
            </a:pPr>
            <a:r>
              <a:rPr lang="en-GB" sz="1300">
                <a:latin typeface="Comic Sans MS"/>
                <a:ea typeface="Comic Sans MS"/>
                <a:cs typeface="Comic Sans MS"/>
                <a:sym typeface="Comic Sans MS"/>
              </a:rPr>
              <a:t>   	But what really matters is the pupil.  The black pupil.  </a:t>
            </a:r>
            <a:r>
              <a:rPr lang="en-GB" sz="1300">
                <a:solidFill>
                  <a:srgbClr val="FF0000"/>
                </a:solidFill>
                <a:latin typeface="Comic Sans MS"/>
                <a:ea typeface="Comic Sans MS"/>
                <a:cs typeface="Comic Sans MS"/>
                <a:sym typeface="Comic Sans MS"/>
              </a:rPr>
              <a:t>You wanted to stare at me, it seems to be saying, so go ahead, stare at me!</a:t>
            </a:r>
            <a:r>
              <a:rPr lang="en-GB" sz="1300">
                <a:latin typeface="Comic Sans MS"/>
                <a:ea typeface="Comic Sans MS"/>
                <a:cs typeface="Comic Sans MS"/>
                <a:sym typeface="Comic Sans MS"/>
              </a:rPr>
              <a:t> It sparkles so brightly, it’s scary.  Like a flame.</a:t>
            </a:r>
            <a:endParaRPr sz="1300">
              <a:latin typeface="Comic Sans MS"/>
              <a:ea typeface="Comic Sans MS"/>
              <a:cs typeface="Comic Sans MS"/>
              <a:sym typeface="Comic Sans MS"/>
            </a:endParaRPr>
          </a:p>
          <a:p>
            <a:pPr defTabSz="914378">
              <a:lnSpc>
                <a:spcPct val="115000"/>
              </a:lnSpc>
              <a:spcBef>
                <a:spcPts val="1200"/>
              </a:spcBef>
              <a:buSzPts val="1300"/>
            </a:pPr>
            <a:r>
              <a:rPr lang="en-GB" sz="1300">
                <a:latin typeface="Comic Sans MS"/>
                <a:ea typeface="Comic Sans MS"/>
                <a:cs typeface="Comic Sans MS"/>
                <a:sym typeface="Comic Sans MS"/>
              </a:rPr>
              <a:t>  	</a:t>
            </a:r>
            <a:r>
              <a:rPr lang="en-GB" sz="1300">
                <a:solidFill>
                  <a:srgbClr val="FF0000"/>
                </a:solidFill>
                <a:latin typeface="Comic Sans MS"/>
                <a:ea typeface="Comic Sans MS"/>
                <a:cs typeface="Comic Sans MS"/>
                <a:sym typeface="Comic Sans MS"/>
              </a:rPr>
              <a:t>That’s what it is, thinks the boy, a </a:t>
            </a:r>
            <a:r>
              <a:rPr lang="en-GB" sz="1300" i="1">
                <a:solidFill>
                  <a:srgbClr val="FF0000"/>
                </a:solidFill>
                <a:latin typeface="Comic Sans MS"/>
                <a:ea typeface="Comic Sans MS"/>
                <a:cs typeface="Comic Sans MS"/>
                <a:sym typeface="Comic Sans MS"/>
              </a:rPr>
              <a:t>black flame</a:t>
            </a:r>
            <a:r>
              <a:rPr lang="en-GB" sz="1300">
                <a:solidFill>
                  <a:srgbClr val="FF0000"/>
                </a:solidFill>
                <a:latin typeface="Comic Sans MS"/>
                <a:ea typeface="Comic Sans MS"/>
                <a:cs typeface="Comic Sans MS"/>
                <a:sym typeface="Comic Sans MS"/>
              </a:rPr>
              <a:t>! Then he answers, “All right Black Flame, I’m staring at you and I’m not frightened.”</a:t>
            </a:r>
            <a:endParaRPr sz="1300">
              <a:solidFill>
                <a:srgbClr val="FF0000"/>
              </a:solidFill>
              <a:latin typeface="Comic Sans MS"/>
              <a:ea typeface="Comic Sans MS"/>
              <a:cs typeface="Comic Sans MS"/>
              <a:sym typeface="Comic Sans MS"/>
            </a:endParaRPr>
          </a:p>
          <a:p>
            <a:pPr defTabSz="914378">
              <a:lnSpc>
                <a:spcPct val="115000"/>
              </a:lnSpc>
              <a:spcBef>
                <a:spcPts val="1200"/>
              </a:spcBef>
              <a:buSzPts val="1300"/>
            </a:pPr>
            <a:r>
              <a:rPr lang="en-GB" sz="1300" b="1" u="sng">
                <a:latin typeface="Comic Sans MS"/>
                <a:ea typeface="Comic Sans MS"/>
                <a:cs typeface="Comic Sans MS"/>
                <a:sym typeface="Comic Sans MS"/>
              </a:rPr>
              <a:t>Questions</a:t>
            </a:r>
            <a:endParaRPr sz="1300" b="1" u="sng">
              <a:latin typeface="Comic Sans MS"/>
              <a:ea typeface="Comic Sans MS"/>
              <a:cs typeface="Comic Sans MS"/>
              <a:sym typeface="Comic Sans MS"/>
            </a:endParaRPr>
          </a:p>
          <a:p>
            <a:pPr marL="457189" indent="-228594" defTabSz="914378">
              <a:lnSpc>
                <a:spcPct val="115000"/>
              </a:lnSpc>
              <a:buSzPts val="1300"/>
            </a:pPr>
            <a:r>
              <a:rPr lang="en-GB" sz="1300">
                <a:latin typeface="Comic Sans MS"/>
                <a:ea typeface="Comic Sans MS"/>
                <a:cs typeface="Comic Sans MS"/>
                <a:sym typeface="Comic Sans MS"/>
              </a:rPr>
              <a:t>1)</a:t>
            </a:r>
            <a:r>
              <a:rPr lang="en-GB" sz="800">
                <a:latin typeface="Times New Roman"/>
                <a:ea typeface="Times New Roman"/>
                <a:cs typeface="Times New Roman"/>
                <a:sym typeface="Times New Roman"/>
              </a:rPr>
              <a:t>    </a:t>
            </a:r>
            <a:r>
              <a:rPr lang="en-GB" sz="1300">
                <a:latin typeface="Comic Sans MS"/>
                <a:ea typeface="Comic Sans MS"/>
                <a:cs typeface="Comic Sans MS"/>
                <a:sym typeface="Comic Sans MS"/>
              </a:rPr>
              <a:t>What are the two things the writer compares the wolf’s eye to?</a:t>
            </a:r>
            <a:endParaRPr sz="1300">
              <a:latin typeface="Comic Sans MS"/>
              <a:ea typeface="Comic Sans MS"/>
              <a:cs typeface="Comic Sans MS"/>
              <a:sym typeface="Comic Sans MS"/>
            </a:endParaRPr>
          </a:p>
          <a:p>
            <a:pPr marL="457189" indent="-228594" defTabSz="914378">
              <a:lnSpc>
                <a:spcPct val="115000"/>
              </a:lnSpc>
              <a:buSzPts val="1300"/>
            </a:pPr>
            <a:r>
              <a:rPr lang="en-GB" sz="1300">
                <a:solidFill>
                  <a:srgbClr val="FF0000"/>
                </a:solidFill>
                <a:latin typeface="Comic Sans MS"/>
                <a:ea typeface="Comic Sans MS"/>
                <a:cs typeface="Comic Sans MS"/>
                <a:sym typeface="Comic Sans MS"/>
              </a:rPr>
              <a:t>A harvest moon in an empty sky and a frozen water below the sky</a:t>
            </a:r>
            <a:endParaRPr sz="1300">
              <a:solidFill>
                <a:srgbClr val="FF0000"/>
              </a:solidFill>
              <a:latin typeface="Comic Sans MS"/>
              <a:ea typeface="Comic Sans MS"/>
              <a:cs typeface="Comic Sans MS"/>
              <a:sym typeface="Comic Sans MS"/>
            </a:endParaRPr>
          </a:p>
          <a:p>
            <a:pPr marL="457189" indent="-228594" defTabSz="914378">
              <a:lnSpc>
                <a:spcPct val="115000"/>
              </a:lnSpc>
              <a:buSzPts val="1300"/>
            </a:pPr>
            <a:r>
              <a:rPr lang="en-GB" sz="1300">
                <a:latin typeface="Comic Sans MS"/>
                <a:ea typeface="Comic Sans MS"/>
                <a:cs typeface="Comic Sans MS"/>
                <a:sym typeface="Comic Sans MS"/>
              </a:rPr>
              <a:t>2)</a:t>
            </a:r>
            <a:r>
              <a:rPr lang="en-GB" sz="800">
                <a:latin typeface="Times New Roman"/>
                <a:ea typeface="Times New Roman"/>
                <a:cs typeface="Times New Roman"/>
                <a:sym typeface="Times New Roman"/>
              </a:rPr>
              <a:t>   </a:t>
            </a:r>
            <a:r>
              <a:rPr lang="en-GB" sz="1300">
                <a:latin typeface="Comic Sans MS"/>
                <a:ea typeface="Comic Sans MS"/>
                <a:cs typeface="Comic Sans MS"/>
                <a:sym typeface="Comic Sans MS"/>
              </a:rPr>
              <a:t>How do you think the boy is feeling about the wolf?  Explain using evidence from the text.</a:t>
            </a:r>
            <a:endParaRPr sz="1300">
              <a:latin typeface="Comic Sans MS"/>
              <a:ea typeface="Comic Sans MS"/>
              <a:cs typeface="Comic Sans MS"/>
              <a:sym typeface="Comic Sans MS"/>
            </a:endParaRPr>
          </a:p>
          <a:p>
            <a:pPr marL="457189" indent="-228594" defTabSz="914378">
              <a:lnSpc>
                <a:spcPct val="115000"/>
              </a:lnSpc>
              <a:buSzPts val="1300"/>
            </a:pPr>
            <a:r>
              <a:rPr lang="en-GB" sz="1300">
                <a:solidFill>
                  <a:srgbClr val="FF0000"/>
                </a:solidFill>
                <a:latin typeface="Comic Sans MS"/>
                <a:ea typeface="Comic Sans MS"/>
                <a:cs typeface="Comic Sans MS"/>
                <a:sym typeface="Comic Sans MS"/>
              </a:rPr>
              <a:t>The boy is not intimidated or scared.  He was challenging the wolf - I’m not frightened/go ahead stare.</a:t>
            </a:r>
            <a:r>
              <a:rPr lang="en-GB" sz="1300">
                <a:latin typeface="Comic Sans MS"/>
                <a:ea typeface="Comic Sans MS"/>
                <a:cs typeface="Comic Sans MS"/>
                <a:sym typeface="Comic Sans MS"/>
              </a:rPr>
              <a:t> </a:t>
            </a:r>
            <a:endParaRPr sz="1300">
              <a:latin typeface="Comic Sans MS"/>
              <a:ea typeface="Comic Sans MS"/>
              <a:cs typeface="Comic Sans MS"/>
              <a:sym typeface="Comic Sans MS"/>
            </a:endParaRPr>
          </a:p>
          <a:p>
            <a:pPr defTabSz="914378">
              <a:lnSpc>
                <a:spcPct val="115000"/>
              </a:lnSpc>
              <a:spcBef>
                <a:spcPts val="1200"/>
              </a:spcBef>
              <a:buSzPts val="1400"/>
            </a:pPr>
            <a:endParaRPr>
              <a:latin typeface="Comic Sans MS"/>
              <a:ea typeface="Comic Sans MS"/>
              <a:cs typeface="Comic Sans MS"/>
              <a:sym typeface="Comic Sans MS"/>
            </a:endParaRPr>
          </a:p>
          <a:p>
            <a:pPr defTabSz="914378">
              <a:lnSpc>
                <a:spcPct val="115000"/>
              </a:lnSpc>
              <a:spcBef>
                <a:spcPts val="1200"/>
              </a:spcBef>
              <a:buSzPts val="1200"/>
            </a:pPr>
            <a:r>
              <a:rPr lang="en-GB" sz="1200">
                <a:latin typeface="Comic Sans MS"/>
                <a:ea typeface="Comic Sans MS"/>
                <a:cs typeface="Comic Sans MS"/>
                <a:sym typeface="Comic Sans MS"/>
              </a:rPr>
              <a:t> </a:t>
            </a:r>
            <a:endParaRPr sz="1200">
              <a:latin typeface="Comic Sans MS"/>
              <a:ea typeface="Comic Sans MS"/>
              <a:cs typeface="Comic Sans MS"/>
              <a:sym typeface="Comic Sans MS"/>
            </a:endParaRPr>
          </a:p>
          <a:p>
            <a:pPr defTabSz="914378">
              <a:spcBef>
                <a:spcPts val="1200"/>
              </a:spcBef>
              <a:buSzPts val="1400"/>
            </a:pPr>
            <a:endParaRPr/>
          </a:p>
        </p:txBody>
      </p:sp>
    </p:spTree>
    <p:extLst>
      <p:ext uri="{BB962C8B-B14F-4D97-AF65-F5344CB8AC3E}">
        <p14:creationId xmlns:p14="http://schemas.microsoft.com/office/powerpoint/2010/main" val="31631611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340"/>
        <p:cNvGrpSpPr/>
        <p:nvPr/>
      </p:nvGrpSpPr>
      <p:grpSpPr>
        <a:xfrm>
          <a:off x="0" y="0"/>
          <a:ext cx="0" cy="0"/>
          <a:chOff x="0" y="0"/>
          <a:chExt cx="0" cy="0"/>
        </a:xfrm>
      </p:grpSpPr>
      <p:sp>
        <p:nvSpPr>
          <p:cNvPr id="341" name="Google Shape;341;p62"/>
          <p:cNvSpPr txBox="1"/>
          <p:nvPr/>
        </p:nvSpPr>
        <p:spPr>
          <a:xfrm>
            <a:off x="150550" y="62725"/>
            <a:ext cx="8681100" cy="789900"/>
          </a:xfrm>
          <a:prstGeom prst="rect">
            <a:avLst/>
          </a:prstGeom>
          <a:solidFill>
            <a:srgbClr val="FFF2CC"/>
          </a:solidFill>
          <a:ln>
            <a:noFill/>
          </a:ln>
        </p:spPr>
        <p:txBody>
          <a:bodyPr spcFirstLastPara="1" wrap="square" lIns="91425" tIns="91425" rIns="91425" bIns="91425" anchor="t" anchorCtr="0">
            <a:noAutofit/>
          </a:bodyPr>
          <a:lstStyle/>
          <a:p>
            <a:pPr algn="ctr" defTabSz="914378">
              <a:buSzPts val="2100"/>
            </a:pPr>
            <a:r>
              <a:rPr lang="en-GB" sz="2100" b="1" u="sng">
                <a:ea typeface="+mn-ea"/>
              </a:rPr>
              <a:t>Create</a:t>
            </a:r>
            <a:r>
              <a:rPr lang="en-GB" sz="2100" b="1" u="sng"/>
              <a:t> A Brochure </a:t>
            </a:r>
            <a:endParaRPr b="1" u="sng"/>
          </a:p>
        </p:txBody>
      </p:sp>
      <p:pic>
        <p:nvPicPr>
          <p:cNvPr id="342" name="Google Shape;342;p62"/>
          <p:cNvPicPr preferRelativeResize="0"/>
          <p:nvPr/>
        </p:nvPicPr>
        <p:blipFill rotWithShape="1">
          <a:blip r:embed="rId3">
            <a:alphaModFix/>
          </a:blip>
          <a:srcRect/>
          <a:stretch/>
        </p:blipFill>
        <p:spPr>
          <a:xfrm rot="-1019287">
            <a:off x="2578810" y="1151272"/>
            <a:ext cx="3505351" cy="2629001"/>
          </a:xfrm>
          <a:prstGeom prst="rect">
            <a:avLst/>
          </a:prstGeom>
          <a:noFill/>
          <a:ln>
            <a:noFill/>
          </a:ln>
        </p:spPr>
      </p:pic>
      <p:sp>
        <p:nvSpPr>
          <p:cNvPr id="345" name="Google Shape;345;p62"/>
          <p:cNvSpPr/>
          <p:nvPr/>
        </p:nvSpPr>
        <p:spPr>
          <a:xfrm>
            <a:off x="2122000" y="3610919"/>
            <a:ext cx="4738200" cy="1257900"/>
          </a:xfrm>
          <a:prstGeom prst="roundRect">
            <a:avLst>
              <a:gd name="adj" fmla="val 16667"/>
            </a:avLst>
          </a:prstGeom>
          <a:solidFill>
            <a:srgbClr val="FFF2C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algn="ctr" defTabSz="914378"/>
            <a:r>
              <a:rPr lang="en-GB" sz="1700" dirty="0">
                <a:ea typeface="+mn-ea"/>
              </a:rPr>
              <a:t>Continue with creating your brochure that you started yesterday. </a:t>
            </a:r>
            <a:endParaRPr sz="1700" dirty="0">
              <a:ea typeface="+mn-ea"/>
            </a:endParaRPr>
          </a:p>
        </p:txBody>
      </p:sp>
    </p:spTree>
    <p:extLst>
      <p:ext uri="{BB962C8B-B14F-4D97-AF65-F5344CB8AC3E}">
        <p14:creationId xmlns:p14="http://schemas.microsoft.com/office/powerpoint/2010/main" val="3847056468"/>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Twinkl Template">
      <a:dk1>
        <a:srgbClr val="1C1C1C"/>
      </a:dk1>
      <a:lt1>
        <a:srgbClr val="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TotalTime>
  <Words>1420</Words>
  <Application>Microsoft Office PowerPoint</Application>
  <PresentationFormat>On-screen Show (16:9)</PresentationFormat>
  <Paragraphs>206</Paragraphs>
  <Slides>20</Slides>
  <Notes>20</Notes>
  <HiddenSlides>0</HiddenSlides>
  <MMClips>0</MMClips>
  <ScaleCrop>false</ScaleCrop>
  <HeadingPairs>
    <vt:vector size="6" baseType="variant">
      <vt:variant>
        <vt:lpstr>Fonts Used</vt:lpstr>
      </vt:variant>
      <vt:variant>
        <vt:i4>8</vt:i4>
      </vt:variant>
      <vt:variant>
        <vt:lpstr>Theme</vt:lpstr>
      </vt:variant>
      <vt:variant>
        <vt:i4>4</vt:i4>
      </vt:variant>
      <vt:variant>
        <vt:lpstr>Slide Titles</vt:lpstr>
      </vt:variant>
      <vt:variant>
        <vt:i4>20</vt:i4>
      </vt:variant>
    </vt:vector>
  </HeadingPairs>
  <TitlesOfParts>
    <vt:vector size="32" baseType="lpstr">
      <vt:lpstr>Amatic SC</vt:lpstr>
      <vt:lpstr>Times New Roman</vt:lpstr>
      <vt:lpstr>NTR</vt:lpstr>
      <vt:lpstr>Arial</vt:lpstr>
      <vt:lpstr>Comic Sans MS</vt:lpstr>
      <vt:lpstr>Source Code Pro</vt:lpstr>
      <vt:lpstr>Calibri</vt:lpstr>
      <vt:lpstr>Cedarville Cursive</vt:lpstr>
      <vt:lpstr>Simple Light</vt:lpstr>
      <vt:lpstr>1_Office Theme</vt:lpstr>
      <vt:lpstr>Beach Day</vt:lpstr>
      <vt:lpstr>1_Simple Light</vt:lpstr>
      <vt:lpstr>Good MoRning Year 6!</vt:lpstr>
      <vt:lpstr>This week’s theme is</vt:lpstr>
      <vt:lpstr>PowerPoint Presentation</vt:lpstr>
      <vt:lpstr>PowerPoint Presentation</vt:lpstr>
      <vt:lpstr>Daily Worship  </vt:lpstr>
      <vt:lpstr>PowerPoint Presentation</vt:lpstr>
      <vt:lpstr>Lesson 3: Running Your Theme Park</vt:lpstr>
      <vt:lpstr>Estimating Running Costs</vt:lpstr>
      <vt:lpstr>Creating a Running Cost Estimate</vt:lpstr>
      <vt:lpstr>What Are Our Park Running Costs?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Good MoRning Year 6!</dc:title>
  <cp:lastModifiedBy>Wyer J</cp:lastModifiedBy>
  <cp:revision>3</cp:revision>
  <dcterms:modified xsi:type="dcterms:W3CDTF">2020-05-29T06:52:53Z</dcterms:modified>
</cp:coreProperties>
</file>