
<file path=[Content_Types].xml><?xml version="1.0" encoding="utf-8"?>
<Types xmlns="http://schemas.openxmlformats.org/package/2006/content-types">
  <Default ContentType="application/x-fontdata" Extension="fntdata"/>
  <Default ContentType="application/xml" Extension="xml"/>
  <Default ContentType="image/png" Extension="png"/>
  <Default ContentType="application/vnd.openxmlformats-package.relationships+xml" Extension="rels"/>
  <Override ContentType="application/vnd.openxmlformats-officedocument.presentationml.notesSlide+xml" PartName="/ppt/notesSlides/notesSlide3.xml"/>
  <Override ContentType="application/vnd.openxmlformats-officedocument.presentationml.notesSlide+xml" PartName="/ppt/notesSlides/notesSlide9.xml"/>
  <Override ContentType="application/vnd.openxmlformats-officedocument.presentationml.notesSlide+xml" PartName="/ppt/notesSlides/notesSlide28.xml"/>
  <Override ContentType="application/vnd.openxmlformats-officedocument.presentationml.notesSlide+xml" PartName="/ppt/notesSlides/notesSlide15.xml"/>
  <Override ContentType="application/vnd.openxmlformats-officedocument.presentationml.notesSlide+xml" PartName="/ppt/notesSlides/notesSlide11.xml"/>
  <Override ContentType="application/vnd.openxmlformats-officedocument.presentationml.notesSlide+xml" PartName="/ppt/notesSlides/notesSlide24.xml"/>
  <Override ContentType="application/vnd.openxmlformats-officedocument.presentationml.notesSlide+xml" PartName="/ppt/notesSlides/notesSlide12.xml"/>
  <Override ContentType="application/vnd.openxmlformats-officedocument.presentationml.notesSlide+xml" PartName="/ppt/notesSlides/notesSlide20.xml"/>
  <Override ContentType="application/vnd.openxmlformats-officedocument.presentationml.notesSlide+xml" PartName="/ppt/notesSlides/notesSlide17.xml"/>
  <Override ContentType="application/vnd.openxmlformats-officedocument.presentationml.notesSlide+xml" PartName="/ppt/notesSlides/notesSlide16.xml"/>
  <Override ContentType="application/vnd.openxmlformats-officedocument.presentationml.notesSlide+xml" PartName="/ppt/notesSlides/notesSlide21.xml"/>
  <Override ContentType="application/vnd.openxmlformats-officedocument.presentationml.notesSlide+xml" PartName="/ppt/notesSlides/notesSlide8.xml"/>
  <Override ContentType="application/vnd.openxmlformats-officedocument.presentationml.notesSlide+xml" PartName="/ppt/notesSlides/notesSlide4.xml"/>
  <Override ContentType="application/vnd.openxmlformats-officedocument.presentationml.notesSlide+xml" PartName="/ppt/notesSlides/notesSlide25.xml"/>
  <Override ContentType="application/vnd.openxmlformats-officedocument.presentationml.notesSlide+xml" PartName="/ppt/notesSlides/notesSlide18.xml"/>
  <Override ContentType="application/vnd.openxmlformats-officedocument.presentationml.notesSlide+xml" PartName="/ppt/notesSlides/notesSlide6.xml"/>
  <Override ContentType="application/vnd.openxmlformats-officedocument.presentationml.notesSlide+xml" PartName="/ppt/notesSlides/notesSlide13.xml"/>
  <Override ContentType="application/vnd.openxmlformats-officedocument.presentationml.notesSlide+xml" PartName="/ppt/notesSlides/notesSlide1.xml"/>
  <Override ContentType="application/vnd.openxmlformats-officedocument.presentationml.notesSlide+xml" PartName="/ppt/notesSlides/notesSlide22.xml"/>
  <Override ContentType="application/vnd.openxmlformats-officedocument.presentationml.notesSlide+xml" PartName="/ppt/notesSlides/notesSlide7.xml"/>
  <Override ContentType="application/vnd.openxmlformats-officedocument.presentationml.notesSlide+xml" PartName="/ppt/notesSlides/notesSlide26.xml"/>
  <Override ContentType="application/vnd.openxmlformats-officedocument.presentationml.notesSlide+xml" PartName="/ppt/notesSlides/notesSlide5.xml"/>
  <Override ContentType="application/vnd.openxmlformats-officedocument.presentationml.notesSlide+xml" PartName="/ppt/notesSlides/notesSlide19.xml"/>
  <Override ContentType="application/vnd.openxmlformats-officedocument.presentationml.notesSlide+xml" PartName="/ppt/notesSlides/notesSlide27.xml"/>
  <Override ContentType="application/vnd.openxmlformats-officedocument.presentationml.notesSlide+xml" PartName="/ppt/notesSlides/notesSlide14.xml"/>
  <Override ContentType="application/vnd.openxmlformats-officedocument.presentationml.notesSlide+xml" PartName="/ppt/notesSlides/notesSlide23.xml"/>
  <Override ContentType="application/vnd.openxmlformats-officedocument.presentationml.notesSlide+xml" PartName="/ppt/notesSlides/notesSlide2.xml"/>
  <Override ContentType="application/vnd.openxmlformats-officedocument.presentationml.notesSlide+xml" PartName="/ppt/notesSlides/notesSlide10.xml"/>
  <Override ContentType="application/vnd.openxmlformats-officedocument.presentationml.slideLayout+xml" PartName="/ppt/slideLayouts/slideLayout3.xml"/>
  <Override ContentType="application/vnd.openxmlformats-officedocument.presentationml.slideLayout+xml" PartName="/ppt/slideLayouts/slideLayout5.xml"/>
  <Override ContentType="application/vnd.openxmlformats-officedocument.presentationml.slideLayout+xml" PartName="/ppt/slideLayouts/slideLayout18.xml"/>
  <Override ContentType="application/vnd.openxmlformats-officedocument.presentationml.slideLayout+xml" PartName="/ppt/slideLayouts/slideLayout11.xml"/>
  <Override ContentType="application/vnd.openxmlformats-officedocument.presentationml.slideLayout+xml" PartName="/ppt/slideLayouts/slideLayout13.xml"/>
  <Override ContentType="application/vnd.openxmlformats-officedocument.presentationml.slideLayout+xml" PartName="/ppt/slideLayouts/slideLayout1.xml"/>
  <Override ContentType="application/vnd.openxmlformats-officedocument.presentationml.slideLayout+xml" PartName="/ppt/slideLayouts/slideLayout22.xml"/>
  <Override ContentType="application/vnd.openxmlformats-officedocument.presentationml.slideLayout+xml" PartName="/ppt/slideLayouts/slideLayout7.xml"/>
  <Override ContentType="application/vnd.openxmlformats-officedocument.presentationml.slideLayout+xml" PartName="/ppt/slideLayouts/slideLayout16.xml"/>
  <Override ContentType="application/vnd.openxmlformats-officedocument.presentationml.slideLayout+xml" PartName="/ppt/slideLayouts/slideLayout20.xml"/>
  <Override ContentType="application/vnd.openxmlformats-officedocument.presentationml.slideLayout+xml" PartName="/ppt/slideLayouts/slideLayout9.xml"/>
  <Override ContentType="application/vnd.openxmlformats-officedocument.presentationml.slideLayout+xml" PartName="/ppt/slideLayouts/slideLayout19.xml"/>
  <Override ContentType="application/vnd.openxmlformats-officedocument.presentationml.slideLayout+xml" PartName="/ppt/slideLayouts/slideLayout4.xml"/>
  <Override ContentType="application/vnd.openxmlformats-officedocument.presentationml.slideLayout+xml" PartName="/ppt/slideLayouts/slideLayout17.xml"/>
  <Override ContentType="application/vnd.openxmlformats-officedocument.presentationml.slideLayout+xml" PartName="/ppt/slideLayouts/slideLayout14.xml"/>
  <Override ContentType="application/vnd.openxmlformats-officedocument.presentationml.slideLayout+xml" PartName="/ppt/slideLayouts/slideLayout2.xml"/>
  <Override ContentType="application/vnd.openxmlformats-officedocument.presentationml.slideLayout+xml" PartName="/ppt/slideLayouts/slideLayout12.xml"/>
  <Override ContentType="application/vnd.openxmlformats-officedocument.presentationml.slideLayout+xml" PartName="/ppt/slideLayouts/slideLayout10.xml"/>
  <Override ContentType="application/vnd.openxmlformats-officedocument.presentationml.slideLayout+xml" PartName="/ppt/slideLayouts/slideLayout15.xml"/>
  <Override ContentType="application/vnd.openxmlformats-officedocument.presentationml.slideLayout+xml" PartName="/ppt/slideLayouts/slideLayout6.xml"/>
  <Override ContentType="application/vnd.openxmlformats-officedocument.presentationml.slideLayout+xml" PartName="/ppt/slideLayouts/slideLayout23.xml"/>
  <Override ContentType="application/vnd.openxmlformats-officedocument.presentationml.slideLayout+xml" PartName="/ppt/slideLayouts/slideLayout8.xml"/>
  <Override ContentType="application/vnd.openxmlformats-officedocument.presentationml.slideLayout+xml" PartName="/ppt/slideLayouts/slideLayout21.xml"/>
  <Override ContentType="application/vnd.openxmlformats-officedocument.presentationml.slideMaster+xml" PartName="/ppt/slideMasters/slideMaster2.xml"/>
  <Override ContentType="application/vnd.openxmlformats-officedocument.presentationml.slideMaster+xml" PartName="/ppt/slideMasters/slideMaster1.xml"/>
  <Override ContentType="application/vnd.openxmlformats-officedocument.presentationml.slide+xml" PartName="/ppt/slides/slide4.xml"/>
  <Override ContentType="application/vnd.openxmlformats-officedocument.presentationml.slide+xml" PartName="/ppt/slides/slide18.xml"/>
  <Override ContentType="application/vnd.openxmlformats-officedocument.presentationml.slide+xml" PartName="/ppt/slides/slide22.xml"/>
  <Override ContentType="application/vnd.openxmlformats-officedocument.presentationml.slide+xml" PartName="/ppt/slides/slide26.xml"/>
  <Override ContentType="application/vnd.openxmlformats-officedocument.presentationml.slide+xml" PartName="/ppt/slides/slide19.xml"/>
  <Override ContentType="application/vnd.openxmlformats-officedocument.presentationml.slide+xml" PartName="/ppt/slides/slide3.xml"/>
  <Override ContentType="application/vnd.openxmlformats-officedocument.presentationml.slide+xml" PartName="/ppt/slides/slide9.xml"/>
  <Override ContentType="application/vnd.openxmlformats-officedocument.presentationml.slide+xml" PartName="/ppt/slides/slide13.xml"/>
  <Override ContentType="application/vnd.openxmlformats-officedocument.presentationml.slide+xml" PartName="/ppt/slides/slide5.xml"/>
  <Override ContentType="application/vnd.openxmlformats-officedocument.presentationml.slide+xml" PartName="/ppt/slides/slide12.xml"/>
  <Override ContentType="application/vnd.openxmlformats-officedocument.presentationml.slide+xml" PartName="/ppt/slides/slide17.xml"/>
  <Override ContentType="application/vnd.openxmlformats-officedocument.presentationml.slide+xml" PartName="/ppt/slides/slide25.xml"/>
  <Override ContentType="application/vnd.openxmlformats-officedocument.presentationml.slide+xml" PartName="/ppt/slides/slide20.xml"/>
  <Override ContentType="application/vnd.openxmlformats-officedocument.presentationml.slide+xml" PartName="/ppt/slides/slide21.xml"/>
  <Override ContentType="application/vnd.openxmlformats-officedocument.presentationml.slide+xml" PartName="/ppt/slides/slide16.xml"/>
  <Override ContentType="application/vnd.openxmlformats-officedocument.presentationml.slide+xml" PartName="/ppt/slides/slide8.xml"/>
  <Override ContentType="application/vnd.openxmlformats-officedocument.presentationml.slide+xml" PartName="/ppt/slides/slide24.xml"/>
  <Override ContentType="application/vnd.openxmlformats-officedocument.presentationml.slide+xml" PartName="/ppt/slides/slide11.xml"/>
  <Override ContentType="application/vnd.openxmlformats-officedocument.presentationml.slide+xml" PartName="/ppt/slides/slide1.xml"/>
  <Override ContentType="application/vnd.openxmlformats-officedocument.presentationml.slide+xml" PartName="/ppt/slides/slide28.xml"/>
  <Override ContentType="application/vnd.openxmlformats-officedocument.presentationml.slide+xml" PartName="/ppt/slides/slide7.xml"/>
  <Override ContentType="application/vnd.openxmlformats-officedocument.presentationml.slide+xml" PartName="/ppt/slides/slide15.xml"/>
  <Override ContentType="application/vnd.openxmlformats-officedocument.presentationml.slide+xml" PartName="/ppt/slides/slide23.xml"/>
  <Override ContentType="application/vnd.openxmlformats-officedocument.presentationml.slide+xml" PartName="/ppt/slides/slide27.xml"/>
  <Override ContentType="application/vnd.openxmlformats-officedocument.presentationml.slide+xml" PartName="/ppt/slides/slide10.xml"/>
  <Override ContentType="application/vnd.openxmlformats-officedocument.presentationml.slide+xml" PartName="/ppt/slides/slide2.xml"/>
  <Override ContentType="application/vnd.openxmlformats-officedocument.presentationml.slide+xml" PartName="/ppt/slides/slide6.xml"/>
  <Override ContentType="application/vnd.openxmlformats-officedocument.presentationml.slide+xml" PartName="/ppt/slides/slide14.xml"/>
  <Override ContentType="application/vnd.openxmlformats-officedocument.presentationml.notesMaster+xml" PartName="/ppt/notesMasters/notesMaster1.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theme+xml" PartName="/ppt/theme/theme1.xml"/>
  <Override ContentType="application/vnd.openxmlformats-officedocument.theme+xml" PartName="/ppt/theme/theme2.xml"/>
  <Override ContentType="application/vnd.openxmlformats-officedocument.theme+xml" PartName="/ppt/theme/theme3.xml"/>
  <Override ContentType="application/vnd.openxmlformats-officedocument.presentationml.viewProps+xml" PartName="/ppt/viewProp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autoCompressPictures="0" embedTrueTypeFonts="1" strictFirstAndLastChars="0" saveSubsetFonts="1">
  <p:sldMasterIdLst>
    <p:sldMasterId id="2147483671" r:id="rId4"/>
    <p:sldMasterId id="2147483672" r:id="rId5"/>
  </p:sldMasterIdLst>
  <p:notesMasterIdLst>
    <p:notesMasterId r:id="rId6"/>
  </p:notesMasterIdLst>
  <p:sldIdLst>
    <p:sldId id="256" r:id="rId7"/>
    <p:sldId id="257" r:id="rId8"/>
    <p:sldId id="258" r:id="rId9"/>
    <p:sldId id="259" r:id="rId10"/>
    <p:sldId id="260" r:id="rId11"/>
    <p:sldId id="261" r:id="rId12"/>
    <p:sldId id="262" r:id="rId13"/>
    <p:sldId id="263" r:id="rId14"/>
    <p:sldId id="264" r:id="rId15"/>
    <p:sldId id="265" r:id="rId16"/>
    <p:sldId id="266" r:id="rId17"/>
    <p:sldId id="267" r:id="rId18"/>
    <p:sldId id="268" r:id="rId19"/>
    <p:sldId id="269" r:id="rId20"/>
    <p:sldId id="270" r:id="rId21"/>
    <p:sldId id="271" r:id="rId22"/>
    <p:sldId id="272" r:id="rId23"/>
    <p:sldId id="273" r:id="rId24"/>
    <p:sldId id="274" r:id="rId25"/>
    <p:sldId id="275" r:id="rId26"/>
    <p:sldId id="276" r:id="rId27"/>
    <p:sldId id="277" r:id="rId28"/>
    <p:sldId id="278" r:id="rId29"/>
    <p:sldId id="279" r:id="rId30"/>
    <p:sldId id="280" r:id="rId31"/>
    <p:sldId id="281" r:id="rId32"/>
    <p:sldId id="282" r:id="rId33"/>
    <p:sldId id="283" r:id="rId34"/>
  </p:sldIdLst>
  <p:sldSz cy="5143500" cx="9144000"/>
  <p:notesSz cx="6858000" cy="9144000"/>
  <p:embeddedFontLst>
    <p:embeddedFont>
      <p:font typeface="Amatic SC"/>
      <p:regular r:id="rId35"/>
      <p:bold r:id="rId36"/>
    </p:embeddedFont>
    <p:embeddedFont>
      <p:font typeface="Cedarville Cursive"/>
      <p:regular r:id="rId37"/>
    </p:embeddedFont>
    <p:embeddedFont>
      <p:font typeface="Source Code Pro"/>
      <p:regular r:id="rId38"/>
      <p:bold r:id="rId39"/>
      <p:italic r:id="rId40"/>
      <p:boldItalic r:id="rId41"/>
    </p:embeddedFont>
    <p:embeddedFont>
      <p:font typeface="Comfortaa"/>
      <p:regular r:id="rId42"/>
      <p:bold r:id="rId43"/>
    </p:embeddedFont>
  </p:embeddedFontLst>
  <p:defaultText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defaultTextStyle>
  <p:extLst>
    <p:ext uri="{EFAFB233-063F-42B5-8137-9DF3F51BA10A}">
      <p15:sldGuideLst>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file>

<file path=ppt/viewProps.xml><?xml version="1.0" encoding="utf-8"?>
<p:viewP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Comments="0">
  <p:slideViewPr>
    <p:cSldViewPr snapToGrid="0">
      <p:cViewPr varScale="1">
        <p:scale>
          <a:sx n="100" d="100"/>
          <a:sy n="100" d="100"/>
        </p:scale>
        <p:origin x="0" y="0"/>
      </p:cViewPr>
      <p:guideLst>
        <p:guide pos="1620" orient="horz"/>
        <p:guide pos="2880"/>
      </p:guideLst>
    </p:cSldViewPr>
  </p:slideViewPr>
</p:viewPr>
</file>

<file path=ppt/_rels/presentation.xml.rels><?xml version="1.0" encoding="UTF-8" standalone="yes"?><Relationships xmlns="http://schemas.openxmlformats.org/package/2006/relationships"><Relationship Id="rId40" Type="http://schemas.openxmlformats.org/officeDocument/2006/relationships/font" Target="fonts/SourceCodePro-italic.fntdata"/><Relationship Id="rId20" Type="http://schemas.openxmlformats.org/officeDocument/2006/relationships/slide" Target="slides/slide14.xml"/><Relationship Id="rId42" Type="http://schemas.openxmlformats.org/officeDocument/2006/relationships/font" Target="fonts/Comfortaa-regular.fntdata"/><Relationship Id="rId41" Type="http://schemas.openxmlformats.org/officeDocument/2006/relationships/font" Target="fonts/SourceCodePro-boldItalic.fntdata"/><Relationship Id="rId22" Type="http://schemas.openxmlformats.org/officeDocument/2006/relationships/slide" Target="slides/slide16.xml"/><Relationship Id="rId21" Type="http://schemas.openxmlformats.org/officeDocument/2006/relationships/slide" Target="slides/slide15.xml"/><Relationship Id="rId43" Type="http://schemas.openxmlformats.org/officeDocument/2006/relationships/font" Target="fonts/Comfortaa-bold.fntdata"/><Relationship Id="rId24" Type="http://schemas.openxmlformats.org/officeDocument/2006/relationships/slide" Target="slides/slide18.xml"/><Relationship Id="rId23" Type="http://schemas.openxmlformats.org/officeDocument/2006/relationships/slide" Target="slides/slide17.xml"/><Relationship Id="rId1" Type="http://schemas.openxmlformats.org/officeDocument/2006/relationships/theme" Target="theme/theme1.xml"/><Relationship Id="rId2" Type="http://schemas.openxmlformats.org/officeDocument/2006/relationships/viewProps" Target="viewProps.xml"/><Relationship Id="rId3"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3.xml"/><Relationship Id="rId26" Type="http://schemas.openxmlformats.org/officeDocument/2006/relationships/slide" Target="slides/slide20.xml"/><Relationship Id="rId25" Type="http://schemas.openxmlformats.org/officeDocument/2006/relationships/slide" Target="slides/slide19.xml"/><Relationship Id="rId28" Type="http://schemas.openxmlformats.org/officeDocument/2006/relationships/slide" Target="slides/slide22.xml"/><Relationship Id="rId27" Type="http://schemas.openxmlformats.org/officeDocument/2006/relationships/slide" Target="slides/slide21.xml"/><Relationship Id="rId5" Type="http://schemas.openxmlformats.org/officeDocument/2006/relationships/slideMaster" Target="slideMasters/slideMaster2.xml"/><Relationship Id="rId6" Type="http://schemas.openxmlformats.org/officeDocument/2006/relationships/notesMaster" Target="notesMasters/notesMaster1.xml"/><Relationship Id="rId29" Type="http://schemas.openxmlformats.org/officeDocument/2006/relationships/slide" Target="slides/slide23.xml"/><Relationship Id="rId7" Type="http://schemas.openxmlformats.org/officeDocument/2006/relationships/slide" Target="slides/slide1.xml"/><Relationship Id="rId8" Type="http://schemas.openxmlformats.org/officeDocument/2006/relationships/slide" Target="slides/slide2.xml"/><Relationship Id="rId31" Type="http://schemas.openxmlformats.org/officeDocument/2006/relationships/slide" Target="slides/slide25.xml"/><Relationship Id="rId30" Type="http://schemas.openxmlformats.org/officeDocument/2006/relationships/slide" Target="slides/slide24.xml"/><Relationship Id="rId11" Type="http://schemas.openxmlformats.org/officeDocument/2006/relationships/slide" Target="slides/slide5.xml"/><Relationship Id="rId33" Type="http://schemas.openxmlformats.org/officeDocument/2006/relationships/slide" Target="slides/slide27.xml"/><Relationship Id="rId10" Type="http://schemas.openxmlformats.org/officeDocument/2006/relationships/slide" Target="slides/slide4.xml"/><Relationship Id="rId32" Type="http://schemas.openxmlformats.org/officeDocument/2006/relationships/slide" Target="slides/slide26.xml"/><Relationship Id="rId13" Type="http://schemas.openxmlformats.org/officeDocument/2006/relationships/slide" Target="slides/slide7.xml"/><Relationship Id="rId35" Type="http://schemas.openxmlformats.org/officeDocument/2006/relationships/font" Target="fonts/AmaticSC-regular.fntdata"/><Relationship Id="rId12" Type="http://schemas.openxmlformats.org/officeDocument/2006/relationships/slide" Target="slides/slide6.xml"/><Relationship Id="rId34" Type="http://schemas.openxmlformats.org/officeDocument/2006/relationships/slide" Target="slides/slide28.xml"/><Relationship Id="rId15" Type="http://schemas.openxmlformats.org/officeDocument/2006/relationships/slide" Target="slides/slide9.xml"/><Relationship Id="rId37" Type="http://schemas.openxmlformats.org/officeDocument/2006/relationships/font" Target="fonts/CedarvilleCursive-regular.fntdata"/><Relationship Id="rId14" Type="http://schemas.openxmlformats.org/officeDocument/2006/relationships/slide" Target="slides/slide8.xml"/><Relationship Id="rId36" Type="http://schemas.openxmlformats.org/officeDocument/2006/relationships/font" Target="fonts/AmaticSC-bold.fntdata"/><Relationship Id="rId17" Type="http://schemas.openxmlformats.org/officeDocument/2006/relationships/slide" Target="slides/slide11.xml"/><Relationship Id="rId39" Type="http://schemas.openxmlformats.org/officeDocument/2006/relationships/font" Target="fonts/SourceCodePro-bold.fntdata"/><Relationship Id="rId16" Type="http://schemas.openxmlformats.org/officeDocument/2006/relationships/slide" Target="slides/slide10.xml"/><Relationship Id="rId38" Type="http://schemas.openxmlformats.org/officeDocument/2006/relationships/font" Target="fonts/SourceCodePro-regular.fntdata"/><Relationship Id="rId19" Type="http://schemas.openxmlformats.org/officeDocument/2006/relationships/slide" Target="slides/slide13.xml"/><Relationship Id="rId18"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 name="Shape 2"/>
        <p:cNvGrpSpPr/>
        <p:nvPr/>
      </p:nvGrpSpPr>
      <p:grpSpPr>
        <a:xfrm>
          <a:off x="0" y="0"/>
          <a:ext cx="0" cy="0"/>
          <a:chOff x="0" y="0"/>
          <a:chExt cx="0" cy="0"/>
        </a:xfrm>
      </p:grpSpPr>
      <p:sp>
        <p:nvSpPr>
          <p:cNvPr id="3" name="Google Shape;3;n"/>
          <p:cNvSpPr/>
          <p:nvPr>
            <p:ph idx="2" type="sldImg"/>
          </p:nvPr>
        </p:nvSpPr>
        <p:spPr>
          <a:xfrm>
            <a:off x="381300" y="685800"/>
            <a:ext cx="6096075" cy="3429000"/>
          </a:xfrm>
          <a:custGeom>
            <a:rect b="b" l="l" r="r" t="t"/>
            <a:pathLst>
              <a:path extrusionOk="0" h="120000" w="120000">
                <a:moveTo>
                  <a:pt x="0" y="0"/>
                </a:moveTo>
                <a:lnTo>
                  <a:pt x="120000" y="0"/>
                </a:lnTo>
                <a:lnTo>
                  <a:pt x="120000" y="120000"/>
                </a:lnTo>
                <a:lnTo>
                  <a:pt x="0" y="120000"/>
                </a:lnTo>
                <a:close/>
              </a:path>
            </a:pathLst>
          </a:custGeom>
          <a:noFill/>
          <a:ln cap="flat" cmpd="sng" w="9525">
            <a:solidFill>
              <a:srgbClr val="000000"/>
            </a:solidFill>
            <a:prstDash val="solid"/>
            <a:round/>
            <a:headEnd len="sm" w="sm" type="none"/>
            <a:tailEnd len="sm" w="sm" type="none"/>
          </a:ln>
        </p:spPr>
      </p:sp>
      <p:sp>
        <p:nvSpPr>
          <p:cNvPr id="4" name="Google Shape;4;n"/>
          <p:cNvSpPr txBox="1"/>
          <p:nvPr>
            <p:ph idx="1" type="body"/>
          </p:nvPr>
        </p:nvSpPr>
        <p:spPr>
          <a:xfrm>
            <a:off x="685800" y="4343400"/>
            <a:ext cx="5486400" cy="4114800"/>
          </a:xfrm>
          <a:prstGeom prst="rect">
            <a:avLst/>
          </a:prstGeom>
          <a:noFill/>
          <a:ln>
            <a:noFill/>
          </a:ln>
        </p:spPr>
        <p:txBody>
          <a:bodyPr anchorCtr="0" anchor="t" bIns="91425" lIns="91425" spcFirstLastPara="1" rIns="91425" wrap="square" tIns="91425">
            <a:noAutofit/>
          </a:bodyPr>
          <a:lstStyle>
            <a:lvl1pPr indent="-298450" lvl="0" marL="457200">
              <a:spcBef>
                <a:spcPts val="0"/>
              </a:spcBef>
              <a:spcAft>
                <a:spcPts val="0"/>
              </a:spcAft>
              <a:buSzPts val="1100"/>
              <a:buChar char="●"/>
              <a:defRPr sz="1100"/>
            </a:lvl1pPr>
            <a:lvl2pPr indent="-298450" lvl="1" marL="914400">
              <a:spcBef>
                <a:spcPts val="0"/>
              </a:spcBef>
              <a:spcAft>
                <a:spcPts val="0"/>
              </a:spcAft>
              <a:buSzPts val="1100"/>
              <a:buChar char="○"/>
              <a:defRPr sz="1100"/>
            </a:lvl2pPr>
            <a:lvl3pPr indent="-298450" lvl="2" marL="1371600">
              <a:spcBef>
                <a:spcPts val="0"/>
              </a:spcBef>
              <a:spcAft>
                <a:spcPts val="0"/>
              </a:spcAft>
              <a:buSzPts val="1100"/>
              <a:buChar char="■"/>
              <a:defRPr sz="1100"/>
            </a:lvl3pPr>
            <a:lvl4pPr indent="-298450" lvl="3" marL="1828800">
              <a:spcBef>
                <a:spcPts val="0"/>
              </a:spcBef>
              <a:spcAft>
                <a:spcPts val="0"/>
              </a:spcAft>
              <a:buSzPts val="1100"/>
              <a:buChar char="●"/>
              <a:defRPr sz="1100"/>
            </a:lvl4pPr>
            <a:lvl5pPr indent="-298450" lvl="4" marL="2286000">
              <a:spcBef>
                <a:spcPts val="0"/>
              </a:spcBef>
              <a:spcAft>
                <a:spcPts val="0"/>
              </a:spcAft>
              <a:buSzPts val="1100"/>
              <a:buChar char="○"/>
              <a:defRPr sz="1100"/>
            </a:lvl5pPr>
            <a:lvl6pPr indent="-298450" lvl="5" marL="2743200">
              <a:spcBef>
                <a:spcPts val="0"/>
              </a:spcBef>
              <a:spcAft>
                <a:spcPts val="0"/>
              </a:spcAft>
              <a:buSzPts val="1100"/>
              <a:buChar char="■"/>
              <a:defRPr sz="1100"/>
            </a:lvl6pPr>
            <a:lvl7pPr indent="-298450" lvl="6" marL="3200400">
              <a:spcBef>
                <a:spcPts val="0"/>
              </a:spcBef>
              <a:spcAft>
                <a:spcPts val="0"/>
              </a:spcAft>
              <a:buSzPts val="1100"/>
              <a:buChar char="●"/>
              <a:defRPr sz="1100"/>
            </a:lvl7pPr>
            <a:lvl8pPr indent="-298450" lvl="7" marL="3657600">
              <a:spcBef>
                <a:spcPts val="0"/>
              </a:spcBef>
              <a:spcAft>
                <a:spcPts val="0"/>
              </a:spcAft>
              <a:buSzPts val="1100"/>
              <a:buChar char="○"/>
              <a:defRPr sz="1100"/>
            </a:lvl8pPr>
            <a:lvl9pPr indent="-298450" lvl="8" marL="4114800">
              <a:spcBef>
                <a:spcPts val="0"/>
              </a:spcBef>
              <a:spcAft>
                <a:spcPts val="0"/>
              </a:spcAft>
              <a:buSzPts val="1100"/>
              <a:buChar char="■"/>
              <a:defRPr sz="1100"/>
            </a:lvl9pPr>
          </a:lstStyle>
          <a:p/>
        </p:txBody>
      </p:sp>
    </p:spTree>
  </p:cSld>
  <p:clrMap accent1="accent1" accent2="accent2" accent3="accent3" accent4="accent4" accent5="accent5" accent6="accent6" bg1="lt1" bg2="dk2" tx1="dk1" tx2="lt2" folHlink="folHlink" hlink="hlink"/>
  <p:notes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03" name="Shape 103"/>
        <p:cNvGrpSpPr/>
        <p:nvPr/>
      </p:nvGrpSpPr>
      <p:grpSpPr>
        <a:xfrm>
          <a:off x="0" y="0"/>
          <a:ext cx="0" cy="0"/>
          <a:chOff x="0" y="0"/>
          <a:chExt cx="0" cy="0"/>
        </a:xfrm>
      </p:grpSpPr>
      <p:sp>
        <p:nvSpPr>
          <p:cNvPr id="104" name="Google Shape;104;g7f7323027b_0_2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05" name="Google Shape;105;g7f7323027b_0_2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0" name="Shape 110"/>
        <p:cNvGrpSpPr/>
        <p:nvPr/>
      </p:nvGrpSpPr>
      <p:grpSpPr>
        <a:xfrm>
          <a:off x="0" y="0"/>
          <a:ext cx="0" cy="0"/>
          <a:chOff x="0" y="0"/>
          <a:chExt cx="0" cy="0"/>
        </a:xfrm>
      </p:grpSpPr>
      <p:sp>
        <p:nvSpPr>
          <p:cNvPr id="111" name="Google Shape;111;g7f73e60d35_3_113: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12" name="Google Shape;112;g7f73e60d35_3_113: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18" name="Shape 118"/>
        <p:cNvGrpSpPr/>
        <p:nvPr/>
      </p:nvGrpSpPr>
      <p:grpSpPr>
        <a:xfrm>
          <a:off x="0" y="0"/>
          <a:ext cx="0" cy="0"/>
          <a:chOff x="0" y="0"/>
          <a:chExt cx="0" cy="0"/>
        </a:xfrm>
      </p:grpSpPr>
      <p:sp>
        <p:nvSpPr>
          <p:cNvPr id="119" name="Google Shape;119;g52e98702c7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0" name="Google Shape;120;g52e98702c7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26" name="Shape 126"/>
        <p:cNvGrpSpPr/>
        <p:nvPr/>
      </p:nvGrpSpPr>
      <p:grpSpPr>
        <a:xfrm>
          <a:off x="0" y="0"/>
          <a:ext cx="0" cy="0"/>
          <a:chOff x="0" y="0"/>
          <a:chExt cx="0" cy="0"/>
        </a:xfrm>
      </p:grpSpPr>
      <p:sp>
        <p:nvSpPr>
          <p:cNvPr id="127" name="Google Shape;127;g7f73e60d35_3_1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28" name="Google Shape;128;g7f73e60d35_3_1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35" name="Shape 135"/>
        <p:cNvGrpSpPr/>
        <p:nvPr/>
      </p:nvGrpSpPr>
      <p:grpSpPr>
        <a:xfrm>
          <a:off x="0" y="0"/>
          <a:ext cx="0" cy="0"/>
          <a:chOff x="0" y="0"/>
          <a:chExt cx="0" cy="0"/>
        </a:xfrm>
      </p:grpSpPr>
      <p:sp>
        <p:nvSpPr>
          <p:cNvPr id="136" name="Google Shape;136;g7f73e60d35_3_45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37" name="Google Shape;137;g7f73e60d35_3_45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43" name="Shape 143"/>
        <p:cNvGrpSpPr/>
        <p:nvPr/>
      </p:nvGrpSpPr>
      <p:grpSpPr>
        <a:xfrm>
          <a:off x="0" y="0"/>
          <a:ext cx="0" cy="0"/>
          <a:chOff x="0" y="0"/>
          <a:chExt cx="0" cy="0"/>
        </a:xfrm>
      </p:grpSpPr>
      <p:sp>
        <p:nvSpPr>
          <p:cNvPr id="144" name="Google Shape;144;g7f73e60d35_3_461: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45" name="Google Shape;145;g7f73e60d35_3_461: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52" name="Shape 152"/>
        <p:cNvGrpSpPr/>
        <p:nvPr/>
      </p:nvGrpSpPr>
      <p:grpSpPr>
        <a:xfrm>
          <a:off x="0" y="0"/>
          <a:ext cx="0" cy="0"/>
          <a:chOff x="0" y="0"/>
          <a:chExt cx="0" cy="0"/>
        </a:xfrm>
      </p:grpSpPr>
      <p:sp>
        <p:nvSpPr>
          <p:cNvPr id="153" name="Google Shape;153;g83bf62ce45_0_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54" name="Google Shape;154;g83bf62ce45_0_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0" name="Shape 160"/>
        <p:cNvGrpSpPr/>
        <p:nvPr/>
      </p:nvGrpSpPr>
      <p:grpSpPr>
        <a:xfrm>
          <a:off x="0" y="0"/>
          <a:ext cx="0" cy="0"/>
          <a:chOff x="0" y="0"/>
          <a:chExt cx="0" cy="0"/>
        </a:xfrm>
      </p:grpSpPr>
      <p:sp>
        <p:nvSpPr>
          <p:cNvPr id="161" name="Google Shape;161;g7f73e60d35_3_5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62" name="Google Shape;162;g7f73e60d35_3_5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68" name="Shape 168"/>
        <p:cNvGrpSpPr/>
        <p:nvPr/>
      </p:nvGrpSpPr>
      <p:grpSpPr>
        <a:xfrm>
          <a:off x="0" y="0"/>
          <a:ext cx="0" cy="0"/>
          <a:chOff x="0" y="0"/>
          <a:chExt cx="0" cy="0"/>
        </a:xfrm>
      </p:grpSpPr>
      <p:sp>
        <p:nvSpPr>
          <p:cNvPr id="169" name="Google Shape;169;g83bf62ce45_0_1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0" name="Google Shape;170;g83bf62ce45_0_1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76" name="Shape 176"/>
        <p:cNvGrpSpPr/>
        <p:nvPr/>
      </p:nvGrpSpPr>
      <p:grpSpPr>
        <a:xfrm>
          <a:off x="0" y="0"/>
          <a:ext cx="0" cy="0"/>
          <a:chOff x="0" y="0"/>
          <a:chExt cx="0" cy="0"/>
        </a:xfrm>
      </p:grpSpPr>
      <p:sp>
        <p:nvSpPr>
          <p:cNvPr id="177" name="Google Shape;177;g83bf62ce45_0_3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78" name="Google Shape;178;g83bf62ce45_0_3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85" name="Shape 185"/>
        <p:cNvGrpSpPr/>
        <p:nvPr/>
      </p:nvGrpSpPr>
      <p:grpSpPr>
        <a:xfrm>
          <a:off x="0" y="0"/>
          <a:ext cx="0" cy="0"/>
          <a:chOff x="0" y="0"/>
          <a:chExt cx="0" cy="0"/>
        </a:xfrm>
      </p:grpSpPr>
      <p:sp>
        <p:nvSpPr>
          <p:cNvPr id="186" name="Google Shape;186;g83bf62ce45_0_3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87" name="Google Shape;187;g83bf62ce45_0_3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2" name="Shape 192"/>
        <p:cNvGrpSpPr/>
        <p:nvPr/>
      </p:nvGrpSpPr>
      <p:grpSpPr>
        <a:xfrm>
          <a:off x="0" y="0"/>
          <a:ext cx="0" cy="0"/>
          <a:chOff x="0" y="0"/>
          <a:chExt cx="0" cy="0"/>
        </a:xfrm>
      </p:grpSpPr>
      <p:sp>
        <p:nvSpPr>
          <p:cNvPr id="193" name="Google Shape;193;g83bf62ce45_0_25: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194" name="Google Shape;194;g83bf62ce45_0_25: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199" name="Shape 199"/>
        <p:cNvGrpSpPr/>
        <p:nvPr/>
      </p:nvGrpSpPr>
      <p:grpSpPr>
        <a:xfrm>
          <a:off x="0" y="0"/>
          <a:ext cx="0" cy="0"/>
          <a:chOff x="0" y="0"/>
          <a:chExt cx="0" cy="0"/>
        </a:xfrm>
      </p:grpSpPr>
      <p:sp>
        <p:nvSpPr>
          <p:cNvPr id="200" name="Google Shape;200;g83bf62ce45_0_2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1" name="Google Shape;201;g83bf62ce45_0_2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06" name="Shape 206"/>
        <p:cNvGrpSpPr/>
        <p:nvPr/>
      </p:nvGrpSpPr>
      <p:grpSpPr>
        <a:xfrm>
          <a:off x="0" y="0"/>
          <a:ext cx="0" cy="0"/>
          <a:chOff x="0" y="0"/>
          <a:chExt cx="0" cy="0"/>
        </a:xfrm>
      </p:grpSpPr>
      <p:sp>
        <p:nvSpPr>
          <p:cNvPr id="207" name="Google Shape;207;g83bf62ce45_1_6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08" name="Google Shape;208;g83bf62ce45_1_6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14" name="Shape 214"/>
        <p:cNvGrpSpPr/>
        <p:nvPr/>
      </p:nvGrpSpPr>
      <p:grpSpPr>
        <a:xfrm>
          <a:off x="0" y="0"/>
          <a:ext cx="0" cy="0"/>
          <a:chOff x="0" y="0"/>
          <a:chExt cx="0" cy="0"/>
        </a:xfrm>
      </p:grpSpPr>
      <p:sp>
        <p:nvSpPr>
          <p:cNvPr id="215" name="Google Shape;215;g83bf62ce45_1_6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16" name="Google Shape;216;g83bf62ce45_1_6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0" name="Shape 220"/>
        <p:cNvGrpSpPr/>
        <p:nvPr/>
      </p:nvGrpSpPr>
      <p:grpSpPr>
        <a:xfrm>
          <a:off x="0" y="0"/>
          <a:ext cx="0" cy="0"/>
          <a:chOff x="0" y="0"/>
          <a:chExt cx="0" cy="0"/>
        </a:xfrm>
      </p:grpSpPr>
      <p:sp>
        <p:nvSpPr>
          <p:cNvPr id="221" name="Google Shape;221;g83bf62ce45_1_7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2" name="Google Shape;222;g83bf62ce45_1_7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26" name="Shape 226"/>
        <p:cNvGrpSpPr/>
        <p:nvPr/>
      </p:nvGrpSpPr>
      <p:grpSpPr>
        <a:xfrm>
          <a:off x="0" y="0"/>
          <a:ext cx="0" cy="0"/>
          <a:chOff x="0" y="0"/>
          <a:chExt cx="0" cy="0"/>
        </a:xfrm>
      </p:grpSpPr>
      <p:sp>
        <p:nvSpPr>
          <p:cNvPr id="227" name="Google Shape;227;g74ab0d7eff_0_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28" name="Google Shape;228;g74ab0d7eff_0_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36" name="Shape 236"/>
        <p:cNvGrpSpPr/>
        <p:nvPr/>
      </p:nvGrpSpPr>
      <p:grpSpPr>
        <a:xfrm>
          <a:off x="0" y="0"/>
          <a:ext cx="0" cy="0"/>
          <a:chOff x="0" y="0"/>
          <a:chExt cx="0" cy="0"/>
        </a:xfrm>
      </p:grpSpPr>
      <p:sp>
        <p:nvSpPr>
          <p:cNvPr id="237" name="Google Shape;237;g74ab0d7eff_0_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38" name="Google Shape;238;g74ab0d7eff_0_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19.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46" name="Shape 246"/>
        <p:cNvGrpSpPr/>
        <p:nvPr/>
      </p:nvGrpSpPr>
      <p:grpSpPr>
        <a:xfrm>
          <a:off x="0" y="0"/>
          <a:ext cx="0" cy="0"/>
          <a:chOff x="0" y="0"/>
          <a:chExt cx="0" cy="0"/>
        </a:xfrm>
      </p:grpSpPr>
      <p:sp>
        <p:nvSpPr>
          <p:cNvPr id="247" name="Google Shape;247;g74ab0d7eff_0_1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48" name="Google Shape;248;g74ab0d7eff_0_1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0.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53" name="Shape 253"/>
        <p:cNvGrpSpPr/>
        <p:nvPr/>
      </p:nvGrpSpPr>
      <p:grpSpPr>
        <a:xfrm>
          <a:off x="0" y="0"/>
          <a:ext cx="0" cy="0"/>
          <a:chOff x="0" y="0"/>
          <a:chExt cx="0" cy="0"/>
        </a:xfrm>
      </p:grpSpPr>
      <p:sp>
        <p:nvSpPr>
          <p:cNvPr id="254" name="Google Shape;254;g74ab0d7eff_0_2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55" name="Google Shape;255;g74ab0d7eff_0_2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1.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64" name="Shape 264"/>
        <p:cNvGrpSpPr/>
        <p:nvPr/>
      </p:nvGrpSpPr>
      <p:grpSpPr>
        <a:xfrm>
          <a:off x="0" y="0"/>
          <a:ext cx="0" cy="0"/>
          <a:chOff x="0" y="0"/>
          <a:chExt cx="0" cy="0"/>
        </a:xfrm>
      </p:grpSpPr>
      <p:sp>
        <p:nvSpPr>
          <p:cNvPr id="265" name="Google Shape;265;g7f73e60d35_3_28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66" name="Google Shape;266;g7f73e60d35_3_28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2.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2" name="Shape 272"/>
        <p:cNvGrpSpPr/>
        <p:nvPr/>
      </p:nvGrpSpPr>
      <p:grpSpPr>
        <a:xfrm>
          <a:off x="0" y="0"/>
          <a:ext cx="0" cy="0"/>
          <a:chOff x="0" y="0"/>
          <a:chExt cx="0" cy="0"/>
        </a:xfrm>
      </p:grpSpPr>
      <p:sp>
        <p:nvSpPr>
          <p:cNvPr id="273" name="Google Shape;273;g845e11829e_0_79: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74" name="Google Shape;274;g845e11829e_0_79: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3.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78" name="Shape 278"/>
        <p:cNvGrpSpPr/>
        <p:nvPr/>
      </p:nvGrpSpPr>
      <p:grpSpPr>
        <a:xfrm>
          <a:off x="0" y="0"/>
          <a:ext cx="0" cy="0"/>
          <a:chOff x="0" y="0"/>
          <a:chExt cx="0" cy="0"/>
        </a:xfrm>
      </p:grpSpPr>
      <p:sp>
        <p:nvSpPr>
          <p:cNvPr id="279" name="Google Shape;279;g845e11829e_0_84: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0" name="Google Shape;280;g845e11829e_0_84: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4.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85" name="Shape 285"/>
        <p:cNvGrpSpPr/>
        <p:nvPr/>
      </p:nvGrpSpPr>
      <p:grpSpPr>
        <a:xfrm>
          <a:off x="0" y="0"/>
          <a:ext cx="0" cy="0"/>
          <a:chOff x="0" y="0"/>
          <a:chExt cx="0" cy="0"/>
        </a:xfrm>
      </p:grpSpPr>
      <p:sp>
        <p:nvSpPr>
          <p:cNvPr id="286" name="Google Shape;286;g845e11829e_0_90: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87" name="Google Shape;287;g845e11829e_0_90: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5.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2" name="Shape 292"/>
        <p:cNvGrpSpPr/>
        <p:nvPr/>
      </p:nvGrpSpPr>
      <p:grpSpPr>
        <a:xfrm>
          <a:off x="0" y="0"/>
          <a:ext cx="0" cy="0"/>
          <a:chOff x="0" y="0"/>
          <a:chExt cx="0" cy="0"/>
        </a:xfrm>
      </p:grpSpPr>
      <p:sp>
        <p:nvSpPr>
          <p:cNvPr id="293" name="Google Shape;293;g845e11829e_0_96: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294" name="Google Shape;294;g845e11829e_0_96: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6.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299" name="Shape 299"/>
        <p:cNvGrpSpPr/>
        <p:nvPr/>
      </p:nvGrpSpPr>
      <p:grpSpPr>
        <a:xfrm>
          <a:off x="0" y="0"/>
          <a:ext cx="0" cy="0"/>
          <a:chOff x="0" y="0"/>
          <a:chExt cx="0" cy="0"/>
        </a:xfrm>
      </p:grpSpPr>
      <p:sp>
        <p:nvSpPr>
          <p:cNvPr id="300" name="Google Shape;300;g845e11829e_0_102: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1" name="Google Shape;301;g845e11829e_0_102: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7.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05" name="Shape 305"/>
        <p:cNvGrpSpPr/>
        <p:nvPr/>
      </p:nvGrpSpPr>
      <p:grpSpPr>
        <a:xfrm>
          <a:off x="0" y="0"/>
          <a:ext cx="0" cy="0"/>
          <a:chOff x="0" y="0"/>
          <a:chExt cx="0" cy="0"/>
        </a:xfrm>
      </p:grpSpPr>
      <p:sp>
        <p:nvSpPr>
          <p:cNvPr id="306" name="Google Shape;306;g845e11829e_0_107: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07" name="Google Shape;307;g845e11829e_0_107: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notesSlides/notesSlide28.xml><?xml version="1.0" encoding="utf-8"?>
<p:notes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showMasterPhAnim="0" showMasterSp="0">
  <p:cSld>
    <p:spTree>
      <p:nvGrpSpPr>
        <p:cNvPr id="312" name="Shape 312"/>
        <p:cNvGrpSpPr/>
        <p:nvPr/>
      </p:nvGrpSpPr>
      <p:grpSpPr>
        <a:xfrm>
          <a:off x="0" y="0"/>
          <a:ext cx="0" cy="0"/>
          <a:chOff x="0" y="0"/>
          <a:chExt cx="0" cy="0"/>
        </a:xfrm>
      </p:grpSpPr>
      <p:sp>
        <p:nvSpPr>
          <p:cNvPr id="313" name="Google Shape;313;g7f73e60d35_3_398:notes"/>
          <p:cNvSpPr/>
          <p:nvPr>
            <p:ph idx="2" type="sldImg"/>
          </p:nvPr>
        </p:nvSpPr>
        <p:spPr>
          <a:xfrm>
            <a:off x="381300" y="685800"/>
            <a:ext cx="6096000" cy="3429000"/>
          </a:xfrm>
          <a:custGeom>
            <a:rect b="b" l="l" r="r" t="t"/>
            <a:pathLst>
              <a:path extrusionOk="0" h="120000" w="120000">
                <a:moveTo>
                  <a:pt x="0" y="0"/>
                </a:moveTo>
                <a:lnTo>
                  <a:pt x="120000" y="0"/>
                </a:lnTo>
                <a:lnTo>
                  <a:pt x="120000" y="120000"/>
                </a:lnTo>
                <a:lnTo>
                  <a:pt x="0" y="120000"/>
                </a:lnTo>
                <a:close/>
              </a:path>
            </a:pathLst>
          </a:custGeom>
        </p:spPr>
      </p:sp>
      <p:sp>
        <p:nvSpPr>
          <p:cNvPr id="314" name="Google Shape;314;g7f73e60d35_3_398:notes"/>
          <p:cNvSpPr txBox="1"/>
          <p:nvPr>
            <p:ph idx="1" type="body"/>
          </p:nvPr>
        </p:nvSpPr>
        <p:spPr>
          <a:xfrm>
            <a:off x="685800" y="4343400"/>
            <a:ext cx="5486400" cy="4114800"/>
          </a:xfrm>
          <a:prstGeom prst="rect">
            <a:avLst/>
          </a:prstGeom>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spTree>
      <p:nvGrpSpPr>
        <p:cNvPr id="9" name="Shape 9"/>
        <p:cNvGrpSpPr/>
        <p:nvPr/>
      </p:nvGrpSpPr>
      <p:grpSpPr>
        <a:xfrm>
          <a:off x="0" y="0"/>
          <a:ext cx="0" cy="0"/>
          <a:chOff x="0" y="0"/>
          <a:chExt cx="0" cy="0"/>
        </a:xfrm>
      </p:grpSpPr>
      <p:sp>
        <p:nvSpPr>
          <p:cNvPr id="10" name="Google Shape;10;p2"/>
          <p:cNvSpPr txBox="1"/>
          <p:nvPr>
            <p:ph type="ctrTitle"/>
          </p:nvPr>
        </p:nvSpPr>
        <p:spPr>
          <a:xfrm>
            <a:off x="311708" y="744575"/>
            <a:ext cx="8520600" cy="2052600"/>
          </a:xfrm>
          <a:prstGeom prst="rect">
            <a:avLst/>
          </a:prstGeom>
        </p:spPr>
        <p:txBody>
          <a:bodyPr anchorCtr="0" anchor="b" bIns="91425" lIns="91425" spcFirstLastPara="1" rIns="91425" wrap="square" tIns="91425">
            <a:noAutofit/>
          </a:bodyPr>
          <a:lstStyle>
            <a:lvl1pPr lvl="0" algn="ctr">
              <a:spcBef>
                <a:spcPts val="0"/>
              </a:spcBef>
              <a:spcAft>
                <a:spcPts val="0"/>
              </a:spcAft>
              <a:buSzPts val="5200"/>
              <a:buNone/>
              <a:defRPr sz="5200"/>
            </a:lvl1pPr>
            <a:lvl2pPr lvl="1" algn="ctr">
              <a:spcBef>
                <a:spcPts val="0"/>
              </a:spcBef>
              <a:spcAft>
                <a:spcPts val="0"/>
              </a:spcAft>
              <a:buSzPts val="5200"/>
              <a:buNone/>
              <a:defRPr sz="5200"/>
            </a:lvl2pPr>
            <a:lvl3pPr lvl="2" algn="ctr">
              <a:spcBef>
                <a:spcPts val="0"/>
              </a:spcBef>
              <a:spcAft>
                <a:spcPts val="0"/>
              </a:spcAft>
              <a:buSzPts val="5200"/>
              <a:buNone/>
              <a:defRPr sz="5200"/>
            </a:lvl3pPr>
            <a:lvl4pPr lvl="3" algn="ctr">
              <a:spcBef>
                <a:spcPts val="0"/>
              </a:spcBef>
              <a:spcAft>
                <a:spcPts val="0"/>
              </a:spcAft>
              <a:buSzPts val="5200"/>
              <a:buNone/>
              <a:defRPr sz="5200"/>
            </a:lvl4pPr>
            <a:lvl5pPr lvl="4" algn="ctr">
              <a:spcBef>
                <a:spcPts val="0"/>
              </a:spcBef>
              <a:spcAft>
                <a:spcPts val="0"/>
              </a:spcAft>
              <a:buSzPts val="5200"/>
              <a:buNone/>
              <a:defRPr sz="5200"/>
            </a:lvl5pPr>
            <a:lvl6pPr lvl="5" algn="ctr">
              <a:spcBef>
                <a:spcPts val="0"/>
              </a:spcBef>
              <a:spcAft>
                <a:spcPts val="0"/>
              </a:spcAft>
              <a:buSzPts val="5200"/>
              <a:buNone/>
              <a:defRPr sz="5200"/>
            </a:lvl6pPr>
            <a:lvl7pPr lvl="6" algn="ctr">
              <a:spcBef>
                <a:spcPts val="0"/>
              </a:spcBef>
              <a:spcAft>
                <a:spcPts val="0"/>
              </a:spcAft>
              <a:buSzPts val="5200"/>
              <a:buNone/>
              <a:defRPr sz="5200"/>
            </a:lvl7pPr>
            <a:lvl8pPr lvl="7" algn="ctr">
              <a:spcBef>
                <a:spcPts val="0"/>
              </a:spcBef>
              <a:spcAft>
                <a:spcPts val="0"/>
              </a:spcAft>
              <a:buSzPts val="5200"/>
              <a:buNone/>
              <a:defRPr sz="5200"/>
            </a:lvl8pPr>
            <a:lvl9pPr lvl="8" algn="ctr">
              <a:spcBef>
                <a:spcPts val="0"/>
              </a:spcBef>
              <a:spcAft>
                <a:spcPts val="0"/>
              </a:spcAft>
              <a:buSzPts val="5200"/>
              <a:buNone/>
              <a:defRPr sz="5200"/>
            </a:lvl9pPr>
          </a:lstStyle>
          <a:p/>
        </p:txBody>
      </p:sp>
      <p:sp>
        <p:nvSpPr>
          <p:cNvPr id="11" name="Google Shape;11;p2"/>
          <p:cNvSpPr txBox="1"/>
          <p:nvPr>
            <p:ph idx="1" type="subTitle"/>
          </p:nvPr>
        </p:nvSpPr>
        <p:spPr>
          <a:xfrm>
            <a:off x="311700" y="2834125"/>
            <a:ext cx="8520600" cy="7926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800"/>
              <a:buNone/>
              <a:defRPr sz="2800"/>
            </a:lvl1pPr>
            <a:lvl2pPr lvl="1" algn="ctr">
              <a:lnSpc>
                <a:spcPct val="100000"/>
              </a:lnSpc>
              <a:spcBef>
                <a:spcPts val="0"/>
              </a:spcBef>
              <a:spcAft>
                <a:spcPts val="0"/>
              </a:spcAft>
              <a:buSzPts val="2800"/>
              <a:buNone/>
              <a:defRPr sz="2800"/>
            </a:lvl2pPr>
            <a:lvl3pPr lvl="2" algn="ctr">
              <a:lnSpc>
                <a:spcPct val="100000"/>
              </a:lnSpc>
              <a:spcBef>
                <a:spcPts val="0"/>
              </a:spcBef>
              <a:spcAft>
                <a:spcPts val="0"/>
              </a:spcAft>
              <a:buSzPts val="2800"/>
              <a:buNone/>
              <a:defRPr sz="2800"/>
            </a:lvl3pPr>
            <a:lvl4pPr lvl="3" algn="ctr">
              <a:lnSpc>
                <a:spcPct val="100000"/>
              </a:lnSpc>
              <a:spcBef>
                <a:spcPts val="0"/>
              </a:spcBef>
              <a:spcAft>
                <a:spcPts val="0"/>
              </a:spcAft>
              <a:buSzPts val="2800"/>
              <a:buNone/>
              <a:defRPr sz="2800"/>
            </a:lvl4pPr>
            <a:lvl5pPr lvl="4" algn="ctr">
              <a:lnSpc>
                <a:spcPct val="100000"/>
              </a:lnSpc>
              <a:spcBef>
                <a:spcPts val="0"/>
              </a:spcBef>
              <a:spcAft>
                <a:spcPts val="0"/>
              </a:spcAft>
              <a:buSzPts val="2800"/>
              <a:buNone/>
              <a:defRPr sz="2800"/>
            </a:lvl5pPr>
            <a:lvl6pPr lvl="5" algn="ctr">
              <a:lnSpc>
                <a:spcPct val="100000"/>
              </a:lnSpc>
              <a:spcBef>
                <a:spcPts val="0"/>
              </a:spcBef>
              <a:spcAft>
                <a:spcPts val="0"/>
              </a:spcAft>
              <a:buSzPts val="2800"/>
              <a:buNone/>
              <a:defRPr sz="2800"/>
            </a:lvl6pPr>
            <a:lvl7pPr lvl="6" algn="ctr">
              <a:lnSpc>
                <a:spcPct val="100000"/>
              </a:lnSpc>
              <a:spcBef>
                <a:spcPts val="0"/>
              </a:spcBef>
              <a:spcAft>
                <a:spcPts val="0"/>
              </a:spcAft>
              <a:buSzPts val="2800"/>
              <a:buNone/>
              <a:defRPr sz="2800"/>
            </a:lvl7pPr>
            <a:lvl8pPr lvl="7" algn="ctr">
              <a:lnSpc>
                <a:spcPct val="100000"/>
              </a:lnSpc>
              <a:spcBef>
                <a:spcPts val="0"/>
              </a:spcBef>
              <a:spcAft>
                <a:spcPts val="0"/>
              </a:spcAft>
              <a:buSzPts val="2800"/>
              <a:buNone/>
              <a:defRPr sz="2800"/>
            </a:lvl8pPr>
            <a:lvl9pPr lvl="8" algn="ctr">
              <a:lnSpc>
                <a:spcPct val="100000"/>
              </a:lnSpc>
              <a:spcBef>
                <a:spcPts val="0"/>
              </a:spcBef>
              <a:spcAft>
                <a:spcPts val="0"/>
              </a:spcAft>
              <a:buSzPts val="2800"/>
              <a:buNone/>
              <a:defRPr sz="2800"/>
            </a:lvl9pPr>
          </a:lstStyle>
          <a:p/>
        </p:txBody>
      </p:sp>
      <p:sp>
        <p:nvSpPr>
          <p:cNvPr id="12" name="Google Shape;12;p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spTree>
      <p:nvGrpSpPr>
        <p:cNvPr id="13" name="Shape 13"/>
        <p:cNvGrpSpPr/>
        <p:nvPr/>
      </p:nvGrpSpPr>
      <p:grpSpPr>
        <a:xfrm>
          <a:off x="0" y="0"/>
          <a:ext cx="0" cy="0"/>
          <a:chOff x="0" y="0"/>
          <a:chExt cx="0" cy="0"/>
        </a:xfrm>
      </p:grpSpPr>
      <p:sp>
        <p:nvSpPr>
          <p:cNvPr id="14" name="Google Shape;14;p3"/>
          <p:cNvSpPr txBox="1"/>
          <p:nvPr>
            <p:ph type="title"/>
          </p:nvPr>
        </p:nvSpPr>
        <p:spPr>
          <a:xfrm>
            <a:off x="311700" y="2150850"/>
            <a:ext cx="8520600" cy="841800"/>
          </a:xfrm>
          <a:prstGeom prst="rect">
            <a:avLst/>
          </a:prstGeom>
        </p:spPr>
        <p:txBody>
          <a:bodyPr anchorCtr="0" anchor="ctr" bIns="91425" lIns="91425" spcFirstLastPara="1" rIns="91425" wrap="square" tIns="91425">
            <a:noAutofit/>
          </a:bodyPr>
          <a:lstStyle>
            <a:lvl1pPr lvl="0" algn="ctr">
              <a:spcBef>
                <a:spcPts val="0"/>
              </a:spcBef>
              <a:spcAft>
                <a:spcPts val="0"/>
              </a:spcAft>
              <a:buSzPts val="3600"/>
              <a:buNone/>
              <a:defRPr sz="3600"/>
            </a:lvl1pPr>
            <a:lvl2pPr lvl="1" algn="ctr">
              <a:spcBef>
                <a:spcPts val="0"/>
              </a:spcBef>
              <a:spcAft>
                <a:spcPts val="0"/>
              </a:spcAft>
              <a:buSzPts val="3600"/>
              <a:buNone/>
              <a:defRPr sz="3600"/>
            </a:lvl2pPr>
            <a:lvl3pPr lvl="2" algn="ctr">
              <a:spcBef>
                <a:spcPts val="0"/>
              </a:spcBef>
              <a:spcAft>
                <a:spcPts val="0"/>
              </a:spcAft>
              <a:buSzPts val="3600"/>
              <a:buNone/>
              <a:defRPr sz="3600"/>
            </a:lvl3pPr>
            <a:lvl4pPr lvl="3" algn="ctr">
              <a:spcBef>
                <a:spcPts val="0"/>
              </a:spcBef>
              <a:spcAft>
                <a:spcPts val="0"/>
              </a:spcAft>
              <a:buSzPts val="3600"/>
              <a:buNone/>
              <a:defRPr sz="3600"/>
            </a:lvl4pPr>
            <a:lvl5pPr lvl="4" algn="ctr">
              <a:spcBef>
                <a:spcPts val="0"/>
              </a:spcBef>
              <a:spcAft>
                <a:spcPts val="0"/>
              </a:spcAft>
              <a:buSzPts val="3600"/>
              <a:buNone/>
              <a:defRPr sz="3600"/>
            </a:lvl5pPr>
            <a:lvl6pPr lvl="5" algn="ctr">
              <a:spcBef>
                <a:spcPts val="0"/>
              </a:spcBef>
              <a:spcAft>
                <a:spcPts val="0"/>
              </a:spcAft>
              <a:buSzPts val="3600"/>
              <a:buNone/>
              <a:defRPr sz="3600"/>
            </a:lvl6pPr>
            <a:lvl7pPr lvl="6" algn="ctr">
              <a:spcBef>
                <a:spcPts val="0"/>
              </a:spcBef>
              <a:spcAft>
                <a:spcPts val="0"/>
              </a:spcAft>
              <a:buSzPts val="3600"/>
              <a:buNone/>
              <a:defRPr sz="3600"/>
            </a:lvl7pPr>
            <a:lvl8pPr lvl="7" algn="ctr">
              <a:spcBef>
                <a:spcPts val="0"/>
              </a:spcBef>
              <a:spcAft>
                <a:spcPts val="0"/>
              </a:spcAft>
              <a:buSzPts val="3600"/>
              <a:buNone/>
              <a:defRPr sz="3600"/>
            </a:lvl8pPr>
            <a:lvl9pPr lvl="8" algn="ctr">
              <a:spcBef>
                <a:spcPts val="0"/>
              </a:spcBef>
              <a:spcAft>
                <a:spcPts val="0"/>
              </a:spcAft>
              <a:buSzPts val="3600"/>
              <a:buNone/>
              <a:defRPr sz="3600"/>
            </a:lvl9pPr>
          </a:lstStyle>
          <a:p/>
        </p:txBody>
      </p:sp>
      <p:sp>
        <p:nvSpPr>
          <p:cNvPr id="15" name="Google Shape;15;p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16" name="Shape 16"/>
        <p:cNvGrpSpPr/>
        <p:nvPr/>
      </p:nvGrpSpPr>
      <p:grpSpPr>
        <a:xfrm>
          <a:off x="0" y="0"/>
          <a:ext cx="0" cy="0"/>
          <a:chOff x="0" y="0"/>
          <a:chExt cx="0" cy="0"/>
        </a:xfrm>
      </p:grpSpPr>
      <p:sp>
        <p:nvSpPr>
          <p:cNvPr id="17" name="Google Shape;17;p4"/>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18" name="Google Shape;18;p4"/>
          <p:cNvSpPr txBox="1"/>
          <p:nvPr>
            <p:ph idx="1" type="body"/>
          </p:nvPr>
        </p:nvSpPr>
        <p:spPr>
          <a:xfrm>
            <a:off x="311700" y="1152475"/>
            <a:ext cx="8520600" cy="3416400"/>
          </a:xfrm>
          <a:prstGeom prst="rect">
            <a:avLst/>
          </a:prstGeom>
        </p:spPr>
        <p:txBody>
          <a:bodyPr anchorCtr="0" anchor="t"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19" name="Google Shape;19;p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20" name="Shape 20"/>
        <p:cNvGrpSpPr/>
        <p:nvPr/>
      </p:nvGrpSpPr>
      <p:grpSpPr>
        <a:xfrm>
          <a:off x="0" y="0"/>
          <a:ext cx="0" cy="0"/>
          <a:chOff x="0" y="0"/>
          <a:chExt cx="0" cy="0"/>
        </a:xfrm>
      </p:grpSpPr>
      <p:sp>
        <p:nvSpPr>
          <p:cNvPr id="21" name="Google Shape;21;p5"/>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2" name="Google Shape;22;p5"/>
          <p:cNvSpPr txBox="1"/>
          <p:nvPr>
            <p:ph idx="1" type="body"/>
          </p:nvPr>
        </p:nvSpPr>
        <p:spPr>
          <a:xfrm>
            <a:off x="3117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3" name="Google Shape;23;p5"/>
          <p:cNvSpPr txBox="1"/>
          <p:nvPr>
            <p:ph idx="2" type="body"/>
          </p:nvPr>
        </p:nvSpPr>
        <p:spPr>
          <a:xfrm>
            <a:off x="4832400" y="1152475"/>
            <a:ext cx="3999900" cy="3416400"/>
          </a:xfrm>
          <a:prstGeom prst="rect">
            <a:avLst/>
          </a:prstGeom>
        </p:spPr>
        <p:txBody>
          <a:bodyPr anchorCtr="0" anchor="t" bIns="91425" lIns="91425" spcFirstLastPara="1" rIns="91425" wrap="square" tIns="91425">
            <a:noAutofit/>
          </a:bodyPr>
          <a:lstStyle>
            <a:lvl1pPr indent="-317500" lvl="0" marL="457200">
              <a:spcBef>
                <a:spcPts val="0"/>
              </a:spcBef>
              <a:spcAft>
                <a:spcPts val="0"/>
              </a:spcAft>
              <a:buSzPts val="1400"/>
              <a:buChar char="●"/>
              <a:defRPr sz="14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24" name="Google Shape;24;p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25" name="Shape 25"/>
        <p:cNvGrpSpPr/>
        <p:nvPr/>
      </p:nvGrpSpPr>
      <p:grpSpPr>
        <a:xfrm>
          <a:off x="0" y="0"/>
          <a:ext cx="0" cy="0"/>
          <a:chOff x="0" y="0"/>
          <a:chExt cx="0" cy="0"/>
        </a:xfrm>
      </p:grpSpPr>
      <p:sp>
        <p:nvSpPr>
          <p:cNvPr id="26" name="Google Shape;26;p6"/>
          <p:cNvSpPr txBox="1"/>
          <p:nvPr>
            <p:ph type="title"/>
          </p:nvPr>
        </p:nvSpPr>
        <p:spPr>
          <a:xfrm>
            <a:off x="311700" y="445025"/>
            <a:ext cx="8520600" cy="572700"/>
          </a:xfrm>
          <a:prstGeom prst="rect">
            <a:avLst/>
          </a:prstGeom>
        </p:spPr>
        <p:txBody>
          <a:bodyPr anchorCtr="0" anchor="t" bIns="91425" lIns="91425" spcFirstLastPara="1" rIns="91425" wrap="square" tIns="91425">
            <a:noAutofit/>
          </a:bodyPr>
          <a:lstStyle>
            <a:lvl1pPr lvl="0">
              <a:spcBef>
                <a:spcPts val="0"/>
              </a:spcBef>
              <a:spcAft>
                <a:spcPts val="0"/>
              </a:spcAft>
              <a:buSzPts val="2800"/>
              <a:buNone/>
              <a:defRPr/>
            </a:lvl1pPr>
            <a:lvl2pPr lvl="1">
              <a:spcBef>
                <a:spcPts val="0"/>
              </a:spcBef>
              <a:spcAft>
                <a:spcPts val="0"/>
              </a:spcAft>
              <a:buSzPts val="2800"/>
              <a:buNone/>
              <a:defRPr/>
            </a:lvl2pPr>
            <a:lvl3pPr lvl="2">
              <a:spcBef>
                <a:spcPts val="0"/>
              </a:spcBef>
              <a:spcAft>
                <a:spcPts val="0"/>
              </a:spcAft>
              <a:buSzPts val="2800"/>
              <a:buNone/>
              <a:defRPr/>
            </a:lvl3pPr>
            <a:lvl4pPr lvl="3">
              <a:spcBef>
                <a:spcPts val="0"/>
              </a:spcBef>
              <a:spcAft>
                <a:spcPts val="0"/>
              </a:spcAft>
              <a:buSzPts val="2800"/>
              <a:buNone/>
              <a:defRPr/>
            </a:lvl4pPr>
            <a:lvl5pPr lvl="4">
              <a:spcBef>
                <a:spcPts val="0"/>
              </a:spcBef>
              <a:spcAft>
                <a:spcPts val="0"/>
              </a:spcAft>
              <a:buSzPts val="2800"/>
              <a:buNone/>
              <a:defRPr/>
            </a:lvl5pPr>
            <a:lvl6pPr lvl="5">
              <a:spcBef>
                <a:spcPts val="0"/>
              </a:spcBef>
              <a:spcAft>
                <a:spcPts val="0"/>
              </a:spcAft>
              <a:buSzPts val="2800"/>
              <a:buNone/>
              <a:defRPr/>
            </a:lvl6pPr>
            <a:lvl7pPr lvl="6">
              <a:spcBef>
                <a:spcPts val="0"/>
              </a:spcBef>
              <a:spcAft>
                <a:spcPts val="0"/>
              </a:spcAft>
              <a:buSzPts val="2800"/>
              <a:buNone/>
              <a:defRPr/>
            </a:lvl7pPr>
            <a:lvl8pPr lvl="7">
              <a:spcBef>
                <a:spcPts val="0"/>
              </a:spcBef>
              <a:spcAft>
                <a:spcPts val="0"/>
              </a:spcAft>
              <a:buSzPts val="2800"/>
              <a:buNone/>
              <a:defRPr/>
            </a:lvl8pPr>
            <a:lvl9pPr lvl="8">
              <a:spcBef>
                <a:spcPts val="0"/>
              </a:spcBef>
              <a:spcAft>
                <a:spcPts val="0"/>
              </a:spcAft>
              <a:buSzPts val="2800"/>
              <a:buNone/>
              <a:defRPr/>
            </a:lvl9pPr>
          </a:lstStyle>
          <a:p/>
        </p:txBody>
      </p:sp>
      <p:sp>
        <p:nvSpPr>
          <p:cNvPr id="27" name="Google Shape;27;p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28" name="Shape 28"/>
        <p:cNvGrpSpPr/>
        <p:nvPr/>
      </p:nvGrpSpPr>
      <p:grpSpPr>
        <a:xfrm>
          <a:off x="0" y="0"/>
          <a:ext cx="0" cy="0"/>
          <a:chOff x="0" y="0"/>
          <a:chExt cx="0" cy="0"/>
        </a:xfrm>
      </p:grpSpPr>
      <p:sp>
        <p:nvSpPr>
          <p:cNvPr id="29" name="Google Shape;29;p7"/>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a:spcBef>
                <a:spcPts val="0"/>
              </a:spcBef>
              <a:spcAft>
                <a:spcPts val="0"/>
              </a:spcAft>
              <a:buSzPts val="2400"/>
              <a:buNone/>
              <a:defRPr sz="2400"/>
            </a:lvl1pPr>
            <a:lvl2pPr lvl="1">
              <a:spcBef>
                <a:spcPts val="0"/>
              </a:spcBef>
              <a:spcAft>
                <a:spcPts val="0"/>
              </a:spcAft>
              <a:buSzPts val="2400"/>
              <a:buNone/>
              <a:defRPr sz="2400"/>
            </a:lvl2pPr>
            <a:lvl3pPr lvl="2">
              <a:spcBef>
                <a:spcPts val="0"/>
              </a:spcBef>
              <a:spcAft>
                <a:spcPts val="0"/>
              </a:spcAft>
              <a:buSzPts val="2400"/>
              <a:buNone/>
              <a:defRPr sz="2400"/>
            </a:lvl3pPr>
            <a:lvl4pPr lvl="3">
              <a:spcBef>
                <a:spcPts val="0"/>
              </a:spcBef>
              <a:spcAft>
                <a:spcPts val="0"/>
              </a:spcAft>
              <a:buSzPts val="2400"/>
              <a:buNone/>
              <a:defRPr sz="2400"/>
            </a:lvl4pPr>
            <a:lvl5pPr lvl="4">
              <a:spcBef>
                <a:spcPts val="0"/>
              </a:spcBef>
              <a:spcAft>
                <a:spcPts val="0"/>
              </a:spcAft>
              <a:buSzPts val="2400"/>
              <a:buNone/>
              <a:defRPr sz="2400"/>
            </a:lvl5pPr>
            <a:lvl6pPr lvl="5">
              <a:spcBef>
                <a:spcPts val="0"/>
              </a:spcBef>
              <a:spcAft>
                <a:spcPts val="0"/>
              </a:spcAft>
              <a:buSzPts val="2400"/>
              <a:buNone/>
              <a:defRPr sz="2400"/>
            </a:lvl6pPr>
            <a:lvl7pPr lvl="6">
              <a:spcBef>
                <a:spcPts val="0"/>
              </a:spcBef>
              <a:spcAft>
                <a:spcPts val="0"/>
              </a:spcAft>
              <a:buSzPts val="2400"/>
              <a:buNone/>
              <a:defRPr sz="2400"/>
            </a:lvl7pPr>
            <a:lvl8pPr lvl="7">
              <a:spcBef>
                <a:spcPts val="0"/>
              </a:spcBef>
              <a:spcAft>
                <a:spcPts val="0"/>
              </a:spcAft>
              <a:buSzPts val="2400"/>
              <a:buNone/>
              <a:defRPr sz="2400"/>
            </a:lvl8pPr>
            <a:lvl9pPr lvl="8">
              <a:spcBef>
                <a:spcPts val="0"/>
              </a:spcBef>
              <a:spcAft>
                <a:spcPts val="0"/>
              </a:spcAft>
              <a:buSzPts val="2400"/>
              <a:buNone/>
              <a:defRPr sz="2400"/>
            </a:lvl9pPr>
          </a:lstStyle>
          <a:p/>
        </p:txBody>
      </p:sp>
      <p:sp>
        <p:nvSpPr>
          <p:cNvPr id="30" name="Google Shape;30;p7"/>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a:spcBef>
                <a:spcPts val="0"/>
              </a:spcBef>
              <a:spcAft>
                <a:spcPts val="0"/>
              </a:spcAft>
              <a:buSzPts val="1200"/>
              <a:buChar char="●"/>
              <a:defRPr sz="1200"/>
            </a:lvl1pPr>
            <a:lvl2pPr indent="-304800" lvl="1" marL="914400">
              <a:spcBef>
                <a:spcPts val="1600"/>
              </a:spcBef>
              <a:spcAft>
                <a:spcPts val="0"/>
              </a:spcAft>
              <a:buSzPts val="1200"/>
              <a:buChar char="○"/>
              <a:defRPr sz="1200"/>
            </a:lvl2pPr>
            <a:lvl3pPr indent="-304800" lvl="2" marL="1371600">
              <a:spcBef>
                <a:spcPts val="1600"/>
              </a:spcBef>
              <a:spcAft>
                <a:spcPts val="0"/>
              </a:spcAft>
              <a:buSzPts val="1200"/>
              <a:buChar char="■"/>
              <a:defRPr sz="1200"/>
            </a:lvl3pPr>
            <a:lvl4pPr indent="-304800" lvl="3" marL="1828800">
              <a:spcBef>
                <a:spcPts val="1600"/>
              </a:spcBef>
              <a:spcAft>
                <a:spcPts val="0"/>
              </a:spcAft>
              <a:buSzPts val="1200"/>
              <a:buChar char="●"/>
              <a:defRPr sz="1200"/>
            </a:lvl4pPr>
            <a:lvl5pPr indent="-304800" lvl="4" marL="2286000">
              <a:spcBef>
                <a:spcPts val="1600"/>
              </a:spcBef>
              <a:spcAft>
                <a:spcPts val="0"/>
              </a:spcAft>
              <a:buSzPts val="1200"/>
              <a:buChar char="○"/>
              <a:defRPr sz="1200"/>
            </a:lvl5pPr>
            <a:lvl6pPr indent="-304800" lvl="5" marL="2743200">
              <a:spcBef>
                <a:spcPts val="1600"/>
              </a:spcBef>
              <a:spcAft>
                <a:spcPts val="0"/>
              </a:spcAft>
              <a:buSzPts val="1200"/>
              <a:buChar char="■"/>
              <a:defRPr sz="1200"/>
            </a:lvl6pPr>
            <a:lvl7pPr indent="-304800" lvl="6" marL="3200400">
              <a:spcBef>
                <a:spcPts val="1600"/>
              </a:spcBef>
              <a:spcAft>
                <a:spcPts val="0"/>
              </a:spcAft>
              <a:buSzPts val="1200"/>
              <a:buChar char="●"/>
              <a:defRPr sz="1200"/>
            </a:lvl7pPr>
            <a:lvl8pPr indent="-304800" lvl="7" marL="3657600">
              <a:spcBef>
                <a:spcPts val="1600"/>
              </a:spcBef>
              <a:spcAft>
                <a:spcPts val="0"/>
              </a:spcAft>
              <a:buSzPts val="1200"/>
              <a:buChar char="○"/>
              <a:defRPr sz="1200"/>
            </a:lvl8pPr>
            <a:lvl9pPr indent="-304800" lvl="8" marL="4114800">
              <a:spcBef>
                <a:spcPts val="1600"/>
              </a:spcBef>
              <a:spcAft>
                <a:spcPts val="1600"/>
              </a:spcAft>
              <a:buSzPts val="1200"/>
              <a:buChar char="■"/>
              <a:defRPr sz="1200"/>
            </a:lvl9pPr>
          </a:lstStyle>
          <a:p/>
        </p:txBody>
      </p:sp>
      <p:sp>
        <p:nvSpPr>
          <p:cNvPr id="31" name="Google Shape;31;p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spTree>
      <p:nvGrpSpPr>
        <p:cNvPr id="32" name="Shape 32"/>
        <p:cNvGrpSpPr/>
        <p:nvPr/>
      </p:nvGrpSpPr>
      <p:grpSpPr>
        <a:xfrm>
          <a:off x="0" y="0"/>
          <a:ext cx="0" cy="0"/>
          <a:chOff x="0" y="0"/>
          <a:chExt cx="0" cy="0"/>
        </a:xfrm>
      </p:grpSpPr>
      <p:sp>
        <p:nvSpPr>
          <p:cNvPr id="33" name="Google Shape;33;p8"/>
          <p:cNvSpPr txBox="1"/>
          <p:nvPr>
            <p:ph type="title"/>
          </p:nvPr>
        </p:nvSpPr>
        <p:spPr>
          <a:xfrm>
            <a:off x="490250" y="450150"/>
            <a:ext cx="6367800" cy="4090800"/>
          </a:xfrm>
          <a:prstGeom prst="rect">
            <a:avLst/>
          </a:prstGeom>
        </p:spPr>
        <p:txBody>
          <a:bodyPr anchorCtr="0" anchor="ctr" bIns="91425" lIns="91425" spcFirstLastPara="1" rIns="91425" wrap="square" tIns="91425">
            <a:noAutofit/>
          </a:bodyPr>
          <a:lstStyle>
            <a:lvl1pPr lvl="0">
              <a:spcBef>
                <a:spcPts val="0"/>
              </a:spcBef>
              <a:spcAft>
                <a:spcPts val="0"/>
              </a:spcAft>
              <a:buSzPts val="4800"/>
              <a:buNone/>
              <a:defRPr sz="4800"/>
            </a:lvl1pPr>
            <a:lvl2pPr lvl="1">
              <a:spcBef>
                <a:spcPts val="0"/>
              </a:spcBef>
              <a:spcAft>
                <a:spcPts val="0"/>
              </a:spcAft>
              <a:buSzPts val="4800"/>
              <a:buNone/>
              <a:defRPr sz="4800"/>
            </a:lvl2pPr>
            <a:lvl3pPr lvl="2">
              <a:spcBef>
                <a:spcPts val="0"/>
              </a:spcBef>
              <a:spcAft>
                <a:spcPts val="0"/>
              </a:spcAft>
              <a:buSzPts val="4800"/>
              <a:buNone/>
              <a:defRPr sz="4800"/>
            </a:lvl3pPr>
            <a:lvl4pPr lvl="3">
              <a:spcBef>
                <a:spcPts val="0"/>
              </a:spcBef>
              <a:spcAft>
                <a:spcPts val="0"/>
              </a:spcAft>
              <a:buSzPts val="4800"/>
              <a:buNone/>
              <a:defRPr sz="4800"/>
            </a:lvl4pPr>
            <a:lvl5pPr lvl="4">
              <a:spcBef>
                <a:spcPts val="0"/>
              </a:spcBef>
              <a:spcAft>
                <a:spcPts val="0"/>
              </a:spcAft>
              <a:buSzPts val="4800"/>
              <a:buNone/>
              <a:defRPr sz="4800"/>
            </a:lvl5pPr>
            <a:lvl6pPr lvl="5">
              <a:spcBef>
                <a:spcPts val="0"/>
              </a:spcBef>
              <a:spcAft>
                <a:spcPts val="0"/>
              </a:spcAft>
              <a:buSzPts val="4800"/>
              <a:buNone/>
              <a:defRPr sz="4800"/>
            </a:lvl6pPr>
            <a:lvl7pPr lvl="6">
              <a:spcBef>
                <a:spcPts val="0"/>
              </a:spcBef>
              <a:spcAft>
                <a:spcPts val="0"/>
              </a:spcAft>
              <a:buSzPts val="4800"/>
              <a:buNone/>
              <a:defRPr sz="4800"/>
            </a:lvl7pPr>
            <a:lvl8pPr lvl="7">
              <a:spcBef>
                <a:spcPts val="0"/>
              </a:spcBef>
              <a:spcAft>
                <a:spcPts val="0"/>
              </a:spcAft>
              <a:buSzPts val="4800"/>
              <a:buNone/>
              <a:defRPr sz="4800"/>
            </a:lvl8pPr>
            <a:lvl9pPr lvl="8">
              <a:spcBef>
                <a:spcPts val="0"/>
              </a:spcBef>
              <a:spcAft>
                <a:spcPts val="0"/>
              </a:spcAft>
              <a:buSzPts val="4800"/>
              <a:buNone/>
              <a:defRPr sz="4800"/>
            </a:lvl9pPr>
          </a:lstStyle>
          <a:p/>
        </p:txBody>
      </p:sp>
      <p:sp>
        <p:nvSpPr>
          <p:cNvPr id="34" name="Google Shape;34;p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35" name="Shape 35"/>
        <p:cNvGrpSpPr/>
        <p:nvPr/>
      </p:nvGrpSpPr>
      <p:grpSpPr>
        <a:xfrm>
          <a:off x="0" y="0"/>
          <a:ext cx="0" cy="0"/>
          <a:chOff x="0" y="0"/>
          <a:chExt cx="0" cy="0"/>
        </a:xfrm>
      </p:grpSpPr>
      <p:sp>
        <p:nvSpPr>
          <p:cNvPr id="36" name="Google Shape;36;p9"/>
          <p:cNvSpPr/>
          <p:nvPr/>
        </p:nvSpPr>
        <p:spPr>
          <a:xfrm>
            <a:off x="4572000" y="-125"/>
            <a:ext cx="4572000" cy="5143500"/>
          </a:xfrm>
          <a:prstGeom prst="rect">
            <a:avLst/>
          </a:prstGeom>
          <a:solidFill>
            <a:schemeClr val="lt2"/>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37" name="Google Shape;37;p9"/>
          <p:cNvSpPr txBox="1"/>
          <p:nvPr>
            <p:ph type="title"/>
          </p:nvPr>
        </p:nvSpPr>
        <p:spPr>
          <a:xfrm>
            <a:off x="265500" y="1233175"/>
            <a:ext cx="4045200" cy="1482300"/>
          </a:xfrm>
          <a:prstGeom prst="rect">
            <a:avLst/>
          </a:prstGeom>
        </p:spPr>
        <p:txBody>
          <a:bodyPr anchorCtr="0" anchor="b" bIns="91425" lIns="91425" spcFirstLastPara="1" rIns="91425" wrap="square" tIns="91425">
            <a:noAutofit/>
          </a:bodyPr>
          <a:lstStyle>
            <a:lvl1pPr lvl="0" algn="ctr">
              <a:spcBef>
                <a:spcPts val="0"/>
              </a:spcBef>
              <a:spcAft>
                <a:spcPts val="0"/>
              </a:spcAft>
              <a:buSzPts val="4200"/>
              <a:buNone/>
              <a:defRPr sz="4200"/>
            </a:lvl1pPr>
            <a:lvl2pPr lvl="1" algn="ctr">
              <a:spcBef>
                <a:spcPts val="0"/>
              </a:spcBef>
              <a:spcAft>
                <a:spcPts val="0"/>
              </a:spcAft>
              <a:buSzPts val="4200"/>
              <a:buNone/>
              <a:defRPr sz="4200"/>
            </a:lvl2pPr>
            <a:lvl3pPr lvl="2" algn="ctr">
              <a:spcBef>
                <a:spcPts val="0"/>
              </a:spcBef>
              <a:spcAft>
                <a:spcPts val="0"/>
              </a:spcAft>
              <a:buSzPts val="4200"/>
              <a:buNone/>
              <a:defRPr sz="4200"/>
            </a:lvl3pPr>
            <a:lvl4pPr lvl="3" algn="ctr">
              <a:spcBef>
                <a:spcPts val="0"/>
              </a:spcBef>
              <a:spcAft>
                <a:spcPts val="0"/>
              </a:spcAft>
              <a:buSzPts val="4200"/>
              <a:buNone/>
              <a:defRPr sz="4200"/>
            </a:lvl4pPr>
            <a:lvl5pPr lvl="4" algn="ctr">
              <a:spcBef>
                <a:spcPts val="0"/>
              </a:spcBef>
              <a:spcAft>
                <a:spcPts val="0"/>
              </a:spcAft>
              <a:buSzPts val="4200"/>
              <a:buNone/>
              <a:defRPr sz="4200"/>
            </a:lvl5pPr>
            <a:lvl6pPr lvl="5" algn="ctr">
              <a:spcBef>
                <a:spcPts val="0"/>
              </a:spcBef>
              <a:spcAft>
                <a:spcPts val="0"/>
              </a:spcAft>
              <a:buSzPts val="4200"/>
              <a:buNone/>
              <a:defRPr sz="4200"/>
            </a:lvl6pPr>
            <a:lvl7pPr lvl="6" algn="ctr">
              <a:spcBef>
                <a:spcPts val="0"/>
              </a:spcBef>
              <a:spcAft>
                <a:spcPts val="0"/>
              </a:spcAft>
              <a:buSzPts val="4200"/>
              <a:buNone/>
              <a:defRPr sz="4200"/>
            </a:lvl7pPr>
            <a:lvl8pPr lvl="7" algn="ctr">
              <a:spcBef>
                <a:spcPts val="0"/>
              </a:spcBef>
              <a:spcAft>
                <a:spcPts val="0"/>
              </a:spcAft>
              <a:buSzPts val="4200"/>
              <a:buNone/>
              <a:defRPr sz="4200"/>
            </a:lvl8pPr>
            <a:lvl9pPr lvl="8" algn="ctr">
              <a:spcBef>
                <a:spcPts val="0"/>
              </a:spcBef>
              <a:spcAft>
                <a:spcPts val="0"/>
              </a:spcAft>
              <a:buSzPts val="4200"/>
              <a:buNone/>
              <a:defRPr sz="4200"/>
            </a:lvl9pPr>
          </a:lstStyle>
          <a:p/>
        </p:txBody>
      </p:sp>
      <p:sp>
        <p:nvSpPr>
          <p:cNvPr id="38" name="Google Shape;38;p9"/>
          <p:cNvSpPr txBox="1"/>
          <p:nvPr>
            <p:ph idx="1" type="subTitle"/>
          </p:nvPr>
        </p:nvSpPr>
        <p:spPr>
          <a:xfrm>
            <a:off x="265500" y="2803075"/>
            <a:ext cx="4045200" cy="1235100"/>
          </a:xfrm>
          <a:prstGeom prst="rect">
            <a:avLst/>
          </a:prstGeom>
        </p:spPr>
        <p:txBody>
          <a:bodyPr anchorCtr="0" anchor="t" bIns="91425" lIns="91425" spcFirstLastPara="1" rIns="91425" wrap="square" tIns="91425">
            <a:noAutofit/>
          </a:bodyPr>
          <a:lstStyle>
            <a:lvl1pPr lvl="0" algn="ctr">
              <a:lnSpc>
                <a:spcPct val="100000"/>
              </a:lnSpc>
              <a:spcBef>
                <a:spcPts val="0"/>
              </a:spcBef>
              <a:spcAft>
                <a:spcPts val="0"/>
              </a:spcAft>
              <a:buSzPts val="2100"/>
              <a:buNone/>
              <a:defRPr sz="2100"/>
            </a:lvl1pPr>
            <a:lvl2pPr lvl="1" algn="ctr">
              <a:lnSpc>
                <a:spcPct val="100000"/>
              </a:lnSpc>
              <a:spcBef>
                <a:spcPts val="0"/>
              </a:spcBef>
              <a:spcAft>
                <a:spcPts val="0"/>
              </a:spcAft>
              <a:buSzPts val="2100"/>
              <a:buNone/>
              <a:defRPr sz="2100"/>
            </a:lvl2pPr>
            <a:lvl3pPr lvl="2" algn="ctr">
              <a:lnSpc>
                <a:spcPct val="100000"/>
              </a:lnSpc>
              <a:spcBef>
                <a:spcPts val="0"/>
              </a:spcBef>
              <a:spcAft>
                <a:spcPts val="0"/>
              </a:spcAft>
              <a:buSzPts val="2100"/>
              <a:buNone/>
              <a:defRPr sz="2100"/>
            </a:lvl3pPr>
            <a:lvl4pPr lvl="3" algn="ctr">
              <a:lnSpc>
                <a:spcPct val="100000"/>
              </a:lnSpc>
              <a:spcBef>
                <a:spcPts val="0"/>
              </a:spcBef>
              <a:spcAft>
                <a:spcPts val="0"/>
              </a:spcAft>
              <a:buSzPts val="2100"/>
              <a:buNone/>
              <a:defRPr sz="2100"/>
            </a:lvl4pPr>
            <a:lvl5pPr lvl="4" algn="ctr">
              <a:lnSpc>
                <a:spcPct val="100000"/>
              </a:lnSpc>
              <a:spcBef>
                <a:spcPts val="0"/>
              </a:spcBef>
              <a:spcAft>
                <a:spcPts val="0"/>
              </a:spcAft>
              <a:buSzPts val="2100"/>
              <a:buNone/>
              <a:defRPr sz="2100"/>
            </a:lvl5pPr>
            <a:lvl6pPr lvl="5" algn="ctr">
              <a:lnSpc>
                <a:spcPct val="100000"/>
              </a:lnSpc>
              <a:spcBef>
                <a:spcPts val="0"/>
              </a:spcBef>
              <a:spcAft>
                <a:spcPts val="0"/>
              </a:spcAft>
              <a:buSzPts val="2100"/>
              <a:buNone/>
              <a:defRPr sz="2100"/>
            </a:lvl6pPr>
            <a:lvl7pPr lvl="6" algn="ctr">
              <a:lnSpc>
                <a:spcPct val="100000"/>
              </a:lnSpc>
              <a:spcBef>
                <a:spcPts val="0"/>
              </a:spcBef>
              <a:spcAft>
                <a:spcPts val="0"/>
              </a:spcAft>
              <a:buSzPts val="2100"/>
              <a:buNone/>
              <a:defRPr sz="2100"/>
            </a:lvl7pPr>
            <a:lvl8pPr lvl="7" algn="ctr">
              <a:lnSpc>
                <a:spcPct val="100000"/>
              </a:lnSpc>
              <a:spcBef>
                <a:spcPts val="0"/>
              </a:spcBef>
              <a:spcAft>
                <a:spcPts val="0"/>
              </a:spcAft>
              <a:buSzPts val="2100"/>
              <a:buNone/>
              <a:defRPr sz="2100"/>
            </a:lvl8pPr>
            <a:lvl9pPr lvl="8" algn="ctr">
              <a:lnSpc>
                <a:spcPct val="100000"/>
              </a:lnSpc>
              <a:spcBef>
                <a:spcPts val="0"/>
              </a:spcBef>
              <a:spcAft>
                <a:spcPts val="0"/>
              </a:spcAft>
              <a:buSzPts val="2100"/>
              <a:buNone/>
              <a:defRPr sz="2100"/>
            </a:lvl9pPr>
          </a:lstStyle>
          <a:p/>
        </p:txBody>
      </p:sp>
      <p:sp>
        <p:nvSpPr>
          <p:cNvPr id="39" name="Google Shape;39;p9"/>
          <p:cNvSpPr txBox="1"/>
          <p:nvPr>
            <p:ph idx="2" type="body"/>
          </p:nvPr>
        </p:nvSpPr>
        <p:spPr>
          <a:xfrm>
            <a:off x="4939500" y="724075"/>
            <a:ext cx="3837000" cy="3695100"/>
          </a:xfrm>
          <a:prstGeom prst="rect">
            <a:avLst/>
          </a:prstGeom>
        </p:spPr>
        <p:txBody>
          <a:bodyPr anchorCtr="0" anchor="ctr" bIns="91425" lIns="91425" spcFirstLastPara="1" rIns="91425" wrap="square" tIns="91425">
            <a:noAutofit/>
          </a:bodyPr>
          <a:lstStyle>
            <a:lvl1pPr indent="-342900" lvl="0" marL="457200">
              <a:spcBef>
                <a:spcPts val="0"/>
              </a:spcBef>
              <a:spcAft>
                <a:spcPts val="0"/>
              </a:spcAft>
              <a:buSzPts val="1800"/>
              <a:buChar char="●"/>
              <a:defRPr/>
            </a:lvl1pPr>
            <a:lvl2pPr indent="-317500" lvl="1" marL="914400">
              <a:spcBef>
                <a:spcPts val="1600"/>
              </a:spcBef>
              <a:spcAft>
                <a:spcPts val="0"/>
              </a:spcAft>
              <a:buSzPts val="1400"/>
              <a:buChar char="○"/>
              <a:defRPr/>
            </a:lvl2pPr>
            <a:lvl3pPr indent="-317500" lvl="2" marL="1371600">
              <a:spcBef>
                <a:spcPts val="1600"/>
              </a:spcBef>
              <a:spcAft>
                <a:spcPts val="0"/>
              </a:spcAft>
              <a:buSzPts val="1400"/>
              <a:buChar char="■"/>
              <a:defRPr/>
            </a:lvl3pPr>
            <a:lvl4pPr indent="-317500" lvl="3" marL="1828800">
              <a:spcBef>
                <a:spcPts val="1600"/>
              </a:spcBef>
              <a:spcAft>
                <a:spcPts val="0"/>
              </a:spcAft>
              <a:buSzPts val="1400"/>
              <a:buChar char="●"/>
              <a:defRPr/>
            </a:lvl4pPr>
            <a:lvl5pPr indent="-317500" lvl="4" marL="2286000">
              <a:spcBef>
                <a:spcPts val="1600"/>
              </a:spcBef>
              <a:spcAft>
                <a:spcPts val="0"/>
              </a:spcAft>
              <a:buSzPts val="1400"/>
              <a:buChar char="○"/>
              <a:defRPr/>
            </a:lvl5pPr>
            <a:lvl6pPr indent="-317500" lvl="5" marL="2743200">
              <a:spcBef>
                <a:spcPts val="1600"/>
              </a:spcBef>
              <a:spcAft>
                <a:spcPts val="0"/>
              </a:spcAft>
              <a:buSzPts val="1400"/>
              <a:buChar char="■"/>
              <a:defRPr/>
            </a:lvl6pPr>
            <a:lvl7pPr indent="-317500" lvl="6" marL="3200400">
              <a:spcBef>
                <a:spcPts val="1600"/>
              </a:spcBef>
              <a:spcAft>
                <a:spcPts val="0"/>
              </a:spcAft>
              <a:buSzPts val="1400"/>
              <a:buChar char="●"/>
              <a:defRPr/>
            </a:lvl7pPr>
            <a:lvl8pPr indent="-317500" lvl="7" marL="3657600">
              <a:spcBef>
                <a:spcPts val="1600"/>
              </a:spcBef>
              <a:spcAft>
                <a:spcPts val="0"/>
              </a:spcAft>
              <a:buSzPts val="1400"/>
              <a:buChar char="○"/>
              <a:defRPr/>
            </a:lvl8pPr>
            <a:lvl9pPr indent="-317500" lvl="8" marL="4114800">
              <a:spcBef>
                <a:spcPts val="1600"/>
              </a:spcBef>
              <a:spcAft>
                <a:spcPts val="1600"/>
              </a:spcAft>
              <a:buSzPts val="1400"/>
              <a:buChar char="■"/>
              <a:defRPr/>
            </a:lvl9pPr>
          </a:lstStyle>
          <a:p/>
        </p:txBody>
      </p:sp>
      <p:sp>
        <p:nvSpPr>
          <p:cNvPr id="40" name="Google Shape;40;p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41" name="Shape 41"/>
        <p:cNvGrpSpPr/>
        <p:nvPr/>
      </p:nvGrpSpPr>
      <p:grpSpPr>
        <a:xfrm>
          <a:off x="0" y="0"/>
          <a:ext cx="0" cy="0"/>
          <a:chOff x="0" y="0"/>
          <a:chExt cx="0" cy="0"/>
        </a:xfrm>
      </p:grpSpPr>
      <p:sp>
        <p:nvSpPr>
          <p:cNvPr id="42" name="Google Shape;42;p10"/>
          <p:cNvSpPr txBox="1"/>
          <p:nvPr>
            <p:ph idx="1" type="body"/>
          </p:nvPr>
        </p:nvSpPr>
        <p:spPr>
          <a:xfrm>
            <a:off x="311700" y="4230575"/>
            <a:ext cx="5998800" cy="605100"/>
          </a:xfrm>
          <a:prstGeom prst="rect">
            <a:avLst/>
          </a:prstGeom>
        </p:spPr>
        <p:txBody>
          <a:bodyPr anchorCtr="0" anchor="ctr" bIns="91425" lIns="91425" spcFirstLastPara="1" rIns="91425" wrap="square" tIns="91425">
            <a:noAutofit/>
          </a:bodyPr>
          <a:lstStyle>
            <a:lvl1pPr indent="-228600" lvl="0" marL="457200">
              <a:lnSpc>
                <a:spcPct val="100000"/>
              </a:lnSpc>
              <a:spcBef>
                <a:spcPts val="0"/>
              </a:spcBef>
              <a:spcAft>
                <a:spcPts val="0"/>
              </a:spcAft>
              <a:buSzPts val="1800"/>
              <a:buNone/>
              <a:defRPr/>
            </a:lvl1pPr>
          </a:lstStyle>
          <a:p/>
        </p:txBody>
      </p:sp>
      <p:sp>
        <p:nvSpPr>
          <p:cNvPr id="43" name="Google Shape;43;p1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44" name="Shape 44"/>
        <p:cNvGrpSpPr/>
        <p:nvPr/>
      </p:nvGrpSpPr>
      <p:grpSpPr>
        <a:xfrm>
          <a:off x="0" y="0"/>
          <a:ext cx="0" cy="0"/>
          <a:chOff x="0" y="0"/>
          <a:chExt cx="0" cy="0"/>
        </a:xfrm>
      </p:grpSpPr>
      <p:sp>
        <p:nvSpPr>
          <p:cNvPr id="45" name="Google Shape;45;p11"/>
          <p:cNvSpPr txBox="1"/>
          <p:nvPr>
            <p:ph hasCustomPrompt="1" type="title"/>
          </p:nvPr>
        </p:nvSpPr>
        <p:spPr>
          <a:xfrm>
            <a:off x="311700" y="1106125"/>
            <a:ext cx="8520600" cy="1963500"/>
          </a:xfrm>
          <a:prstGeom prst="rect">
            <a:avLst/>
          </a:prstGeom>
        </p:spPr>
        <p:txBody>
          <a:bodyPr anchorCtr="0" anchor="b" bIns="91425" lIns="91425" spcFirstLastPara="1" rIns="91425" wrap="square" tIns="91425">
            <a:noAutofit/>
          </a:bodyPr>
          <a:lstStyle>
            <a:lvl1pPr lvl="0" algn="ctr">
              <a:spcBef>
                <a:spcPts val="0"/>
              </a:spcBef>
              <a:spcAft>
                <a:spcPts val="0"/>
              </a:spcAft>
              <a:buSzPts val="12000"/>
              <a:buNone/>
              <a:defRPr sz="12000"/>
            </a:lvl1pPr>
            <a:lvl2pPr lvl="1" algn="ctr">
              <a:spcBef>
                <a:spcPts val="0"/>
              </a:spcBef>
              <a:spcAft>
                <a:spcPts val="0"/>
              </a:spcAft>
              <a:buSzPts val="12000"/>
              <a:buNone/>
              <a:defRPr sz="12000"/>
            </a:lvl2pPr>
            <a:lvl3pPr lvl="2" algn="ctr">
              <a:spcBef>
                <a:spcPts val="0"/>
              </a:spcBef>
              <a:spcAft>
                <a:spcPts val="0"/>
              </a:spcAft>
              <a:buSzPts val="12000"/>
              <a:buNone/>
              <a:defRPr sz="12000"/>
            </a:lvl3pPr>
            <a:lvl4pPr lvl="3" algn="ctr">
              <a:spcBef>
                <a:spcPts val="0"/>
              </a:spcBef>
              <a:spcAft>
                <a:spcPts val="0"/>
              </a:spcAft>
              <a:buSzPts val="12000"/>
              <a:buNone/>
              <a:defRPr sz="12000"/>
            </a:lvl4pPr>
            <a:lvl5pPr lvl="4" algn="ctr">
              <a:spcBef>
                <a:spcPts val="0"/>
              </a:spcBef>
              <a:spcAft>
                <a:spcPts val="0"/>
              </a:spcAft>
              <a:buSzPts val="12000"/>
              <a:buNone/>
              <a:defRPr sz="12000"/>
            </a:lvl5pPr>
            <a:lvl6pPr lvl="5" algn="ctr">
              <a:spcBef>
                <a:spcPts val="0"/>
              </a:spcBef>
              <a:spcAft>
                <a:spcPts val="0"/>
              </a:spcAft>
              <a:buSzPts val="12000"/>
              <a:buNone/>
              <a:defRPr sz="12000"/>
            </a:lvl6pPr>
            <a:lvl7pPr lvl="6" algn="ctr">
              <a:spcBef>
                <a:spcPts val="0"/>
              </a:spcBef>
              <a:spcAft>
                <a:spcPts val="0"/>
              </a:spcAft>
              <a:buSzPts val="12000"/>
              <a:buNone/>
              <a:defRPr sz="12000"/>
            </a:lvl7pPr>
            <a:lvl8pPr lvl="7" algn="ctr">
              <a:spcBef>
                <a:spcPts val="0"/>
              </a:spcBef>
              <a:spcAft>
                <a:spcPts val="0"/>
              </a:spcAft>
              <a:buSzPts val="12000"/>
              <a:buNone/>
              <a:defRPr sz="12000"/>
            </a:lvl8pPr>
            <a:lvl9pPr lvl="8" algn="ctr">
              <a:spcBef>
                <a:spcPts val="0"/>
              </a:spcBef>
              <a:spcAft>
                <a:spcPts val="0"/>
              </a:spcAft>
              <a:buSzPts val="12000"/>
              <a:buNone/>
              <a:defRPr sz="12000"/>
            </a:lvl9pPr>
          </a:lstStyle>
          <a:p>
            <a:r>
              <a:t>xx%</a:t>
            </a:r>
          </a:p>
        </p:txBody>
      </p:sp>
      <p:sp>
        <p:nvSpPr>
          <p:cNvPr id="46" name="Google Shape;46;p11"/>
          <p:cNvSpPr txBox="1"/>
          <p:nvPr>
            <p:ph idx="1" type="body"/>
          </p:nvPr>
        </p:nvSpPr>
        <p:spPr>
          <a:xfrm>
            <a:off x="311700" y="3152225"/>
            <a:ext cx="8520600" cy="1300800"/>
          </a:xfrm>
          <a:prstGeom prst="rect">
            <a:avLst/>
          </a:prstGeom>
        </p:spPr>
        <p:txBody>
          <a:bodyPr anchorCtr="0" anchor="t" bIns="91425" lIns="91425" spcFirstLastPara="1" rIns="91425" wrap="square" tIns="91425">
            <a:noAutofit/>
          </a:bodyPr>
          <a:lstStyle>
            <a:lvl1pPr indent="-342900" lvl="0" marL="457200" algn="ctr">
              <a:spcBef>
                <a:spcPts val="0"/>
              </a:spcBef>
              <a:spcAft>
                <a:spcPts val="0"/>
              </a:spcAft>
              <a:buSzPts val="1800"/>
              <a:buChar char="●"/>
              <a:defRPr/>
            </a:lvl1pPr>
            <a:lvl2pPr indent="-317500" lvl="1" marL="914400" algn="ctr">
              <a:spcBef>
                <a:spcPts val="1600"/>
              </a:spcBef>
              <a:spcAft>
                <a:spcPts val="0"/>
              </a:spcAft>
              <a:buSzPts val="1400"/>
              <a:buChar char="○"/>
              <a:defRPr/>
            </a:lvl2pPr>
            <a:lvl3pPr indent="-317500" lvl="2" marL="1371600" algn="ctr">
              <a:spcBef>
                <a:spcPts val="1600"/>
              </a:spcBef>
              <a:spcAft>
                <a:spcPts val="0"/>
              </a:spcAft>
              <a:buSzPts val="1400"/>
              <a:buChar char="■"/>
              <a:defRPr/>
            </a:lvl3pPr>
            <a:lvl4pPr indent="-317500" lvl="3" marL="1828800" algn="ctr">
              <a:spcBef>
                <a:spcPts val="1600"/>
              </a:spcBef>
              <a:spcAft>
                <a:spcPts val="0"/>
              </a:spcAft>
              <a:buSzPts val="1400"/>
              <a:buChar char="●"/>
              <a:defRPr/>
            </a:lvl4pPr>
            <a:lvl5pPr indent="-317500" lvl="4" marL="2286000" algn="ctr">
              <a:spcBef>
                <a:spcPts val="1600"/>
              </a:spcBef>
              <a:spcAft>
                <a:spcPts val="0"/>
              </a:spcAft>
              <a:buSzPts val="1400"/>
              <a:buChar char="○"/>
              <a:defRPr/>
            </a:lvl5pPr>
            <a:lvl6pPr indent="-317500" lvl="5" marL="2743200" algn="ctr">
              <a:spcBef>
                <a:spcPts val="1600"/>
              </a:spcBef>
              <a:spcAft>
                <a:spcPts val="0"/>
              </a:spcAft>
              <a:buSzPts val="1400"/>
              <a:buChar char="■"/>
              <a:defRPr/>
            </a:lvl6pPr>
            <a:lvl7pPr indent="-317500" lvl="6" marL="3200400" algn="ctr">
              <a:spcBef>
                <a:spcPts val="1600"/>
              </a:spcBef>
              <a:spcAft>
                <a:spcPts val="0"/>
              </a:spcAft>
              <a:buSzPts val="1400"/>
              <a:buChar char="●"/>
              <a:defRPr/>
            </a:lvl7pPr>
            <a:lvl8pPr indent="-317500" lvl="7" marL="3657600" algn="ctr">
              <a:spcBef>
                <a:spcPts val="1600"/>
              </a:spcBef>
              <a:spcAft>
                <a:spcPts val="0"/>
              </a:spcAft>
              <a:buSzPts val="1400"/>
              <a:buChar char="○"/>
              <a:defRPr/>
            </a:lvl8pPr>
            <a:lvl9pPr indent="-317500" lvl="8" marL="4114800" algn="ctr">
              <a:spcBef>
                <a:spcPts val="1600"/>
              </a:spcBef>
              <a:spcAft>
                <a:spcPts val="1600"/>
              </a:spcAft>
              <a:buSzPts val="1400"/>
              <a:buChar char="■"/>
              <a:defRPr/>
            </a:lvl9pPr>
          </a:lstStyle>
          <a:p/>
        </p:txBody>
      </p:sp>
      <p:sp>
        <p:nvSpPr>
          <p:cNvPr id="47" name="Google Shape;47;p1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48" name="Shape 48"/>
        <p:cNvGrpSpPr/>
        <p:nvPr/>
      </p:nvGrpSpPr>
      <p:grpSpPr>
        <a:xfrm>
          <a:off x="0" y="0"/>
          <a:ext cx="0" cy="0"/>
          <a:chOff x="0" y="0"/>
          <a:chExt cx="0" cy="0"/>
        </a:xfrm>
      </p:grpSpPr>
      <p:sp>
        <p:nvSpPr>
          <p:cNvPr id="49" name="Google Shape;49;p1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a:buNone/>
              <a:defRPr/>
            </a:lvl1pPr>
            <a:lvl2pPr lvl="1">
              <a:buNone/>
              <a:defRPr/>
            </a:lvl2pPr>
            <a:lvl3pPr lvl="2">
              <a:buNone/>
              <a:defRPr/>
            </a:lvl3pPr>
            <a:lvl4pPr lvl="3">
              <a:buNone/>
              <a:defRPr/>
            </a:lvl4pPr>
            <a:lvl5pPr lvl="4">
              <a:buNone/>
              <a:defRPr/>
            </a:lvl5pPr>
            <a:lvl6pPr lvl="5">
              <a:buNone/>
              <a:defRPr/>
            </a:lvl6pPr>
            <a:lvl7pPr lvl="6">
              <a:buNone/>
              <a:defRPr/>
            </a:lvl7pPr>
            <a:lvl8pPr lvl="7">
              <a:buNone/>
              <a:defRPr/>
            </a:lvl8pPr>
            <a:lvl9pPr lvl="8">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Content" type="obj">
  <p:cSld name="OBJECT">
    <p:spTree>
      <p:nvGrpSpPr>
        <p:cNvPr id="50" name="Shape 50"/>
        <p:cNvGrpSpPr/>
        <p:nvPr/>
      </p:nvGrpSpPr>
      <p:grpSpPr>
        <a:xfrm>
          <a:off x="0" y="0"/>
          <a:ext cx="0" cy="0"/>
          <a:chOff x="0" y="0"/>
          <a:chExt cx="0" cy="0"/>
        </a:xfrm>
      </p:grpSpPr>
      <p:sp>
        <p:nvSpPr>
          <p:cNvPr id="51" name="Google Shape;51;p13"/>
          <p:cNvSpPr txBox="1"/>
          <p:nvPr>
            <p:ph type="title"/>
          </p:nvPr>
        </p:nvSpPr>
        <p:spPr>
          <a:xfrm>
            <a:off x="628650" y="273844"/>
            <a:ext cx="7886700" cy="994200"/>
          </a:xfrm>
          <a:prstGeom prst="rect">
            <a:avLst/>
          </a:prstGeom>
          <a:noFill/>
          <a:ln>
            <a:noFill/>
          </a:ln>
        </p:spPr>
        <p:txBody>
          <a:bodyPr anchorCtr="0" anchor="ctr" bIns="34275" lIns="68575" spcFirstLastPara="1" rIns="68575" wrap="square" tIns="34275">
            <a:noAutofit/>
          </a:bodyPr>
          <a:lstStyle>
            <a:lvl1pPr lvl="0" rtl="0" algn="l">
              <a:lnSpc>
                <a:spcPct val="90000"/>
              </a:lnSpc>
              <a:spcBef>
                <a:spcPts val="0"/>
              </a:spcBef>
              <a:spcAft>
                <a:spcPts val="0"/>
              </a:spcAft>
              <a:buClr>
                <a:schemeClr val="dk1"/>
              </a:buClr>
              <a:buSzPts val="1400"/>
              <a:buNone/>
              <a:defRPr/>
            </a:lvl1pPr>
            <a:lvl2pPr lvl="1" rtl="0">
              <a:spcBef>
                <a:spcPts val="0"/>
              </a:spcBef>
              <a:spcAft>
                <a:spcPts val="0"/>
              </a:spcAft>
              <a:buSzPts val="2800"/>
              <a:buNone/>
              <a:defRPr/>
            </a:lvl2pPr>
            <a:lvl3pPr lvl="2" rtl="0">
              <a:spcBef>
                <a:spcPts val="0"/>
              </a:spcBef>
              <a:spcAft>
                <a:spcPts val="0"/>
              </a:spcAft>
              <a:buSzPts val="2800"/>
              <a:buNone/>
              <a:defRPr/>
            </a:lvl3pPr>
            <a:lvl4pPr lvl="3" rtl="0">
              <a:spcBef>
                <a:spcPts val="0"/>
              </a:spcBef>
              <a:spcAft>
                <a:spcPts val="0"/>
              </a:spcAft>
              <a:buSzPts val="2800"/>
              <a:buNone/>
              <a:defRPr/>
            </a:lvl4pPr>
            <a:lvl5pPr lvl="4" rtl="0">
              <a:spcBef>
                <a:spcPts val="0"/>
              </a:spcBef>
              <a:spcAft>
                <a:spcPts val="0"/>
              </a:spcAft>
              <a:buSzPts val="2800"/>
              <a:buNone/>
              <a:defRPr/>
            </a:lvl5pPr>
            <a:lvl6pPr lvl="5" rtl="0">
              <a:spcBef>
                <a:spcPts val="0"/>
              </a:spcBef>
              <a:spcAft>
                <a:spcPts val="0"/>
              </a:spcAft>
              <a:buSzPts val="2800"/>
              <a:buNone/>
              <a:defRPr/>
            </a:lvl6pPr>
            <a:lvl7pPr lvl="6" rtl="0">
              <a:spcBef>
                <a:spcPts val="0"/>
              </a:spcBef>
              <a:spcAft>
                <a:spcPts val="0"/>
              </a:spcAft>
              <a:buSzPts val="2800"/>
              <a:buNone/>
              <a:defRPr/>
            </a:lvl7pPr>
            <a:lvl8pPr lvl="7" rtl="0">
              <a:spcBef>
                <a:spcPts val="0"/>
              </a:spcBef>
              <a:spcAft>
                <a:spcPts val="0"/>
              </a:spcAft>
              <a:buSzPts val="2800"/>
              <a:buNone/>
              <a:defRPr/>
            </a:lvl8pPr>
            <a:lvl9pPr lvl="8" rtl="0">
              <a:spcBef>
                <a:spcPts val="0"/>
              </a:spcBef>
              <a:spcAft>
                <a:spcPts val="0"/>
              </a:spcAft>
              <a:buSzPts val="2800"/>
              <a:buNone/>
              <a:defRPr/>
            </a:lvl9pPr>
          </a:lstStyle>
          <a:p/>
        </p:txBody>
      </p:sp>
      <p:sp>
        <p:nvSpPr>
          <p:cNvPr id="52" name="Google Shape;52;p13"/>
          <p:cNvSpPr txBox="1"/>
          <p:nvPr>
            <p:ph idx="1" type="body"/>
          </p:nvPr>
        </p:nvSpPr>
        <p:spPr>
          <a:xfrm>
            <a:off x="628650" y="1369219"/>
            <a:ext cx="7886700" cy="3263400"/>
          </a:xfrm>
          <a:prstGeom prst="rect">
            <a:avLst/>
          </a:prstGeom>
          <a:noFill/>
          <a:ln>
            <a:noFill/>
          </a:ln>
        </p:spPr>
        <p:txBody>
          <a:bodyPr anchorCtr="0" anchor="t" bIns="34275" lIns="68575" spcFirstLastPara="1" rIns="68575" wrap="square" tIns="34275">
            <a:noAutofit/>
          </a:bodyPr>
          <a:lstStyle>
            <a:lvl1pPr indent="-317500" lvl="0" marL="457200" rtl="0" algn="l">
              <a:lnSpc>
                <a:spcPct val="90000"/>
              </a:lnSpc>
              <a:spcBef>
                <a:spcPts val="800"/>
              </a:spcBef>
              <a:spcAft>
                <a:spcPts val="0"/>
              </a:spcAft>
              <a:buClr>
                <a:schemeClr val="dk1"/>
              </a:buClr>
              <a:buSzPts val="1400"/>
              <a:buChar char="●"/>
              <a:defRPr/>
            </a:lvl1pPr>
            <a:lvl2pPr indent="-317500" lvl="1" marL="914400" rtl="0" algn="l">
              <a:lnSpc>
                <a:spcPct val="90000"/>
              </a:lnSpc>
              <a:spcBef>
                <a:spcPts val="1600"/>
              </a:spcBef>
              <a:spcAft>
                <a:spcPts val="0"/>
              </a:spcAft>
              <a:buClr>
                <a:schemeClr val="dk1"/>
              </a:buClr>
              <a:buSzPts val="1400"/>
              <a:buChar char="○"/>
              <a:defRPr/>
            </a:lvl2pPr>
            <a:lvl3pPr indent="-317500" lvl="2" marL="1371600" rtl="0" algn="l">
              <a:lnSpc>
                <a:spcPct val="90000"/>
              </a:lnSpc>
              <a:spcBef>
                <a:spcPts val="1600"/>
              </a:spcBef>
              <a:spcAft>
                <a:spcPts val="0"/>
              </a:spcAft>
              <a:buClr>
                <a:schemeClr val="dk1"/>
              </a:buClr>
              <a:buSzPts val="1400"/>
              <a:buChar char="■"/>
              <a:defRPr/>
            </a:lvl3pPr>
            <a:lvl4pPr indent="-317500" lvl="3" marL="1828800" rtl="0" algn="l">
              <a:lnSpc>
                <a:spcPct val="90000"/>
              </a:lnSpc>
              <a:spcBef>
                <a:spcPts val="1600"/>
              </a:spcBef>
              <a:spcAft>
                <a:spcPts val="0"/>
              </a:spcAft>
              <a:buClr>
                <a:schemeClr val="dk1"/>
              </a:buClr>
              <a:buSzPts val="1400"/>
              <a:buChar char="●"/>
              <a:defRPr/>
            </a:lvl4pPr>
            <a:lvl5pPr indent="-317500" lvl="4" marL="2286000" rtl="0" algn="l">
              <a:lnSpc>
                <a:spcPct val="90000"/>
              </a:lnSpc>
              <a:spcBef>
                <a:spcPts val="1600"/>
              </a:spcBef>
              <a:spcAft>
                <a:spcPts val="0"/>
              </a:spcAft>
              <a:buClr>
                <a:schemeClr val="dk1"/>
              </a:buClr>
              <a:buSzPts val="1400"/>
              <a:buChar char="○"/>
              <a:defRPr/>
            </a:lvl5pPr>
            <a:lvl6pPr indent="-317500" lvl="5" marL="2743200" rtl="0" algn="l">
              <a:lnSpc>
                <a:spcPct val="90000"/>
              </a:lnSpc>
              <a:spcBef>
                <a:spcPts val="1600"/>
              </a:spcBef>
              <a:spcAft>
                <a:spcPts val="0"/>
              </a:spcAft>
              <a:buClr>
                <a:schemeClr val="dk1"/>
              </a:buClr>
              <a:buSzPts val="1400"/>
              <a:buChar char="■"/>
              <a:defRPr/>
            </a:lvl6pPr>
            <a:lvl7pPr indent="-317500" lvl="6" marL="3200400" rtl="0" algn="l">
              <a:lnSpc>
                <a:spcPct val="90000"/>
              </a:lnSpc>
              <a:spcBef>
                <a:spcPts val="1600"/>
              </a:spcBef>
              <a:spcAft>
                <a:spcPts val="0"/>
              </a:spcAft>
              <a:buClr>
                <a:schemeClr val="dk1"/>
              </a:buClr>
              <a:buSzPts val="1400"/>
              <a:buChar char="●"/>
              <a:defRPr/>
            </a:lvl7pPr>
            <a:lvl8pPr indent="-317500" lvl="7" marL="3657600" rtl="0" algn="l">
              <a:lnSpc>
                <a:spcPct val="90000"/>
              </a:lnSpc>
              <a:spcBef>
                <a:spcPts val="1600"/>
              </a:spcBef>
              <a:spcAft>
                <a:spcPts val="0"/>
              </a:spcAft>
              <a:buClr>
                <a:schemeClr val="dk1"/>
              </a:buClr>
              <a:buSzPts val="1400"/>
              <a:buChar char="○"/>
              <a:defRPr/>
            </a:lvl8pPr>
            <a:lvl9pPr indent="-317500" lvl="8" marL="4114800" rtl="0" algn="l">
              <a:lnSpc>
                <a:spcPct val="90000"/>
              </a:lnSpc>
              <a:spcBef>
                <a:spcPts val="1600"/>
              </a:spcBef>
              <a:spcAft>
                <a:spcPts val="1600"/>
              </a:spcAft>
              <a:buClr>
                <a:schemeClr val="dk1"/>
              </a:buClr>
              <a:buSzPts val="1400"/>
              <a:buChar char="■"/>
              <a:defRPr/>
            </a:lvl9pPr>
          </a:lstStyle>
          <a:p/>
        </p:txBody>
      </p:sp>
      <p:sp>
        <p:nvSpPr>
          <p:cNvPr id="53" name="Google Shape;53;p13"/>
          <p:cNvSpPr txBox="1"/>
          <p:nvPr>
            <p:ph idx="10" type="dt"/>
          </p:nvPr>
        </p:nvSpPr>
        <p:spPr>
          <a:xfrm>
            <a:off x="628650" y="4767263"/>
            <a:ext cx="2057400" cy="273900"/>
          </a:xfrm>
          <a:prstGeom prst="rect">
            <a:avLst/>
          </a:prstGeom>
          <a:noFill/>
          <a:ln>
            <a:noFill/>
          </a:ln>
        </p:spPr>
        <p:txBody>
          <a:bodyPr anchorCtr="0" anchor="ctr" bIns="34275" lIns="68575" spcFirstLastPara="1" rIns="68575" wrap="square" tIns="34275">
            <a:noAutofit/>
          </a:bodyPr>
          <a:lstStyle>
            <a:lvl1pPr lvl="0" rtl="0" algn="l">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4" name="Google Shape;54;p13"/>
          <p:cNvSpPr txBox="1"/>
          <p:nvPr>
            <p:ph idx="11" type="ftr"/>
          </p:nvPr>
        </p:nvSpPr>
        <p:spPr>
          <a:xfrm>
            <a:off x="3028950" y="4767263"/>
            <a:ext cx="3086100" cy="273900"/>
          </a:xfrm>
          <a:prstGeom prst="rect">
            <a:avLst/>
          </a:prstGeom>
          <a:noFill/>
          <a:ln>
            <a:noFill/>
          </a:ln>
        </p:spPr>
        <p:txBody>
          <a:bodyPr anchorCtr="0" anchor="ctr" bIns="34275" lIns="68575" spcFirstLastPara="1" rIns="68575" wrap="square" tIns="34275">
            <a:noAutofit/>
          </a:bodyPr>
          <a:lstStyle>
            <a:lvl1pPr lvl="0" rtl="0" algn="ctr">
              <a:spcBef>
                <a:spcPts val="0"/>
              </a:spcBef>
              <a:spcAft>
                <a:spcPts val="0"/>
              </a:spcAft>
              <a:buSzPts val="1400"/>
              <a:buNone/>
              <a:defRPr/>
            </a:lvl1pPr>
            <a:lvl2pPr lvl="1" rtl="0" algn="l">
              <a:spcBef>
                <a:spcPts val="0"/>
              </a:spcBef>
              <a:spcAft>
                <a:spcPts val="0"/>
              </a:spcAft>
              <a:buSzPts val="1400"/>
              <a:buNone/>
              <a:defRPr/>
            </a:lvl2pPr>
            <a:lvl3pPr lvl="2" rtl="0" algn="l">
              <a:spcBef>
                <a:spcPts val="0"/>
              </a:spcBef>
              <a:spcAft>
                <a:spcPts val="0"/>
              </a:spcAft>
              <a:buSzPts val="1400"/>
              <a:buNone/>
              <a:defRPr/>
            </a:lvl3pPr>
            <a:lvl4pPr lvl="3" rtl="0" algn="l">
              <a:spcBef>
                <a:spcPts val="0"/>
              </a:spcBef>
              <a:spcAft>
                <a:spcPts val="0"/>
              </a:spcAft>
              <a:buSzPts val="1400"/>
              <a:buNone/>
              <a:defRPr/>
            </a:lvl4pPr>
            <a:lvl5pPr lvl="4" rtl="0" algn="l">
              <a:spcBef>
                <a:spcPts val="0"/>
              </a:spcBef>
              <a:spcAft>
                <a:spcPts val="0"/>
              </a:spcAft>
              <a:buSzPts val="1400"/>
              <a:buNone/>
              <a:defRPr/>
            </a:lvl5pPr>
            <a:lvl6pPr lvl="5" rtl="0" algn="l">
              <a:spcBef>
                <a:spcPts val="0"/>
              </a:spcBef>
              <a:spcAft>
                <a:spcPts val="0"/>
              </a:spcAft>
              <a:buSzPts val="1400"/>
              <a:buNone/>
              <a:defRPr/>
            </a:lvl6pPr>
            <a:lvl7pPr lvl="6" rtl="0" algn="l">
              <a:spcBef>
                <a:spcPts val="0"/>
              </a:spcBef>
              <a:spcAft>
                <a:spcPts val="0"/>
              </a:spcAft>
              <a:buSzPts val="1400"/>
              <a:buNone/>
              <a:defRPr/>
            </a:lvl7pPr>
            <a:lvl8pPr lvl="7" rtl="0" algn="l">
              <a:spcBef>
                <a:spcPts val="0"/>
              </a:spcBef>
              <a:spcAft>
                <a:spcPts val="0"/>
              </a:spcAft>
              <a:buSzPts val="1400"/>
              <a:buNone/>
              <a:defRPr/>
            </a:lvl8pPr>
            <a:lvl9pPr lvl="8" rtl="0" algn="l">
              <a:spcBef>
                <a:spcPts val="0"/>
              </a:spcBef>
              <a:spcAft>
                <a:spcPts val="0"/>
              </a:spcAft>
              <a:buSzPts val="1400"/>
              <a:buNone/>
              <a:defRPr/>
            </a:lvl9pPr>
          </a:lstStyle>
          <a:p/>
        </p:txBody>
      </p:sp>
      <p:sp>
        <p:nvSpPr>
          <p:cNvPr id="55" name="Google Shape;55;p13"/>
          <p:cNvSpPr txBox="1"/>
          <p:nvPr>
            <p:ph idx="12" type="sldNum"/>
          </p:nvPr>
        </p:nvSpPr>
        <p:spPr>
          <a:xfrm>
            <a:off x="6457950" y="4767263"/>
            <a:ext cx="2057400" cy="273900"/>
          </a:xfrm>
          <a:prstGeom prst="rect">
            <a:avLst/>
          </a:prstGeom>
          <a:noFill/>
          <a:ln>
            <a:noFill/>
          </a:ln>
        </p:spPr>
        <p:txBody>
          <a:bodyPr anchorCtr="0" anchor="ctr" bIns="34275" lIns="68575" spcFirstLastPara="1" rIns="68575" wrap="square" tIns="34275">
            <a:noAutofit/>
          </a:bodyPr>
          <a:lstStyle>
            <a:lvl1pPr indent="0" lvl="0" marL="0" rtl="0" algn="r">
              <a:spcBef>
                <a:spcPts val="0"/>
              </a:spcBef>
              <a:buNone/>
              <a:defRPr/>
            </a:lvl1pPr>
            <a:lvl2pPr indent="0" lvl="1" marL="0" rtl="0" algn="r">
              <a:spcBef>
                <a:spcPts val="0"/>
              </a:spcBef>
              <a:buNone/>
              <a:defRPr/>
            </a:lvl2pPr>
            <a:lvl3pPr indent="0" lvl="2" marL="0" rtl="0" algn="r">
              <a:spcBef>
                <a:spcPts val="0"/>
              </a:spcBef>
              <a:buNone/>
              <a:defRPr/>
            </a:lvl3pPr>
            <a:lvl4pPr indent="0" lvl="3" marL="0" rtl="0" algn="r">
              <a:spcBef>
                <a:spcPts val="0"/>
              </a:spcBef>
              <a:buNone/>
              <a:defRPr/>
            </a:lvl4pPr>
            <a:lvl5pPr indent="0" lvl="4" marL="0" rtl="0" algn="r">
              <a:spcBef>
                <a:spcPts val="0"/>
              </a:spcBef>
              <a:buNone/>
              <a:defRPr/>
            </a:lvl5pPr>
            <a:lvl6pPr indent="0" lvl="5" marL="0" rtl="0" algn="r">
              <a:spcBef>
                <a:spcPts val="0"/>
              </a:spcBef>
              <a:buNone/>
              <a:defRPr/>
            </a:lvl6pPr>
            <a:lvl7pPr indent="0" lvl="6" marL="0" rtl="0" algn="r">
              <a:spcBef>
                <a:spcPts val="0"/>
              </a:spcBef>
              <a:buNone/>
              <a:defRPr/>
            </a:lvl7pPr>
            <a:lvl8pPr indent="0" lvl="7" marL="0" rtl="0" algn="r">
              <a:spcBef>
                <a:spcPts val="0"/>
              </a:spcBef>
              <a:buNone/>
              <a:defRPr/>
            </a:lvl8pPr>
            <a:lvl9pPr indent="0" lvl="8" marL="0" rtl="0" algn="r">
              <a:spcBef>
                <a:spcPts val="0"/>
              </a:spcBef>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slide" type="title">
  <p:cSld name="TITLE">
    <p:bg>
      <p:bgPr>
        <a:solidFill>
          <a:schemeClr val="dk1"/>
        </a:solidFill>
      </p:bgPr>
    </p:bg>
    <p:spTree>
      <p:nvGrpSpPr>
        <p:cNvPr id="60" name="Shape 60"/>
        <p:cNvGrpSpPr/>
        <p:nvPr/>
      </p:nvGrpSpPr>
      <p:grpSpPr>
        <a:xfrm>
          <a:off x="0" y="0"/>
          <a:ext cx="0" cy="0"/>
          <a:chOff x="0" y="0"/>
          <a:chExt cx="0" cy="0"/>
        </a:xfrm>
      </p:grpSpPr>
      <p:sp>
        <p:nvSpPr>
          <p:cNvPr id="61" name="Google Shape;61;p15"/>
          <p:cNvSpPr/>
          <p:nvPr/>
        </p:nvSpPr>
        <p:spPr>
          <a:xfrm>
            <a:off x="0" y="0"/>
            <a:ext cx="9144000" cy="3429000"/>
          </a:xfrm>
          <a:prstGeom prst="rect">
            <a:avLst/>
          </a:prstGeom>
          <a:solidFill>
            <a:schemeClr val="lt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sp>
        <p:nvSpPr>
          <p:cNvPr id="62" name="Google Shape;62;p15"/>
          <p:cNvSpPr txBox="1"/>
          <p:nvPr>
            <p:ph type="ctrTitle"/>
          </p:nvPr>
        </p:nvSpPr>
        <p:spPr>
          <a:xfrm>
            <a:off x="311700" y="392150"/>
            <a:ext cx="8520600" cy="2690400"/>
          </a:xfrm>
          <a:prstGeom prst="rect">
            <a:avLst/>
          </a:prstGeom>
        </p:spPr>
        <p:txBody>
          <a:bodyPr anchorCtr="0" anchor="ctr" bIns="91425" lIns="91425" spcFirstLastPara="1" rIns="91425" wrap="square" tIns="91425">
            <a:noAutofit/>
          </a:bodyPr>
          <a:lstStyle>
            <a:lvl1pPr lvl="0" rtl="0" algn="ctr">
              <a:spcBef>
                <a:spcPts val="0"/>
              </a:spcBef>
              <a:spcAft>
                <a:spcPts val="0"/>
              </a:spcAft>
              <a:buSzPts val="8000"/>
              <a:buNone/>
              <a:defRPr sz="8000"/>
            </a:lvl1pPr>
            <a:lvl2pPr lvl="1" rtl="0" algn="ctr">
              <a:spcBef>
                <a:spcPts val="0"/>
              </a:spcBef>
              <a:spcAft>
                <a:spcPts val="0"/>
              </a:spcAft>
              <a:buSzPts val="8000"/>
              <a:buNone/>
              <a:defRPr sz="8000"/>
            </a:lvl2pPr>
            <a:lvl3pPr lvl="2" rtl="0" algn="ctr">
              <a:spcBef>
                <a:spcPts val="0"/>
              </a:spcBef>
              <a:spcAft>
                <a:spcPts val="0"/>
              </a:spcAft>
              <a:buSzPts val="8000"/>
              <a:buNone/>
              <a:defRPr sz="8000"/>
            </a:lvl3pPr>
            <a:lvl4pPr lvl="3" rtl="0" algn="ctr">
              <a:spcBef>
                <a:spcPts val="0"/>
              </a:spcBef>
              <a:spcAft>
                <a:spcPts val="0"/>
              </a:spcAft>
              <a:buSzPts val="8000"/>
              <a:buNone/>
              <a:defRPr sz="8000"/>
            </a:lvl4pPr>
            <a:lvl5pPr lvl="4" rtl="0" algn="ctr">
              <a:spcBef>
                <a:spcPts val="0"/>
              </a:spcBef>
              <a:spcAft>
                <a:spcPts val="0"/>
              </a:spcAft>
              <a:buSzPts val="8000"/>
              <a:buNone/>
              <a:defRPr sz="8000"/>
            </a:lvl5pPr>
            <a:lvl6pPr lvl="5" rtl="0" algn="ctr">
              <a:spcBef>
                <a:spcPts val="0"/>
              </a:spcBef>
              <a:spcAft>
                <a:spcPts val="0"/>
              </a:spcAft>
              <a:buSzPts val="8000"/>
              <a:buNone/>
              <a:defRPr sz="8000"/>
            </a:lvl6pPr>
            <a:lvl7pPr lvl="6" rtl="0" algn="ctr">
              <a:spcBef>
                <a:spcPts val="0"/>
              </a:spcBef>
              <a:spcAft>
                <a:spcPts val="0"/>
              </a:spcAft>
              <a:buSzPts val="8000"/>
              <a:buNone/>
              <a:defRPr sz="8000"/>
            </a:lvl7pPr>
            <a:lvl8pPr lvl="7" rtl="0" algn="ctr">
              <a:spcBef>
                <a:spcPts val="0"/>
              </a:spcBef>
              <a:spcAft>
                <a:spcPts val="0"/>
              </a:spcAft>
              <a:buSzPts val="8000"/>
              <a:buNone/>
              <a:defRPr sz="8000"/>
            </a:lvl8pPr>
            <a:lvl9pPr lvl="8" rtl="0" algn="ctr">
              <a:spcBef>
                <a:spcPts val="0"/>
              </a:spcBef>
              <a:spcAft>
                <a:spcPts val="0"/>
              </a:spcAft>
              <a:buSzPts val="8000"/>
              <a:buNone/>
              <a:defRPr sz="8000"/>
            </a:lvl9pPr>
          </a:lstStyle>
          <a:p/>
        </p:txBody>
      </p:sp>
      <p:sp>
        <p:nvSpPr>
          <p:cNvPr id="63" name="Google Shape;63;p15"/>
          <p:cNvSpPr txBox="1"/>
          <p:nvPr>
            <p:ph idx="1" type="subTitle"/>
          </p:nvPr>
        </p:nvSpPr>
        <p:spPr>
          <a:xfrm>
            <a:off x="311700" y="3890400"/>
            <a:ext cx="8520600" cy="706200"/>
          </a:xfrm>
          <a:prstGeom prst="rect">
            <a:avLst/>
          </a:prstGeom>
        </p:spPr>
        <p:txBody>
          <a:bodyPr anchorCtr="0" anchor="ctr" bIns="91425" lIns="91425" spcFirstLastPara="1" rIns="91425" wrap="square" tIns="91425">
            <a:noAutofit/>
          </a:bodyPr>
          <a:lstStyle>
            <a:lvl1pPr lvl="0" rtl="0" algn="ctr">
              <a:lnSpc>
                <a:spcPct val="100000"/>
              </a:lnSpc>
              <a:spcBef>
                <a:spcPts val="0"/>
              </a:spcBef>
              <a:spcAft>
                <a:spcPts val="0"/>
              </a:spcAft>
              <a:buClr>
                <a:schemeClr val="accent1"/>
              </a:buClr>
              <a:buSzPts val="2100"/>
              <a:buNone/>
              <a:defRPr b="1" sz="2100">
                <a:solidFill>
                  <a:schemeClr val="accent1"/>
                </a:solidFill>
              </a:defRPr>
            </a:lvl1pPr>
            <a:lvl2pPr lvl="1" rtl="0" algn="ctr">
              <a:lnSpc>
                <a:spcPct val="100000"/>
              </a:lnSpc>
              <a:spcBef>
                <a:spcPts val="0"/>
              </a:spcBef>
              <a:spcAft>
                <a:spcPts val="0"/>
              </a:spcAft>
              <a:buClr>
                <a:schemeClr val="accent1"/>
              </a:buClr>
              <a:buSzPts val="2100"/>
              <a:buNone/>
              <a:defRPr b="1" sz="2100">
                <a:solidFill>
                  <a:schemeClr val="accent1"/>
                </a:solidFill>
              </a:defRPr>
            </a:lvl2pPr>
            <a:lvl3pPr lvl="2" rtl="0" algn="ctr">
              <a:lnSpc>
                <a:spcPct val="100000"/>
              </a:lnSpc>
              <a:spcBef>
                <a:spcPts val="0"/>
              </a:spcBef>
              <a:spcAft>
                <a:spcPts val="0"/>
              </a:spcAft>
              <a:buClr>
                <a:schemeClr val="accent1"/>
              </a:buClr>
              <a:buSzPts val="2100"/>
              <a:buNone/>
              <a:defRPr b="1" sz="2100">
                <a:solidFill>
                  <a:schemeClr val="accent1"/>
                </a:solidFill>
              </a:defRPr>
            </a:lvl3pPr>
            <a:lvl4pPr lvl="3" rtl="0" algn="ctr">
              <a:lnSpc>
                <a:spcPct val="100000"/>
              </a:lnSpc>
              <a:spcBef>
                <a:spcPts val="0"/>
              </a:spcBef>
              <a:spcAft>
                <a:spcPts val="0"/>
              </a:spcAft>
              <a:buClr>
                <a:schemeClr val="accent1"/>
              </a:buClr>
              <a:buSzPts val="2100"/>
              <a:buNone/>
              <a:defRPr b="1" sz="2100">
                <a:solidFill>
                  <a:schemeClr val="accent1"/>
                </a:solidFill>
              </a:defRPr>
            </a:lvl4pPr>
            <a:lvl5pPr lvl="4" rtl="0" algn="ctr">
              <a:lnSpc>
                <a:spcPct val="100000"/>
              </a:lnSpc>
              <a:spcBef>
                <a:spcPts val="0"/>
              </a:spcBef>
              <a:spcAft>
                <a:spcPts val="0"/>
              </a:spcAft>
              <a:buClr>
                <a:schemeClr val="accent1"/>
              </a:buClr>
              <a:buSzPts val="2100"/>
              <a:buNone/>
              <a:defRPr b="1" sz="2100">
                <a:solidFill>
                  <a:schemeClr val="accent1"/>
                </a:solidFill>
              </a:defRPr>
            </a:lvl5pPr>
            <a:lvl6pPr lvl="5" rtl="0" algn="ctr">
              <a:lnSpc>
                <a:spcPct val="100000"/>
              </a:lnSpc>
              <a:spcBef>
                <a:spcPts val="0"/>
              </a:spcBef>
              <a:spcAft>
                <a:spcPts val="0"/>
              </a:spcAft>
              <a:buClr>
                <a:schemeClr val="accent1"/>
              </a:buClr>
              <a:buSzPts val="2100"/>
              <a:buNone/>
              <a:defRPr b="1" sz="2100">
                <a:solidFill>
                  <a:schemeClr val="accent1"/>
                </a:solidFill>
              </a:defRPr>
            </a:lvl6pPr>
            <a:lvl7pPr lvl="6" rtl="0" algn="ctr">
              <a:lnSpc>
                <a:spcPct val="100000"/>
              </a:lnSpc>
              <a:spcBef>
                <a:spcPts val="0"/>
              </a:spcBef>
              <a:spcAft>
                <a:spcPts val="0"/>
              </a:spcAft>
              <a:buClr>
                <a:schemeClr val="accent1"/>
              </a:buClr>
              <a:buSzPts val="2100"/>
              <a:buNone/>
              <a:defRPr b="1" sz="2100">
                <a:solidFill>
                  <a:schemeClr val="accent1"/>
                </a:solidFill>
              </a:defRPr>
            </a:lvl7pPr>
            <a:lvl8pPr lvl="7" rtl="0" algn="ctr">
              <a:lnSpc>
                <a:spcPct val="100000"/>
              </a:lnSpc>
              <a:spcBef>
                <a:spcPts val="0"/>
              </a:spcBef>
              <a:spcAft>
                <a:spcPts val="0"/>
              </a:spcAft>
              <a:buClr>
                <a:schemeClr val="accent1"/>
              </a:buClr>
              <a:buSzPts val="2100"/>
              <a:buNone/>
              <a:defRPr b="1" sz="2100">
                <a:solidFill>
                  <a:schemeClr val="accent1"/>
                </a:solidFill>
              </a:defRPr>
            </a:lvl8pPr>
            <a:lvl9pPr lvl="8" rtl="0" algn="ctr">
              <a:lnSpc>
                <a:spcPct val="100000"/>
              </a:lnSpc>
              <a:spcBef>
                <a:spcPts val="0"/>
              </a:spcBef>
              <a:spcAft>
                <a:spcPts val="0"/>
              </a:spcAft>
              <a:buClr>
                <a:schemeClr val="accent1"/>
              </a:buClr>
              <a:buSzPts val="2100"/>
              <a:buNone/>
              <a:defRPr b="1" sz="2100">
                <a:solidFill>
                  <a:schemeClr val="accent1"/>
                </a:solidFill>
              </a:defRPr>
            </a:lvl9pPr>
          </a:lstStyle>
          <a:p/>
        </p:txBody>
      </p:sp>
      <p:sp>
        <p:nvSpPr>
          <p:cNvPr id="64" name="Google Shape;64;p1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header" type="secHead">
  <p:cSld name="SECTION_HEADER">
    <p:bg>
      <p:bgPr>
        <a:solidFill>
          <a:schemeClr val="dk1"/>
        </a:solidFill>
      </p:bgPr>
    </p:bg>
    <p:spTree>
      <p:nvGrpSpPr>
        <p:cNvPr id="65" name="Shape 65"/>
        <p:cNvGrpSpPr/>
        <p:nvPr/>
      </p:nvGrpSpPr>
      <p:grpSpPr>
        <a:xfrm>
          <a:off x="0" y="0"/>
          <a:ext cx="0" cy="0"/>
          <a:chOff x="0" y="0"/>
          <a:chExt cx="0" cy="0"/>
        </a:xfrm>
      </p:grpSpPr>
      <p:sp>
        <p:nvSpPr>
          <p:cNvPr id="66" name="Google Shape;66;p16"/>
          <p:cNvSpPr txBox="1"/>
          <p:nvPr>
            <p:ph type="title"/>
          </p:nvPr>
        </p:nvSpPr>
        <p:spPr>
          <a:xfrm>
            <a:off x="2802750" y="802500"/>
            <a:ext cx="3538500" cy="3538500"/>
          </a:xfrm>
          <a:prstGeom prst="rect">
            <a:avLst/>
          </a:prstGeom>
          <a:solidFill>
            <a:srgbClr val="FFFFFF"/>
          </a:solidFill>
        </p:spPr>
        <p:txBody>
          <a:bodyPr anchorCtr="0" anchor="ctr" bIns="91425" lIns="91425" spcFirstLastPara="1" rIns="91425" wrap="square" tIns="91425">
            <a:noAutofit/>
          </a:bodyPr>
          <a:lstStyle>
            <a:lvl1pPr lvl="0" rtl="0" algn="ctr">
              <a:spcBef>
                <a:spcPts val="0"/>
              </a:spcBef>
              <a:spcAft>
                <a:spcPts val="0"/>
              </a:spcAft>
              <a:buSzPts val="4800"/>
              <a:buNone/>
              <a:defRPr sz="4800"/>
            </a:lvl1pPr>
            <a:lvl2pPr lvl="1" rtl="0" algn="ctr">
              <a:spcBef>
                <a:spcPts val="0"/>
              </a:spcBef>
              <a:spcAft>
                <a:spcPts val="0"/>
              </a:spcAft>
              <a:buSzPts val="4800"/>
              <a:buNone/>
              <a:defRPr sz="4800"/>
            </a:lvl2pPr>
            <a:lvl3pPr lvl="2" rtl="0" algn="ctr">
              <a:spcBef>
                <a:spcPts val="0"/>
              </a:spcBef>
              <a:spcAft>
                <a:spcPts val="0"/>
              </a:spcAft>
              <a:buSzPts val="4800"/>
              <a:buNone/>
              <a:defRPr sz="4800"/>
            </a:lvl3pPr>
            <a:lvl4pPr lvl="3" rtl="0" algn="ctr">
              <a:spcBef>
                <a:spcPts val="0"/>
              </a:spcBef>
              <a:spcAft>
                <a:spcPts val="0"/>
              </a:spcAft>
              <a:buSzPts val="4800"/>
              <a:buNone/>
              <a:defRPr sz="4800"/>
            </a:lvl4pPr>
            <a:lvl5pPr lvl="4" rtl="0" algn="ctr">
              <a:spcBef>
                <a:spcPts val="0"/>
              </a:spcBef>
              <a:spcAft>
                <a:spcPts val="0"/>
              </a:spcAft>
              <a:buSzPts val="4800"/>
              <a:buNone/>
              <a:defRPr sz="4800"/>
            </a:lvl5pPr>
            <a:lvl6pPr lvl="5" rtl="0" algn="ctr">
              <a:spcBef>
                <a:spcPts val="0"/>
              </a:spcBef>
              <a:spcAft>
                <a:spcPts val="0"/>
              </a:spcAft>
              <a:buSzPts val="4800"/>
              <a:buNone/>
              <a:defRPr sz="4800"/>
            </a:lvl6pPr>
            <a:lvl7pPr lvl="6" rtl="0" algn="ctr">
              <a:spcBef>
                <a:spcPts val="0"/>
              </a:spcBef>
              <a:spcAft>
                <a:spcPts val="0"/>
              </a:spcAft>
              <a:buSzPts val="4800"/>
              <a:buNone/>
              <a:defRPr sz="4800"/>
            </a:lvl7pPr>
            <a:lvl8pPr lvl="7" rtl="0" algn="ctr">
              <a:spcBef>
                <a:spcPts val="0"/>
              </a:spcBef>
              <a:spcAft>
                <a:spcPts val="0"/>
              </a:spcAft>
              <a:buSzPts val="4800"/>
              <a:buNone/>
              <a:defRPr sz="4800"/>
            </a:lvl8pPr>
            <a:lvl9pPr lvl="8" rtl="0" algn="ctr">
              <a:spcBef>
                <a:spcPts val="0"/>
              </a:spcBef>
              <a:spcAft>
                <a:spcPts val="0"/>
              </a:spcAft>
              <a:buSzPts val="4800"/>
              <a:buNone/>
              <a:defRPr sz="4800"/>
            </a:lvl9pPr>
          </a:lstStyle>
          <a:p/>
        </p:txBody>
      </p:sp>
      <p:sp>
        <p:nvSpPr>
          <p:cNvPr id="67" name="Google Shape;67;p16"/>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body" type="tx">
  <p:cSld name="TITLE_AND_BODY">
    <p:spTree>
      <p:nvGrpSpPr>
        <p:cNvPr id="68" name="Shape 68"/>
        <p:cNvGrpSpPr/>
        <p:nvPr/>
      </p:nvGrpSpPr>
      <p:grpSpPr>
        <a:xfrm>
          <a:off x="0" y="0"/>
          <a:ext cx="0" cy="0"/>
          <a:chOff x="0" y="0"/>
          <a:chExt cx="0" cy="0"/>
        </a:xfrm>
      </p:grpSpPr>
      <p:sp>
        <p:nvSpPr>
          <p:cNvPr id="69" name="Google Shape;69;p17"/>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0" name="Google Shape;70;p17"/>
          <p:cNvSpPr txBox="1"/>
          <p:nvPr>
            <p:ph idx="1" type="body"/>
          </p:nvPr>
        </p:nvSpPr>
        <p:spPr>
          <a:xfrm>
            <a:off x="311700" y="1228675"/>
            <a:ext cx="8520600" cy="3340200"/>
          </a:xfrm>
          <a:prstGeom prst="rect">
            <a:avLst/>
          </a:prstGeom>
        </p:spPr>
        <p:txBody>
          <a:bodyPr anchorCtr="0" anchor="t" bIns="91425" lIns="91425" spcFirstLastPara="1" rIns="91425" wrap="square" tIns="91425">
            <a:noAutofit/>
          </a:bodyPr>
          <a:lstStyle>
            <a:lvl1pPr indent="-342900" lvl="0" marL="457200" rtl="0">
              <a:spcBef>
                <a:spcPts val="0"/>
              </a:spcBef>
              <a:spcAft>
                <a:spcPts val="0"/>
              </a:spcAft>
              <a:buSzPts val="1800"/>
              <a:buChar char="●"/>
              <a:defRPr/>
            </a:lvl1pPr>
            <a:lvl2pPr indent="-317500" lvl="1" marL="914400" rtl="0">
              <a:spcBef>
                <a:spcPts val="1600"/>
              </a:spcBef>
              <a:spcAft>
                <a:spcPts val="0"/>
              </a:spcAft>
              <a:buSzPts val="1400"/>
              <a:buChar char="○"/>
              <a:defRPr/>
            </a:lvl2pPr>
            <a:lvl3pPr indent="-317500" lvl="2" marL="1371600" rtl="0">
              <a:spcBef>
                <a:spcPts val="1600"/>
              </a:spcBef>
              <a:spcAft>
                <a:spcPts val="0"/>
              </a:spcAft>
              <a:buSzPts val="1400"/>
              <a:buChar char="■"/>
              <a:defRPr/>
            </a:lvl3pPr>
            <a:lvl4pPr indent="-317500" lvl="3" marL="1828800" rtl="0">
              <a:spcBef>
                <a:spcPts val="1600"/>
              </a:spcBef>
              <a:spcAft>
                <a:spcPts val="0"/>
              </a:spcAft>
              <a:buSzPts val="1400"/>
              <a:buChar char="●"/>
              <a:defRPr/>
            </a:lvl4pPr>
            <a:lvl5pPr indent="-317500" lvl="4" marL="2286000" rtl="0">
              <a:spcBef>
                <a:spcPts val="1600"/>
              </a:spcBef>
              <a:spcAft>
                <a:spcPts val="0"/>
              </a:spcAft>
              <a:buSzPts val="1400"/>
              <a:buChar char="○"/>
              <a:defRPr/>
            </a:lvl5pPr>
            <a:lvl6pPr indent="-317500" lvl="5" marL="2743200" rtl="0">
              <a:spcBef>
                <a:spcPts val="1600"/>
              </a:spcBef>
              <a:spcAft>
                <a:spcPts val="0"/>
              </a:spcAft>
              <a:buSzPts val="1400"/>
              <a:buChar char="■"/>
              <a:defRPr/>
            </a:lvl6pPr>
            <a:lvl7pPr indent="-317500" lvl="6" marL="3200400" rtl="0">
              <a:spcBef>
                <a:spcPts val="1600"/>
              </a:spcBef>
              <a:spcAft>
                <a:spcPts val="0"/>
              </a:spcAft>
              <a:buSzPts val="1400"/>
              <a:buChar char="●"/>
              <a:defRPr/>
            </a:lvl7pPr>
            <a:lvl8pPr indent="-317500" lvl="7" marL="3657600" rtl="0">
              <a:spcBef>
                <a:spcPts val="1600"/>
              </a:spcBef>
              <a:spcAft>
                <a:spcPts val="0"/>
              </a:spcAft>
              <a:buSzPts val="1400"/>
              <a:buChar char="○"/>
              <a:defRPr/>
            </a:lvl8pPr>
            <a:lvl9pPr indent="-317500" lvl="8" marL="4114800" rtl="0">
              <a:spcBef>
                <a:spcPts val="1600"/>
              </a:spcBef>
              <a:spcAft>
                <a:spcPts val="1600"/>
              </a:spcAft>
              <a:buSzPts val="1400"/>
              <a:buChar char="■"/>
              <a:defRPr/>
            </a:lvl9pPr>
          </a:lstStyle>
          <a:p/>
        </p:txBody>
      </p:sp>
      <p:sp>
        <p:nvSpPr>
          <p:cNvPr id="71" name="Google Shape;71;p17"/>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and two columns" type="twoColTx">
  <p:cSld name="TITLE_AND_TWO_COLUMNS">
    <p:spTree>
      <p:nvGrpSpPr>
        <p:cNvPr id="72" name="Shape 72"/>
        <p:cNvGrpSpPr/>
        <p:nvPr/>
      </p:nvGrpSpPr>
      <p:grpSpPr>
        <a:xfrm>
          <a:off x="0" y="0"/>
          <a:ext cx="0" cy="0"/>
          <a:chOff x="0" y="0"/>
          <a:chExt cx="0" cy="0"/>
        </a:xfrm>
      </p:grpSpPr>
      <p:sp>
        <p:nvSpPr>
          <p:cNvPr id="73" name="Google Shape;73;p18"/>
          <p:cNvSpPr txBox="1"/>
          <p:nvPr>
            <p:ph type="title"/>
          </p:nvPr>
        </p:nvSpPr>
        <p:spPr>
          <a:xfrm>
            <a:off x="311700" y="292850"/>
            <a:ext cx="8520600" cy="801000"/>
          </a:xfrm>
          <a:prstGeom prst="rect">
            <a:avLst/>
          </a:prstGeom>
        </p:spPr>
        <p:txBody>
          <a:bodyPr anchorCtr="0" anchor="t" bIns="91425" lIns="91425" spcFirstLastPara="1" rIns="91425" wrap="square" tIns="91425">
            <a:noAutofit/>
          </a:bodyPr>
          <a:lstStyle>
            <a:lvl1pPr lvl="0" rtl="0">
              <a:spcBef>
                <a:spcPts val="0"/>
              </a:spcBef>
              <a:spcAft>
                <a:spcPts val="0"/>
              </a:spcAft>
              <a:buSzPts val="4200"/>
              <a:buNone/>
              <a:defRPr/>
            </a:lvl1pPr>
            <a:lvl2pPr lvl="1" rtl="0">
              <a:spcBef>
                <a:spcPts val="0"/>
              </a:spcBef>
              <a:spcAft>
                <a:spcPts val="0"/>
              </a:spcAft>
              <a:buSzPts val="4200"/>
              <a:buNone/>
              <a:defRPr/>
            </a:lvl2pPr>
            <a:lvl3pPr lvl="2" rtl="0">
              <a:spcBef>
                <a:spcPts val="0"/>
              </a:spcBef>
              <a:spcAft>
                <a:spcPts val="0"/>
              </a:spcAft>
              <a:buSzPts val="4200"/>
              <a:buNone/>
              <a:defRPr/>
            </a:lvl3pPr>
            <a:lvl4pPr lvl="3" rtl="0">
              <a:spcBef>
                <a:spcPts val="0"/>
              </a:spcBef>
              <a:spcAft>
                <a:spcPts val="0"/>
              </a:spcAft>
              <a:buSzPts val="4200"/>
              <a:buNone/>
              <a:defRPr/>
            </a:lvl4pPr>
            <a:lvl5pPr lvl="4" rtl="0">
              <a:spcBef>
                <a:spcPts val="0"/>
              </a:spcBef>
              <a:spcAft>
                <a:spcPts val="0"/>
              </a:spcAft>
              <a:buSzPts val="4200"/>
              <a:buNone/>
              <a:defRPr/>
            </a:lvl5pPr>
            <a:lvl6pPr lvl="5" rtl="0">
              <a:spcBef>
                <a:spcPts val="0"/>
              </a:spcBef>
              <a:spcAft>
                <a:spcPts val="0"/>
              </a:spcAft>
              <a:buSzPts val="4200"/>
              <a:buNone/>
              <a:defRPr/>
            </a:lvl6pPr>
            <a:lvl7pPr lvl="6" rtl="0">
              <a:spcBef>
                <a:spcPts val="0"/>
              </a:spcBef>
              <a:spcAft>
                <a:spcPts val="0"/>
              </a:spcAft>
              <a:buSzPts val="4200"/>
              <a:buNone/>
              <a:defRPr/>
            </a:lvl7pPr>
            <a:lvl8pPr lvl="7" rtl="0">
              <a:spcBef>
                <a:spcPts val="0"/>
              </a:spcBef>
              <a:spcAft>
                <a:spcPts val="0"/>
              </a:spcAft>
              <a:buSzPts val="4200"/>
              <a:buNone/>
              <a:defRPr/>
            </a:lvl8pPr>
            <a:lvl9pPr lvl="8" rtl="0">
              <a:spcBef>
                <a:spcPts val="0"/>
              </a:spcBef>
              <a:spcAft>
                <a:spcPts val="0"/>
              </a:spcAft>
              <a:buSzPts val="4200"/>
              <a:buNone/>
              <a:defRPr/>
            </a:lvl9pPr>
          </a:lstStyle>
          <a:p/>
        </p:txBody>
      </p:sp>
      <p:sp>
        <p:nvSpPr>
          <p:cNvPr id="74" name="Google Shape;74;p18"/>
          <p:cNvSpPr txBox="1"/>
          <p:nvPr>
            <p:ph idx="1" type="body"/>
          </p:nvPr>
        </p:nvSpPr>
        <p:spPr>
          <a:xfrm>
            <a:off x="3117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5" name="Google Shape;75;p18"/>
          <p:cNvSpPr txBox="1"/>
          <p:nvPr>
            <p:ph idx="2" type="body"/>
          </p:nvPr>
        </p:nvSpPr>
        <p:spPr>
          <a:xfrm>
            <a:off x="4832400" y="1228675"/>
            <a:ext cx="3999900" cy="3340200"/>
          </a:xfrm>
          <a:prstGeom prst="rect">
            <a:avLst/>
          </a:prstGeom>
        </p:spPr>
        <p:txBody>
          <a:bodyPr anchorCtr="0" anchor="t" bIns="91425" lIns="91425" spcFirstLastPara="1" rIns="91425" wrap="square" tIns="91425">
            <a:noAutofit/>
          </a:bodyPr>
          <a:lstStyle>
            <a:lvl1pPr indent="-317500" lvl="0" marL="457200" rtl="0">
              <a:spcBef>
                <a:spcPts val="0"/>
              </a:spcBef>
              <a:spcAft>
                <a:spcPts val="0"/>
              </a:spcAft>
              <a:buSzPts val="1400"/>
              <a:buChar char="●"/>
              <a:defRPr sz="14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76" name="Google Shape;76;p18"/>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Title only" type="titleOnly">
  <p:cSld name="TITLE_ONLY">
    <p:spTree>
      <p:nvGrpSpPr>
        <p:cNvPr id="77" name="Shape 77"/>
        <p:cNvGrpSpPr/>
        <p:nvPr/>
      </p:nvGrpSpPr>
      <p:grpSpPr>
        <a:xfrm>
          <a:off x="0" y="0"/>
          <a:ext cx="0" cy="0"/>
          <a:chOff x="0" y="0"/>
          <a:chExt cx="0" cy="0"/>
        </a:xfrm>
      </p:grpSpPr>
      <p:sp>
        <p:nvSpPr>
          <p:cNvPr id="78" name="Google Shape;78;p19"/>
          <p:cNvSpPr txBox="1"/>
          <p:nvPr>
            <p:ph type="title"/>
          </p:nvPr>
        </p:nvSpPr>
        <p:spPr>
          <a:xfrm>
            <a:off x="304800" y="309350"/>
            <a:ext cx="8537700" cy="748200"/>
          </a:xfrm>
          <a:prstGeom prst="rect">
            <a:avLst/>
          </a:prstGeom>
        </p:spPr>
        <p:txBody>
          <a:bodyPr anchorCtr="0" anchor="t" bIns="91425" lIns="91425" spcFirstLastPara="1" rIns="91425" wrap="square" tIns="91425">
            <a:noAutofit/>
          </a:bodyPr>
          <a:lstStyle>
            <a:lvl1pPr lvl="0" rtl="0">
              <a:spcBef>
                <a:spcPts val="0"/>
              </a:spcBef>
              <a:spcAft>
                <a:spcPts val="0"/>
              </a:spcAft>
              <a:buSzPts val="4000"/>
              <a:buNone/>
              <a:defRPr sz="4000"/>
            </a:lvl1pPr>
            <a:lvl2pPr lvl="1" rtl="0">
              <a:spcBef>
                <a:spcPts val="0"/>
              </a:spcBef>
              <a:spcAft>
                <a:spcPts val="0"/>
              </a:spcAft>
              <a:buSzPts val="4000"/>
              <a:buNone/>
              <a:defRPr sz="4000"/>
            </a:lvl2pPr>
            <a:lvl3pPr lvl="2" rtl="0">
              <a:spcBef>
                <a:spcPts val="0"/>
              </a:spcBef>
              <a:spcAft>
                <a:spcPts val="0"/>
              </a:spcAft>
              <a:buSzPts val="4000"/>
              <a:buNone/>
              <a:defRPr sz="4000"/>
            </a:lvl3pPr>
            <a:lvl4pPr lvl="3" rtl="0">
              <a:spcBef>
                <a:spcPts val="0"/>
              </a:spcBef>
              <a:spcAft>
                <a:spcPts val="0"/>
              </a:spcAft>
              <a:buSzPts val="4000"/>
              <a:buNone/>
              <a:defRPr sz="4000"/>
            </a:lvl4pPr>
            <a:lvl5pPr lvl="4" rtl="0">
              <a:spcBef>
                <a:spcPts val="0"/>
              </a:spcBef>
              <a:spcAft>
                <a:spcPts val="0"/>
              </a:spcAft>
              <a:buSzPts val="4000"/>
              <a:buNone/>
              <a:defRPr sz="4000"/>
            </a:lvl5pPr>
            <a:lvl6pPr lvl="5" rtl="0">
              <a:spcBef>
                <a:spcPts val="0"/>
              </a:spcBef>
              <a:spcAft>
                <a:spcPts val="0"/>
              </a:spcAft>
              <a:buSzPts val="4000"/>
              <a:buNone/>
              <a:defRPr sz="4000"/>
            </a:lvl6pPr>
            <a:lvl7pPr lvl="6" rtl="0">
              <a:spcBef>
                <a:spcPts val="0"/>
              </a:spcBef>
              <a:spcAft>
                <a:spcPts val="0"/>
              </a:spcAft>
              <a:buSzPts val="4000"/>
              <a:buNone/>
              <a:defRPr sz="4000"/>
            </a:lvl7pPr>
            <a:lvl8pPr lvl="7" rtl="0">
              <a:spcBef>
                <a:spcPts val="0"/>
              </a:spcBef>
              <a:spcAft>
                <a:spcPts val="0"/>
              </a:spcAft>
              <a:buSzPts val="4000"/>
              <a:buNone/>
              <a:defRPr sz="4000"/>
            </a:lvl8pPr>
            <a:lvl9pPr lvl="8" rtl="0">
              <a:spcBef>
                <a:spcPts val="0"/>
              </a:spcBef>
              <a:spcAft>
                <a:spcPts val="0"/>
              </a:spcAft>
              <a:buSzPts val="4000"/>
              <a:buNone/>
              <a:defRPr sz="4000"/>
            </a:lvl9pPr>
          </a:lstStyle>
          <a:p/>
        </p:txBody>
      </p:sp>
      <p:sp>
        <p:nvSpPr>
          <p:cNvPr id="79" name="Google Shape;79;p19"/>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One column text">
  <p:cSld name="ONE_COLUMN_TEXT">
    <p:spTree>
      <p:nvGrpSpPr>
        <p:cNvPr id="80" name="Shape 80"/>
        <p:cNvGrpSpPr/>
        <p:nvPr/>
      </p:nvGrpSpPr>
      <p:grpSpPr>
        <a:xfrm>
          <a:off x="0" y="0"/>
          <a:ext cx="0" cy="0"/>
          <a:chOff x="0" y="0"/>
          <a:chExt cx="0" cy="0"/>
        </a:xfrm>
      </p:grpSpPr>
      <p:sp>
        <p:nvSpPr>
          <p:cNvPr id="81" name="Google Shape;81;p20"/>
          <p:cNvSpPr txBox="1"/>
          <p:nvPr>
            <p:ph type="title"/>
          </p:nvPr>
        </p:nvSpPr>
        <p:spPr>
          <a:xfrm>
            <a:off x="311700" y="555600"/>
            <a:ext cx="2808000" cy="755700"/>
          </a:xfrm>
          <a:prstGeom prst="rect">
            <a:avLst/>
          </a:prstGeom>
        </p:spPr>
        <p:txBody>
          <a:bodyPr anchorCtr="0" anchor="b" bIns="91425" lIns="91425" spcFirstLastPara="1" rIns="91425" wrap="square" tIns="91425">
            <a:noAutofit/>
          </a:bodyPr>
          <a:lstStyle>
            <a:lvl1pPr lvl="0" rtl="0">
              <a:spcBef>
                <a:spcPts val="0"/>
              </a:spcBef>
              <a:spcAft>
                <a:spcPts val="0"/>
              </a:spcAft>
              <a:buSzPts val="3000"/>
              <a:buNone/>
              <a:defRPr sz="3000">
                <a:highlight>
                  <a:schemeClr val="dk1"/>
                </a:highlight>
              </a:defRPr>
            </a:lvl1pPr>
            <a:lvl2pPr lvl="1" rtl="0">
              <a:spcBef>
                <a:spcPts val="0"/>
              </a:spcBef>
              <a:spcAft>
                <a:spcPts val="0"/>
              </a:spcAft>
              <a:buSzPts val="3000"/>
              <a:buNone/>
              <a:defRPr sz="3000">
                <a:highlight>
                  <a:schemeClr val="dk1"/>
                </a:highlight>
              </a:defRPr>
            </a:lvl2pPr>
            <a:lvl3pPr lvl="2" rtl="0">
              <a:spcBef>
                <a:spcPts val="0"/>
              </a:spcBef>
              <a:spcAft>
                <a:spcPts val="0"/>
              </a:spcAft>
              <a:buSzPts val="3000"/>
              <a:buNone/>
              <a:defRPr sz="3000">
                <a:highlight>
                  <a:schemeClr val="dk1"/>
                </a:highlight>
              </a:defRPr>
            </a:lvl3pPr>
            <a:lvl4pPr lvl="3" rtl="0">
              <a:spcBef>
                <a:spcPts val="0"/>
              </a:spcBef>
              <a:spcAft>
                <a:spcPts val="0"/>
              </a:spcAft>
              <a:buSzPts val="3000"/>
              <a:buNone/>
              <a:defRPr sz="3000">
                <a:highlight>
                  <a:schemeClr val="dk1"/>
                </a:highlight>
              </a:defRPr>
            </a:lvl4pPr>
            <a:lvl5pPr lvl="4" rtl="0">
              <a:spcBef>
                <a:spcPts val="0"/>
              </a:spcBef>
              <a:spcAft>
                <a:spcPts val="0"/>
              </a:spcAft>
              <a:buSzPts val="3000"/>
              <a:buNone/>
              <a:defRPr sz="3000">
                <a:highlight>
                  <a:schemeClr val="dk1"/>
                </a:highlight>
              </a:defRPr>
            </a:lvl5pPr>
            <a:lvl6pPr lvl="5" rtl="0">
              <a:spcBef>
                <a:spcPts val="0"/>
              </a:spcBef>
              <a:spcAft>
                <a:spcPts val="0"/>
              </a:spcAft>
              <a:buSzPts val="3000"/>
              <a:buNone/>
              <a:defRPr sz="3000">
                <a:highlight>
                  <a:schemeClr val="dk1"/>
                </a:highlight>
              </a:defRPr>
            </a:lvl6pPr>
            <a:lvl7pPr lvl="6" rtl="0">
              <a:spcBef>
                <a:spcPts val="0"/>
              </a:spcBef>
              <a:spcAft>
                <a:spcPts val="0"/>
              </a:spcAft>
              <a:buSzPts val="3000"/>
              <a:buNone/>
              <a:defRPr sz="3000">
                <a:highlight>
                  <a:schemeClr val="dk1"/>
                </a:highlight>
              </a:defRPr>
            </a:lvl7pPr>
            <a:lvl8pPr lvl="7" rtl="0">
              <a:spcBef>
                <a:spcPts val="0"/>
              </a:spcBef>
              <a:spcAft>
                <a:spcPts val="0"/>
              </a:spcAft>
              <a:buSzPts val="3000"/>
              <a:buNone/>
              <a:defRPr sz="3000">
                <a:highlight>
                  <a:schemeClr val="dk1"/>
                </a:highlight>
              </a:defRPr>
            </a:lvl8pPr>
            <a:lvl9pPr lvl="8" rtl="0">
              <a:spcBef>
                <a:spcPts val="0"/>
              </a:spcBef>
              <a:spcAft>
                <a:spcPts val="0"/>
              </a:spcAft>
              <a:buSzPts val="3000"/>
              <a:buNone/>
              <a:defRPr sz="3000">
                <a:highlight>
                  <a:schemeClr val="dk1"/>
                </a:highlight>
              </a:defRPr>
            </a:lvl9pPr>
          </a:lstStyle>
          <a:p/>
        </p:txBody>
      </p:sp>
      <p:sp>
        <p:nvSpPr>
          <p:cNvPr id="82" name="Google Shape;82;p20"/>
          <p:cNvSpPr txBox="1"/>
          <p:nvPr>
            <p:ph idx="1" type="body"/>
          </p:nvPr>
        </p:nvSpPr>
        <p:spPr>
          <a:xfrm>
            <a:off x="311700" y="1389600"/>
            <a:ext cx="2808000" cy="3179400"/>
          </a:xfrm>
          <a:prstGeom prst="rect">
            <a:avLst/>
          </a:prstGeom>
        </p:spPr>
        <p:txBody>
          <a:bodyPr anchorCtr="0" anchor="t" bIns="91425" lIns="91425" spcFirstLastPara="1" rIns="91425" wrap="square" tIns="91425">
            <a:noAutofit/>
          </a:bodyPr>
          <a:lstStyle>
            <a:lvl1pPr indent="-304800" lvl="0" marL="457200" rtl="0">
              <a:spcBef>
                <a:spcPts val="0"/>
              </a:spcBef>
              <a:spcAft>
                <a:spcPts val="0"/>
              </a:spcAft>
              <a:buSzPts val="1200"/>
              <a:buChar char="●"/>
              <a:defRPr sz="1200"/>
            </a:lvl1pPr>
            <a:lvl2pPr indent="-304800" lvl="1" marL="914400" rtl="0">
              <a:spcBef>
                <a:spcPts val="1600"/>
              </a:spcBef>
              <a:spcAft>
                <a:spcPts val="0"/>
              </a:spcAft>
              <a:buSzPts val="1200"/>
              <a:buChar char="○"/>
              <a:defRPr sz="1200"/>
            </a:lvl2pPr>
            <a:lvl3pPr indent="-304800" lvl="2" marL="1371600" rtl="0">
              <a:spcBef>
                <a:spcPts val="1600"/>
              </a:spcBef>
              <a:spcAft>
                <a:spcPts val="0"/>
              </a:spcAft>
              <a:buSzPts val="1200"/>
              <a:buChar char="■"/>
              <a:defRPr sz="1200"/>
            </a:lvl3pPr>
            <a:lvl4pPr indent="-304800" lvl="3" marL="1828800" rtl="0">
              <a:spcBef>
                <a:spcPts val="1600"/>
              </a:spcBef>
              <a:spcAft>
                <a:spcPts val="0"/>
              </a:spcAft>
              <a:buSzPts val="1200"/>
              <a:buChar char="●"/>
              <a:defRPr sz="1200"/>
            </a:lvl4pPr>
            <a:lvl5pPr indent="-304800" lvl="4" marL="2286000" rtl="0">
              <a:spcBef>
                <a:spcPts val="1600"/>
              </a:spcBef>
              <a:spcAft>
                <a:spcPts val="0"/>
              </a:spcAft>
              <a:buSzPts val="1200"/>
              <a:buChar char="○"/>
              <a:defRPr sz="1200"/>
            </a:lvl5pPr>
            <a:lvl6pPr indent="-304800" lvl="5" marL="2743200" rtl="0">
              <a:spcBef>
                <a:spcPts val="1600"/>
              </a:spcBef>
              <a:spcAft>
                <a:spcPts val="0"/>
              </a:spcAft>
              <a:buSzPts val="1200"/>
              <a:buChar char="■"/>
              <a:defRPr sz="1200"/>
            </a:lvl6pPr>
            <a:lvl7pPr indent="-304800" lvl="6" marL="3200400" rtl="0">
              <a:spcBef>
                <a:spcPts val="1600"/>
              </a:spcBef>
              <a:spcAft>
                <a:spcPts val="0"/>
              </a:spcAft>
              <a:buSzPts val="1200"/>
              <a:buChar char="●"/>
              <a:defRPr sz="1200"/>
            </a:lvl7pPr>
            <a:lvl8pPr indent="-304800" lvl="7" marL="3657600" rtl="0">
              <a:spcBef>
                <a:spcPts val="1600"/>
              </a:spcBef>
              <a:spcAft>
                <a:spcPts val="0"/>
              </a:spcAft>
              <a:buSzPts val="1200"/>
              <a:buChar char="○"/>
              <a:defRPr sz="1200"/>
            </a:lvl8pPr>
            <a:lvl9pPr indent="-304800" lvl="8" marL="4114800" rtl="0">
              <a:spcBef>
                <a:spcPts val="1600"/>
              </a:spcBef>
              <a:spcAft>
                <a:spcPts val="1600"/>
              </a:spcAft>
              <a:buSzPts val="1200"/>
              <a:buChar char="■"/>
              <a:defRPr sz="1200"/>
            </a:lvl9pPr>
          </a:lstStyle>
          <a:p/>
        </p:txBody>
      </p:sp>
      <p:sp>
        <p:nvSpPr>
          <p:cNvPr id="83" name="Google Shape;83;p20"/>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Main point">
  <p:cSld name="MAIN_POINT">
    <p:bg>
      <p:bgPr>
        <a:solidFill>
          <a:schemeClr val="accent4"/>
        </a:solidFill>
      </p:bgPr>
    </p:bg>
    <p:spTree>
      <p:nvGrpSpPr>
        <p:cNvPr id="84" name="Shape 84"/>
        <p:cNvGrpSpPr/>
        <p:nvPr/>
      </p:nvGrpSpPr>
      <p:grpSpPr>
        <a:xfrm>
          <a:off x="0" y="0"/>
          <a:ext cx="0" cy="0"/>
          <a:chOff x="0" y="0"/>
          <a:chExt cx="0" cy="0"/>
        </a:xfrm>
      </p:grpSpPr>
      <p:sp>
        <p:nvSpPr>
          <p:cNvPr id="85" name="Google Shape;85;p21"/>
          <p:cNvSpPr txBox="1"/>
          <p:nvPr>
            <p:ph type="title"/>
          </p:nvPr>
        </p:nvSpPr>
        <p:spPr>
          <a:xfrm>
            <a:off x="490250" y="526350"/>
            <a:ext cx="5618700" cy="4090800"/>
          </a:xfrm>
          <a:prstGeom prst="rect">
            <a:avLst/>
          </a:prstGeom>
        </p:spPr>
        <p:txBody>
          <a:bodyPr anchorCtr="0" anchor="ctr" bIns="91425" lIns="91425" spcFirstLastPara="1" rIns="91425" wrap="square" tIns="91425">
            <a:noAutofit/>
          </a:bodyPr>
          <a:lstStyle>
            <a:lvl1pPr lvl="0" rtl="0">
              <a:spcBef>
                <a:spcPts val="0"/>
              </a:spcBef>
              <a:spcAft>
                <a:spcPts val="0"/>
              </a:spcAft>
              <a:buClr>
                <a:schemeClr val="lt1"/>
              </a:buClr>
              <a:buSzPts val="6000"/>
              <a:buNone/>
              <a:defRPr sz="6000">
                <a:solidFill>
                  <a:schemeClr val="lt1"/>
                </a:solidFill>
              </a:defRPr>
            </a:lvl1pPr>
            <a:lvl2pPr lvl="1" rtl="0">
              <a:spcBef>
                <a:spcPts val="0"/>
              </a:spcBef>
              <a:spcAft>
                <a:spcPts val="0"/>
              </a:spcAft>
              <a:buClr>
                <a:schemeClr val="lt1"/>
              </a:buClr>
              <a:buSzPts val="6000"/>
              <a:buNone/>
              <a:defRPr sz="6000">
                <a:solidFill>
                  <a:schemeClr val="lt1"/>
                </a:solidFill>
              </a:defRPr>
            </a:lvl2pPr>
            <a:lvl3pPr lvl="2" rtl="0">
              <a:spcBef>
                <a:spcPts val="0"/>
              </a:spcBef>
              <a:spcAft>
                <a:spcPts val="0"/>
              </a:spcAft>
              <a:buClr>
                <a:schemeClr val="lt1"/>
              </a:buClr>
              <a:buSzPts val="6000"/>
              <a:buNone/>
              <a:defRPr sz="6000">
                <a:solidFill>
                  <a:schemeClr val="lt1"/>
                </a:solidFill>
              </a:defRPr>
            </a:lvl3pPr>
            <a:lvl4pPr lvl="3" rtl="0">
              <a:spcBef>
                <a:spcPts val="0"/>
              </a:spcBef>
              <a:spcAft>
                <a:spcPts val="0"/>
              </a:spcAft>
              <a:buClr>
                <a:schemeClr val="lt1"/>
              </a:buClr>
              <a:buSzPts val="6000"/>
              <a:buNone/>
              <a:defRPr sz="6000">
                <a:solidFill>
                  <a:schemeClr val="lt1"/>
                </a:solidFill>
              </a:defRPr>
            </a:lvl4pPr>
            <a:lvl5pPr lvl="4" rtl="0">
              <a:spcBef>
                <a:spcPts val="0"/>
              </a:spcBef>
              <a:spcAft>
                <a:spcPts val="0"/>
              </a:spcAft>
              <a:buClr>
                <a:schemeClr val="lt1"/>
              </a:buClr>
              <a:buSzPts val="6000"/>
              <a:buNone/>
              <a:defRPr sz="6000">
                <a:solidFill>
                  <a:schemeClr val="lt1"/>
                </a:solidFill>
              </a:defRPr>
            </a:lvl5pPr>
            <a:lvl6pPr lvl="5" rtl="0">
              <a:spcBef>
                <a:spcPts val="0"/>
              </a:spcBef>
              <a:spcAft>
                <a:spcPts val="0"/>
              </a:spcAft>
              <a:buClr>
                <a:schemeClr val="lt1"/>
              </a:buClr>
              <a:buSzPts val="6000"/>
              <a:buNone/>
              <a:defRPr sz="6000">
                <a:solidFill>
                  <a:schemeClr val="lt1"/>
                </a:solidFill>
              </a:defRPr>
            </a:lvl6pPr>
            <a:lvl7pPr lvl="6" rtl="0">
              <a:spcBef>
                <a:spcPts val="0"/>
              </a:spcBef>
              <a:spcAft>
                <a:spcPts val="0"/>
              </a:spcAft>
              <a:buClr>
                <a:schemeClr val="lt1"/>
              </a:buClr>
              <a:buSzPts val="6000"/>
              <a:buNone/>
              <a:defRPr sz="6000">
                <a:solidFill>
                  <a:schemeClr val="lt1"/>
                </a:solidFill>
              </a:defRPr>
            </a:lvl7pPr>
            <a:lvl8pPr lvl="7" rtl="0">
              <a:spcBef>
                <a:spcPts val="0"/>
              </a:spcBef>
              <a:spcAft>
                <a:spcPts val="0"/>
              </a:spcAft>
              <a:buClr>
                <a:schemeClr val="lt1"/>
              </a:buClr>
              <a:buSzPts val="6000"/>
              <a:buNone/>
              <a:defRPr sz="6000">
                <a:solidFill>
                  <a:schemeClr val="lt1"/>
                </a:solidFill>
              </a:defRPr>
            </a:lvl8pPr>
            <a:lvl9pPr lvl="8" rtl="0">
              <a:spcBef>
                <a:spcPts val="0"/>
              </a:spcBef>
              <a:spcAft>
                <a:spcPts val="0"/>
              </a:spcAft>
              <a:buClr>
                <a:schemeClr val="lt1"/>
              </a:buClr>
              <a:buSzPts val="6000"/>
              <a:buNone/>
              <a:defRPr sz="6000">
                <a:solidFill>
                  <a:schemeClr val="lt1"/>
                </a:solidFill>
              </a:defRPr>
            </a:lvl9pPr>
          </a:lstStyle>
          <a:p/>
        </p:txBody>
      </p:sp>
      <p:sp>
        <p:nvSpPr>
          <p:cNvPr id="86" name="Google Shape;86;p21"/>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solidFill>
                  <a:schemeClr val="lt1"/>
                </a:solidFill>
              </a:defRPr>
            </a:lvl1pPr>
            <a:lvl2pPr lvl="1" rtl="0">
              <a:buNone/>
              <a:defRPr>
                <a:solidFill>
                  <a:schemeClr val="lt1"/>
                </a:solidFill>
              </a:defRPr>
            </a:lvl2pPr>
            <a:lvl3pPr lvl="2" rtl="0">
              <a:buNone/>
              <a:defRPr>
                <a:solidFill>
                  <a:schemeClr val="lt1"/>
                </a:solidFill>
              </a:defRPr>
            </a:lvl3pPr>
            <a:lvl4pPr lvl="3" rtl="0">
              <a:buNone/>
              <a:defRPr>
                <a:solidFill>
                  <a:schemeClr val="lt1"/>
                </a:solidFill>
              </a:defRPr>
            </a:lvl4pPr>
            <a:lvl5pPr lvl="4" rtl="0">
              <a:buNone/>
              <a:defRPr>
                <a:solidFill>
                  <a:schemeClr val="lt1"/>
                </a:solidFill>
              </a:defRPr>
            </a:lvl5pPr>
            <a:lvl6pPr lvl="5" rtl="0">
              <a:buNone/>
              <a:defRPr>
                <a:solidFill>
                  <a:schemeClr val="lt1"/>
                </a:solidFill>
              </a:defRPr>
            </a:lvl6pPr>
            <a:lvl7pPr lvl="6" rtl="0">
              <a:buNone/>
              <a:defRPr>
                <a:solidFill>
                  <a:schemeClr val="lt1"/>
                </a:solidFill>
              </a:defRPr>
            </a:lvl7pPr>
            <a:lvl8pPr lvl="7" rtl="0">
              <a:buNone/>
              <a:defRPr>
                <a:solidFill>
                  <a:schemeClr val="lt1"/>
                </a:solidFill>
              </a:defRPr>
            </a:lvl8pPr>
            <a:lvl9pPr lvl="8" rtl="0">
              <a:buNone/>
              <a:defRPr>
                <a:solidFill>
                  <a:schemeClr val="lt1"/>
                </a:solidFill>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Section title and description">
  <p:cSld name="SECTION_TITLE_AND_DESCRIPTION">
    <p:spTree>
      <p:nvGrpSpPr>
        <p:cNvPr id="87" name="Shape 87"/>
        <p:cNvGrpSpPr/>
        <p:nvPr/>
      </p:nvGrpSpPr>
      <p:grpSpPr>
        <a:xfrm>
          <a:off x="0" y="0"/>
          <a:ext cx="0" cy="0"/>
          <a:chOff x="0" y="0"/>
          <a:chExt cx="0" cy="0"/>
        </a:xfrm>
      </p:grpSpPr>
      <p:sp>
        <p:nvSpPr>
          <p:cNvPr id="88" name="Google Shape;88;p22"/>
          <p:cNvSpPr/>
          <p:nvPr/>
        </p:nvSpPr>
        <p:spPr>
          <a:xfrm>
            <a:off x="4572000" y="-25"/>
            <a:ext cx="4572000" cy="5143500"/>
          </a:xfrm>
          <a:prstGeom prst="rect">
            <a:avLst/>
          </a:prstGeom>
          <a:solidFill>
            <a:schemeClr val="dk1"/>
          </a:solidFill>
          <a:ln>
            <a:noFill/>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cxnSp>
        <p:nvCxnSpPr>
          <p:cNvPr id="89" name="Google Shape;89;p22"/>
          <p:cNvCxnSpPr/>
          <p:nvPr/>
        </p:nvCxnSpPr>
        <p:spPr>
          <a:xfrm>
            <a:off x="5029675" y="4495500"/>
            <a:ext cx="468300" cy="0"/>
          </a:xfrm>
          <a:prstGeom prst="straightConnector1">
            <a:avLst/>
          </a:prstGeom>
          <a:noFill/>
          <a:ln cap="flat" cmpd="sng" w="28575">
            <a:solidFill>
              <a:schemeClr val="lt1"/>
            </a:solidFill>
            <a:prstDash val="solid"/>
            <a:round/>
            <a:headEnd len="sm" w="sm" type="none"/>
            <a:tailEnd len="sm" w="sm" type="none"/>
          </a:ln>
        </p:spPr>
      </p:cxnSp>
      <p:sp>
        <p:nvSpPr>
          <p:cNvPr id="90" name="Google Shape;90;p22"/>
          <p:cNvSpPr txBox="1"/>
          <p:nvPr>
            <p:ph type="title"/>
          </p:nvPr>
        </p:nvSpPr>
        <p:spPr>
          <a:xfrm>
            <a:off x="265500" y="1081400"/>
            <a:ext cx="4045200" cy="1710300"/>
          </a:xfrm>
          <a:prstGeom prst="rect">
            <a:avLst/>
          </a:prstGeom>
        </p:spPr>
        <p:txBody>
          <a:bodyPr anchorCtr="0" anchor="b" bIns="91425" lIns="91425" spcFirstLastPara="1" rIns="91425" wrap="square" tIns="91425">
            <a:noAutofit/>
          </a:bodyPr>
          <a:lstStyle>
            <a:lvl1pPr lvl="0" rtl="0" algn="ctr">
              <a:spcBef>
                <a:spcPts val="0"/>
              </a:spcBef>
              <a:spcAft>
                <a:spcPts val="0"/>
              </a:spcAft>
              <a:buSzPts val="5400"/>
              <a:buNone/>
              <a:defRPr sz="5400"/>
            </a:lvl1pPr>
            <a:lvl2pPr lvl="1" rtl="0" algn="ctr">
              <a:spcBef>
                <a:spcPts val="0"/>
              </a:spcBef>
              <a:spcAft>
                <a:spcPts val="0"/>
              </a:spcAft>
              <a:buSzPts val="5400"/>
              <a:buNone/>
              <a:defRPr sz="5400"/>
            </a:lvl2pPr>
            <a:lvl3pPr lvl="2" rtl="0" algn="ctr">
              <a:spcBef>
                <a:spcPts val="0"/>
              </a:spcBef>
              <a:spcAft>
                <a:spcPts val="0"/>
              </a:spcAft>
              <a:buSzPts val="5400"/>
              <a:buNone/>
              <a:defRPr sz="5400"/>
            </a:lvl3pPr>
            <a:lvl4pPr lvl="3" rtl="0" algn="ctr">
              <a:spcBef>
                <a:spcPts val="0"/>
              </a:spcBef>
              <a:spcAft>
                <a:spcPts val="0"/>
              </a:spcAft>
              <a:buSzPts val="5400"/>
              <a:buNone/>
              <a:defRPr sz="5400"/>
            </a:lvl4pPr>
            <a:lvl5pPr lvl="4" rtl="0" algn="ctr">
              <a:spcBef>
                <a:spcPts val="0"/>
              </a:spcBef>
              <a:spcAft>
                <a:spcPts val="0"/>
              </a:spcAft>
              <a:buSzPts val="5400"/>
              <a:buNone/>
              <a:defRPr sz="5400"/>
            </a:lvl5pPr>
            <a:lvl6pPr lvl="5" rtl="0" algn="ctr">
              <a:spcBef>
                <a:spcPts val="0"/>
              </a:spcBef>
              <a:spcAft>
                <a:spcPts val="0"/>
              </a:spcAft>
              <a:buSzPts val="5400"/>
              <a:buNone/>
              <a:defRPr sz="5400"/>
            </a:lvl6pPr>
            <a:lvl7pPr lvl="6" rtl="0" algn="ctr">
              <a:spcBef>
                <a:spcPts val="0"/>
              </a:spcBef>
              <a:spcAft>
                <a:spcPts val="0"/>
              </a:spcAft>
              <a:buSzPts val="5400"/>
              <a:buNone/>
              <a:defRPr sz="5400"/>
            </a:lvl7pPr>
            <a:lvl8pPr lvl="7" rtl="0" algn="ctr">
              <a:spcBef>
                <a:spcPts val="0"/>
              </a:spcBef>
              <a:spcAft>
                <a:spcPts val="0"/>
              </a:spcAft>
              <a:buSzPts val="5400"/>
              <a:buNone/>
              <a:defRPr sz="5400"/>
            </a:lvl8pPr>
            <a:lvl9pPr lvl="8" rtl="0" algn="ctr">
              <a:spcBef>
                <a:spcPts val="0"/>
              </a:spcBef>
              <a:spcAft>
                <a:spcPts val="0"/>
              </a:spcAft>
              <a:buSzPts val="5400"/>
              <a:buNone/>
              <a:defRPr sz="5400"/>
            </a:lvl9pPr>
          </a:lstStyle>
          <a:p/>
        </p:txBody>
      </p:sp>
      <p:sp>
        <p:nvSpPr>
          <p:cNvPr id="91" name="Google Shape;91;p22"/>
          <p:cNvSpPr txBox="1"/>
          <p:nvPr>
            <p:ph idx="1" type="subTitle"/>
          </p:nvPr>
        </p:nvSpPr>
        <p:spPr>
          <a:xfrm>
            <a:off x="265500" y="2845223"/>
            <a:ext cx="4045200" cy="1345500"/>
          </a:xfrm>
          <a:prstGeom prst="rect">
            <a:avLst/>
          </a:prstGeom>
        </p:spPr>
        <p:txBody>
          <a:bodyPr anchorCtr="0" anchor="t" bIns="91425" lIns="91425" spcFirstLastPara="1" rIns="91425" wrap="square" tIns="91425">
            <a:noAutofit/>
          </a:bodyPr>
          <a:lstStyle>
            <a:lvl1pPr lvl="0" rtl="0" algn="ctr">
              <a:lnSpc>
                <a:spcPct val="100000"/>
              </a:lnSpc>
              <a:spcBef>
                <a:spcPts val="0"/>
              </a:spcBef>
              <a:spcAft>
                <a:spcPts val="0"/>
              </a:spcAft>
              <a:buSzPts val="1800"/>
              <a:buNone/>
              <a:defRPr/>
            </a:lvl1pPr>
            <a:lvl2pPr lvl="1" rtl="0" algn="ctr">
              <a:lnSpc>
                <a:spcPct val="100000"/>
              </a:lnSpc>
              <a:spcBef>
                <a:spcPts val="0"/>
              </a:spcBef>
              <a:spcAft>
                <a:spcPts val="0"/>
              </a:spcAft>
              <a:buSzPts val="1800"/>
              <a:buNone/>
              <a:defRPr sz="1800"/>
            </a:lvl2pPr>
            <a:lvl3pPr lvl="2" rtl="0" algn="ctr">
              <a:lnSpc>
                <a:spcPct val="100000"/>
              </a:lnSpc>
              <a:spcBef>
                <a:spcPts val="0"/>
              </a:spcBef>
              <a:spcAft>
                <a:spcPts val="0"/>
              </a:spcAft>
              <a:buSzPts val="1800"/>
              <a:buNone/>
              <a:defRPr sz="1800"/>
            </a:lvl3pPr>
            <a:lvl4pPr lvl="3" rtl="0" algn="ctr">
              <a:lnSpc>
                <a:spcPct val="100000"/>
              </a:lnSpc>
              <a:spcBef>
                <a:spcPts val="0"/>
              </a:spcBef>
              <a:spcAft>
                <a:spcPts val="0"/>
              </a:spcAft>
              <a:buSzPts val="1800"/>
              <a:buNone/>
              <a:defRPr sz="1800"/>
            </a:lvl4pPr>
            <a:lvl5pPr lvl="4" rtl="0" algn="ctr">
              <a:lnSpc>
                <a:spcPct val="100000"/>
              </a:lnSpc>
              <a:spcBef>
                <a:spcPts val="0"/>
              </a:spcBef>
              <a:spcAft>
                <a:spcPts val="0"/>
              </a:spcAft>
              <a:buSzPts val="1800"/>
              <a:buNone/>
              <a:defRPr sz="1800"/>
            </a:lvl5pPr>
            <a:lvl6pPr lvl="5" rtl="0" algn="ctr">
              <a:lnSpc>
                <a:spcPct val="100000"/>
              </a:lnSpc>
              <a:spcBef>
                <a:spcPts val="0"/>
              </a:spcBef>
              <a:spcAft>
                <a:spcPts val="0"/>
              </a:spcAft>
              <a:buSzPts val="1800"/>
              <a:buNone/>
              <a:defRPr sz="1800"/>
            </a:lvl6pPr>
            <a:lvl7pPr lvl="6" rtl="0" algn="ctr">
              <a:lnSpc>
                <a:spcPct val="100000"/>
              </a:lnSpc>
              <a:spcBef>
                <a:spcPts val="0"/>
              </a:spcBef>
              <a:spcAft>
                <a:spcPts val="0"/>
              </a:spcAft>
              <a:buSzPts val="1800"/>
              <a:buNone/>
              <a:defRPr sz="1800"/>
            </a:lvl7pPr>
            <a:lvl8pPr lvl="7" rtl="0" algn="ctr">
              <a:lnSpc>
                <a:spcPct val="100000"/>
              </a:lnSpc>
              <a:spcBef>
                <a:spcPts val="0"/>
              </a:spcBef>
              <a:spcAft>
                <a:spcPts val="0"/>
              </a:spcAft>
              <a:buSzPts val="1800"/>
              <a:buNone/>
              <a:defRPr sz="1800"/>
            </a:lvl8pPr>
            <a:lvl9pPr lvl="8" rtl="0" algn="ctr">
              <a:lnSpc>
                <a:spcPct val="100000"/>
              </a:lnSpc>
              <a:spcBef>
                <a:spcPts val="0"/>
              </a:spcBef>
              <a:spcAft>
                <a:spcPts val="0"/>
              </a:spcAft>
              <a:buSzPts val="1800"/>
              <a:buNone/>
              <a:defRPr sz="1800"/>
            </a:lvl9pPr>
          </a:lstStyle>
          <a:p/>
        </p:txBody>
      </p:sp>
      <p:sp>
        <p:nvSpPr>
          <p:cNvPr id="92" name="Google Shape;92;p22"/>
          <p:cNvSpPr txBox="1"/>
          <p:nvPr>
            <p:ph idx="2" type="body"/>
          </p:nvPr>
        </p:nvSpPr>
        <p:spPr>
          <a:xfrm>
            <a:off x="4939500" y="724200"/>
            <a:ext cx="3837000" cy="3695100"/>
          </a:xfrm>
          <a:prstGeom prst="rect">
            <a:avLst/>
          </a:prstGeom>
        </p:spPr>
        <p:txBody>
          <a:bodyPr anchorCtr="0" anchor="ctr" bIns="91425" lIns="91425" spcFirstLastPara="1" rIns="91425" wrap="square" tIns="91425">
            <a:noAutofit/>
          </a:bodyPr>
          <a:lstStyle>
            <a:lvl1pPr indent="-342900" lvl="0" marL="457200" rtl="0">
              <a:spcBef>
                <a:spcPts val="0"/>
              </a:spcBef>
              <a:spcAft>
                <a:spcPts val="0"/>
              </a:spcAft>
              <a:buClr>
                <a:schemeClr val="accent1"/>
              </a:buClr>
              <a:buSzPts val="1800"/>
              <a:buChar char="●"/>
              <a:defRPr>
                <a:solidFill>
                  <a:schemeClr val="accent1"/>
                </a:solidFill>
                <a:highlight>
                  <a:schemeClr val="lt1"/>
                </a:highlight>
              </a:defRPr>
            </a:lvl1pPr>
            <a:lvl2pPr indent="-317500" lvl="1" marL="914400" rtl="0">
              <a:spcBef>
                <a:spcPts val="1600"/>
              </a:spcBef>
              <a:spcAft>
                <a:spcPts val="0"/>
              </a:spcAft>
              <a:buClr>
                <a:schemeClr val="accent1"/>
              </a:buClr>
              <a:buSzPts val="1400"/>
              <a:buChar char="○"/>
              <a:defRPr>
                <a:solidFill>
                  <a:schemeClr val="accent1"/>
                </a:solidFill>
                <a:highlight>
                  <a:schemeClr val="lt1"/>
                </a:highlight>
              </a:defRPr>
            </a:lvl2pPr>
            <a:lvl3pPr indent="-317500" lvl="2" marL="1371600" rtl="0">
              <a:spcBef>
                <a:spcPts val="1600"/>
              </a:spcBef>
              <a:spcAft>
                <a:spcPts val="0"/>
              </a:spcAft>
              <a:buClr>
                <a:schemeClr val="accent1"/>
              </a:buClr>
              <a:buSzPts val="1400"/>
              <a:buChar char="■"/>
              <a:defRPr>
                <a:solidFill>
                  <a:schemeClr val="accent1"/>
                </a:solidFill>
                <a:highlight>
                  <a:schemeClr val="lt1"/>
                </a:highlight>
              </a:defRPr>
            </a:lvl3pPr>
            <a:lvl4pPr indent="-317500" lvl="3" marL="1828800" rtl="0">
              <a:spcBef>
                <a:spcPts val="1600"/>
              </a:spcBef>
              <a:spcAft>
                <a:spcPts val="0"/>
              </a:spcAft>
              <a:buClr>
                <a:schemeClr val="accent1"/>
              </a:buClr>
              <a:buSzPts val="1400"/>
              <a:buChar char="●"/>
              <a:defRPr>
                <a:solidFill>
                  <a:schemeClr val="accent1"/>
                </a:solidFill>
                <a:highlight>
                  <a:schemeClr val="lt1"/>
                </a:highlight>
              </a:defRPr>
            </a:lvl4pPr>
            <a:lvl5pPr indent="-317500" lvl="4" marL="2286000" rtl="0">
              <a:spcBef>
                <a:spcPts val="1600"/>
              </a:spcBef>
              <a:spcAft>
                <a:spcPts val="0"/>
              </a:spcAft>
              <a:buClr>
                <a:schemeClr val="accent1"/>
              </a:buClr>
              <a:buSzPts val="1400"/>
              <a:buChar char="○"/>
              <a:defRPr>
                <a:solidFill>
                  <a:schemeClr val="accent1"/>
                </a:solidFill>
                <a:highlight>
                  <a:schemeClr val="lt1"/>
                </a:highlight>
              </a:defRPr>
            </a:lvl5pPr>
            <a:lvl6pPr indent="-317500" lvl="5" marL="2743200" rtl="0">
              <a:spcBef>
                <a:spcPts val="1600"/>
              </a:spcBef>
              <a:spcAft>
                <a:spcPts val="0"/>
              </a:spcAft>
              <a:buClr>
                <a:schemeClr val="accent1"/>
              </a:buClr>
              <a:buSzPts val="1400"/>
              <a:buChar char="■"/>
              <a:defRPr>
                <a:solidFill>
                  <a:schemeClr val="accent1"/>
                </a:solidFill>
                <a:highlight>
                  <a:schemeClr val="lt1"/>
                </a:highlight>
              </a:defRPr>
            </a:lvl6pPr>
            <a:lvl7pPr indent="-317500" lvl="6" marL="3200400" rtl="0">
              <a:spcBef>
                <a:spcPts val="1600"/>
              </a:spcBef>
              <a:spcAft>
                <a:spcPts val="0"/>
              </a:spcAft>
              <a:buClr>
                <a:schemeClr val="accent1"/>
              </a:buClr>
              <a:buSzPts val="1400"/>
              <a:buChar char="●"/>
              <a:defRPr>
                <a:solidFill>
                  <a:schemeClr val="accent1"/>
                </a:solidFill>
                <a:highlight>
                  <a:schemeClr val="lt1"/>
                </a:highlight>
              </a:defRPr>
            </a:lvl7pPr>
            <a:lvl8pPr indent="-317500" lvl="7" marL="3657600" rtl="0">
              <a:spcBef>
                <a:spcPts val="1600"/>
              </a:spcBef>
              <a:spcAft>
                <a:spcPts val="0"/>
              </a:spcAft>
              <a:buClr>
                <a:schemeClr val="accent1"/>
              </a:buClr>
              <a:buSzPts val="1400"/>
              <a:buChar char="○"/>
              <a:defRPr>
                <a:solidFill>
                  <a:schemeClr val="accent1"/>
                </a:solidFill>
                <a:highlight>
                  <a:schemeClr val="lt1"/>
                </a:highlight>
              </a:defRPr>
            </a:lvl8pPr>
            <a:lvl9pPr indent="-317500" lvl="8" marL="4114800" rtl="0">
              <a:spcBef>
                <a:spcPts val="1600"/>
              </a:spcBef>
              <a:spcAft>
                <a:spcPts val="1600"/>
              </a:spcAft>
              <a:buClr>
                <a:schemeClr val="accent1"/>
              </a:buClr>
              <a:buSzPts val="1400"/>
              <a:buChar char="■"/>
              <a:defRPr>
                <a:solidFill>
                  <a:schemeClr val="accent1"/>
                </a:solidFill>
                <a:highlight>
                  <a:schemeClr val="lt1"/>
                </a:highlight>
              </a:defRPr>
            </a:lvl9pPr>
          </a:lstStyle>
          <a:p/>
        </p:txBody>
      </p:sp>
      <p:sp>
        <p:nvSpPr>
          <p:cNvPr id="93" name="Google Shape;93;p22"/>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Caption">
  <p:cSld name="CAPTION_ONLY">
    <p:spTree>
      <p:nvGrpSpPr>
        <p:cNvPr id="94" name="Shape 94"/>
        <p:cNvGrpSpPr/>
        <p:nvPr/>
      </p:nvGrpSpPr>
      <p:grpSpPr>
        <a:xfrm>
          <a:off x="0" y="0"/>
          <a:ext cx="0" cy="0"/>
          <a:chOff x="0" y="0"/>
          <a:chExt cx="0" cy="0"/>
        </a:xfrm>
      </p:grpSpPr>
      <p:sp>
        <p:nvSpPr>
          <p:cNvPr id="95" name="Google Shape;95;p23"/>
          <p:cNvSpPr txBox="1"/>
          <p:nvPr>
            <p:ph idx="1" type="body"/>
          </p:nvPr>
        </p:nvSpPr>
        <p:spPr>
          <a:xfrm>
            <a:off x="319500" y="4230575"/>
            <a:ext cx="5998800" cy="598800"/>
          </a:xfrm>
          <a:prstGeom prst="rect">
            <a:avLst/>
          </a:prstGeom>
        </p:spPr>
        <p:txBody>
          <a:bodyPr anchorCtr="0" anchor="ctr" bIns="91425" lIns="91425" spcFirstLastPara="1" rIns="91425" wrap="square" tIns="91425">
            <a:noAutofit/>
          </a:bodyPr>
          <a:lstStyle>
            <a:lvl1pPr indent="-228600" lvl="0" marL="457200" rtl="0">
              <a:lnSpc>
                <a:spcPct val="100000"/>
              </a:lnSpc>
              <a:spcBef>
                <a:spcPts val="0"/>
              </a:spcBef>
              <a:spcAft>
                <a:spcPts val="0"/>
              </a:spcAft>
              <a:buClr>
                <a:schemeClr val="accent1"/>
              </a:buClr>
              <a:buSzPts val="2400"/>
              <a:buFont typeface="Amatic SC"/>
              <a:buNone/>
              <a:defRPr b="1" sz="2400">
                <a:solidFill>
                  <a:schemeClr val="accent1"/>
                </a:solidFill>
                <a:latin typeface="Amatic SC"/>
                <a:ea typeface="Amatic SC"/>
                <a:cs typeface="Amatic SC"/>
                <a:sym typeface="Amatic SC"/>
              </a:defRPr>
            </a:lvl1pPr>
          </a:lstStyle>
          <a:p/>
        </p:txBody>
      </p:sp>
      <p:sp>
        <p:nvSpPr>
          <p:cNvPr id="96" name="Google Shape;96;p23"/>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ig number">
  <p:cSld name="BIG_NUMBER">
    <p:spTree>
      <p:nvGrpSpPr>
        <p:cNvPr id="97" name="Shape 97"/>
        <p:cNvGrpSpPr/>
        <p:nvPr/>
      </p:nvGrpSpPr>
      <p:grpSpPr>
        <a:xfrm>
          <a:off x="0" y="0"/>
          <a:ext cx="0" cy="0"/>
          <a:chOff x="0" y="0"/>
          <a:chExt cx="0" cy="0"/>
        </a:xfrm>
      </p:grpSpPr>
      <p:sp>
        <p:nvSpPr>
          <p:cNvPr id="98" name="Google Shape;98;p24"/>
          <p:cNvSpPr txBox="1"/>
          <p:nvPr>
            <p:ph hasCustomPrompt="1" type="title"/>
          </p:nvPr>
        </p:nvSpPr>
        <p:spPr>
          <a:xfrm>
            <a:off x="311700" y="1240275"/>
            <a:ext cx="8520600" cy="1981800"/>
          </a:xfrm>
          <a:prstGeom prst="rect">
            <a:avLst/>
          </a:prstGeom>
        </p:spPr>
        <p:txBody>
          <a:bodyPr anchorCtr="0" anchor="b" bIns="91425" lIns="91425" spcFirstLastPara="1" rIns="91425" wrap="square" tIns="91425">
            <a:noAutofit/>
          </a:bodyPr>
          <a:lstStyle>
            <a:lvl1pPr lvl="0" rtl="0" algn="ctr">
              <a:spcBef>
                <a:spcPts val="0"/>
              </a:spcBef>
              <a:spcAft>
                <a:spcPts val="0"/>
              </a:spcAft>
              <a:buClr>
                <a:schemeClr val="lt1"/>
              </a:buClr>
              <a:buSzPts val="12000"/>
              <a:buNone/>
              <a:defRPr sz="12000">
                <a:solidFill>
                  <a:schemeClr val="lt1"/>
                </a:solidFill>
                <a:highlight>
                  <a:schemeClr val="accent1"/>
                </a:highlight>
              </a:defRPr>
            </a:lvl1pPr>
            <a:lvl2pPr lvl="1" rtl="0" algn="ctr">
              <a:spcBef>
                <a:spcPts val="0"/>
              </a:spcBef>
              <a:spcAft>
                <a:spcPts val="0"/>
              </a:spcAft>
              <a:buClr>
                <a:schemeClr val="lt1"/>
              </a:buClr>
              <a:buSzPts val="12000"/>
              <a:buNone/>
              <a:defRPr sz="12000">
                <a:solidFill>
                  <a:schemeClr val="lt1"/>
                </a:solidFill>
                <a:highlight>
                  <a:schemeClr val="accent1"/>
                </a:highlight>
              </a:defRPr>
            </a:lvl2pPr>
            <a:lvl3pPr lvl="2" rtl="0" algn="ctr">
              <a:spcBef>
                <a:spcPts val="0"/>
              </a:spcBef>
              <a:spcAft>
                <a:spcPts val="0"/>
              </a:spcAft>
              <a:buClr>
                <a:schemeClr val="lt1"/>
              </a:buClr>
              <a:buSzPts val="12000"/>
              <a:buNone/>
              <a:defRPr sz="12000">
                <a:solidFill>
                  <a:schemeClr val="lt1"/>
                </a:solidFill>
                <a:highlight>
                  <a:schemeClr val="accent1"/>
                </a:highlight>
              </a:defRPr>
            </a:lvl3pPr>
            <a:lvl4pPr lvl="3" rtl="0" algn="ctr">
              <a:spcBef>
                <a:spcPts val="0"/>
              </a:spcBef>
              <a:spcAft>
                <a:spcPts val="0"/>
              </a:spcAft>
              <a:buClr>
                <a:schemeClr val="lt1"/>
              </a:buClr>
              <a:buSzPts val="12000"/>
              <a:buNone/>
              <a:defRPr sz="12000">
                <a:solidFill>
                  <a:schemeClr val="lt1"/>
                </a:solidFill>
                <a:highlight>
                  <a:schemeClr val="accent1"/>
                </a:highlight>
              </a:defRPr>
            </a:lvl4pPr>
            <a:lvl5pPr lvl="4" rtl="0" algn="ctr">
              <a:spcBef>
                <a:spcPts val="0"/>
              </a:spcBef>
              <a:spcAft>
                <a:spcPts val="0"/>
              </a:spcAft>
              <a:buClr>
                <a:schemeClr val="lt1"/>
              </a:buClr>
              <a:buSzPts val="12000"/>
              <a:buNone/>
              <a:defRPr sz="12000">
                <a:solidFill>
                  <a:schemeClr val="lt1"/>
                </a:solidFill>
                <a:highlight>
                  <a:schemeClr val="accent1"/>
                </a:highlight>
              </a:defRPr>
            </a:lvl5pPr>
            <a:lvl6pPr lvl="5" rtl="0" algn="ctr">
              <a:spcBef>
                <a:spcPts val="0"/>
              </a:spcBef>
              <a:spcAft>
                <a:spcPts val="0"/>
              </a:spcAft>
              <a:buClr>
                <a:schemeClr val="lt1"/>
              </a:buClr>
              <a:buSzPts val="12000"/>
              <a:buNone/>
              <a:defRPr sz="12000">
                <a:solidFill>
                  <a:schemeClr val="lt1"/>
                </a:solidFill>
                <a:highlight>
                  <a:schemeClr val="accent1"/>
                </a:highlight>
              </a:defRPr>
            </a:lvl6pPr>
            <a:lvl7pPr lvl="6" rtl="0" algn="ctr">
              <a:spcBef>
                <a:spcPts val="0"/>
              </a:spcBef>
              <a:spcAft>
                <a:spcPts val="0"/>
              </a:spcAft>
              <a:buClr>
                <a:schemeClr val="lt1"/>
              </a:buClr>
              <a:buSzPts val="12000"/>
              <a:buNone/>
              <a:defRPr sz="12000">
                <a:solidFill>
                  <a:schemeClr val="lt1"/>
                </a:solidFill>
                <a:highlight>
                  <a:schemeClr val="accent1"/>
                </a:highlight>
              </a:defRPr>
            </a:lvl7pPr>
            <a:lvl8pPr lvl="7" rtl="0" algn="ctr">
              <a:spcBef>
                <a:spcPts val="0"/>
              </a:spcBef>
              <a:spcAft>
                <a:spcPts val="0"/>
              </a:spcAft>
              <a:buClr>
                <a:schemeClr val="lt1"/>
              </a:buClr>
              <a:buSzPts val="12000"/>
              <a:buNone/>
              <a:defRPr sz="12000">
                <a:solidFill>
                  <a:schemeClr val="lt1"/>
                </a:solidFill>
                <a:highlight>
                  <a:schemeClr val="accent1"/>
                </a:highlight>
              </a:defRPr>
            </a:lvl8pPr>
            <a:lvl9pPr lvl="8" rtl="0" algn="ctr">
              <a:spcBef>
                <a:spcPts val="0"/>
              </a:spcBef>
              <a:spcAft>
                <a:spcPts val="0"/>
              </a:spcAft>
              <a:buClr>
                <a:schemeClr val="lt1"/>
              </a:buClr>
              <a:buSzPts val="12000"/>
              <a:buNone/>
              <a:defRPr sz="12000">
                <a:solidFill>
                  <a:schemeClr val="lt1"/>
                </a:solidFill>
                <a:highlight>
                  <a:schemeClr val="accent1"/>
                </a:highlight>
              </a:defRPr>
            </a:lvl9pPr>
          </a:lstStyle>
          <a:p>
            <a:r>
              <a:t>xx%</a:t>
            </a:r>
          </a:p>
        </p:txBody>
      </p:sp>
      <p:sp>
        <p:nvSpPr>
          <p:cNvPr id="99" name="Google Shape;99;p24"/>
          <p:cNvSpPr txBox="1"/>
          <p:nvPr>
            <p:ph idx="1" type="body"/>
          </p:nvPr>
        </p:nvSpPr>
        <p:spPr>
          <a:xfrm>
            <a:off x="311700" y="3304625"/>
            <a:ext cx="8520600" cy="1300800"/>
          </a:xfrm>
          <a:prstGeom prst="rect">
            <a:avLst/>
          </a:prstGeom>
        </p:spPr>
        <p:txBody>
          <a:bodyPr anchorCtr="0" anchor="t" bIns="91425" lIns="91425" spcFirstLastPara="1" rIns="91425" wrap="square" tIns="91425">
            <a:noAutofit/>
          </a:bodyPr>
          <a:lstStyle>
            <a:lvl1pPr indent="-342900" lvl="0" marL="457200" rtl="0" algn="ctr">
              <a:spcBef>
                <a:spcPts val="0"/>
              </a:spcBef>
              <a:spcAft>
                <a:spcPts val="0"/>
              </a:spcAft>
              <a:buClr>
                <a:schemeClr val="accent1"/>
              </a:buClr>
              <a:buSzPts val="1800"/>
              <a:buChar char="●"/>
              <a:defRPr>
                <a:solidFill>
                  <a:schemeClr val="accent1"/>
                </a:solidFill>
                <a:highlight>
                  <a:schemeClr val="dk1"/>
                </a:highlight>
              </a:defRPr>
            </a:lvl1pPr>
            <a:lvl2pPr indent="-317500" lvl="1" marL="914400" rtl="0" algn="ctr">
              <a:spcBef>
                <a:spcPts val="1600"/>
              </a:spcBef>
              <a:spcAft>
                <a:spcPts val="0"/>
              </a:spcAft>
              <a:buClr>
                <a:schemeClr val="accent1"/>
              </a:buClr>
              <a:buSzPts val="1400"/>
              <a:buChar char="○"/>
              <a:defRPr>
                <a:solidFill>
                  <a:schemeClr val="accent1"/>
                </a:solidFill>
                <a:highlight>
                  <a:schemeClr val="dk1"/>
                </a:highlight>
              </a:defRPr>
            </a:lvl2pPr>
            <a:lvl3pPr indent="-317500" lvl="2" marL="1371600" rtl="0" algn="ctr">
              <a:spcBef>
                <a:spcPts val="1600"/>
              </a:spcBef>
              <a:spcAft>
                <a:spcPts val="0"/>
              </a:spcAft>
              <a:buClr>
                <a:schemeClr val="accent1"/>
              </a:buClr>
              <a:buSzPts val="1400"/>
              <a:buChar char="■"/>
              <a:defRPr>
                <a:solidFill>
                  <a:schemeClr val="accent1"/>
                </a:solidFill>
                <a:highlight>
                  <a:schemeClr val="dk1"/>
                </a:highlight>
              </a:defRPr>
            </a:lvl3pPr>
            <a:lvl4pPr indent="-317500" lvl="3" marL="1828800" rtl="0" algn="ctr">
              <a:spcBef>
                <a:spcPts val="1600"/>
              </a:spcBef>
              <a:spcAft>
                <a:spcPts val="0"/>
              </a:spcAft>
              <a:buClr>
                <a:schemeClr val="accent1"/>
              </a:buClr>
              <a:buSzPts val="1400"/>
              <a:buChar char="●"/>
              <a:defRPr>
                <a:solidFill>
                  <a:schemeClr val="accent1"/>
                </a:solidFill>
                <a:highlight>
                  <a:schemeClr val="dk1"/>
                </a:highlight>
              </a:defRPr>
            </a:lvl4pPr>
            <a:lvl5pPr indent="-317500" lvl="4" marL="2286000" rtl="0" algn="ctr">
              <a:spcBef>
                <a:spcPts val="1600"/>
              </a:spcBef>
              <a:spcAft>
                <a:spcPts val="0"/>
              </a:spcAft>
              <a:buClr>
                <a:schemeClr val="accent1"/>
              </a:buClr>
              <a:buSzPts val="1400"/>
              <a:buChar char="○"/>
              <a:defRPr>
                <a:solidFill>
                  <a:schemeClr val="accent1"/>
                </a:solidFill>
                <a:highlight>
                  <a:schemeClr val="dk1"/>
                </a:highlight>
              </a:defRPr>
            </a:lvl5pPr>
            <a:lvl6pPr indent="-317500" lvl="5" marL="2743200" rtl="0" algn="ctr">
              <a:spcBef>
                <a:spcPts val="1600"/>
              </a:spcBef>
              <a:spcAft>
                <a:spcPts val="0"/>
              </a:spcAft>
              <a:buClr>
                <a:schemeClr val="accent1"/>
              </a:buClr>
              <a:buSzPts val="1400"/>
              <a:buChar char="■"/>
              <a:defRPr>
                <a:solidFill>
                  <a:schemeClr val="accent1"/>
                </a:solidFill>
                <a:highlight>
                  <a:schemeClr val="dk1"/>
                </a:highlight>
              </a:defRPr>
            </a:lvl6pPr>
            <a:lvl7pPr indent="-317500" lvl="6" marL="3200400" rtl="0" algn="ctr">
              <a:spcBef>
                <a:spcPts val="1600"/>
              </a:spcBef>
              <a:spcAft>
                <a:spcPts val="0"/>
              </a:spcAft>
              <a:buClr>
                <a:schemeClr val="accent1"/>
              </a:buClr>
              <a:buSzPts val="1400"/>
              <a:buChar char="●"/>
              <a:defRPr>
                <a:solidFill>
                  <a:schemeClr val="accent1"/>
                </a:solidFill>
                <a:highlight>
                  <a:schemeClr val="dk1"/>
                </a:highlight>
              </a:defRPr>
            </a:lvl7pPr>
            <a:lvl8pPr indent="-317500" lvl="7" marL="3657600" rtl="0" algn="ctr">
              <a:spcBef>
                <a:spcPts val="1600"/>
              </a:spcBef>
              <a:spcAft>
                <a:spcPts val="0"/>
              </a:spcAft>
              <a:buClr>
                <a:schemeClr val="accent1"/>
              </a:buClr>
              <a:buSzPts val="1400"/>
              <a:buChar char="○"/>
              <a:defRPr>
                <a:solidFill>
                  <a:schemeClr val="accent1"/>
                </a:solidFill>
                <a:highlight>
                  <a:schemeClr val="dk1"/>
                </a:highlight>
              </a:defRPr>
            </a:lvl8pPr>
            <a:lvl9pPr indent="-317500" lvl="8" marL="4114800" rtl="0" algn="ctr">
              <a:spcBef>
                <a:spcPts val="1600"/>
              </a:spcBef>
              <a:spcAft>
                <a:spcPts val="1600"/>
              </a:spcAft>
              <a:buClr>
                <a:schemeClr val="accent1"/>
              </a:buClr>
              <a:buSzPts val="1400"/>
              <a:buChar char="■"/>
              <a:defRPr>
                <a:solidFill>
                  <a:schemeClr val="accent1"/>
                </a:solidFill>
                <a:highlight>
                  <a:schemeClr val="dk1"/>
                </a:highlight>
              </a:defRPr>
            </a:lvl9pPr>
          </a:lstStyle>
          <a:p/>
        </p:txBody>
      </p:sp>
      <p:sp>
        <p:nvSpPr>
          <p:cNvPr id="100" name="Google Shape;100;p24"/>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3.xml><?xml version="1.0" encoding="utf-8"?>
<p:sldLayout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matchingName="Blank" type="blank">
  <p:cSld name="BLANK">
    <p:spTree>
      <p:nvGrpSpPr>
        <p:cNvPr id="101" name="Shape 101"/>
        <p:cNvGrpSpPr/>
        <p:nvPr/>
      </p:nvGrpSpPr>
      <p:grpSpPr>
        <a:xfrm>
          <a:off x="0" y="0"/>
          <a:ext cx="0" cy="0"/>
          <a:chOff x="0" y="0"/>
          <a:chExt cx="0" cy="0"/>
        </a:xfrm>
      </p:grpSpPr>
      <p:sp>
        <p:nvSpPr>
          <p:cNvPr id="102" name="Google Shape;102;p25"/>
          <p:cNvSpPr txBox="1"/>
          <p:nvPr>
            <p:ph idx="12" type="sldNum"/>
          </p:nvPr>
        </p:nvSpPr>
        <p:spPr>
          <a:xfrm>
            <a:off x="8472458" y="4663217"/>
            <a:ext cx="548700" cy="393600"/>
          </a:xfrm>
          <a:prstGeom prst="rect">
            <a:avLst/>
          </a:prstGeom>
        </p:spPr>
        <p:txBody>
          <a:bodyPr anchorCtr="0" anchor="ctr" bIns="91425" lIns="91425" spcFirstLastPara="1" rIns="91425" wrap="square" tIns="91425">
            <a:noAutofit/>
          </a:bodyPr>
          <a:lstStyle>
            <a:lvl1pPr lvl="0" rtl="0">
              <a:buNone/>
              <a:defRPr/>
            </a:lvl1pPr>
            <a:lvl2pPr lvl="1" rtl="0">
              <a:buNone/>
              <a:defRPr/>
            </a:lvl2pPr>
            <a:lvl3pPr lvl="2" rtl="0">
              <a:buNone/>
              <a:defRPr/>
            </a:lvl3pPr>
            <a:lvl4pPr lvl="3" rtl="0">
              <a:buNone/>
              <a:defRPr/>
            </a:lvl4pPr>
            <a:lvl5pPr lvl="4" rtl="0">
              <a:buNone/>
              <a:defRPr/>
            </a:lvl5pPr>
            <a:lvl6pPr lvl="5" rtl="0">
              <a:buNone/>
              <a:defRPr/>
            </a:lvl6pPr>
            <a:lvl7pPr lvl="6" rtl="0">
              <a:buNone/>
              <a:defRPr/>
            </a:lvl7pPr>
            <a:lvl8pPr lvl="7" rtl="0">
              <a:buNone/>
              <a:defRPr/>
            </a:lvl8pPr>
            <a:lvl9pPr lvl="8" rtl="0">
              <a:buNone/>
              <a:defRPr/>
            </a:lvl9pPr>
          </a:lstStyle>
          <a:p>
            <a:pPr indent="0" lvl="0" marL="0" rtl="0" algn="r">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0" Type="http://schemas.openxmlformats.org/officeDocument/2006/relationships/slideLayout" Target="../slideLayouts/slideLayout10.xml"/><Relationship Id="rId13" Type="http://schemas.openxmlformats.org/officeDocument/2006/relationships/theme" Target="../theme/theme1.xml"/><Relationship Id="rId12" Type="http://schemas.openxmlformats.org/officeDocument/2006/relationships/slideLayout" Target="../slideLayouts/slideLayout12.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9" Type="http://schemas.openxmlformats.org/officeDocument/2006/relationships/slideLayout" Target="../slideLayouts/slideLayout9.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s>
</file>

<file path=ppt/slideMasters/_rels/slideMaster2.xml.rels><?xml version="1.0" encoding="UTF-8" standalone="yes"?><Relationships xmlns="http://schemas.openxmlformats.org/package/2006/relationships"><Relationship Id="rId11" Type="http://schemas.openxmlformats.org/officeDocument/2006/relationships/slideLayout" Target="../slideLayouts/slideLayout23.xml"/><Relationship Id="rId10" Type="http://schemas.openxmlformats.org/officeDocument/2006/relationships/slideLayout" Target="../slideLayouts/slideLayout22.xml"/><Relationship Id="rId12" Type="http://schemas.openxmlformats.org/officeDocument/2006/relationships/theme" Target="../theme/theme2.xml"/><Relationship Id="rId1" Type="http://schemas.openxmlformats.org/officeDocument/2006/relationships/slideLayout" Target="../slideLayouts/slideLayout13.xml"/><Relationship Id="rId2" Type="http://schemas.openxmlformats.org/officeDocument/2006/relationships/slideLayout" Target="../slideLayouts/slideLayout14.xml"/><Relationship Id="rId3" Type="http://schemas.openxmlformats.org/officeDocument/2006/relationships/slideLayout" Target="../slideLayouts/slideLayout15.xml"/><Relationship Id="rId4" Type="http://schemas.openxmlformats.org/officeDocument/2006/relationships/slideLayout" Target="../slideLayouts/slideLayout16.xml"/><Relationship Id="rId9" Type="http://schemas.openxmlformats.org/officeDocument/2006/relationships/slideLayout" Target="../slideLayouts/slideLayout21.xml"/><Relationship Id="rId5" Type="http://schemas.openxmlformats.org/officeDocument/2006/relationships/slideLayout" Target="../slideLayouts/slideLayout17.xml"/><Relationship Id="rId6" Type="http://schemas.openxmlformats.org/officeDocument/2006/relationships/slideLayout" Target="../slideLayouts/slideLayout18.xml"/><Relationship Id="rId7" Type="http://schemas.openxmlformats.org/officeDocument/2006/relationships/slideLayout" Target="../slideLayouts/slideLayout19.xml"/><Relationship Id="rId8"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simple-light-2">
    <p:bg>
      <p:bgPr>
        <a:solidFill>
          <a:schemeClr val="lt1"/>
        </a:solidFill>
      </p:bgPr>
    </p:bg>
    <p:spTree>
      <p:nvGrpSpPr>
        <p:cNvPr id="5" name="Shape 5"/>
        <p:cNvGrpSpPr/>
        <p:nvPr/>
      </p:nvGrpSpPr>
      <p:grpSpPr>
        <a:xfrm>
          <a:off x="0" y="0"/>
          <a:ext cx="0" cy="0"/>
          <a:chOff x="0" y="0"/>
          <a:chExt cx="0" cy="0"/>
        </a:xfrm>
      </p:grpSpPr>
      <p:sp>
        <p:nvSpPr>
          <p:cNvPr id="6" name="Google Shape;6;p1"/>
          <p:cNvSpPr txBox="1"/>
          <p:nvPr>
            <p:ph type="title"/>
          </p:nvPr>
        </p:nvSpPr>
        <p:spPr>
          <a:xfrm>
            <a:off x="311700" y="445025"/>
            <a:ext cx="8520600" cy="572700"/>
          </a:xfrm>
          <a:prstGeom prst="rect">
            <a:avLst/>
          </a:prstGeom>
          <a:noFill/>
          <a:ln>
            <a:noFill/>
          </a:ln>
        </p:spPr>
        <p:txBody>
          <a:bodyPr anchorCtr="0" anchor="t" bIns="91425" lIns="91425" spcFirstLastPara="1" rIns="91425" wrap="square" tIns="91425">
            <a:noAutofit/>
          </a:bodyPr>
          <a:lstStyle>
            <a:lvl1pPr lvl="0">
              <a:spcBef>
                <a:spcPts val="0"/>
              </a:spcBef>
              <a:spcAft>
                <a:spcPts val="0"/>
              </a:spcAft>
              <a:buClr>
                <a:schemeClr val="dk1"/>
              </a:buClr>
              <a:buSzPts val="2800"/>
              <a:buNone/>
              <a:defRPr sz="2800">
                <a:solidFill>
                  <a:schemeClr val="dk1"/>
                </a:solidFill>
              </a:defRPr>
            </a:lvl1pPr>
            <a:lvl2pPr lvl="1">
              <a:spcBef>
                <a:spcPts val="0"/>
              </a:spcBef>
              <a:spcAft>
                <a:spcPts val="0"/>
              </a:spcAft>
              <a:buClr>
                <a:schemeClr val="dk1"/>
              </a:buClr>
              <a:buSzPts val="2800"/>
              <a:buNone/>
              <a:defRPr sz="2800">
                <a:solidFill>
                  <a:schemeClr val="dk1"/>
                </a:solidFill>
              </a:defRPr>
            </a:lvl2pPr>
            <a:lvl3pPr lvl="2">
              <a:spcBef>
                <a:spcPts val="0"/>
              </a:spcBef>
              <a:spcAft>
                <a:spcPts val="0"/>
              </a:spcAft>
              <a:buClr>
                <a:schemeClr val="dk1"/>
              </a:buClr>
              <a:buSzPts val="2800"/>
              <a:buNone/>
              <a:defRPr sz="2800">
                <a:solidFill>
                  <a:schemeClr val="dk1"/>
                </a:solidFill>
              </a:defRPr>
            </a:lvl3pPr>
            <a:lvl4pPr lvl="3">
              <a:spcBef>
                <a:spcPts val="0"/>
              </a:spcBef>
              <a:spcAft>
                <a:spcPts val="0"/>
              </a:spcAft>
              <a:buClr>
                <a:schemeClr val="dk1"/>
              </a:buClr>
              <a:buSzPts val="2800"/>
              <a:buNone/>
              <a:defRPr sz="2800">
                <a:solidFill>
                  <a:schemeClr val="dk1"/>
                </a:solidFill>
              </a:defRPr>
            </a:lvl4pPr>
            <a:lvl5pPr lvl="4">
              <a:spcBef>
                <a:spcPts val="0"/>
              </a:spcBef>
              <a:spcAft>
                <a:spcPts val="0"/>
              </a:spcAft>
              <a:buClr>
                <a:schemeClr val="dk1"/>
              </a:buClr>
              <a:buSzPts val="2800"/>
              <a:buNone/>
              <a:defRPr sz="2800">
                <a:solidFill>
                  <a:schemeClr val="dk1"/>
                </a:solidFill>
              </a:defRPr>
            </a:lvl5pPr>
            <a:lvl6pPr lvl="5">
              <a:spcBef>
                <a:spcPts val="0"/>
              </a:spcBef>
              <a:spcAft>
                <a:spcPts val="0"/>
              </a:spcAft>
              <a:buClr>
                <a:schemeClr val="dk1"/>
              </a:buClr>
              <a:buSzPts val="2800"/>
              <a:buNone/>
              <a:defRPr sz="2800">
                <a:solidFill>
                  <a:schemeClr val="dk1"/>
                </a:solidFill>
              </a:defRPr>
            </a:lvl6pPr>
            <a:lvl7pPr lvl="6">
              <a:spcBef>
                <a:spcPts val="0"/>
              </a:spcBef>
              <a:spcAft>
                <a:spcPts val="0"/>
              </a:spcAft>
              <a:buClr>
                <a:schemeClr val="dk1"/>
              </a:buClr>
              <a:buSzPts val="2800"/>
              <a:buNone/>
              <a:defRPr sz="2800">
                <a:solidFill>
                  <a:schemeClr val="dk1"/>
                </a:solidFill>
              </a:defRPr>
            </a:lvl7pPr>
            <a:lvl8pPr lvl="7">
              <a:spcBef>
                <a:spcPts val="0"/>
              </a:spcBef>
              <a:spcAft>
                <a:spcPts val="0"/>
              </a:spcAft>
              <a:buClr>
                <a:schemeClr val="dk1"/>
              </a:buClr>
              <a:buSzPts val="2800"/>
              <a:buNone/>
              <a:defRPr sz="2800">
                <a:solidFill>
                  <a:schemeClr val="dk1"/>
                </a:solidFill>
              </a:defRPr>
            </a:lvl8pPr>
            <a:lvl9pPr lvl="8">
              <a:spcBef>
                <a:spcPts val="0"/>
              </a:spcBef>
              <a:spcAft>
                <a:spcPts val="0"/>
              </a:spcAft>
              <a:buClr>
                <a:schemeClr val="dk1"/>
              </a:buClr>
              <a:buSzPts val="2800"/>
              <a:buNone/>
              <a:defRPr sz="2800">
                <a:solidFill>
                  <a:schemeClr val="dk1"/>
                </a:solidFill>
              </a:defRPr>
            </a:lvl9pPr>
          </a:lstStyle>
          <a:p/>
        </p:txBody>
      </p:sp>
      <p:sp>
        <p:nvSpPr>
          <p:cNvPr id="7" name="Google Shape;7;p1"/>
          <p:cNvSpPr txBox="1"/>
          <p:nvPr>
            <p:ph idx="1" type="body"/>
          </p:nvPr>
        </p:nvSpPr>
        <p:spPr>
          <a:xfrm>
            <a:off x="311700" y="1152475"/>
            <a:ext cx="8520600" cy="3416400"/>
          </a:xfrm>
          <a:prstGeom prst="rect">
            <a:avLst/>
          </a:prstGeom>
          <a:noFill/>
          <a:ln>
            <a:noFill/>
          </a:ln>
        </p:spPr>
        <p:txBody>
          <a:bodyPr anchorCtr="0" anchor="t" bIns="91425" lIns="91425" spcFirstLastPara="1" rIns="91425" wrap="square" tIns="91425">
            <a:noAutofit/>
          </a:bodyPr>
          <a:lstStyle>
            <a:lvl1pPr indent="-342900" lvl="0" marL="457200">
              <a:lnSpc>
                <a:spcPct val="115000"/>
              </a:lnSpc>
              <a:spcBef>
                <a:spcPts val="0"/>
              </a:spcBef>
              <a:spcAft>
                <a:spcPts val="0"/>
              </a:spcAft>
              <a:buClr>
                <a:schemeClr val="dk2"/>
              </a:buClr>
              <a:buSzPts val="1800"/>
              <a:buChar char="●"/>
              <a:defRPr sz="1800">
                <a:solidFill>
                  <a:schemeClr val="dk2"/>
                </a:solidFill>
              </a:defRPr>
            </a:lvl1pPr>
            <a:lvl2pPr indent="-317500" lvl="1" marL="914400">
              <a:lnSpc>
                <a:spcPct val="115000"/>
              </a:lnSpc>
              <a:spcBef>
                <a:spcPts val="1600"/>
              </a:spcBef>
              <a:spcAft>
                <a:spcPts val="0"/>
              </a:spcAft>
              <a:buClr>
                <a:schemeClr val="dk2"/>
              </a:buClr>
              <a:buSzPts val="1400"/>
              <a:buChar char="○"/>
              <a:defRPr>
                <a:solidFill>
                  <a:schemeClr val="dk2"/>
                </a:solidFill>
              </a:defRPr>
            </a:lvl2pPr>
            <a:lvl3pPr indent="-317500" lvl="2" marL="1371600">
              <a:lnSpc>
                <a:spcPct val="115000"/>
              </a:lnSpc>
              <a:spcBef>
                <a:spcPts val="1600"/>
              </a:spcBef>
              <a:spcAft>
                <a:spcPts val="0"/>
              </a:spcAft>
              <a:buClr>
                <a:schemeClr val="dk2"/>
              </a:buClr>
              <a:buSzPts val="1400"/>
              <a:buChar char="■"/>
              <a:defRPr>
                <a:solidFill>
                  <a:schemeClr val="dk2"/>
                </a:solidFill>
              </a:defRPr>
            </a:lvl3pPr>
            <a:lvl4pPr indent="-317500" lvl="3" marL="1828800">
              <a:lnSpc>
                <a:spcPct val="115000"/>
              </a:lnSpc>
              <a:spcBef>
                <a:spcPts val="1600"/>
              </a:spcBef>
              <a:spcAft>
                <a:spcPts val="0"/>
              </a:spcAft>
              <a:buClr>
                <a:schemeClr val="dk2"/>
              </a:buClr>
              <a:buSzPts val="1400"/>
              <a:buChar char="●"/>
              <a:defRPr>
                <a:solidFill>
                  <a:schemeClr val="dk2"/>
                </a:solidFill>
              </a:defRPr>
            </a:lvl4pPr>
            <a:lvl5pPr indent="-317500" lvl="4" marL="2286000">
              <a:lnSpc>
                <a:spcPct val="115000"/>
              </a:lnSpc>
              <a:spcBef>
                <a:spcPts val="1600"/>
              </a:spcBef>
              <a:spcAft>
                <a:spcPts val="0"/>
              </a:spcAft>
              <a:buClr>
                <a:schemeClr val="dk2"/>
              </a:buClr>
              <a:buSzPts val="1400"/>
              <a:buChar char="○"/>
              <a:defRPr>
                <a:solidFill>
                  <a:schemeClr val="dk2"/>
                </a:solidFill>
              </a:defRPr>
            </a:lvl5pPr>
            <a:lvl6pPr indent="-317500" lvl="5" marL="2743200">
              <a:lnSpc>
                <a:spcPct val="115000"/>
              </a:lnSpc>
              <a:spcBef>
                <a:spcPts val="1600"/>
              </a:spcBef>
              <a:spcAft>
                <a:spcPts val="0"/>
              </a:spcAft>
              <a:buClr>
                <a:schemeClr val="dk2"/>
              </a:buClr>
              <a:buSzPts val="1400"/>
              <a:buChar char="■"/>
              <a:defRPr>
                <a:solidFill>
                  <a:schemeClr val="dk2"/>
                </a:solidFill>
              </a:defRPr>
            </a:lvl6pPr>
            <a:lvl7pPr indent="-317500" lvl="6" marL="3200400">
              <a:lnSpc>
                <a:spcPct val="115000"/>
              </a:lnSpc>
              <a:spcBef>
                <a:spcPts val="1600"/>
              </a:spcBef>
              <a:spcAft>
                <a:spcPts val="0"/>
              </a:spcAft>
              <a:buClr>
                <a:schemeClr val="dk2"/>
              </a:buClr>
              <a:buSzPts val="1400"/>
              <a:buChar char="●"/>
              <a:defRPr>
                <a:solidFill>
                  <a:schemeClr val="dk2"/>
                </a:solidFill>
              </a:defRPr>
            </a:lvl7pPr>
            <a:lvl8pPr indent="-317500" lvl="7" marL="3657600">
              <a:lnSpc>
                <a:spcPct val="115000"/>
              </a:lnSpc>
              <a:spcBef>
                <a:spcPts val="1600"/>
              </a:spcBef>
              <a:spcAft>
                <a:spcPts val="0"/>
              </a:spcAft>
              <a:buClr>
                <a:schemeClr val="dk2"/>
              </a:buClr>
              <a:buSzPts val="1400"/>
              <a:buChar char="○"/>
              <a:defRPr>
                <a:solidFill>
                  <a:schemeClr val="dk2"/>
                </a:solidFill>
              </a:defRPr>
            </a:lvl8pPr>
            <a:lvl9pPr indent="-317500" lvl="8" marL="4114800">
              <a:lnSpc>
                <a:spcPct val="115000"/>
              </a:lnSpc>
              <a:spcBef>
                <a:spcPts val="1600"/>
              </a:spcBef>
              <a:spcAft>
                <a:spcPts val="1600"/>
              </a:spcAft>
              <a:buClr>
                <a:schemeClr val="dk2"/>
              </a:buClr>
              <a:buSzPts val="1400"/>
              <a:buChar char="■"/>
              <a:defRPr>
                <a:solidFill>
                  <a:schemeClr val="dk2"/>
                </a:solidFill>
              </a:defRPr>
            </a:lvl9pPr>
          </a:lstStyle>
          <a:p/>
        </p:txBody>
      </p:sp>
      <p:sp>
        <p:nvSpPr>
          <p:cNvPr id="8" name="Google Shape;8;p1"/>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algn="r">
              <a:buNone/>
              <a:defRPr sz="1000">
                <a:solidFill>
                  <a:schemeClr val="dk2"/>
                </a:solidFill>
              </a:defRPr>
            </a:lvl1pPr>
            <a:lvl2pPr lvl="1" algn="r">
              <a:buNone/>
              <a:defRPr sz="1000">
                <a:solidFill>
                  <a:schemeClr val="dk2"/>
                </a:solidFill>
              </a:defRPr>
            </a:lvl2pPr>
            <a:lvl3pPr lvl="2" algn="r">
              <a:buNone/>
              <a:defRPr sz="1000">
                <a:solidFill>
                  <a:schemeClr val="dk2"/>
                </a:solidFill>
              </a:defRPr>
            </a:lvl3pPr>
            <a:lvl4pPr lvl="3" algn="r">
              <a:buNone/>
              <a:defRPr sz="1000">
                <a:solidFill>
                  <a:schemeClr val="dk2"/>
                </a:solidFill>
              </a:defRPr>
            </a:lvl4pPr>
            <a:lvl5pPr lvl="4" algn="r">
              <a:buNone/>
              <a:defRPr sz="1000">
                <a:solidFill>
                  <a:schemeClr val="dk2"/>
                </a:solidFill>
              </a:defRPr>
            </a:lvl5pPr>
            <a:lvl6pPr lvl="5" algn="r">
              <a:buNone/>
              <a:defRPr sz="1000">
                <a:solidFill>
                  <a:schemeClr val="dk2"/>
                </a:solidFill>
              </a:defRPr>
            </a:lvl6pPr>
            <a:lvl7pPr lvl="6" algn="r">
              <a:buNone/>
              <a:defRPr sz="1000">
                <a:solidFill>
                  <a:schemeClr val="dk2"/>
                </a:solidFill>
              </a:defRPr>
            </a:lvl7pPr>
            <a:lvl8pPr lvl="7" algn="r">
              <a:buNone/>
              <a:defRPr sz="1000">
                <a:solidFill>
                  <a:schemeClr val="dk2"/>
                </a:solidFill>
              </a:defRPr>
            </a:lvl8pPr>
            <a:lvl9pPr lvl="8" algn="r">
              <a:buNone/>
              <a:defRPr sz="1000">
                <a:solidFill>
                  <a:schemeClr val="dk2"/>
                </a:solidFill>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48" r:id="rId1"/>
    <p:sldLayoutId id="2147483649" r:id="rId2"/>
    <p:sldLayoutId id="2147483650" r:id="rId3"/>
    <p:sldLayoutId id="2147483651" r:id="rId4"/>
    <p:sldLayoutId id="2147483652" r:id="rId5"/>
    <p:sldLayoutId id="2147483653" r:id="rId6"/>
    <p:sldLayoutId id="2147483654" r:id="rId7"/>
    <p:sldLayoutId id="2147483655" r:id="rId8"/>
    <p:sldLayoutId id="2147483656" r:id="rId9"/>
    <p:sldLayoutId id="2147483657" r:id="rId10"/>
    <p:sldLayoutId id="2147483658" r:id="rId11"/>
    <p:sldLayoutId id="2147483659" r:id="rId12"/>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name="beach-day">
    <p:bg>
      <p:bgPr>
        <a:solidFill>
          <a:schemeClr val="lt1"/>
        </a:solidFill>
      </p:bgPr>
    </p:bg>
    <p:spTree>
      <p:nvGrpSpPr>
        <p:cNvPr id="56" name="Shape 56"/>
        <p:cNvGrpSpPr/>
        <p:nvPr/>
      </p:nvGrpSpPr>
      <p:grpSpPr>
        <a:xfrm>
          <a:off x="0" y="0"/>
          <a:ext cx="0" cy="0"/>
          <a:chOff x="0" y="0"/>
          <a:chExt cx="0" cy="0"/>
        </a:xfrm>
      </p:grpSpPr>
      <p:sp>
        <p:nvSpPr>
          <p:cNvPr id="57" name="Google Shape;57;p14"/>
          <p:cNvSpPr txBox="1"/>
          <p:nvPr>
            <p:ph type="title"/>
          </p:nvPr>
        </p:nvSpPr>
        <p:spPr>
          <a:xfrm>
            <a:off x="311700" y="292850"/>
            <a:ext cx="8520600" cy="801000"/>
          </a:xfrm>
          <a:prstGeom prst="rect">
            <a:avLst/>
          </a:prstGeom>
          <a:noFill/>
          <a:ln>
            <a:noFill/>
          </a:ln>
        </p:spPr>
        <p:txBody>
          <a:bodyPr anchorCtr="0" anchor="t" bIns="91425" lIns="91425" spcFirstLastPara="1" rIns="91425" wrap="square" tIns="91425">
            <a:noAutofit/>
          </a:bodyPr>
          <a:lstStyle>
            <a:lvl1pPr lvl="0"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1pPr>
            <a:lvl2pPr lvl="1"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2pPr>
            <a:lvl3pPr lvl="2"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3pPr>
            <a:lvl4pPr lvl="3"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4pPr>
            <a:lvl5pPr lvl="4"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5pPr>
            <a:lvl6pPr lvl="5"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6pPr>
            <a:lvl7pPr lvl="6"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7pPr>
            <a:lvl8pPr lvl="7"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8pPr>
            <a:lvl9pPr lvl="8" rtl="0">
              <a:spcBef>
                <a:spcPts val="0"/>
              </a:spcBef>
              <a:spcAft>
                <a:spcPts val="0"/>
              </a:spcAft>
              <a:buClr>
                <a:schemeClr val="accent1"/>
              </a:buClr>
              <a:buSzPts val="4200"/>
              <a:buFont typeface="Amatic SC"/>
              <a:buNone/>
              <a:defRPr b="1" sz="4200">
                <a:solidFill>
                  <a:schemeClr val="accent1"/>
                </a:solidFill>
                <a:latin typeface="Amatic SC"/>
                <a:ea typeface="Amatic SC"/>
                <a:cs typeface="Amatic SC"/>
                <a:sym typeface="Amatic SC"/>
              </a:defRPr>
            </a:lvl9pPr>
          </a:lstStyle>
          <a:p/>
        </p:txBody>
      </p:sp>
      <p:sp>
        <p:nvSpPr>
          <p:cNvPr id="58" name="Google Shape;58;p14"/>
          <p:cNvSpPr txBox="1"/>
          <p:nvPr>
            <p:ph idx="1" type="body"/>
          </p:nvPr>
        </p:nvSpPr>
        <p:spPr>
          <a:xfrm>
            <a:off x="311700" y="1228675"/>
            <a:ext cx="8520600" cy="3340200"/>
          </a:xfrm>
          <a:prstGeom prst="rect">
            <a:avLst/>
          </a:prstGeom>
          <a:noFill/>
          <a:ln>
            <a:noFill/>
          </a:ln>
        </p:spPr>
        <p:txBody>
          <a:bodyPr anchorCtr="0" anchor="t" bIns="91425" lIns="91425" spcFirstLastPara="1" rIns="91425" wrap="square" tIns="91425">
            <a:noAutofit/>
          </a:bodyPr>
          <a:lstStyle>
            <a:lvl1pPr indent="-342900" lvl="0" marL="457200" rtl="0">
              <a:lnSpc>
                <a:spcPct val="115000"/>
              </a:lnSpc>
              <a:spcBef>
                <a:spcPts val="0"/>
              </a:spcBef>
              <a:spcAft>
                <a:spcPts val="0"/>
              </a:spcAft>
              <a:buClr>
                <a:schemeClr val="dk2"/>
              </a:buClr>
              <a:buSzPts val="1800"/>
              <a:buFont typeface="Source Code Pro"/>
              <a:buChar char="●"/>
              <a:defRPr sz="1800">
                <a:solidFill>
                  <a:schemeClr val="dk2"/>
                </a:solidFill>
                <a:latin typeface="Source Code Pro"/>
                <a:ea typeface="Source Code Pro"/>
                <a:cs typeface="Source Code Pro"/>
                <a:sym typeface="Source Code Pro"/>
              </a:defRPr>
            </a:lvl1pPr>
            <a:lvl2pPr indent="-317500" lvl="1" marL="914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2pPr>
            <a:lvl3pPr indent="-317500" lvl="2" marL="1371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3pPr>
            <a:lvl4pPr indent="-317500" lvl="3" marL="18288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4pPr>
            <a:lvl5pPr indent="-317500" lvl="4" marL="22860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5pPr>
            <a:lvl6pPr indent="-317500" lvl="5" marL="27432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6pPr>
            <a:lvl7pPr indent="-317500" lvl="6" marL="32004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7pPr>
            <a:lvl8pPr indent="-317500" lvl="7" marL="3657600" rtl="0">
              <a:lnSpc>
                <a:spcPct val="115000"/>
              </a:lnSpc>
              <a:spcBef>
                <a:spcPts val="1600"/>
              </a:spcBef>
              <a:spcAft>
                <a:spcPts val="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8pPr>
            <a:lvl9pPr indent="-317500" lvl="8" marL="4114800" rtl="0">
              <a:lnSpc>
                <a:spcPct val="115000"/>
              </a:lnSpc>
              <a:spcBef>
                <a:spcPts val="1600"/>
              </a:spcBef>
              <a:spcAft>
                <a:spcPts val="1600"/>
              </a:spcAft>
              <a:buClr>
                <a:schemeClr val="dk2"/>
              </a:buClr>
              <a:buSzPts val="1400"/>
              <a:buFont typeface="Source Code Pro"/>
              <a:buChar char="■"/>
              <a:defRPr>
                <a:solidFill>
                  <a:schemeClr val="dk2"/>
                </a:solidFill>
                <a:latin typeface="Source Code Pro"/>
                <a:ea typeface="Source Code Pro"/>
                <a:cs typeface="Source Code Pro"/>
                <a:sym typeface="Source Code Pro"/>
              </a:defRPr>
            </a:lvl9pPr>
          </a:lstStyle>
          <a:p/>
        </p:txBody>
      </p:sp>
      <p:sp>
        <p:nvSpPr>
          <p:cNvPr id="59" name="Google Shape;59;p14"/>
          <p:cNvSpPr txBox="1"/>
          <p:nvPr>
            <p:ph idx="12" type="sldNum"/>
          </p:nvPr>
        </p:nvSpPr>
        <p:spPr>
          <a:xfrm>
            <a:off x="8472458" y="4663217"/>
            <a:ext cx="548700" cy="393600"/>
          </a:xfrm>
          <a:prstGeom prst="rect">
            <a:avLst/>
          </a:prstGeom>
          <a:noFill/>
          <a:ln>
            <a:noFill/>
          </a:ln>
        </p:spPr>
        <p:txBody>
          <a:bodyPr anchorCtr="0" anchor="ctr" bIns="91425" lIns="91425" spcFirstLastPara="1" rIns="91425" wrap="square" tIns="91425">
            <a:noAutofit/>
          </a:bodyPr>
          <a:lstStyle>
            <a:lvl1pPr lvl="0" rtl="0" algn="r">
              <a:buNone/>
              <a:defRPr sz="1000">
                <a:solidFill>
                  <a:schemeClr val="accent1"/>
                </a:solidFill>
                <a:latin typeface="Source Code Pro"/>
                <a:ea typeface="Source Code Pro"/>
                <a:cs typeface="Source Code Pro"/>
                <a:sym typeface="Source Code Pro"/>
              </a:defRPr>
            </a:lvl1pPr>
            <a:lvl2pPr lvl="1" rtl="0" algn="r">
              <a:buNone/>
              <a:defRPr sz="1000">
                <a:solidFill>
                  <a:schemeClr val="accent1"/>
                </a:solidFill>
                <a:latin typeface="Source Code Pro"/>
                <a:ea typeface="Source Code Pro"/>
                <a:cs typeface="Source Code Pro"/>
                <a:sym typeface="Source Code Pro"/>
              </a:defRPr>
            </a:lvl2pPr>
            <a:lvl3pPr lvl="2" rtl="0" algn="r">
              <a:buNone/>
              <a:defRPr sz="1000">
                <a:solidFill>
                  <a:schemeClr val="accent1"/>
                </a:solidFill>
                <a:latin typeface="Source Code Pro"/>
                <a:ea typeface="Source Code Pro"/>
                <a:cs typeface="Source Code Pro"/>
                <a:sym typeface="Source Code Pro"/>
              </a:defRPr>
            </a:lvl3pPr>
            <a:lvl4pPr lvl="3" rtl="0" algn="r">
              <a:buNone/>
              <a:defRPr sz="1000">
                <a:solidFill>
                  <a:schemeClr val="accent1"/>
                </a:solidFill>
                <a:latin typeface="Source Code Pro"/>
                <a:ea typeface="Source Code Pro"/>
                <a:cs typeface="Source Code Pro"/>
                <a:sym typeface="Source Code Pro"/>
              </a:defRPr>
            </a:lvl4pPr>
            <a:lvl5pPr lvl="4" rtl="0" algn="r">
              <a:buNone/>
              <a:defRPr sz="1000">
                <a:solidFill>
                  <a:schemeClr val="accent1"/>
                </a:solidFill>
                <a:latin typeface="Source Code Pro"/>
                <a:ea typeface="Source Code Pro"/>
                <a:cs typeface="Source Code Pro"/>
                <a:sym typeface="Source Code Pro"/>
              </a:defRPr>
            </a:lvl5pPr>
            <a:lvl6pPr lvl="5" rtl="0" algn="r">
              <a:buNone/>
              <a:defRPr sz="1000">
                <a:solidFill>
                  <a:schemeClr val="accent1"/>
                </a:solidFill>
                <a:latin typeface="Source Code Pro"/>
                <a:ea typeface="Source Code Pro"/>
                <a:cs typeface="Source Code Pro"/>
                <a:sym typeface="Source Code Pro"/>
              </a:defRPr>
            </a:lvl6pPr>
            <a:lvl7pPr lvl="6" rtl="0" algn="r">
              <a:buNone/>
              <a:defRPr sz="1000">
                <a:solidFill>
                  <a:schemeClr val="accent1"/>
                </a:solidFill>
                <a:latin typeface="Source Code Pro"/>
                <a:ea typeface="Source Code Pro"/>
                <a:cs typeface="Source Code Pro"/>
                <a:sym typeface="Source Code Pro"/>
              </a:defRPr>
            </a:lvl7pPr>
            <a:lvl8pPr lvl="7" rtl="0" algn="r">
              <a:buNone/>
              <a:defRPr sz="1000">
                <a:solidFill>
                  <a:schemeClr val="accent1"/>
                </a:solidFill>
                <a:latin typeface="Source Code Pro"/>
                <a:ea typeface="Source Code Pro"/>
                <a:cs typeface="Source Code Pro"/>
                <a:sym typeface="Source Code Pro"/>
              </a:defRPr>
            </a:lvl8pPr>
            <a:lvl9pPr lvl="8" rtl="0" algn="r">
              <a:buNone/>
              <a:defRPr sz="1000">
                <a:solidFill>
                  <a:schemeClr val="accent1"/>
                </a:solidFill>
                <a:latin typeface="Source Code Pro"/>
                <a:ea typeface="Source Code Pro"/>
                <a:cs typeface="Source Code Pro"/>
                <a:sym typeface="Source Code Pro"/>
              </a:defRPr>
            </a:lvl9pPr>
          </a:lstStyle>
          <a:p>
            <a:pPr indent="0" lvl="0" marL="0" rtl="0" algn="r">
              <a:spcBef>
                <a:spcPts val="0"/>
              </a:spcBef>
              <a:spcAft>
                <a:spcPts val="0"/>
              </a:spcAft>
              <a:buNone/>
            </a:pPr>
            <a:fld id="{00000000-1234-1234-1234-123412341234}" type="slidenum">
              <a:rPr lang="en-GB"/>
              <a:t>‹#›</a:t>
            </a:fld>
            <a:endParaRPr/>
          </a:p>
        </p:txBody>
      </p:sp>
    </p:spTree>
  </p:cSld>
  <p:clrMap accent1="accent1" accent2="accent2" accent3="accent3" accent4="accent4" accent5="accent5" accent6="accent6" bg1="lt1" bg2="dk2" tx1="dk1" tx2="lt2" folHlink="folHlink" hlink="hlink"/>
  <p:sldLayoutIdLst>
    <p:sldLayoutId id="2147483660" r:id="rId1"/>
    <p:sldLayoutId id="2147483661" r:id="rId2"/>
    <p:sldLayoutId id="2147483662" r:id="rId3"/>
    <p:sldLayoutId id="2147483663" r:id="rId4"/>
    <p:sldLayoutId id="2147483664" r:id="rId5"/>
    <p:sldLayoutId id="2147483665" r:id="rId6"/>
    <p:sldLayoutId id="2147483666" r:id="rId7"/>
    <p:sldLayoutId id="2147483667" r:id="rId8"/>
    <p:sldLayoutId id="2147483668" r:id="rId9"/>
    <p:sldLayoutId id="2147483669" r:id="rId10"/>
    <p:sldLayoutId id="2147483670" r:id="rId11"/>
  </p:sldLayoutIdLst>
  <p:hf dt="0" ftr="0" hdr="0" sldNum="0"/>
  <p:txStyles>
    <p:title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titleStyle>
    <p:body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bodyStyle>
    <p:otherStyle>
      <a:defPPr lvl="0" marR="0" rtl="0" algn="l">
        <a:lnSpc>
          <a:spcPct val="100000"/>
        </a:lnSpc>
        <a:spcBef>
          <a:spcPts val="0"/>
        </a:spcBef>
        <a:spcAft>
          <a:spcPts val="0"/>
        </a:spcAft>
      </a:defPPr>
      <a:lvl1pPr lvl="0"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1pPr>
      <a:lvl2pPr lvl="1"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2pPr>
      <a:lvl3pPr lvl="2"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3pPr>
      <a:lvl4pPr lvl="3"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4pPr>
      <a:lvl5pPr lvl="4"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5pPr>
      <a:lvl6pPr lvl="5"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6pPr>
      <a:lvl7pPr lvl="6"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7pPr>
      <a:lvl8pPr lvl="7"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8pPr>
      <a:lvl9pPr lvl="8" marR="0" rtl="0" algn="l">
        <a:lnSpc>
          <a:spcPct val="100000"/>
        </a:lnSpc>
        <a:spcBef>
          <a:spcPts val="0"/>
        </a:spcBef>
        <a:spcAft>
          <a:spcPts val="0"/>
        </a:spcAft>
        <a:buClr>
          <a:srgbClr val="000000"/>
        </a:buClr>
        <a:buFont typeface="Arial"/>
        <a:defRPr b="0" i="0" sz="1400" u="none" cap="none" strike="noStrike">
          <a:solidFill>
            <a:srgbClr val="000000"/>
          </a:solidFill>
          <a:latin typeface="Arial"/>
          <a:ea typeface="Arial"/>
          <a:cs typeface="Arial"/>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2.xml"/><Relationship Id="rId3" Type="http://schemas.openxmlformats.org/officeDocument/2006/relationships/hyperlink" Target="http://www.maths-resources.com/countdown/" TargetMode="External"/><Relationship Id="rId4" Type="http://schemas.openxmlformats.org/officeDocument/2006/relationships/image" Target="../media/image3.png"/><Relationship Id="rId5" Type="http://schemas.openxmlformats.org/officeDocument/2006/relationships/image" Target="../media/image19.pn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5.xml"/><Relationship Id="rId2" Type="http://schemas.openxmlformats.org/officeDocument/2006/relationships/notesSlide" Target="../notesSlides/notesSlide3.xml"/><Relationship Id="rId3" Type="http://schemas.openxmlformats.org/officeDocument/2006/relationships/image" Target="../media/image3.png"/></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4.xml"/><Relationship Id="rId3" Type="http://schemas.openxmlformats.org/officeDocument/2006/relationships/image" Target="../media/image2.png"/><Relationship Id="rId4" Type="http://schemas.openxmlformats.org/officeDocument/2006/relationships/image" Target="../media/image1.png"/></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5.xml"/><Relationship Id="rId3" Type="http://schemas.openxmlformats.org/officeDocument/2006/relationships/hyperlink" Target="https://whiterosemaths.com/homelearning/year-6/" TargetMode="External"/><Relationship Id="rId4" Type="http://schemas.openxmlformats.org/officeDocument/2006/relationships/image" Target="../media/image4.png"/><Relationship Id="rId5" Type="http://schemas.openxmlformats.org/officeDocument/2006/relationships/image" Target="../media/image6.pn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6.xml"/><Relationship Id="rId3" Type="http://schemas.openxmlformats.org/officeDocument/2006/relationships/image" Target="../media/image16.png"/><Relationship Id="rId4" Type="http://schemas.openxmlformats.org/officeDocument/2006/relationships/image" Target="../media/image12.png"/><Relationship Id="rId5" Type="http://schemas.openxmlformats.org/officeDocument/2006/relationships/image" Target="../media/image7.png"/></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7.xml"/><Relationship Id="rId3" Type="http://schemas.openxmlformats.org/officeDocument/2006/relationships/image" Target="../media/image14.png"/><Relationship Id="rId4" Type="http://schemas.openxmlformats.org/officeDocument/2006/relationships/image" Target="../media/image5.png"/></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8.xml"/><Relationship Id="rId3" Type="http://schemas.openxmlformats.org/officeDocument/2006/relationships/hyperlink" Target="https://wrm-13b48.kxcdn.com/wp-content/uploads/2020/homelearning/year-6/Lesson-5-Y6-Summer-Block-1-WO8-Angles-in-special-quadrilaterals-2020.pdf" TargetMode="External"/><Relationship Id="rId4" Type="http://schemas.openxmlformats.org/officeDocument/2006/relationships/image" Target="../media/image9.png"/><Relationship Id="rId5" Type="http://schemas.openxmlformats.org/officeDocument/2006/relationships/hyperlink" Target="https://wrm-13b48.kxcdn.com/wp-content/uploads/2020/homelearning/year-6/Lesson-5-Y6-Summer-Block-1-ANS8-Angles-in-special-quadrilaterals-2020.pdf" TargetMode="External"/><Relationship Id="rId6" Type="http://schemas.openxmlformats.org/officeDocument/2006/relationships/image" Target="../media/image17.png"/></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9.xml"/><Relationship Id="rId3" Type="http://schemas.openxmlformats.org/officeDocument/2006/relationships/image" Target="../media/image8.png"/><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0.xml"/><Relationship Id="rId3" Type="http://schemas.openxmlformats.org/officeDocument/2006/relationships/image" Target="../media/image11.png"/><Relationship Id="rId4" Type="http://schemas.openxmlformats.org/officeDocument/2006/relationships/image" Target="../media/image13.png"/><Relationship Id="rId5" Type="http://schemas.openxmlformats.org/officeDocument/2006/relationships/image" Target="../media/image23.png"/></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1.xml"/><Relationship Id="rId3" Type="http://schemas.openxmlformats.org/officeDocument/2006/relationships/image" Target="../media/image10.png"/></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2.xml"/><Relationship Id="rId3" Type="http://schemas.openxmlformats.org/officeDocument/2006/relationships/image" Target="../media/image18.png"/></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3.xml"/><Relationship Id="rId3" Type="http://schemas.openxmlformats.org/officeDocument/2006/relationships/image" Target="../media/image30.png"/></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4.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5.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7.xml"/><Relationship Id="rId3" Type="http://schemas.openxmlformats.org/officeDocument/2006/relationships/image" Target="../media/image24.png"/><Relationship Id="rId4" Type="http://schemas.openxmlformats.org/officeDocument/2006/relationships/image" Target="../media/image20.png"/></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8.xml"/><Relationship Id="rId3" Type="http://schemas.openxmlformats.org/officeDocument/2006/relationships/image" Target="../media/image35.png"/><Relationship Id="rId4" Type="http://schemas.openxmlformats.org/officeDocument/2006/relationships/image" Target="../media/image22.png"/><Relationship Id="rId5" Type="http://schemas.openxmlformats.org/officeDocument/2006/relationships/image" Target="../media/image25.png"/><Relationship Id="rId6" Type="http://schemas.openxmlformats.org/officeDocument/2006/relationships/image" Target="../media/image31.png"/></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19.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3.xml"/><Relationship Id="rId2" Type="http://schemas.openxmlformats.org/officeDocument/2006/relationships/notesSlide" Target="../notesSlides/notesSlide20.xml"/><Relationship Id="rId3" Type="http://schemas.openxmlformats.org/officeDocument/2006/relationships/image" Target="../media/image21.png"/><Relationship Id="rId4" Type="http://schemas.openxmlformats.org/officeDocument/2006/relationships/image" Target="../media/image29.png"/><Relationship Id="rId5" Type="http://schemas.openxmlformats.org/officeDocument/2006/relationships/image" Target="../media/image28.png"/><Relationship Id="rId6" Type="http://schemas.openxmlformats.org/officeDocument/2006/relationships/image" Target="../media/image32.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3.xml"/><Relationship Id="rId2" Type="http://schemas.openxmlformats.org/officeDocument/2006/relationships/notesSlide" Target="../notesSlides/notesSlide21.xml"/><Relationship Id="rId3" Type="http://schemas.openxmlformats.org/officeDocument/2006/relationships/hyperlink" Target="https://www.youtube.com/channel/UCAxW1XT0iEJo0TYlRfn6rYQ" TargetMode="External"/><Relationship Id="rId4" Type="http://schemas.openxmlformats.org/officeDocument/2006/relationships/image" Target="../media/image26.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3.xml"/><Relationship Id="rId3" Type="http://schemas.openxmlformats.org/officeDocument/2006/relationships/image" Target="../media/image37.png"/></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4.xml"/><Relationship Id="rId3" Type="http://schemas.openxmlformats.org/officeDocument/2006/relationships/image" Target="../media/image36.png"/></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5.xml"/><Relationship Id="rId3" Type="http://schemas.openxmlformats.org/officeDocument/2006/relationships/image" Target="../media/image33.png"/></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6.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7.xml"/><Relationship Id="rId3" Type="http://schemas.openxmlformats.org/officeDocument/2006/relationships/hyperlink" Target="https://studio.code.org/flappy/1" TargetMode="External"/><Relationship Id="rId4" Type="http://schemas.openxmlformats.org/officeDocument/2006/relationships/image" Target="../media/image27.png"/></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8.xml"/><Relationship Id="rId3" Type="http://schemas.openxmlformats.org/officeDocument/2006/relationships/image" Target="../media/image34.png"/></Relationships>
</file>

<file path=ppt/slides/slide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06" name="Shape 106"/>
        <p:cNvGrpSpPr/>
        <p:nvPr/>
      </p:nvGrpSpPr>
      <p:grpSpPr>
        <a:xfrm>
          <a:off x="0" y="0"/>
          <a:ext cx="0" cy="0"/>
          <a:chOff x="0" y="0"/>
          <a:chExt cx="0" cy="0"/>
        </a:xfrm>
      </p:grpSpPr>
      <p:sp>
        <p:nvSpPr>
          <p:cNvPr id="107" name="Google Shape;107;p2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MoRning Year 6!</a:t>
            </a:r>
            <a:endParaRPr sz="7200"/>
          </a:p>
        </p:txBody>
      </p:sp>
      <p:sp>
        <p:nvSpPr>
          <p:cNvPr id="108" name="Google Shape;108;p26"/>
          <p:cNvSpPr txBox="1"/>
          <p:nvPr>
            <p:ph idx="1" type="subTitle"/>
          </p:nvPr>
        </p:nvSpPr>
        <p:spPr>
          <a:xfrm>
            <a:off x="384000" y="1017925"/>
            <a:ext cx="8520600" cy="34383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We hope you are all keeping safe and well and enjoying the routine and structure this home learning is providing. </a:t>
            </a:r>
            <a:endParaRPr sz="1800"/>
          </a:p>
          <a:p>
            <a:pPr indent="0" lvl="0" marL="0" rtl="0" algn="ctr">
              <a:spcBef>
                <a:spcPts val="0"/>
              </a:spcBef>
              <a:spcAft>
                <a:spcPts val="0"/>
              </a:spcAft>
              <a:buNone/>
            </a:pPr>
            <a:r>
              <a:t/>
            </a:r>
            <a:endParaRPr sz="1800"/>
          </a:p>
          <a:p>
            <a:pPr indent="0" lvl="0" marL="0" rtl="0" algn="ctr">
              <a:spcBef>
                <a:spcPts val="0"/>
              </a:spcBef>
              <a:spcAft>
                <a:spcPts val="0"/>
              </a:spcAft>
              <a:buNone/>
            </a:pPr>
            <a:r>
              <a:rPr lang="en-GB" sz="1800"/>
              <a:t> </a:t>
            </a:r>
            <a:endParaRPr sz="1800"/>
          </a:p>
          <a:p>
            <a:pPr indent="0" lvl="0" marL="0" rtl="0" algn="ctr">
              <a:spcBef>
                <a:spcPts val="0"/>
              </a:spcBef>
              <a:spcAft>
                <a:spcPts val="0"/>
              </a:spcAft>
              <a:buNone/>
            </a:pPr>
            <a:r>
              <a:rPr lang="en-GB" sz="1800"/>
              <a:t>Please follow the instructions on each page to help you - we look forward to hear about how you have got on!</a:t>
            </a:r>
            <a:endParaRPr sz="1800"/>
          </a:p>
          <a:p>
            <a:pPr indent="0" lvl="0" marL="0" rtl="0" algn="ctr">
              <a:spcBef>
                <a:spcPts val="0"/>
              </a:spcBef>
              <a:spcAft>
                <a:spcPts val="0"/>
              </a:spcAft>
              <a:buNone/>
            </a:pPr>
            <a:r>
              <a:rPr lang="en-GB"/>
              <a:t> </a:t>
            </a:r>
            <a:endParaRPr/>
          </a:p>
          <a:p>
            <a:pPr indent="0" lvl="0" marL="0" rtl="0" algn="ctr">
              <a:spcBef>
                <a:spcPts val="0"/>
              </a:spcBef>
              <a:spcAft>
                <a:spcPts val="0"/>
              </a:spcAft>
              <a:buNone/>
            </a:pPr>
            <a:r>
              <a:t/>
            </a:r>
            <a:endParaRPr/>
          </a:p>
          <a:p>
            <a:pPr indent="0" lvl="0" marL="0" rtl="0" algn="ctr">
              <a:spcBef>
                <a:spcPts val="0"/>
              </a:spcBef>
              <a:spcAft>
                <a:spcPts val="0"/>
              </a:spcAft>
              <a:buNone/>
            </a:pPr>
            <a:r>
              <a:rPr lang="en-GB"/>
              <a:t>Mrs Jones, Miss Nolan and Mrs Crane</a:t>
            </a:r>
            <a:endParaRPr/>
          </a:p>
          <a:p>
            <a:pPr indent="0" lvl="0" marL="0" rtl="0" algn="ctr">
              <a:spcBef>
                <a:spcPts val="0"/>
              </a:spcBef>
              <a:spcAft>
                <a:spcPts val="0"/>
              </a:spcAft>
              <a:buNone/>
            </a:pPr>
            <a:r>
              <a:t/>
            </a:r>
            <a:endParaRPr/>
          </a:p>
        </p:txBody>
      </p:sp>
      <p:sp>
        <p:nvSpPr>
          <p:cNvPr id="109" name="Google Shape;109;p26"/>
          <p:cNvSpPr txBox="1"/>
          <p:nvPr/>
        </p:nvSpPr>
        <p:spPr>
          <a:xfrm>
            <a:off x="461225" y="3060925"/>
            <a:ext cx="1998600" cy="20826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Tree>
  </p:cSld>
  <p:clrMapOvr>
    <a:masterClrMapping/>
  </p:clrMapOvr>
</p:sld>
</file>

<file path=ppt/slides/slide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13" name="Shape 113"/>
        <p:cNvGrpSpPr/>
        <p:nvPr/>
      </p:nvGrpSpPr>
      <p:grpSpPr>
        <a:xfrm>
          <a:off x="0" y="0"/>
          <a:ext cx="0" cy="0"/>
          <a:chOff x="0" y="0"/>
          <a:chExt cx="0" cy="0"/>
        </a:xfrm>
      </p:grpSpPr>
      <p:sp>
        <p:nvSpPr>
          <p:cNvPr id="114" name="Google Shape;114;p27"/>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600">
                <a:latin typeface="Calibri"/>
                <a:ea typeface="Calibri"/>
                <a:cs typeface="Calibri"/>
                <a:sym typeface="Calibri"/>
              </a:rPr>
              <a:t>As always, our day will start with Morning Maths.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Give yourself 10 minutes to complete these questions and then try and tackle today’s countdown. If you finish within 10 minutes, check your work and see how many ways you can find to solve the countdown. </a:t>
            </a:r>
            <a:endParaRPr sz="1600">
              <a:latin typeface="Calibri"/>
              <a:ea typeface="Calibri"/>
              <a:cs typeface="Calibri"/>
              <a:sym typeface="Calibri"/>
            </a:endParaRPr>
          </a:p>
          <a:p>
            <a:pPr indent="0" lvl="0" marL="0" rtl="0" algn="ctr">
              <a:spcBef>
                <a:spcPts val="0"/>
              </a:spcBef>
              <a:spcAft>
                <a:spcPts val="0"/>
              </a:spcAft>
              <a:buNone/>
            </a:pPr>
            <a:r>
              <a:rPr lang="en-GB" sz="1600">
                <a:latin typeface="Calibri"/>
                <a:ea typeface="Calibri"/>
                <a:cs typeface="Calibri"/>
                <a:sym typeface="Calibri"/>
              </a:rPr>
              <a:t>After 10 minutes, check your answers using the next slide and the countdown solver (linked below) to see how to solve today’s problem.</a:t>
            </a:r>
            <a:r>
              <a:rPr lang="en-GB">
                <a:latin typeface="Source Code Pro"/>
                <a:ea typeface="Source Code Pro"/>
                <a:cs typeface="Source Code Pro"/>
                <a:sym typeface="Source Code Pro"/>
              </a:rPr>
              <a:t> </a:t>
            </a:r>
            <a:endParaRPr>
              <a:latin typeface="Source Code Pro"/>
              <a:ea typeface="Source Code Pro"/>
              <a:cs typeface="Source Code Pro"/>
              <a:sym typeface="Source Code Pro"/>
            </a:endParaRPr>
          </a:p>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15" name="Google Shape;115;p27"/>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Click the link below and type in the numbers and target to see how the countdown could be solved! </a:t>
            </a:r>
            <a:endParaRPr/>
          </a:p>
          <a:p>
            <a:pPr indent="0" lvl="0" marL="0" rtl="0" algn="l">
              <a:spcBef>
                <a:spcPts val="0"/>
              </a:spcBef>
              <a:spcAft>
                <a:spcPts val="0"/>
              </a:spcAft>
              <a:buNone/>
            </a:pPr>
            <a:r>
              <a:rPr lang="en-GB" sz="1100" u="sng">
                <a:solidFill>
                  <a:schemeClr val="hlink"/>
                </a:solidFill>
                <a:hlinkClick r:id="rId3"/>
              </a:rPr>
              <a:t>http://www.maths-resources.com/countdown/</a:t>
            </a:r>
            <a:endParaRPr/>
          </a:p>
        </p:txBody>
      </p:sp>
      <p:pic>
        <p:nvPicPr>
          <p:cNvPr id="116" name="Google Shape;116;p27"/>
          <p:cNvPicPr preferRelativeResize="0"/>
          <p:nvPr/>
        </p:nvPicPr>
        <p:blipFill>
          <a:blip r:embed="rId4">
            <a:alphaModFix/>
          </a:blip>
          <a:stretch>
            <a:fillRect/>
          </a:stretch>
        </p:blipFill>
        <p:spPr>
          <a:xfrm>
            <a:off x="573775" y="2007300"/>
            <a:ext cx="3357300" cy="2652825"/>
          </a:xfrm>
          <a:prstGeom prst="rect">
            <a:avLst/>
          </a:prstGeom>
          <a:noFill/>
          <a:ln>
            <a:noFill/>
          </a:ln>
        </p:spPr>
      </p:pic>
      <p:pic>
        <p:nvPicPr>
          <p:cNvPr id="117" name="Google Shape;117;p27"/>
          <p:cNvPicPr preferRelativeResize="0"/>
          <p:nvPr/>
        </p:nvPicPr>
        <p:blipFill>
          <a:blip r:embed="rId5">
            <a:alphaModFix/>
          </a:blip>
          <a:stretch>
            <a:fillRect/>
          </a:stretch>
        </p:blipFill>
        <p:spPr>
          <a:xfrm>
            <a:off x="4219800" y="2106450"/>
            <a:ext cx="4029075" cy="1666875"/>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121" name="Shape 121"/>
        <p:cNvGrpSpPr/>
        <p:nvPr/>
      </p:nvGrpSpPr>
      <p:grpSpPr>
        <a:xfrm>
          <a:off x="0" y="0"/>
          <a:ext cx="0" cy="0"/>
          <a:chOff x="0" y="0"/>
          <a:chExt cx="0" cy="0"/>
        </a:xfrm>
      </p:grpSpPr>
      <p:sp>
        <p:nvSpPr>
          <p:cNvPr id="122" name="Google Shape;122;p28"/>
          <p:cNvSpPr txBox="1"/>
          <p:nvPr/>
        </p:nvSpPr>
        <p:spPr>
          <a:xfrm>
            <a:off x="237550" y="196250"/>
            <a:ext cx="8551800" cy="75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latin typeface="Source Code Pro"/>
              <a:ea typeface="Source Code Pro"/>
              <a:cs typeface="Source Code Pro"/>
              <a:sym typeface="Source Code Pro"/>
            </a:endParaRPr>
          </a:p>
        </p:txBody>
      </p:sp>
      <p:sp>
        <p:nvSpPr>
          <p:cNvPr id="123" name="Google Shape;123;p28"/>
          <p:cNvSpPr txBox="1"/>
          <p:nvPr/>
        </p:nvSpPr>
        <p:spPr>
          <a:xfrm>
            <a:off x="4844950" y="3852450"/>
            <a:ext cx="3000000" cy="495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sp>
        <p:nvSpPr>
          <p:cNvPr id="124" name="Google Shape;124;p28"/>
          <p:cNvSpPr txBox="1"/>
          <p:nvPr/>
        </p:nvSpPr>
        <p:spPr>
          <a:xfrm>
            <a:off x="4499050" y="196250"/>
            <a:ext cx="4290300" cy="3284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2700">
                <a:solidFill>
                  <a:srgbClr val="FF0000"/>
                </a:solidFill>
                <a:latin typeface="Calibri"/>
                <a:ea typeface="Calibri"/>
                <a:cs typeface="Calibri"/>
                <a:sym typeface="Calibri"/>
              </a:rPr>
              <a:t>Answers </a:t>
            </a:r>
            <a:endParaRPr sz="2700">
              <a:solidFill>
                <a:srgbClr val="FF0000"/>
              </a:solidFill>
              <a:latin typeface="Calibri"/>
              <a:ea typeface="Calibri"/>
              <a:cs typeface="Calibri"/>
              <a:sym typeface="Calibri"/>
            </a:endParaRPr>
          </a:p>
          <a:p>
            <a:pPr indent="0" lvl="0" marL="0" rtl="0" algn="l">
              <a:spcBef>
                <a:spcPts val="0"/>
              </a:spcBef>
              <a:spcAft>
                <a:spcPts val="0"/>
              </a:spcAft>
              <a:buNone/>
            </a:pPr>
            <a:r>
              <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45</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21</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150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10</a:t>
            </a:r>
            <a:endParaRPr sz="2700">
              <a:solidFill>
                <a:srgbClr val="FF0000"/>
              </a:solidFill>
              <a:latin typeface="Calibri"/>
              <a:ea typeface="Calibri"/>
              <a:cs typeface="Calibri"/>
              <a:sym typeface="Calibri"/>
            </a:endParaRPr>
          </a:p>
          <a:p>
            <a:pPr indent="-400050" lvl="0" marL="457200" rtl="0" algn="l">
              <a:spcBef>
                <a:spcPts val="0"/>
              </a:spcBef>
              <a:spcAft>
                <a:spcPts val="0"/>
              </a:spcAft>
              <a:buClr>
                <a:srgbClr val="FF0000"/>
              </a:buClr>
              <a:buSzPts val="2700"/>
              <a:buFont typeface="Calibri"/>
              <a:buAutoNum type="arabicPeriod"/>
            </a:pPr>
            <a:r>
              <a:rPr lang="en-GB" sz="2700">
                <a:solidFill>
                  <a:srgbClr val="FF0000"/>
                </a:solidFill>
                <a:latin typeface="Calibri"/>
                <a:ea typeface="Calibri"/>
                <a:cs typeface="Calibri"/>
                <a:sym typeface="Calibri"/>
              </a:rPr>
              <a:t>1/15</a:t>
            </a:r>
            <a:endParaRPr sz="2700">
              <a:solidFill>
                <a:srgbClr val="FF0000"/>
              </a:solidFill>
              <a:latin typeface="Calibri"/>
              <a:ea typeface="Calibri"/>
              <a:cs typeface="Calibri"/>
              <a:sym typeface="Calibri"/>
            </a:endParaRPr>
          </a:p>
        </p:txBody>
      </p:sp>
      <p:pic>
        <p:nvPicPr>
          <p:cNvPr id="125" name="Google Shape;125;p28"/>
          <p:cNvPicPr preferRelativeResize="0"/>
          <p:nvPr/>
        </p:nvPicPr>
        <p:blipFill>
          <a:blip r:embed="rId3">
            <a:alphaModFix/>
          </a:blip>
          <a:stretch>
            <a:fillRect/>
          </a:stretch>
        </p:blipFill>
        <p:spPr>
          <a:xfrm>
            <a:off x="237550" y="396075"/>
            <a:ext cx="3903704" cy="3084575"/>
          </a:xfrm>
          <a:prstGeom prst="rect">
            <a:avLst/>
          </a:prstGeom>
          <a:noFill/>
          <a:ln>
            <a:noFill/>
          </a:ln>
        </p:spPr>
      </p:pic>
    </p:spTree>
  </p:cSld>
  <p:clrMapOvr>
    <a:masterClrMapping/>
  </p:clrMapOvr>
</p:sld>
</file>

<file path=ppt/slides/slide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29" name="Shape 129"/>
        <p:cNvGrpSpPr/>
        <p:nvPr/>
      </p:nvGrpSpPr>
      <p:grpSpPr>
        <a:xfrm>
          <a:off x="0" y="0"/>
          <a:ext cx="0" cy="0"/>
          <a:chOff x="0" y="0"/>
          <a:chExt cx="0" cy="0"/>
        </a:xfrm>
      </p:grpSpPr>
      <p:sp>
        <p:nvSpPr>
          <p:cNvPr id="130" name="Google Shape;130;p29"/>
          <p:cNvSpPr txBox="1"/>
          <p:nvPr>
            <p:ph idx="1" type="subTitle"/>
          </p:nvPr>
        </p:nvSpPr>
        <p:spPr>
          <a:xfrm>
            <a:off x="125850" y="2571750"/>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r>
              <a:rPr lang="en-GB" sz="2400" u="sng">
                <a:solidFill>
                  <a:srgbClr val="666666"/>
                </a:solidFill>
              </a:rPr>
              <a:t> </a:t>
            </a:r>
            <a:endParaRPr sz="2400" u="sng"/>
          </a:p>
        </p:txBody>
      </p:sp>
      <p:pic>
        <p:nvPicPr>
          <p:cNvPr id="131" name="Google Shape;131;p29"/>
          <p:cNvPicPr preferRelativeResize="0"/>
          <p:nvPr/>
        </p:nvPicPr>
        <p:blipFill>
          <a:blip r:embed="rId3">
            <a:alphaModFix/>
          </a:blip>
          <a:stretch>
            <a:fillRect/>
          </a:stretch>
        </p:blipFill>
        <p:spPr>
          <a:xfrm>
            <a:off x="3075325" y="142075"/>
            <a:ext cx="5624871" cy="2266950"/>
          </a:xfrm>
          <a:prstGeom prst="rect">
            <a:avLst/>
          </a:prstGeom>
          <a:noFill/>
          <a:ln>
            <a:noFill/>
          </a:ln>
        </p:spPr>
      </p:pic>
      <p:sp>
        <p:nvSpPr>
          <p:cNvPr id="132" name="Google Shape;132;p29"/>
          <p:cNvSpPr txBox="1"/>
          <p:nvPr/>
        </p:nvSpPr>
        <p:spPr>
          <a:xfrm>
            <a:off x="206550" y="594525"/>
            <a:ext cx="2643900" cy="15183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t>Maths today will be learning about angles in quadrilaterals.  </a:t>
            </a:r>
            <a:endParaRPr/>
          </a:p>
          <a:p>
            <a:pPr indent="0" lvl="0" marL="0" rtl="0" algn="ctr">
              <a:spcBef>
                <a:spcPts val="0"/>
              </a:spcBef>
              <a:spcAft>
                <a:spcPts val="0"/>
              </a:spcAft>
              <a:buNone/>
            </a:pPr>
            <a:r>
              <a:rPr lang="en-GB"/>
              <a:t>We may not be learning together in the classroom, but it is important to still remember our classroom beliefs. </a:t>
            </a:r>
            <a:endParaRPr/>
          </a:p>
        </p:txBody>
      </p:sp>
      <p:pic>
        <p:nvPicPr>
          <p:cNvPr id="133" name="Google Shape;133;p29"/>
          <p:cNvPicPr preferRelativeResize="0"/>
          <p:nvPr/>
        </p:nvPicPr>
        <p:blipFill>
          <a:blip r:embed="rId4">
            <a:alphaModFix/>
          </a:blip>
          <a:stretch>
            <a:fillRect/>
          </a:stretch>
        </p:blipFill>
        <p:spPr>
          <a:xfrm>
            <a:off x="707175" y="3237875"/>
            <a:ext cx="2857500" cy="1600200"/>
          </a:xfrm>
          <a:prstGeom prst="rect">
            <a:avLst/>
          </a:prstGeom>
          <a:noFill/>
          <a:ln>
            <a:noFill/>
          </a:ln>
        </p:spPr>
      </p:pic>
      <p:sp>
        <p:nvSpPr>
          <p:cNvPr id="134" name="Google Shape;134;p29"/>
          <p:cNvSpPr txBox="1"/>
          <p:nvPr/>
        </p:nvSpPr>
        <p:spPr>
          <a:xfrm>
            <a:off x="4098250" y="3495275"/>
            <a:ext cx="4275900" cy="13428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a:solidFill>
                  <a:srgbClr val="000000"/>
                </a:solidFill>
              </a:rPr>
              <a:t>Today we will not be using My Maths, but instead some White Rose videos and questions to help us to learn and then to test our understanding.  </a:t>
            </a:r>
            <a:endParaRPr/>
          </a:p>
        </p:txBody>
      </p:sp>
    </p:spTree>
  </p:cSld>
  <p:clrMapOvr>
    <a:masterClrMapping/>
  </p:clrMapOvr>
</p:sld>
</file>

<file path=ppt/slides/slide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38" name="Shape 138"/>
        <p:cNvGrpSpPr/>
        <p:nvPr/>
      </p:nvGrpSpPr>
      <p:grpSpPr>
        <a:xfrm>
          <a:off x="0" y="0"/>
          <a:ext cx="0" cy="0"/>
          <a:chOff x="0" y="0"/>
          <a:chExt cx="0" cy="0"/>
        </a:xfrm>
      </p:grpSpPr>
      <p:sp>
        <p:nvSpPr>
          <p:cNvPr id="139" name="Google Shape;139;p30"/>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40" name="Google Shape;140;p30"/>
          <p:cNvSpPr txBox="1"/>
          <p:nvPr/>
        </p:nvSpPr>
        <p:spPr>
          <a:xfrm>
            <a:off x="5133175" y="1018325"/>
            <a:ext cx="3552900" cy="24996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a:solidFill>
                  <a:schemeClr val="dk1"/>
                </a:solidFill>
              </a:rPr>
              <a:t>To start the lesson, click on the image to the left of the screen. This will take you to the White Rose home learning website.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Click on:</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Then scroll down to </a:t>
            </a:r>
            <a:r>
              <a:rPr b="1" lang="en-GB">
                <a:solidFill>
                  <a:schemeClr val="dk1"/>
                </a:solidFill>
              </a:rPr>
              <a:t>Lesson 1 - Angles in special quadrilaterals  </a:t>
            </a:r>
            <a:r>
              <a:rPr lang="en-GB">
                <a:solidFill>
                  <a:schemeClr val="dk1"/>
                </a:solidFill>
              </a:rPr>
              <a:t>and click play on the video. This will be a short video lesson.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ctr">
              <a:spcBef>
                <a:spcPts val="0"/>
              </a:spcBef>
              <a:spcAft>
                <a:spcPts val="0"/>
              </a:spcAft>
              <a:buClr>
                <a:schemeClr val="dk1"/>
              </a:buClr>
              <a:buSzPts val="1100"/>
              <a:buFont typeface="Arial"/>
              <a:buNone/>
            </a:pPr>
            <a:r>
              <a:rPr lang="en-GB">
                <a:solidFill>
                  <a:schemeClr val="dk1"/>
                </a:solidFill>
              </a:rPr>
              <a:t>Watch the video, pausing where necessary to have a go at the mini quizzes throughout. </a:t>
            </a:r>
            <a:endParaRPr>
              <a:solidFill>
                <a:schemeClr val="dk1"/>
              </a:solidFill>
            </a:endParaRPr>
          </a:p>
          <a:p>
            <a:pPr indent="0" lvl="0" marL="0" rtl="0" algn="ctr">
              <a:spcBef>
                <a:spcPts val="0"/>
              </a:spcBef>
              <a:spcAft>
                <a:spcPts val="0"/>
              </a:spcAft>
              <a:buClr>
                <a:schemeClr val="dk1"/>
              </a:buClr>
              <a:buSzPts val="1100"/>
              <a:buFont typeface="Arial"/>
              <a:buNone/>
            </a:pPr>
            <a:r>
              <a:t/>
            </a:r>
            <a:endParaRPr>
              <a:solidFill>
                <a:schemeClr val="dk1"/>
              </a:solidFill>
            </a:endParaRPr>
          </a:p>
          <a:p>
            <a:pPr indent="0" lvl="0" marL="0" rtl="0" algn="l">
              <a:spcBef>
                <a:spcPts val="0"/>
              </a:spcBef>
              <a:spcAft>
                <a:spcPts val="0"/>
              </a:spcAft>
              <a:buNone/>
            </a:pPr>
            <a:r>
              <a:t/>
            </a:r>
            <a:endParaRPr/>
          </a:p>
        </p:txBody>
      </p:sp>
      <p:pic>
        <p:nvPicPr>
          <p:cNvPr id="141" name="Google Shape;141;p30">
            <a:hlinkClick r:id="rId3"/>
          </p:cNvPr>
          <p:cNvPicPr preferRelativeResize="0"/>
          <p:nvPr/>
        </p:nvPicPr>
        <p:blipFill>
          <a:blip r:embed="rId4">
            <a:alphaModFix/>
          </a:blip>
          <a:stretch>
            <a:fillRect/>
          </a:stretch>
        </p:blipFill>
        <p:spPr>
          <a:xfrm>
            <a:off x="474650" y="1130900"/>
            <a:ext cx="3971925" cy="3286125"/>
          </a:xfrm>
          <a:prstGeom prst="rect">
            <a:avLst/>
          </a:prstGeom>
          <a:noFill/>
          <a:ln>
            <a:noFill/>
          </a:ln>
        </p:spPr>
      </p:pic>
      <p:pic>
        <p:nvPicPr>
          <p:cNvPr id="142" name="Google Shape;142;p30"/>
          <p:cNvPicPr preferRelativeResize="0"/>
          <p:nvPr/>
        </p:nvPicPr>
        <p:blipFill>
          <a:blip r:embed="rId5">
            <a:alphaModFix/>
          </a:blip>
          <a:stretch>
            <a:fillRect/>
          </a:stretch>
        </p:blipFill>
        <p:spPr>
          <a:xfrm>
            <a:off x="4633975" y="2207850"/>
            <a:ext cx="4392625" cy="492120"/>
          </a:xfrm>
          <a:prstGeom prst="rect">
            <a:avLst/>
          </a:prstGeom>
          <a:noFill/>
          <a:ln>
            <a:noFill/>
          </a:ln>
        </p:spPr>
      </p:pic>
    </p:spTree>
  </p:cSld>
  <p:clrMapOvr>
    <a:masterClrMapping/>
  </p:clrMapOvr>
</p:sld>
</file>

<file path=ppt/slides/slide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46" name="Shape 146"/>
        <p:cNvGrpSpPr/>
        <p:nvPr/>
      </p:nvGrpSpPr>
      <p:grpSpPr>
        <a:xfrm>
          <a:off x="0" y="0"/>
          <a:ext cx="0" cy="0"/>
          <a:chOff x="0" y="0"/>
          <a:chExt cx="0" cy="0"/>
        </a:xfrm>
      </p:grpSpPr>
      <p:sp>
        <p:nvSpPr>
          <p:cNvPr id="147" name="Google Shape;147;p31"/>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48" name="Google Shape;148;p31"/>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49" name="Google Shape;149;p31"/>
          <p:cNvPicPr preferRelativeResize="0"/>
          <p:nvPr/>
        </p:nvPicPr>
        <p:blipFill rotWithShape="1">
          <a:blip r:embed="rId3">
            <a:alphaModFix/>
          </a:blip>
          <a:srcRect b="0" l="13810" r="13351" t="0"/>
          <a:stretch/>
        </p:blipFill>
        <p:spPr>
          <a:xfrm>
            <a:off x="320175" y="1270275"/>
            <a:ext cx="3010876" cy="2324064"/>
          </a:xfrm>
          <a:prstGeom prst="rect">
            <a:avLst/>
          </a:prstGeom>
          <a:noFill/>
          <a:ln>
            <a:noFill/>
          </a:ln>
        </p:spPr>
      </p:pic>
      <p:pic>
        <p:nvPicPr>
          <p:cNvPr id="150" name="Google Shape;150;p31"/>
          <p:cNvPicPr preferRelativeResize="0"/>
          <p:nvPr/>
        </p:nvPicPr>
        <p:blipFill rotWithShape="1">
          <a:blip r:embed="rId4">
            <a:alphaModFix/>
          </a:blip>
          <a:srcRect b="14770" l="13813" r="21515" t="0"/>
          <a:stretch/>
        </p:blipFill>
        <p:spPr>
          <a:xfrm>
            <a:off x="3408350" y="1316838"/>
            <a:ext cx="3010876" cy="2230950"/>
          </a:xfrm>
          <a:prstGeom prst="rect">
            <a:avLst/>
          </a:prstGeom>
          <a:noFill/>
          <a:ln>
            <a:noFill/>
          </a:ln>
        </p:spPr>
      </p:pic>
      <p:pic>
        <p:nvPicPr>
          <p:cNvPr id="151" name="Google Shape;151;p31"/>
          <p:cNvPicPr preferRelativeResize="0"/>
          <p:nvPr/>
        </p:nvPicPr>
        <p:blipFill rotWithShape="1">
          <a:blip r:embed="rId5">
            <a:alphaModFix/>
          </a:blip>
          <a:srcRect b="23310" l="14925" r="21911" t="7230"/>
          <a:stretch/>
        </p:blipFill>
        <p:spPr>
          <a:xfrm>
            <a:off x="5740025" y="2945800"/>
            <a:ext cx="3133577" cy="1937416"/>
          </a:xfrm>
          <a:prstGeom prst="rect">
            <a:avLst/>
          </a:prstGeom>
          <a:noFill/>
          <a:ln>
            <a:noFill/>
          </a:ln>
        </p:spPr>
      </p:pic>
    </p:spTree>
  </p:cSld>
  <p:clrMapOvr>
    <a:masterClrMapping/>
  </p:clrMapOvr>
</p:sld>
</file>

<file path=ppt/slides/slide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55" name="Shape 155"/>
        <p:cNvGrpSpPr/>
        <p:nvPr/>
      </p:nvGrpSpPr>
      <p:grpSpPr>
        <a:xfrm>
          <a:off x="0" y="0"/>
          <a:ext cx="0" cy="0"/>
          <a:chOff x="0" y="0"/>
          <a:chExt cx="0" cy="0"/>
        </a:xfrm>
      </p:grpSpPr>
      <p:sp>
        <p:nvSpPr>
          <p:cNvPr id="156" name="Google Shape;156;p32"/>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57" name="Google Shape;157;p32"/>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 quick recap...</a:t>
            </a:r>
            <a:endParaRPr/>
          </a:p>
        </p:txBody>
      </p:sp>
      <p:pic>
        <p:nvPicPr>
          <p:cNvPr id="158" name="Google Shape;158;p32"/>
          <p:cNvPicPr preferRelativeResize="0"/>
          <p:nvPr/>
        </p:nvPicPr>
        <p:blipFill rotWithShape="1">
          <a:blip r:embed="rId3">
            <a:alphaModFix/>
          </a:blip>
          <a:srcRect b="6846" l="17131" r="26826" t="0"/>
          <a:stretch/>
        </p:blipFill>
        <p:spPr>
          <a:xfrm>
            <a:off x="371825" y="1419425"/>
            <a:ext cx="3557074" cy="3324225"/>
          </a:xfrm>
          <a:prstGeom prst="rect">
            <a:avLst/>
          </a:prstGeom>
          <a:noFill/>
          <a:ln>
            <a:noFill/>
          </a:ln>
        </p:spPr>
      </p:pic>
      <p:pic>
        <p:nvPicPr>
          <p:cNvPr id="159" name="Google Shape;159;p32"/>
          <p:cNvPicPr preferRelativeResize="0"/>
          <p:nvPr/>
        </p:nvPicPr>
        <p:blipFill rotWithShape="1">
          <a:blip r:embed="rId4">
            <a:alphaModFix/>
          </a:blip>
          <a:srcRect b="6524" l="16297" r="24136" t="0"/>
          <a:stretch/>
        </p:blipFill>
        <p:spPr>
          <a:xfrm>
            <a:off x="4294475" y="1419425"/>
            <a:ext cx="3767886" cy="3324225"/>
          </a:xfrm>
          <a:prstGeom prst="rect">
            <a:avLst/>
          </a:prstGeom>
          <a:noFill/>
          <a:ln>
            <a:noFill/>
          </a:ln>
        </p:spPr>
      </p:pic>
    </p:spTree>
  </p:cSld>
  <p:clrMapOvr>
    <a:masterClrMapping/>
  </p:clrMapOvr>
</p:sld>
</file>

<file path=ppt/slides/slide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63" name="Shape 163"/>
        <p:cNvGrpSpPr/>
        <p:nvPr/>
      </p:nvGrpSpPr>
      <p:grpSpPr>
        <a:xfrm>
          <a:off x="0" y="0"/>
          <a:ext cx="0" cy="0"/>
          <a:chOff x="0" y="0"/>
          <a:chExt cx="0" cy="0"/>
        </a:xfrm>
      </p:grpSpPr>
      <p:sp>
        <p:nvSpPr>
          <p:cNvPr id="164" name="Google Shape;164;p33"/>
          <p:cNvSpPr txBox="1"/>
          <p:nvPr>
            <p:ph idx="1" type="subTitle"/>
          </p:nvPr>
        </p:nvSpPr>
        <p:spPr>
          <a:xfrm>
            <a:off x="187800" y="2272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65" name="Google Shape;165;p33"/>
          <p:cNvSpPr txBox="1"/>
          <p:nvPr/>
        </p:nvSpPr>
        <p:spPr>
          <a:xfrm>
            <a:off x="5352175" y="1145113"/>
            <a:ext cx="3552900" cy="640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Clr>
                <a:srgbClr val="000000"/>
              </a:buClr>
              <a:buSzPts val="1100"/>
              <a:buFont typeface="Arial"/>
              <a:buNone/>
            </a:pPr>
            <a:r>
              <a:rPr lang="en-GB">
                <a:solidFill>
                  <a:srgbClr val="000000"/>
                </a:solidFill>
              </a:rPr>
              <a:t>Now click the image on the left of the screen, this will take you to a short test where you can test your understanding.</a:t>
            </a:r>
            <a:endParaRPr>
              <a:solidFill>
                <a:srgbClr val="000000"/>
              </a:solidFill>
            </a:endParaRPr>
          </a:p>
          <a:p>
            <a:pPr indent="0" lvl="0" marL="0" rtl="0" algn="ctr">
              <a:spcBef>
                <a:spcPts val="0"/>
              </a:spcBef>
              <a:spcAft>
                <a:spcPts val="0"/>
              </a:spcAft>
              <a:buClr>
                <a:srgbClr val="000000"/>
              </a:buClr>
              <a:buSzPts val="1100"/>
              <a:buFont typeface="Arial"/>
              <a:buNone/>
            </a:pPr>
            <a:r>
              <a:t/>
            </a:r>
            <a:endParaRPr>
              <a:solidFill>
                <a:srgbClr val="000000"/>
              </a:solidFill>
            </a:endParaRPr>
          </a:p>
          <a:p>
            <a:pPr indent="0" lvl="0" marL="0" rtl="0" algn="ctr">
              <a:spcBef>
                <a:spcPts val="0"/>
              </a:spcBef>
              <a:spcAft>
                <a:spcPts val="0"/>
              </a:spcAft>
              <a:buClr>
                <a:srgbClr val="000000"/>
              </a:buClr>
              <a:buSzPts val="1100"/>
              <a:buFont typeface="Arial"/>
              <a:buNone/>
            </a:pPr>
            <a:r>
              <a:t/>
            </a:r>
            <a:endParaRPr>
              <a:solidFill>
                <a:srgbClr val="000000"/>
              </a:solidFill>
            </a:endParaRPr>
          </a:p>
          <a:p>
            <a:pPr indent="0" lvl="0" marL="0" rtl="0" algn="ctr">
              <a:spcBef>
                <a:spcPts val="0"/>
              </a:spcBef>
              <a:spcAft>
                <a:spcPts val="0"/>
              </a:spcAft>
              <a:buClr>
                <a:srgbClr val="000000"/>
              </a:buClr>
              <a:buSzPts val="1100"/>
              <a:buFont typeface="Arial"/>
              <a:buNone/>
            </a:pPr>
            <a:r>
              <a:rPr lang="en-GB">
                <a:solidFill>
                  <a:srgbClr val="000000"/>
                </a:solidFill>
              </a:rPr>
              <a:t>Have a go at the questions, writing down your answers on some paper. If you have a paper pack, the questions are on the next few slides. </a:t>
            </a:r>
            <a:endParaRPr>
              <a:solidFill>
                <a:srgbClr val="000000"/>
              </a:solidFill>
            </a:endParaRPr>
          </a:p>
          <a:p>
            <a:pPr indent="0" lvl="0" marL="0" rtl="0" algn="ctr">
              <a:spcBef>
                <a:spcPts val="0"/>
              </a:spcBef>
              <a:spcAft>
                <a:spcPts val="0"/>
              </a:spcAft>
              <a:buClr>
                <a:srgbClr val="000000"/>
              </a:buClr>
              <a:buSzPts val="1100"/>
              <a:buFont typeface="Arial"/>
              <a:buNone/>
            </a:pPr>
            <a:r>
              <a:t/>
            </a:r>
            <a:endParaRPr>
              <a:solidFill>
                <a:srgbClr val="000000"/>
              </a:solidFill>
            </a:endParaRPr>
          </a:p>
          <a:p>
            <a:pPr indent="0" lvl="0" marL="0" rtl="0" algn="ctr">
              <a:spcBef>
                <a:spcPts val="0"/>
              </a:spcBef>
              <a:spcAft>
                <a:spcPts val="0"/>
              </a:spcAft>
              <a:buClr>
                <a:srgbClr val="000000"/>
              </a:buClr>
              <a:buSzPts val="1100"/>
              <a:buFont typeface="Arial"/>
              <a:buNone/>
            </a:pPr>
            <a:r>
              <a:rPr lang="en-GB">
                <a:solidFill>
                  <a:srgbClr val="000000"/>
                </a:solidFill>
              </a:rPr>
              <a:t>Once you have completed, click the link below to mark your work against the answers.</a:t>
            </a:r>
            <a:endParaRPr>
              <a:solidFill>
                <a:srgbClr val="000000"/>
              </a:solidFill>
            </a:endParaRPr>
          </a:p>
          <a:p>
            <a:pPr indent="0" lvl="0" marL="0" rtl="0" algn="ctr">
              <a:spcBef>
                <a:spcPts val="0"/>
              </a:spcBef>
              <a:spcAft>
                <a:spcPts val="0"/>
              </a:spcAft>
              <a:buNone/>
            </a:pPr>
            <a:r>
              <a:t/>
            </a:r>
            <a:endParaRPr/>
          </a:p>
        </p:txBody>
      </p:sp>
      <p:pic>
        <p:nvPicPr>
          <p:cNvPr id="166" name="Google Shape;166;p33">
            <a:hlinkClick r:id="rId3"/>
          </p:cNvPr>
          <p:cNvPicPr preferRelativeResize="0"/>
          <p:nvPr/>
        </p:nvPicPr>
        <p:blipFill>
          <a:blip r:embed="rId4">
            <a:alphaModFix/>
          </a:blip>
          <a:stretch>
            <a:fillRect/>
          </a:stretch>
        </p:blipFill>
        <p:spPr>
          <a:xfrm>
            <a:off x="251550" y="1056550"/>
            <a:ext cx="5047375" cy="3507785"/>
          </a:xfrm>
          <a:prstGeom prst="rect">
            <a:avLst/>
          </a:prstGeom>
          <a:noFill/>
          <a:ln>
            <a:noFill/>
          </a:ln>
        </p:spPr>
      </p:pic>
      <p:pic>
        <p:nvPicPr>
          <p:cNvPr id="167" name="Google Shape;167;p33">
            <a:hlinkClick r:id="rId5"/>
          </p:cNvPr>
          <p:cNvPicPr preferRelativeResize="0"/>
          <p:nvPr/>
        </p:nvPicPr>
        <p:blipFill>
          <a:blip r:embed="rId6">
            <a:alphaModFix/>
          </a:blip>
          <a:stretch>
            <a:fillRect/>
          </a:stretch>
        </p:blipFill>
        <p:spPr>
          <a:xfrm>
            <a:off x="5718925" y="4192838"/>
            <a:ext cx="2819400" cy="371475"/>
          </a:xfrm>
          <a:prstGeom prst="rect">
            <a:avLst/>
          </a:prstGeom>
          <a:noFill/>
          <a:ln>
            <a:noFill/>
          </a:ln>
        </p:spPr>
      </p:pic>
    </p:spTree>
  </p:cSld>
  <p:clrMapOvr>
    <a:masterClrMapping/>
  </p:clrMapOvr>
</p:sld>
</file>

<file path=ppt/slides/slide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1" name="Shape 171"/>
        <p:cNvGrpSpPr/>
        <p:nvPr/>
      </p:nvGrpSpPr>
      <p:grpSpPr>
        <a:xfrm>
          <a:off x="0" y="0"/>
          <a:ext cx="0" cy="0"/>
          <a:chOff x="0" y="0"/>
          <a:chExt cx="0" cy="0"/>
        </a:xfrm>
      </p:grpSpPr>
      <p:sp>
        <p:nvSpPr>
          <p:cNvPr id="172" name="Google Shape;172;p34"/>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73" name="Google Shape;173;p34"/>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74" name="Google Shape;174;p34"/>
          <p:cNvPicPr preferRelativeResize="0"/>
          <p:nvPr/>
        </p:nvPicPr>
        <p:blipFill>
          <a:blip r:embed="rId3">
            <a:alphaModFix/>
          </a:blip>
          <a:stretch>
            <a:fillRect/>
          </a:stretch>
        </p:blipFill>
        <p:spPr>
          <a:xfrm>
            <a:off x="1000900" y="827450"/>
            <a:ext cx="3161387" cy="4089275"/>
          </a:xfrm>
          <a:prstGeom prst="rect">
            <a:avLst/>
          </a:prstGeom>
          <a:noFill/>
          <a:ln>
            <a:noFill/>
          </a:ln>
        </p:spPr>
      </p:pic>
      <p:pic>
        <p:nvPicPr>
          <p:cNvPr id="175" name="Google Shape;175;p34"/>
          <p:cNvPicPr preferRelativeResize="0"/>
          <p:nvPr/>
        </p:nvPicPr>
        <p:blipFill>
          <a:blip r:embed="rId4">
            <a:alphaModFix/>
          </a:blip>
          <a:stretch>
            <a:fillRect/>
          </a:stretch>
        </p:blipFill>
        <p:spPr>
          <a:xfrm>
            <a:off x="5008750" y="827450"/>
            <a:ext cx="2772022" cy="4089275"/>
          </a:xfrm>
          <a:prstGeom prst="rect">
            <a:avLst/>
          </a:prstGeom>
          <a:noFill/>
          <a:ln>
            <a:noFill/>
          </a:ln>
        </p:spPr>
      </p:pic>
    </p:spTree>
  </p:cSld>
  <p:clrMapOvr>
    <a:masterClrMapping/>
  </p:clrMapOvr>
</p:sld>
</file>

<file path=ppt/slides/slide1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79" name="Shape 179"/>
        <p:cNvGrpSpPr/>
        <p:nvPr/>
      </p:nvGrpSpPr>
      <p:grpSpPr>
        <a:xfrm>
          <a:off x="0" y="0"/>
          <a:ext cx="0" cy="0"/>
          <a:chOff x="0" y="0"/>
          <a:chExt cx="0" cy="0"/>
        </a:xfrm>
      </p:grpSpPr>
      <p:sp>
        <p:nvSpPr>
          <p:cNvPr id="180" name="Google Shape;180;p35"/>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81" name="Google Shape;181;p35"/>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82" name="Google Shape;182;p35"/>
          <p:cNvPicPr preferRelativeResize="0"/>
          <p:nvPr/>
        </p:nvPicPr>
        <p:blipFill>
          <a:blip r:embed="rId3">
            <a:alphaModFix/>
          </a:blip>
          <a:stretch>
            <a:fillRect/>
          </a:stretch>
        </p:blipFill>
        <p:spPr>
          <a:xfrm>
            <a:off x="320175" y="898575"/>
            <a:ext cx="3609975" cy="3448050"/>
          </a:xfrm>
          <a:prstGeom prst="rect">
            <a:avLst/>
          </a:prstGeom>
          <a:noFill/>
          <a:ln>
            <a:noFill/>
          </a:ln>
        </p:spPr>
      </p:pic>
      <p:pic>
        <p:nvPicPr>
          <p:cNvPr id="183" name="Google Shape;183;p35"/>
          <p:cNvPicPr preferRelativeResize="0"/>
          <p:nvPr/>
        </p:nvPicPr>
        <p:blipFill>
          <a:blip r:embed="rId4">
            <a:alphaModFix/>
          </a:blip>
          <a:stretch>
            <a:fillRect/>
          </a:stretch>
        </p:blipFill>
        <p:spPr>
          <a:xfrm>
            <a:off x="4572000" y="1050550"/>
            <a:ext cx="3676650" cy="1905000"/>
          </a:xfrm>
          <a:prstGeom prst="rect">
            <a:avLst/>
          </a:prstGeom>
          <a:noFill/>
          <a:ln>
            <a:noFill/>
          </a:ln>
        </p:spPr>
      </p:pic>
      <p:pic>
        <p:nvPicPr>
          <p:cNvPr id="184" name="Google Shape;184;p35"/>
          <p:cNvPicPr preferRelativeResize="0"/>
          <p:nvPr/>
        </p:nvPicPr>
        <p:blipFill>
          <a:blip r:embed="rId5">
            <a:alphaModFix/>
          </a:blip>
          <a:stretch>
            <a:fillRect/>
          </a:stretch>
        </p:blipFill>
        <p:spPr>
          <a:xfrm>
            <a:off x="4572000" y="2955550"/>
            <a:ext cx="3676650" cy="1979737"/>
          </a:xfrm>
          <a:prstGeom prst="rect">
            <a:avLst/>
          </a:prstGeom>
          <a:noFill/>
          <a:ln>
            <a:noFill/>
          </a:ln>
        </p:spPr>
      </p:pic>
    </p:spTree>
  </p:cSld>
  <p:clrMapOvr>
    <a:masterClrMapping/>
  </p:clrMapOvr>
</p:sld>
</file>

<file path=ppt/slides/slide1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88" name="Shape 188"/>
        <p:cNvGrpSpPr/>
        <p:nvPr/>
      </p:nvGrpSpPr>
      <p:grpSpPr>
        <a:xfrm>
          <a:off x="0" y="0"/>
          <a:ext cx="0" cy="0"/>
          <a:chOff x="0" y="0"/>
          <a:chExt cx="0" cy="0"/>
        </a:xfrm>
      </p:grpSpPr>
      <p:sp>
        <p:nvSpPr>
          <p:cNvPr id="189" name="Google Shape;189;p36"/>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90" name="Google Shape;190;p36"/>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a:p>
        </p:txBody>
      </p:sp>
      <p:pic>
        <p:nvPicPr>
          <p:cNvPr id="191" name="Google Shape;191;p36"/>
          <p:cNvPicPr preferRelativeResize="0"/>
          <p:nvPr/>
        </p:nvPicPr>
        <p:blipFill>
          <a:blip r:embed="rId3">
            <a:alphaModFix/>
          </a:blip>
          <a:stretch>
            <a:fillRect/>
          </a:stretch>
        </p:blipFill>
        <p:spPr>
          <a:xfrm>
            <a:off x="2408100" y="1088050"/>
            <a:ext cx="4123525" cy="3430850"/>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195" name="Shape 195"/>
        <p:cNvGrpSpPr/>
        <p:nvPr/>
      </p:nvGrpSpPr>
      <p:grpSpPr>
        <a:xfrm>
          <a:off x="0" y="0"/>
          <a:ext cx="0" cy="0"/>
          <a:chOff x="0" y="0"/>
          <a:chExt cx="0" cy="0"/>
        </a:xfrm>
      </p:grpSpPr>
      <p:sp>
        <p:nvSpPr>
          <p:cNvPr id="196" name="Google Shape;196;p37"/>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197" name="Google Shape;197;p37"/>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pic>
        <p:nvPicPr>
          <p:cNvPr id="198" name="Google Shape;198;p37"/>
          <p:cNvPicPr preferRelativeResize="0"/>
          <p:nvPr/>
        </p:nvPicPr>
        <p:blipFill>
          <a:blip r:embed="rId3">
            <a:alphaModFix/>
          </a:blip>
          <a:stretch>
            <a:fillRect/>
          </a:stretch>
        </p:blipFill>
        <p:spPr>
          <a:xfrm>
            <a:off x="2110675" y="749428"/>
            <a:ext cx="6156124" cy="4300225"/>
          </a:xfrm>
          <a:prstGeom prst="rect">
            <a:avLst/>
          </a:prstGeom>
          <a:noFill/>
          <a:ln>
            <a:noFill/>
          </a:ln>
        </p:spPr>
      </p:pic>
    </p:spTree>
  </p:cSld>
  <p:clrMapOvr>
    <a:masterClrMapping/>
  </p:clrMapOvr>
</p:sld>
</file>

<file path=ppt/slides/slide1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1C232"/>
        </a:solidFill>
      </p:bgPr>
    </p:bg>
    <p:spTree>
      <p:nvGrpSpPr>
        <p:cNvPr id="202" name="Shape 202"/>
        <p:cNvGrpSpPr/>
        <p:nvPr/>
      </p:nvGrpSpPr>
      <p:grpSpPr>
        <a:xfrm>
          <a:off x="0" y="0"/>
          <a:ext cx="0" cy="0"/>
          <a:chOff x="0" y="0"/>
          <a:chExt cx="0" cy="0"/>
        </a:xfrm>
      </p:grpSpPr>
      <p:sp>
        <p:nvSpPr>
          <p:cNvPr id="203" name="Google Shape;203;p38"/>
          <p:cNvSpPr txBox="1"/>
          <p:nvPr>
            <p:ph idx="1" type="subTitle"/>
          </p:nvPr>
        </p:nvSpPr>
        <p:spPr>
          <a:xfrm>
            <a:off x="187800" y="246025"/>
            <a:ext cx="8768400" cy="503400"/>
          </a:xfrm>
          <a:prstGeom prst="rect">
            <a:avLst/>
          </a:prstGeom>
          <a:solidFill>
            <a:srgbClr val="FF9900"/>
          </a:solidFill>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000" u="sng"/>
              <a:t>W</a:t>
            </a:r>
            <a:r>
              <a:rPr lang="en-GB" sz="2000" u="sng">
                <a:solidFill>
                  <a:srgbClr val="666666"/>
                </a:solidFill>
              </a:rPr>
              <a:t>ALT: use knowledge of properties of quadrilaterals to solve problems.</a:t>
            </a:r>
            <a:endParaRPr sz="2400" u="sng"/>
          </a:p>
        </p:txBody>
      </p:sp>
      <p:sp>
        <p:nvSpPr>
          <p:cNvPr id="204" name="Google Shape;204;p38"/>
          <p:cNvSpPr txBox="1"/>
          <p:nvPr/>
        </p:nvSpPr>
        <p:spPr>
          <a:xfrm>
            <a:off x="320175" y="898575"/>
            <a:ext cx="3842100" cy="3717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a:t>Answers</a:t>
            </a:r>
            <a:endParaRPr/>
          </a:p>
        </p:txBody>
      </p:sp>
      <p:pic>
        <p:nvPicPr>
          <p:cNvPr id="205" name="Google Shape;205;p38"/>
          <p:cNvPicPr preferRelativeResize="0"/>
          <p:nvPr/>
        </p:nvPicPr>
        <p:blipFill>
          <a:blip r:embed="rId3">
            <a:alphaModFix/>
          </a:blip>
          <a:stretch>
            <a:fillRect/>
          </a:stretch>
        </p:blipFill>
        <p:spPr>
          <a:xfrm>
            <a:off x="1850375" y="749428"/>
            <a:ext cx="6404000" cy="4298676"/>
          </a:xfrm>
          <a:prstGeom prst="rect">
            <a:avLst/>
          </a:prstGeom>
          <a:noFill/>
          <a:ln>
            <a:noFill/>
          </a:ln>
        </p:spPr>
      </p:pic>
    </p:spTree>
  </p:cSld>
  <p:clrMapOvr>
    <a:masterClrMapping/>
  </p:clrMapOvr>
</p:sld>
</file>

<file path=ppt/slides/slide1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09" name="Shape 209"/>
        <p:cNvGrpSpPr/>
        <p:nvPr/>
      </p:nvGrpSpPr>
      <p:grpSpPr>
        <a:xfrm>
          <a:off x="0" y="0"/>
          <a:ext cx="0" cy="0"/>
          <a:chOff x="0" y="0"/>
          <a:chExt cx="0" cy="0"/>
        </a:xfrm>
      </p:grpSpPr>
      <p:sp>
        <p:nvSpPr>
          <p:cNvPr id="210" name="Google Shape;210;p39"/>
          <p:cNvSpPr txBox="1"/>
          <p:nvPr/>
        </p:nvSpPr>
        <p:spPr>
          <a:xfrm>
            <a:off x="240775" y="349500"/>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b="1" lang="en-GB" sz="2400" u="sng">
                <a:latin typeface="Cedarville Cursive"/>
                <a:ea typeface="Cedarville Cursive"/>
                <a:cs typeface="Cedarville Cursive"/>
                <a:sym typeface="Cedarville Cursive"/>
              </a:rPr>
              <a:t>Wednesday</a:t>
            </a:r>
            <a:r>
              <a:rPr b="1" lang="en-GB" sz="2400" u="sng">
                <a:latin typeface="Cedarville Cursive"/>
                <a:ea typeface="Cedarville Cursive"/>
                <a:cs typeface="Cedarville Cursive"/>
                <a:sym typeface="Cedarville Cursive"/>
              </a:rPr>
              <a:t> - Spelling and handwriting practice</a:t>
            </a:r>
            <a:r>
              <a:rPr b="1" lang="en-GB" sz="2400" u="sng"/>
              <a:t>. </a:t>
            </a:r>
            <a:endParaRPr b="1" sz="2400" u="sng"/>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a:p>
        </p:txBody>
      </p:sp>
      <p:sp>
        <p:nvSpPr>
          <p:cNvPr id="211" name="Google Shape;211;p39"/>
          <p:cNvSpPr txBox="1"/>
          <p:nvPr/>
        </p:nvSpPr>
        <p:spPr>
          <a:xfrm>
            <a:off x="511975" y="988225"/>
            <a:ext cx="8155800" cy="952500"/>
          </a:xfrm>
          <a:prstGeom prst="rect">
            <a:avLst/>
          </a:prstGeom>
          <a:solidFill>
            <a:srgbClr val="FFFFFF"/>
          </a:solidFill>
          <a:ln>
            <a:noFill/>
          </a:ln>
        </p:spPr>
        <p:txBody>
          <a:bodyPr anchorCtr="0" anchor="t" bIns="91425" lIns="91425" spcFirstLastPara="1" rIns="91425" wrap="square" tIns="91425">
            <a:noAutofit/>
          </a:bodyPr>
          <a:lstStyle/>
          <a:p>
            <a:pPr indent="0" lvl="0" marL="0" rtl="0" algn="ctr">
              <a:spcBef>
                <a:spcPts val="0"/>
              </a:spcBef>
              <a:spcAft>
                <a:spcPts val="0"/>
              </a:spcAft>
              <a:buClr>
                <a:schemeClr val="dk1"/>
              </a:buClr>
              <a:buSzPts val="1100"/>
              <a:buFont typeface="Arial"/>
              <a:buNone/>
            </a:pPr>
            <a:r>
              <a:rPr lang="en-GB" sz="2400">
                <a:solidFill>
                  <a:schemeClr val="dk1"/>
                </a:solidFill>
              </a:rPr>
              <a:t>Copy out these words out twice in your best joined handwriting.</a:t>
            </a:r>
            <a:endParaRPr/>
          </a:p>
        </p:txBody>
      </p:sp>
      <p:sp>
        <p:nvSpPr>
          <p:cNvPr id="212" name="Google Shape;212;p39"/>
          <p:cNvSpPr txBox="1"/>
          <p:nvPr/>
        </p:nvSpPr>
        <p:spPr>
          <a:xfrm>
            <a:off x="349950" y="1876225"/>
            <a:ext cx="8444100" cy="3157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solidFill>
                  <a:srgbClr val="231F20"/>
                </a:solidFill>
              </a:rPr>
              <a:t>male/mail</a:t>
            </a:r>
            <a:endParaRPr sz="2400">
              <a:solidFill>
                <a:srgbClr val="231F20"/>
              </a:solidFill>
            </a:endParaRPr>
          </a:p>
          <a:p>
            <a:pPr indent="0" lvl="0" marL="0" rtl="0" algn="ctr">
              <a:spcBef>
                <a:spcPts val="0"/>
              </a:spcBef>
              <a:spcAft>
                <a:spcPts val="0"/>
              </a:spcAft>
              <a:buNone/>
            </a:pPr>
            <a:r>
              <a:rPr lang="en-GB" sz="2400">
                <a:solidFill>
                  <a:srgbClr val="231F20"/>
                </a:solidFill>
              </a:rPr>
              <a:t>past/passed</a:t>
            </a:r>
            <a:endParaRPr sz="2400">
              <a:solidFill>
                <a:srgbClr val="231F20"/>
              </a:solidFill>
            </a:endParaRPr>
          </a:p>
          <a:p>
            <a:pPr indent="0" lvl="0" marL="0" rtl="0" algn="ctr">
              <a:spcBef>
                <a:spcPts val="0"/>
              </a:spcBef>
              <a:spcAft>
                <a:spcPts val="0"/>
              </a:spcAft>
              <a:buNone/>
            </a:pPr>
            <a:r>
              <a:rPr lang="en-GB" sz="2400">
                <a:solidFill>
                  <a:srgbClr val="231F20"/>
                </a:solidFill>
              </a:rPr>
              <a:t>missed/mist</a:t>
            </a:r>
            <a:endParaRPr sz="2400">
              <a:solidFill>
                <a:srgbClr val="231F20"/>
              </a:solidFill>
            </a:endParaRPr>
          </a:p>
          <a:p>
            <a:pPr indent="0" lvl="0" marL="0" rtl="0" algn="ctr">
              <a:spcBef>
                <a:spcPts val="0"/>
              </a:spcBef>
              <a:spcAft>
                <a:spcPts val="0"/>
              </a:spcAft>
              <a:buNone/>
            </a:pPr>
            <a:r>
              <a:rPr lang="en-GB" sz="2400">
                <a:solidFill>
                  <a:srgbClr val="231F20"/>
                </a:solidFill>
              </a:rPr>
              <a:t>mourning/morning</a:t>
            </a:r>
            <a:endParaRPr sz="2400">
              <a:solidFill>
                <a:srgbClr val="231F20"/>
              </a:solidFill>
            </a:endParaRPr>
          </a:p>
          <a:p>
            <a:pPr indent="0" lvl="0" marL="0" rtl="0" algn="ctr">
              <a:spcBef>
                <a:spcPts val="0"/>
              </a:spcBef>
              <a:spcAft>
                <a:spcPts val="0"/>
              </a:spcAft>
              <a:buNone/>
            </a:pPr>
            <a:r>
              <a:rPr lang="en-GB" sz="2400">
                <a:solidFill>
                  <a:srgbClr val="231F20"/>
                </a:solidFill>
              </a:rPr>
              <a:t>meat/meet</a:t>
            </a:r>
            <a:endParaRPr sz="2400">
              <a:solidFill>
                <a:schemeClr val="dk1"/>
              </a:solidFill>
            </a:endParaRPr>
          </a:p>
          <a:p>
            <a:pPr indent="0" lvl="0" marL="0" rtl="0" algn="ctr">
              <a:spcBef>
                <a:spcPts val="0"/>
              </a:spcBef>
              <a:spcAft>
                <a:spcPts val="0"/>
              </a:spcAft>
              <a:buNone/>
            </a:pPr>
            <a:r>
              <a:t/>
            </a:r>
            <a:endParaRPr sz="3000">
              <a:solidFill>
                <a:schemeClr val="dk1"/>
              </a:solidFill>
            </a:endParaRPr>
          </a:p>
          <a:p>
            <a:pPr indent="0" lvl="0" marL="0" rtl="0" algn="ctr">
              <a:spcBef>
                <a:spcPts val="0"/>
              </a:spcBef>
              <a:spcAft>
                <a:spcPts val="0"/>
              </a:spcAft>
              <a:buNone/>
            </a:pPr>
            <a:r>
              <a:rPr lang="en-GB" sz="2400">
                <a:solidFill>
                  <a:srgbClr val="4D5156"/>
                </a:solidFill>
              </a:rPr>
              <a:t>The colour black is traditionally associated with </a:t>
            </a:r>
            <a:r>
              <a:rPr b="1" lang="en-GB" sz="2400">
                <a:solidFill>
                  <a:srgbClr val="5F6368"/>
                </a:solidFill>
              </a:rPr>
              <a:t>mourning</a:t>
            </a:r>
            <a:r>
              <a:rPr lang="en-GB" sz="2400">
                <a:solidFill>
                  <a:srgbClr val="4D5156"/>
                </a:solidFill>
              </a:rPr>
              <a:t>. </a:t>
            </a:r>
            <a:endParaRPr b="1" sz="2400"/>
          </a:p>
        </p:txBody>
      </p:sp>
      <p:sp>
        <p:nvSpPr>
          <p:cNvPr id="213" name="Google Shape;213;p39"/>
          <p:cNvSpPr txBox="1"/>
          <p:nvPr/>
        </p:nvSpPr>
        <p:spPr>
          <a:xfrm>
            <a:off x="57450" y="0"/>
            <a:ext cx="9029100" cy="349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1800">
                <a:solidFill>
                  <a:srgbClr val="FF0000"/>
                </a:solidFill>
              </a:rPr>
              <a:t>Now you have completed the maths (and had a short break), it’s time for spellings.   </a:t>
            </a:r>
            <a:endParaRPr sz="1800">
              <a:solidFill>
                <a:srgbClr val="FF0000"/>
              </a:solidFill>
            </a:endParaRPr>
          </a:p>
        </p:txBody>
      </p:sp>
    </p:spTree>
  </p:cSld>
  <p:clrMapOvr>
    <a:masterClrMapping/>
  </p:clrMapOvr>
</p:sld>
</file>

<file path=ppt/slides/slide1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17" name="Shape 217"/>
        <p:cNvGrpSpPr/>
        <p:nvPr/>
      </p:nvGrpSpPr>
      <p:grpSpPr>
        <a:xfrm>
          <a:off x="0" y="0"/>
          <a:ext cx="0" cy="0"/>
          <a:chOff x="0" y="0"/>
          <a:chExt cx="0" cy="0"/>
        </a:xfrm>
      </p:grpSpPr>
      <p:sp>
        <p:nvSpPr>
          <p:cNvPr id="218" name="Google Shape;218;p40"/>
          <p:cNvSpPr txBox="1"/>
          <p:nvPr/>
        </p:nvSpPr>
        <p:spPr>
          <a:xfrm>
            <a:off x="222900" y="-69875"/>
            <a:ext cx="8698200" cy="51435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1 Homophones</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914400" rtl="0" algn="l">
              <a:lnSpc>
                <a:spcPct val="115000"/>
              </a:lnSpc>
              <a:spcBef>
                <a:spcPts val="1200"/>
              </a:spcBef>
              <a:spcAft>
                <a:spcPts val="0"/>
              </a:spcAft>
              <a:buNone/>
            </a:pPr>
            <a:r>
              <a:rPr b="1" lang="en-GB" sz="1800">
                <a:solidFill>
                  <a:srgbClr val="231F20"/>
                </a:solidFill>
              </a:rPr>
              <a:t>1</a:t>
            </a:r>
            <a:r>
              <a:rPr lang="en-GB" sz="1800">
                <a:solidFill>
                  <a:srgbClr val="231F20"/>
                </a:solidFill>
              </a:rPr>
              <a:t>        The person who delivered the </a:t>
            </a:r>
            <a:r>
              <a:rPr lang="en-GB" sz="1800">
                <a:solidFill>
                  <a:srgbClr val="0087CD"/>
                </a:solidFill>
              </a:rPr>
              <a:t>______________ </a:t>
            </a:r>
            <a:r>
              <a:rPr lang="en-GB" sz="1800">
                <a:solidFill>
                  <a:srgbClr val="231F20"/>
                </a:solidFill>
              </a:rPr>
              <a:t>was a young </a:t>
            </a:r>
            <a:r>
              <a:rPr lang="en-GB" sz="1800">
                <a:solidFill>
                  <a:srgbClr val="0087CD"/>
                </a:solidFill>
              </a:rPr>
              <a:t>_____________</a:t>
            </a:r>
            <a:r>
              <a:rPr lang="en-GB" sz="1800">
                <a:solidFill>
                  <a:srgbClr val="231F20"/>
                </a:solidFill>
              </a:rPr>
              <a:t>.</a:t>
            </a:r>
            <a:endParaRPr sz="1800">
              <a:solidFill>
                <a:srgbClr val="231F20"/>
              </a:solidFill>
            </a:endParaRPr>
          </a:p>
          <a:p>
            <a:pPr indent="0" lvl="0" marL="876300" rtl="0" algn="l">
              <a:lnSpc>
                <a:spcPct val="115000"/>
              </a:lnSpc>
              <a:spcBef>
                <a:spcPts val="1200"/>
              </a:spcBef>
              <a:spcAft>
                <a:spcPts val="0"/>
              </a:spcAft>
              <a:buNone/>
            </a:pPr>
            <a:r>
              <a:rPr b="1" lang="en-GB" sz="1800">
                <a:solidFill>
                  <a:srgbClr val="231F20"/>
                </a:solidFill>
              </a:rPr>
              <a:t>2</a:t>
            </a:r>
            <a:r>
              <a:rPr lang="en-GB" sz="1800">
                <a:solidFill>
                  <a:srgbClr val="231F20"/>
                </a:solidFill>
              </a:rPr>
              <a:t>        The butcher went to </a:t>
            </a:r>
            <a:r>
              <a:rPr lang="en-GB" sz="1800">
                <a:solidFill>
                  <a:srgbClr val="0087CD"/>
                </a:solidFill>
              </a:rPr>
              <a:t>___________ </a:t>
            </a:r>
            <a:r>
              <a:rPr lang="en-GB" sz="1800">
                <a:solidFill>
                  <a:srgbClr val="231F20"/>
                </a:solidFill>
              </a:rPr>
              <a:t>the farmer from whom he buys his </a:t>
            </a:r>
            <a:r>
              <a:rPr lang="en-GB" sz="1800">
                <a:solidFill>
                  <a:srgbClr val="0087CD"/>
                </a:solidFill>
              </a:rPr>
              <a:t>_____________</a:t>
            </a:r>
            <a:r>
              <a:rPr lang="en-GB" sz="1800">
                <a:solidFill>
                  <a:srgbClr val="231F20"/>
                </a:solidFill>
              </a:rPr>
              <a:t>.</a:t>
            </a:r>
            <a:endParaRPr sz="1800">
              <a:solidFill>
                <a:srgbClr val="231F20"/>
              </a:solidFill>
            </a:endParaRPr>
          </a:p>
          <a:p>
            <a:pPr indent="0" lvl="0" marL="876300" marR="101600" rtl="0" algn="l">
              <a:lnSpc>
                <a:spcPct val="104000"/>
              </a:lnSpc>
              <a:spcBef>
                <a:spcPts val="1200"/>
              </a:spcBef>
              <a:spcAft>
                <a:spcPts val="0"/>
              </a:spcAft>
              <a:buNone/>
            </a:pPr>
            <a:r>
              <a:rPr b="1" lang="en-GB" sz="1800">
                <a:solidFill>
                  <a:srgbClr val="231F20"/>
                </a:solidFill>
              </a:rPr>
              <a:t>3</a:t>
            </a:r>
            <a:r>
              <a:rPr lang="en-GB" sz="1800">
                <a:solidFill>
                  <a:srgbClr val="231F20"/>
                </a:solidFill>
              </a:rPr>
              <a:t>        The driver </a:t>
            </a:r>
            <a:r>
              <a:rPr lang="en-GB" sz="1800">
                <a:solidFill>
                  <a:srgbClr val="0087CD"/>
                </a:solidFill>
              </a:rPr>
              <a:t>____________ </a:t>
            </a:r>
            <a:r>
              <a:rPr lang="en-GB" sz="1800">
                <a:solidFill>
                  <a:srgbClr val="231F20"/>
                </a:solidFill>
              </a:rPr>
              <a:t>the road he was supposed to turn down as the </a:t>
            </a:r>
            <a:r>
              <a:rPr lang="en-GB" sz="1800">
                <a:solidFill>
                  <a:srgbClr val="0087CD"/>
                </a:solidFill>
              </a:rPr>
              <a:t>______________</a:t>
            </a:r>
            <a:r>
              <a:rPr lang="en-GB" sz="1800">
                <a:solidFill>
                  <a:srgbClr val="231F20"/>
                </a:solidFill>
              </a:rPr>
              <a:t>meant he couldn’t see the road sign.</a:t>
            </a:r>
            <a:endParaRPr sz="1800">
              <a:solidFill>
                <a:srgbClr val="231F20"/>
              </a:solidFill>
            </a:endParaRPr>
          </a:p>
          <a:p>
            <a:pPr indent="0" lvl="0" marL="876300" rtl="0" algn="l">
              <a:lnSpc>
                <a:spcPct val="115000"/>
              </a:lnSpc>
              <a:spcBef>
                <a:spcPts val="100"/>
              </a:spcBef>
              <a:spcAft>
                <a:spcPts val="0"/>
              </a:spcAft>
              <a:buNone/>
            </a:pPr>
            <a:r>
              <a:rPr b="1" lang="en-GB" sz="1800">
                <a:solidFill>
                  <a:srgbClr val="231F20"/>
                </a:solidFill>
              </a:rPr>
              <a:t>4</a:t>
            </a:r>
            <a:r>
              <a:rPr lang="en-GB" sz="1800">
                <a:solidFill>
                  <a:srgbClr val="231F20"/>
                </a:solidFill>
              </a:rPr>
              <a:t>        The family was still in </a:t>
            </a:r>
            <a:r>
              <a:rPr lang="en-GB" sz="1800">
                <a:solidFill>
                  <a:srgbClr val="0087CD"/>
                </a:solidFill>
              </a:rPr>
              <a:t>______________ </a:t>
            </a:r>
            <a:r>
              <a:rPr lang="en-GB" sz="1800">
                <a:solidFill>
                  <a:srgbClr val="231F20"/>
                </a:solidFill>
              </a:rPr>
              <a:t>the </a:t>
            </a:r>
            <a:r>
              <a:rPr lang="en-GB" sz="1800">
                <a:solidFill>
                  <a:srgbClr val="0087CD"/>
                </a:solidFill>
              </a:rPr>
              <a:t>_______________</a:t>
            </a:r>
            <a:r>
              <a:rPr lang="en-GB" sz="1800">
                <a:solidFill>
                  <a:srgbClr val="231F20"/>
                </a:solidFill>
              </a:rPr>
              <a:t>after the funeral.</a:t>
            </a:r>
            <a:endParaRPr sz="1800">
              <a:solidFill>
                <a:srgbClr val="231F20"/>
              </a:solidFill>
            </a:endParaRPr>
          </a:p>
          <a:p>
            <a:pPr indent="0" lvl="0" marL="876300" rtl="0" algn="l">
              <a:lnSpc>
                <a:spcPct val="115000"/>
              </a:lnSpc>
              <a:spcBef>
                <a:spcPts val="1200"/>
              </a:spcBef>
              <a:spcAft>
                <a:spcPts val="0"/>
              </a:spcAft>
              <a:buNone/>
            </a:pPr>
            <a:r>
              <a:rPr b="1" lang="en-GB" sz="1800">
                <a:solidFill>
                  <a:srgbClr val="231F20"/>
                </a:solidFill>
              </a:rPr>
              <a:t>5</a:t>
            </a:r>
            <a:r>
              <a:rPr lang="en-GB" sz="1800">
                <a:solidFill>
                  <a:srgbClr val="231F20"/>
                </a:solidFill>
              </a:rPr>
              <a:t>        The truck driver </a:t>
            </a:r>
            <a:r>
              <a:rPr lang="en-GB" sz="1800">
                <a:solidFill>
                  <a:srgbClr val="0087CD"/>
                </a:solidFill>
              </a:rPr>
              <a:t>____________ </a:t>
            </a:r>
            <a:r>
              <a:rPr lang="en-GB" sz="1800">
                <a:solidFill>
                  <a:srgbClr val="231F20"/>
                </a:solidFill>
              </a:rPr>
              <a:t>a couple of cyclists before driving </a:t>
            </a:r>
            <a:r>
              <a:rPr lang="en-GB" sz="1800">
                <a:solidFill>
                  <a:srgbClr val="0087CD"/>
                </a:solidFill>
              </a:rPr>
              <a:t>_______________ </a:t>
            </a:r>
            <a:r>
              <a:rPr lang="en-GB" sz="1800">
                <a:solidFill>
                  <a:srgbClr val="231F20"/>
                </a:solidFill>
              </a:rPr>
              <a:t>a parked car.</a:t>
            </a:r>
            <a:endParaRPr sz="1800">
              <a:solidFill>
                <a:srgbClr val="231F20"/>
              </a:solidFill>
            </a:endParaRPr>
          </a:p>
          <a:p>
            <a:pPr indent="0" lvl="0" marL="0" rtl="0" algn="l">
              <a:spcBef>
                <a:spcPts val="1200"/>
              </a:spcBef>
              <a:spcAft>
                <a:spcPts val="0"/>
              </a:spcAft>
              <a:buNone/>
            </a:pPr>
            <a:r>
              <a:t/>
            </a:r>
            <a:endParaRPr/>
          </a:p>
        </p:txBody>
      </p:sp>
      <p:sp>
        <p:nvSpPr>
          <p:cNvPr id="219" name="Google Shape;219;p40"/>
          <p:cNvSpPr txBox="1"/>
          <p:nvPr/>
        </p:nvSpPr>
        <p:spPr>
          <a:xfrm>
            <a:off x="222900" y="494225"/>
            <a:ext cx="9019200" cy="10332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u="sng"/>
          </a:p>
          <a:p>
            <a:pPr indent="0" lvl="0" marL="0" rtl="0" algn="l">
              <a:spcBef>
                <a:spcPts val="0"/>
              </a:spcBef>
              <a:spcAft>
                <a:spcPts val="0"/>
              </a:spcAft>
              <a:buNone/>
            </a:pPr>
            <a:r>
              <a:rPr b="1" lang="en-GB" u="sng"/>
              <a:t>Teacher Notes</a:t>
            </a:r>
            <a:endParaRPr b="1" u="sng"/>
          </a:p>
          <a:p>
            <a:pPr indent="0" lvl="0" marL="0" marR="76200" rtl="0" algn="l">
              <a:lnSpc>
                <a:spcPct val="104000"/>
              </a:lnSpc>
              <a:spcBef>
                <a:spcPts val="300"/>
              </a:spcBef>
              <a:spcAft>
                <a:spcPts val="0"/>
              </a:spcAft>
              <a:buNone/>
            </a:pPr>
            <a:r>
              <a:rPr b="1" lang="en-GB">
                <a:solidFill>
                  <a:srgbClr val="231F20"/>
                </a:solidFill>
              </a:rPr>
              <a:t>These sentences contain homophones from the spelling list on the previous slide.  Choose which homophones go in the sentences.  Make sure you put them in the right order.</a:t>
            </a:r>
            <a:endParaRPr b="1">
              <a:solidFill>
                <a:srgbClr val="231F20"/>
              </a:solidFill>
            </a:endParaRPr>
          </a:p>
          <a:p>
            <a:pPr indent="0" lvl="0" marL="0" rtl="0" algn="l">
              <a:spcBef>
                <a:spcPts val="0"/>
              </a:spcBef>
              <a:spcAft>
                <a:spcPts val="0"/>
              </a:spcAft>
              <a:buNone/>
            </a:pPr>
            <a:r>
              <a:t/>
            </a:r>
            <a:endParaRPr b="1"/>
          </a:p>
        </p:txBody>
      </p:sp>
    </p:spTree>
  </p:cSld>
  <p:clrMapOvr>
    <a:masterClrMapping/>
  </p:clrMapOvr>
</p:sld>
</file>

<file path=ppt/slides/slide1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23" name="Shape 223"/>
        <p:cNvGrpSpPr/>
        <p:nvPr/>
      </p:nvGrpSpPr>
      <p:grpSpPr>
        <a:xfrm>
          <a:off x="0" y="0"/>
          <a:ext cx="0" cy="0"/>
          <a:chOff x="0" y="0"/>
          <a:chExt cx="0" cy="0"/>
        </a:xfrm>
      </p:grpSpPr>
      <p:sp>
        <p:nvSpPr>
          <p:cNvPr id="224" name="Google Shape;224;p41"/>
          <p:cNvSpPr txBox="1"/>
          <p:nvPr/>
        </p:nvSpPr>
        <p:spPr>
          <a:xfrm>
            <a:off x="222900" y="-69875"/>
            <a:ext cx="8698200" cy="659100"/>
          </a:xfrm>
          <a:prstGeom prst="rect">
            <a:avLst/>
          </a:prstGeom>
          <a:noFill/>
          <a:ln>
            <a:noFill/>
          </a:ln>
        </p:spPr>
        <p:txBody>
          <a:bodyPr anchorCtr="0" anchor="t" bIns="91425" lIns="91425" spcFirstLastPara="1" rIns="91425" wrap="square" tIns="91425">
            <a:noAutofit/>
          </a:bodyPr>
          <a:lstStyle/>
          <a:p>
            <a:pPr indent="0" lvl="0" marL="0" rtl="0" algn="ctr">
              <a:spcBef>
                <a:spcPts val="0"/>
              </a:spcBef>
              <a:spcAft>
                <a:spcPts val="0"/>
              </a:spcAft>
              <a:buNone/>
            </a:pPr>
            <a:r>
              <a:rPr lang="en-GB" sz="2400">
                <a:latin typeface="Cedarville Cursive"/>
                <a:ea typeface="Cedarville Cursive"/>
                <a:cs typeface="Cedarville Cursive"/>
                <a:sym typeface="Cedarville Cursive"/>
              </a:rPr>
              <a:t>Spelling - Lesson 1 Homophones</a:t>
            </a:r>
            <a:endParaRPr sz="2400"/>
          </a:p>
          <a:p>
            <a:pPr indent="0" lvl="0" marL="0" rtl="0" algn="ctr">
              <a:spcBef>
                <a:spcPts val="0"/>
              </a:spcBef>
              <a:spcAft>
                <a:spcPts val="0"/>
              </a:spcAft>
              <a:buNone/>
            </a:pPr>
            <a:r>
              <a:t/>
            </a:r>
            <a:endParaRPr sz="2400"/>
          </a:p>
          <a:p>
            <a:pPr indent="0" lvl="0" marL="0" rtl="0" algn="ctr">
              <a:spcBef>
                <a:spcPts val="0"/>
              </a:spcBef>
              <a:spcAft>
                <a:spcPts val="0"/>
              </a:spcAft>
              <a:buNone/>
            </a:pPr>
            <a:r>
              <a:t/>
            </a:r>
            <a:endParaRPr sz="2400"/>
          </a:p>
          <a:p>
            <a:pPr indent="0" lvl="0" marL="0" rtl="0" algn="l">
              <a:spcBef>
                <a:spcPts val="0"/>
              </a:spcBef>
              <a:spcAft>
                <a:spcPts val="0"/>
              </a:spcAft>
              <a:buNone/>
            </a:pPr>
            <a:r>
              <a:t/>
            </a:r>
            <a:endParaRPr sz="2400"/>
          </a:p>
          <a:p>
            <a:pPr indent="0" lvl="0" marL="0" rtl="0" algn="ctr">
              <a:spcBef>
                <a:spcPts val="0"/>
              </a:spcBef>
              <a:spcAft>
                <a:spcPts val="0"/>
              </a:spcAft>
              <a:buNone/>
            </a:pPr>
            <a:r>
              <a:t/>
            </a:r>
            <a:endParaRPr sz="2400"/>
          </a:p>
          <a:p>
            <a:pPr indent="0" lvl="0" marL="876300" rtl="0" algn="l">
              <a:lnSpc>
                <a:spcPct val="115000"/>
              </a:lnSpc>
              <a:spcBef>
                <a:spcPts val="1200"/>
              </a:spcBef>
              <a:spcAft>
                <a:spcPts val="0"/>
              </a:spcAft>
              <a:buNone/>
            </a:pPr>
            <a:r>
              <a:rPr b="1" lang="en-GB" sz="1800">
                <a:solidFill>
                  <a:srgbClr val="231F20"/>
                </a:solidFill>
              </a:rPr>
              <a:t>1</a:t>
            </a:r>
            <a:r>
              <a:rPr lang="en-GB" sz="1800">
                <a:solidFill>
                  <a:srgbClr val="231F20"/>
                </a:solidFill>
              </a:rPr>
              <a:t>        The person who delivered the </a:t>
            </a:r>
            <a:r>
              <a:rPr lang="en-GB" sz="1800">
                <a:solidFill>
                  <a:srgbClr val="FF0000"/>
                </a:solidFill>
              </a:rPr>
              <a:t>mail </a:t>
            </a:r>
            <a:r>
              <a:rPr lang="en-GB" sz="1800">
                <a:solidFill>
                  <a:srgbClr val="231F20"/>
                </a:solidFill>
              </a:rPr>
              <a:t>was a young </a:t>
            </a:r>
            <a:r>
              <a:rPr lang="en-GB" sz="1800">
                <a:solidFill>
                  <a:srgbClr val="FF0000"/>
                </a:solidFill>
              </a:rPr>
              <a:t>male.</a:t>
            </a:r>
            <a:endParaRPr sz="1800">
              <a:solidFill>
                <a:srgbClr val="FF0000"/>
              </a:solidFill>
            </a:endParaRPr>
          </a:p>
          <a:p>
            <a:pPr indent="0" lvl="0" marL="876300" rtl="0" algn="l">
              <a:lnSpc>
                <a:spcPct val="115000"/>
              </a:lnSpc>
              <a:spcBef>
                <a:spcPts val="1200"/>
              </a:spcBef>
              <a:spcAft>
                <a:spcPts val="0"/>
              </a:spcAft>
              <a:buNone/>
            </a:pPr>
            <a:r>
              <a:rPr b="1" lang="en-GB" sz="1800">
                <a:solidFill>
                  <a:srgbClr val="231F20"/>
                </a:solidFill>
              </a:rPr>
              <a:t>2</a:t>
            </a:r>
            <a:r>
              <a:rPr lang="en-GB" sz="1800">
                <a:solidFill>
                  <a:srgbClr val="231F20"/>
                </a:solidFill>
              </a:rPr>
              <a:t>        The butcher went to </a:t>
            </a:r>
            <a:r>
              <a:rPr lang="en-GB" sz="1800">
                <a:solidFill>
                  <a:srgbClr val="FF0000"/>
                </a:solidFill>
              </a:rPr>
              <a:t>meet </a:t>
            </a:r>
            <a:r>
              <a:rPr lang="en-GB" sz="1800">
                <a:solidFill>
                  <a:srgbClr val="231F20"/>
                </a:solidFill>
              </a:rPr>
              <a:t>the farmer from whom he buys his </a:t>
            </a:r>
            <a:r>
              <a:rPr lang="en-GB" sz="1800">
                <a:solidFill>
                  <a:srgbClr val="FF0000"/>
                </a:solidFill>
              </a:rPr>
              <a:t>meat.</a:t>
            </a:r>
            <a:endParaRPr sz="1800">
              <a:solidFill>
                <a:srgbClr val="FF0000"/>
              </a:solidFill>
            </a:endParaRPr>
          </a:p>
          <a:p>
            <a:pPr indent="0" lvl="0" marL="876300" marR="101600" rtl="0" algn="l">
              <a:lnSpc>
                <a:spcPct val="104000"/>
              </a:lnSpc>
              <a:spcBef>
                <a:spcPts val="1200"/>
              </a:spcBef>
              <a:spcAft>
                <a:spcPts val="0"/>
              </a:spcAft>
              <a:buNone/>
            </a:pPr>
            <a:r>
              <a:rPr b="1" lang="en-GB" sz="1800">
                <a:solidFill>
                  <a:srgbClr val="231F20"/>
                </a:solidFill>
              </a:rPr>
              <a:t>3</a:t>
            </a:r>
            <a:r>
              <a:rPr lang="en-GB" sz="1800">
                <a:solidFill>
                  <a:srgbClr val="231F20"/>
                </a:solidFill>
              </a:rPr>
              <a:t>        The driver </a:t>
            </a:r>
            <a:r>
              <a:rPr lang="en-GB" sz="1800">
                <a:solidFill>
                  <a:srgbClr val="FF0000"/>
                </a:solidFill>
              </a:rPr>
              <a:t>missed</a:t>
            </a:r>
            <a:r>
              <a:rPr lang="en-GB" sz="1800">
                <a:solidFill>
                  <a:srgbClr val="0087CD"/>
                </a:solidFill>
              </a:rPr>
              <a:t> </a:t>
            </a:r>
            <a:r>
              <a:rPr lang="en-GB" sz="1800">
                <a:solidFill>
                  <a:srgbClr val="231F20"/>
                </a:solidFill>
              </a:rPr>
              <a:t>the road he was supposed to turn down as the </a:t>
            </a:r>
            <a:r>
              <a:rPr lang="en-GB" sz="1800">
                <a:solidFill>
                  <a:srgbClr val="FF0000"/>
                </a:solidFill>
              </a:rPr>
              <a:t>mist</a:t>
            </a:r>
            <a:r>
              <a:rPr lang="en-GB" sz="1800">
                <a:solidFill>
                  <a:srgbClr val="0087CD"/>
                </a:solidFill>
              </a:rPr>
              <a:t> </a:t>
            </a:r>
            <a:r>
              <a:rPr lang="en-GB" sz="1800">
                <a:solidFill>
                  <a:srgbClr val="231F20"/>
                </a:solidFill>
              </a:rPr>
              <a:t>meant he couldn’t see the road sign.</a:t>
            </a:r>
            <a:endParaRPr sz="1800">
              <a:solidFill>
                <a:srgbClr val="231F20"/>
              </a:solidFill>
            </a:endParaRPr>
          </a:p>
          <a:p>
            <a:pPr indent="0" lvl="0" marL="876300" rtl="0" algn="l">
              <a:lnSpc>
                <a:spcPct val="115000"/>
              </a:lnSpc>
              <a:spcBef>
                <a:spcPts val="100"/>
              </a:spcBef>
              <a:spcAft>
                <a:spcPts val="0"/>
              </a:spcAft>
              <a:buNone/>
            </a:pPr>
            <a:r>
              <a:rPr b="1" lang="en-GB" sz="1800">
                <a:solidFill>
                  <a:srgbClr val="231F20"/>
                </a:solidFill>
              </a:rPr>
              <a:t>4</a:t>
            </a:r>
            <a:r>
              <a:rPr lang="en-GB" sz="1800">
                <a:solidFill>
                  <a:srgbClr val="231F20"/>
                </a:solidFill>
              </a:rPr>
              <a:t>        The family was still in </a:t>
            </a:r>
            <a:r>
              <a:rPr lang="en-GB" sz="1800">
                <a:solidFill>
                  <a:srgbClr val="FF0000"/>
                </a:solidFill>
              </a:rPr>
              <a:t>mourning</a:t>
            </a:r>
            <a:r>
              <a:rPr lang="en-GB" sz="1800">
                <a:solidFill>
                  <a:srgbClr val="0087CD"/>
                </a:solidFill>
              </a:rPr>
              <a:t> </a:t>
            </a:r>
            <a:r>
              <a:rPr lang="en-GB" sz="1800">
                <a:solidFill>
                  <a:srgbClr val="231F20"/>
                </a:solidFill>
              </a:rPr>
              <a:t>the </a:t>
            </a:r>
            <a:r>
              <a:rPr lang="en-GB" sz="1800">
                <a:solidFill>
                  <a:srgbClr val="FF0000"/>
                </a:solidFill>
              </a:rPr>
              <a:t>morning</a:t>
            </a:r>
            <a:r>
              <a:rPr lang="en-GB" sz="1800">
                <a:solidFill>
                  <a:srgbClr val="0087CD"/>
                </a:solidFill>
              </a:rPr>
              <a:t> </a:t>
            </a:r>
            <a:r>
              <a:rPr lang="en-GB" sz="1800">
                <a:solidFill>
                  <a:srgbClr val="231F20"/>
                </a:solidFill>
              </a:rPr>
              <a:t>after the funeral.</a:t>
            </a:r>
            <a:endParaRPr sz="1800">
              <a:solidFill>
                <a:srgbClr val="231F20"/>
              </a:solidFill>
            </a:endParaRPr>
          </a:p>
          <a:p>
            <a:pPr indent="0" lvl="0" marL="876300" rtl="0" algn="l">
              <a:lnSpc>
                <a:spcPct val="115000"/>
              </a:lnSpc>
              <a:spcBef>
                <a:spcPts val="1200"/>
              </a:spcBef>
              <a:spcAft>
                <a:spcPts val="0"/>
              </a:spcAft>
              <a:buNone/>
            </a:pPr>
            <a:r>
              <a:rPr b="1" lang="en-GB" sz="1800">
                <a:solidFill>
                  <a:srgbClr val="231F20"/>
                </a:solidFill>
              </a:rPr>
              <a:t>5</a:t>
            </a:r>
            <a:r>
              <a:rPr lang="en-GB" sz="1800">
                <a:solidFill>
                  <a:srgbClr val="231F20"/>
                </a:solidFill>
              </a:rPr>
              <a:t>        The truck driver </a:t>
            </a:r>
            <a:r>
              <a:rPr lang="en-GB" sz="1800">
                <a:solidFill>
                  <a:srgbClr val="FF0000"/>
                </a:solidFill>
              </a:rPr>
              <a:t>passed</a:t>
            </a:r>
            <a:r>
              <a:rPr lang="en-GB" sz="1800">
                <a:solidFill>
                  <a:srgbClr val="0087CD"/>
                </a:solidFill>
              </a:rPr>
              <a:t> </a:t>
            </a:r>
            <a:r>
              <a:rPr lang="en-GB" sz="1800">
                <a:solidFill>
                  <a:srgbClr val="231F20"/>
                </a:solidFill>
              </a:rPr>
              <a:t>a couple of cyclists before driving </a:t>
            </a:r>
            <a:r>
              <a:rPr lang="en-GB" sz="1800">
                <a:solidFill>
                  <a:srgbClr val="FF0000"/>
                </a:solidFill>
              </a:rPr>
              <a:t>past</a:t>
            </a:r>
            <a:r>
              <a:rPr lang="en-GB" sz="1800">
                <a:solidFill>
                  <a:srgbClr val="0087CD"/>
                </a:solidFill>
              </a:rPr>
              <a:t> </a:t>
            </a:r>
            <a:r>
              <a:rPr lang="en-GB" sz="1800">
                <a:solidFill>
                  <a:srgbClr val="231F20"/>
                </a:solidFill>
              </a:rPr>
              <a:t>a parked car.</a:t>
            </a:r>
            <a:endParaRPr sz="1800">
              <a:solidFill>
                <a:srgbClr val="231F20"/>
              </a:solidFill>
            </a:endParaRPr>
          </a:p>
          <a:p>
            <a:pPr indent="0" lvl="0" marL="0" rtl="0" algn="l">
              <a:spcBef>
                <a:spcPts val="1200"/>
              </a:spcBef>
              <a:spcAft>
                <a:spcPts val="0"/>
              </a:spcAft>
              <a:buNone/>
            </a:pPr>
            <a:r>
              <a:t/>
            </a:r>
            <a:endParaRPr/>
          </a:p>
        </p:txBody>
      </p:sp>
      <p:sp>
        <p:nvSpPr>
          <p:cNvPr id="225" name="Google Shape;225;p41"/>
          <p:cNvSpPr txBox="1"/>
          <p:nvPr/>
        </p:nvSpPr>
        <p:spPr>
          <a:xfrm>
            <a:off x="222900" y="494225"/>
            <a:ext cx="9019200" cy="11343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t/>
            </a:r>
            <a:endParaRPr b="1" u="sng"/>
          </a:p>
          <a:p>
            <a:pPr indent="0" lvl="0" marL="0" rtl="0" algn="l">
              <a:spcBef>
                <a:spcPts val="0"/>
              </a:spcBef>
              <a:spcAft>
                <a:spcPts val="0"/>
              </a:spcAft>
              <a:buNone/>
            </a:pPr>
            <a:r>
              <a:rPr b="1" lang="en-GB" u="sng">
                <a:solidFill>
                  <a:schemeClr val="dk1"/>
                </a:solidFill>
              </a:rPr>
              <a:t>Teacher Notes</a:t>
            </a:r>
            <a:endParaRPr b="1" u="sng">
              <a:solidFill>
                <a:schemeClr val="dk1"/>
              </a:solidFill>
            </a:endParaRPr>
          </a:p>
          <a:p>
            <a:pPr indent="0" lvl="0" marL="0" rtl="0" algn="l">
              <a:spcBef>
                <a:spcPts val="0"/>
              </a:spcBef>
              <a:spcAft>
                <a:spcPts val="0"/>
              </a:spcAft>
              <a:buNone/>
            </a:pPr>
            <a:r>
              <a:rPr lang="en-GB">
                <a:solidFill>
                  <a:srgbClr val="FF0000"/>
                </a:solidFill>
              </a:rPr>
              <a:t>Here are the answers. How many did you get right?</a:t>
            </a:r>
            <a:endParaRPr b="1" u="sng"/>
          </a:p>
          <a:p>
            <a:pPr indent="0" lvl="0" marL="0" rtl="0" algn="l">
              <a:spcBef>
                <a:spcPts val="0"/>
              </a:spcBef>
              <a:spcAft>
                <a:spcPts val="0"/>
              </a:spcAft>
              <a:buNone/>
            </a:pPr>
            <a:r>
              <a:t/>
            </a:r>
            <a:endParaRPr b="1">
              <a:solidFill>
                <a:srgbClr val="231F20"/>
              </a:solidFill>
            </a:endParaRPr>
          </a:p>
          <a:p>
            <a:pPr indent="0" lvl="0" marL="0" rtl="0" algn="l">
              <a:spcBef>
                <a:spcPts val="0"/>
              </a:spcBef>
              <a:spcAft>
                <a:spcPts val="0"/>
              </a:spcAft>
              <a:buNone/>
            </a:pPr>
            <a:r>
              <a:t/>
            </a:r>
            <a:endParaRPr b="1"/>
          </a:p>
        </p:txBody>
      </p:sp>
    </p:spTree>
  </p:cSld>
  <p:clrMapOvr>
    <a:masterClrMapping/>
  </p:clrMapOvr>
</p:sld>
</file>

<file path=ppt/slides/slide1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29" name="Shape 229"/>
        <p:cNvGrpSpPr/>
        <p:nvPr/>
      </p:nvGrpSpPr>
      <p:grpSpPr>
        <a:xfrm>
          <a:off x="0" y="0"/>
          <a:ext cx="0" cy="0"/>
          <a:chOff x="0" y="0"/>
          <a:chExt cx="0" cy="0"/>
        </a:xfrm>
      </p:grpSpPr>
      <p:sp>
        <p:nvSpPr>
          <p:cNvPr id="230" name="Google Shape;230;p42"/>
          <p:cNvSpPr txBox="1"/>
          <p:nvPr>
            <p:ph idx="1" type="subTitle"/>
          </p:nvPr>
        </p:nvSpPr>
        <p:spPr>
          <a:xfrm>
            <a:off x="1062250" y="723600"/>
            <a:ext cx="6903600" cy="9816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English - Writing </a:t>
            </a:r>
            <a:endParaRPr/>
          </a:p>
          <a:p>
            <a:pPr indent="0" lvl="0" marL="0" rtl="0" algn="ctr">
              <a:spcBef>
                <a:spcPts val="0"/>
              </a:spcBef>
              <a:spcAft>
                <a:spcPts val="0"/>
              </a:spcAft>
              <a:buNone/>
            </a:pPr>
            <a:r>
              <a:rPr lang="en-GB"/>
              <a:t>Lesson 4</a:t>
            </a:r>
            <a:endParaRPr/>
          </a:p>
        </p:txBody>
      </p:sp>
      <p:sp>
        <p:nvSpPr>
          <p:cNvPr id="231" name="Google Shape;231;p42"/>
          <p:cNvSpPr/>
          <p:nvPr/>
        </p:nvSpPr>
        <p:spPr>
          <a:xfrm>
            <a:off x="1048275" y="2222325"/>
            <a:ext cx="6974400" cy="1789200"/>
          </a:xfrm>
          <a:prstGeom prst="roundRect">
            <a:avLst>
              <a:gd fmla="val 16667" name="adj"/>
            </a:avLst>
          </a:prstGeom>
          <a:solidFill>
            <a:srgbClr val="FFFFFF"/>
          </a:solidFill>
          <a:ln cap="flat" cmpd="sng" w="9525">
            <a:solidFill>
              <a:schemeClr val="dk2"/>
            </a:solidFill>
            <a:prstDash val="solid"/>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t/>
            </a:r>
            <a:endParaRPr/>
          </a:p>
        </p:txBody>
      </p:sp>
      <p:pic>
        <p:nvPicPr>
          <p:cNvPr id="232" name="Google Shape;232;p42"/>
          <p:cNvPicPr preferRelativeResize="0"/>
          <p:nvPr/>
        </p:nvPicPr>
        <p:blipFill>
          <a:blip r:embed="rId3">
            <a:alphaModFix/>
          </a:blip>
          <a:stretch>
            <a:fillRect/>
          </a:stretch>
        </p:blipFill>
        <p:spPr>
          <a:xfrm>
            <a:off x="1897260" y="2445950"/>
            <a:ext cx="5349475" cy="1229589"/>
          </a:xfrm>
          <a:prstGeom prst="rect">
            <a:avLst/>
          </a:prstGeom>
          <a:noFill/>
          <a:ln>
            <a:noFill/>
          </a:ln>
        </p:spPr>
      </p:pic>
      <p:grpSp>
        <p:nvGrpSpPr>
          <p:cNvPr id="233" name="Google Shape;233;p42"/>
          <p:cNvGrpSpPr/>
          <p:nvPr/>
        </p:nvGrpSpPr>
        <p:grpSpPr>
          <a:xfrm>
            <a:off x="7047600" y="4631144"/>
            <a:ext cx="2096400" cy="512356"/>
            <a:chOff x="7047600" y="4631144"/>
            <a:chExt cx="2096400" cy="512356"/>
          </a:xfrm>
        </p:grpSpPr>
        <p:pic>
          <p:nvPicPr>
            <p:cNvPr id="234" name="Google Shape;234;p42"/>
            <p:cNvPicPr preferRelativeResize="0"/>
            <p:nvPr/>
          </p:nvPicPr>
          <p:blipFill>
            <a:blip r:embed="rId4">
              <a:alphaModFix/>
            </a:blip>
            <a:stretch>
              <a:fillRect/>
            </a:stretch>
          </p:blipFill>
          <p:spPr>
            <a:xfrm>
              <a:off x="7965850" y="4631144"/>
              <a:ext cx="1058175" cy="408531"/>
            </a:xfrm>
            <a:prstGeom prst="rect">
              <a:avLst/>
            </a:prstGeom>
            <a:noFill/>
            <a:ln>
              <a:noFill/>
            </a:ln>
          </p:spPr>
        </p:pic>
        <p:sp>
          <p:nvSpPr>
            <p:cNvPr id="235" name="Google Shape;235;p42"/>
            <p:cNvSpPr txBox="1"/>
            <p:nvPr/>
          </p:nvSpPr>
          <p:spPr>
            <a:xfrm>
              <a:off x="7047600" y="4895100"/>
              <a:ext cx="2096400" cy="24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t>© Jamie Thomas for Talk for Writing</a:t>
              </a:r>
              <a:endParaRPr sz="900"/>
            </a:p>
          </p:txBody>
        </p:sp>
      </p:grpSp>
    </p:spTree>
  </p:cSld>
  <p:clrMapOvr>
    <a:masterClrMapping/>
  </p:clrMapOvr>
</p:sld>
</file>

<file path=ppt/slides/slide1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39" name="Shape 239"/>
        <p:cNvGrpSpPr/>
        <p:nvPr/>
      </p:nvGrpSpPr>
      <p:grpSpPr>
        <a:xfrm>
          <a:off x="0" y="0"/>
          <a:ext cx="0" cy="0"/>
          <a:chOff x="0" y="0"/>
          <a:chExt cx="0" cy="0"/>
        </a:xfrm>
      </p:grpSpPr>
      <p:sp>
        <p:nvSpPr>
          <p:cNvPr id="240" name="Google Shape;240;p43"/>
          <p:cNvSpPr txBox="1"/>
          <p:nvPr>
            <p:ph type="title"/>
          </p:nvPr>
        </p:nvSpPr>
        <p:spPr>
          <a:xfrm>
            <a:off x="311700" y="22077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Writing your own story</a:t>
            </a:r>
            <a:endParaRPr/>
          </a:p>
        </p:txBody>
      </p:sp>
      <p:sp>
        <p:nvSpPr>
          <p:cNvPr id="241" name="Google Shape;241;p43"/>
          <p:cNvSpPr txBox="1"/>
          <p:nvPr/>
        </p:nvSpPr>
        <p:spPr>
          <a:xfrm>
            <a:off x="99450" y="964425"/>
            <a:ext cx="8945100" cy="18588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t/>
            </a:r>
            <a:endParaRPr b="1" sz="1800" u="sng"/>
          </a:p>
          <a:p>
            <a:pPr indent="0" lvl="0" marL="0" rtl="0" algn="l">
              <a:spcBef>
                <a:spcPts val="0"/>
              </a:spcBef>
              <a:spcAft>
                <a:spcPts val="0"/>
              </a:spcAft>
              <a:buNone/>
            </a:pPr>
            <a:r>
              <a:rPr lang="en-GB" sz="1800"/>
              <a:t>You now have all of the tools required to write your own portal story. You may like to write about a more traditional portal that leads you to a magical world, or you may prefer to draw upon your personal experiences, as we have explored throughout this unit.</a:t>
            </a:r>
            <a:endParaRPr sz="1800"/>
          </a:p>
          <a:p>
            <a:pPr indent="0" lvl="0" marL="0" rtl="0" algn="l">
              <a:spcBef>
                <a:spcPts val="0"/>
              </a:spcBef>
              <a:spcAft>
                <a:spcPts val="0"/>
              </a:spcAft>
              <a:buNone/>
            </a:pPr>
            <a:r>
              <a:t/>
            </a:r>
            <a:endParaRPr/>
          </a:p>
        </p:txBody>
      </p:sp>
      <p:pic>
        <p:nvPicPr>
          <p:cNvPr id="242" name="Google Shape;242;p43"/>
          <p:cNvPicPr preferRelativeResize="0"/>
          <p:nvPr/>
        </p:nvPicPr>
        <p:blipFill>
          <a:blip r:embed="rId3">
            <a:alphaModFix/>
          </a:blip>
          <a:stretch>
            <a:fillRect/>
          </a:stretch>
        </p:blipFill>
        <p:spPr>
          <a:xfrm rot="212222">
            <a:off x="7144764" y="2571750"/>
            <a:ext cx="1615261" cy="2565851"/>
          </a:xfrm>
          <a:prstGeom prst="rect">
            <a:avLst/>
          </a:prstGeom>
          <a:noFill/>
          <a:ln>
            <a:noFill/>
          </a:ln>
        </p:spPr>
      </p:pic>
      <p:pic>
        <p:nvPicPr>
          <p:cNvPr id="243" name="Google Shape;243;p43"/>
          <p:cNvPicPr preferRelativeResize="0"/>
          <p:nvPr/>
        </p:nvPicPr>
        <p:blipFill>
          <a:blip r:embed="rId4">
            <a:alphaModFix/>
          </a:blip>
          <a:stretch>
            <a:fillRect/>
          </a:stretch>
        </p:blipFill>
        <p:spPr>
          <a:xfrm rot="-668580">
            <a:off x="5313035" y="2769893"/>
            <a:ext cx="1356482" cy="2169563"/>
          </a:xfrm>
          <a:prstGeom prst="rect">
            <a:avLst/>
          </a:prstGeom>
          <a:noFill/>
          <a:ln>
            <a:noFill/>
          </a:ln>
        </p:spPr>
      </p:pic>
      <p:pic>
        <p:nvPicPr>
          <p:cNvPr id="244" name="Google Shape;244;p43"/>
          <p:cNvPicPr preferRelativeResize="0"/>
          <p:nvPr/>
        </p:nvPicPr>
        <p:blipFill>
          <a:blip r:embed="rId5">
            <a:alphaModFix/>
          </a:blip>
          <a:stretch>
            <a:fillRect/>
          </a:stretch>
        </p:blipFill>
        <p:spPr>
          <a:xfrm rot="171558">
            <a:off x="2455588" y="2729363"/>
            <a:ext cx="2548762" cy="2250625"/>
          </a:xfrm>
          <a:prstGeom prst="rect">
            <a:avLst/>
          </a:prstGeom>
          <a:noFill/>
          <a:ln>
            <a:noFill/>
          </a:ln>
        </p:spPr>
      </p:pic>
      <p:pic>
        <p:nvPicPr>
          <p:cNvPr id="245" name="Google Shape;245;p43"/>
          <p:cNvPicPr preferRelativeResize="0"/>
          <p:nvPr/>
        </p:nvPicPr>
        <p:blipFill>
          <a:blip r:embed="rId6">
            <a:alphaModFix/>
          </a:blip>
          <a:stretch>
            <a:fillRect/>
          </a:stretch>
        </p:blipFill>
        <p:spPr>
          <a:xfrm rot="-628541">
            <a:off x="646100" y="2840240"/>
            <a:ext cx="1319225" cy="1889083"/>
          </a:xfrm>
          <a:prstGeom prst="rect">
            <a:avLst/>
          </a:prstGeom>
          <a:noFill/>
          <a:ln>
            <a:noFill/>
          </a:ln>
        </p:spPr>
      </p:pic>
    </p:spTree>
  </p:cSld>
  <p:clrMapOvr>
    <a:masterClrMapping/>
  </p:clrMapOvr>
</p:sld>
</file>

<file path=ppt/slides/slide19.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49" name="Shape 249"/>
        <p:cNvGrpSpPr/>
        <p:nvPr/>
      </p:nvGrpSpPr>
      <p:grpSpPr>
        <a:xfrm>
          <a:off x="0" y="0"/>
          <a:ext cx="0" cy="0"/>
          <a:chOff x="0" y="0"/>
          <a:chExt cx="0" cy="0"/>
        </a:xfrm>
      </p:grpSpPr>
      <p:sp>
        <p:nvSpPr>
          <p:cNvPr id="250" name="Google Shape;250;p44"/>
          <p:cNvSpPr txBox="1"/>
          <p:nvPr>
            <p:ph type="title"/>
          </p:nvPr>
        </p:nvSpPr>
        <p:spPr>
          <a:xfrm>
            <a:off x="311700" y="22077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Writing your own story</a:t>
            </a:r>
            <a:endParaRPr/>
          </a:p>
        </p:txBody>
      </p:sp>
      <p:sp>
        <p:nvSpPr>
          <p:cNvPr id="251" name="Google Shape;251;p44"/>
          <p:cNvSpPr txBox="1"/>
          <p:nvPr/>
        </p:nvSpPr>
        <p:spPr>
          <a:xfrm>
            <a:off x="99450" y="964425"/>
            <a:ext cx="8945100" cy="3885600"/>
          </a:xfrm>
          <a:prstGeom prst="rect">
            <a:avLst/>
          </a:prstGeom>
          <a:solidFill>
            <a:srgbClr val="FFF2CC"/>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a:t>
            </a:r>
            <a:endParaRPr b="1" sz="1800" u="sng"/>
          </a:p>
          <a:p>
            <a:pPr indent="0" lvl="0" marL="0" rtl="0" algn="l">
              <a:spcBef>
                <a:spcPts val="0"/>
              </a:spcBef>
              <a:spcAft>
                <a:spcPts val="0"/>
              </a:spcAft>
              <a:buNone/>
            </a:pPr>
            <a:r>
              <a:t/>
            </a:r>
            <a:endParaRPr b="1" sz="1800" u="sng"/>
          </a:p>
          <a:p>
            <a:pPr indent="0" lvl="0" marL="0" rtl="0" algn="l">
              <a:spcBef>
                <a:spcPts val="0"/>
              </a:spcBef>
              <a:spcAft>
                <a:spcPts val="0"/>
              </a:spcAft>
              <a:buNone/>
            </a:pPr>
            <a:r>
              <a:rPr lang="en-GB" sz="1800"/>
              <a:t>To recap on all the key points we’ve been learning: </a:t>
            </a:r>
            <a:endParaRPr sz="1800"/>
          </a:p>
          <a:p>
            <a:pPr indent="0" lvl="0" marL="0" rtl="0" algn="l">
              <a:spcBef>
                <a:spcPts val="0"/>
              </a:spcBef>
              <a:spcAft>
                <a:spcPts val="0"/>
              </a:spcAft>
              <a:buNone/>
            </a:pPr>
            <a:r>
              <a:t/>
            </a:r>
            <a:endParaRPr sz="1800"/>
          </a:p>
          <a:p>
            <a:pPr indent="0" lvl="0" marL="0" rtl="0" algn="l">
              <a:spcBef>
                <a:spcPts val="0"/>
              </a:spcBef>
              <a:spcAft>
                <a:spcPts val="0"/>
              </a:spcAft>
              <a:buNone/>
            </a:pPr>
            <a:r>
              <a:rPr lang="en-GB" sz="1800"/>
              <a:t>a. Describe the portal in detail. You may want to show the portal through the eyes of the main character. </a:t>
            </a:r>
            <a:endParaRPr sz="1800"/>
          </a:p>
          <a:p>
            <a:pPr indent="0" lvl="0" marL="0" rtl="0" algn="l">
              <a:spcBef>
                <a:spcPts val="0"/>
              </a:spcBef>
              <a:spcAft>
                <a:spcPts val="0"/>
              </a:spcAft>
              <a:buNone/>
            </a:pPr>
            <a:r>
              <a:rPr lang="en-GB" sz="1800"/>
              <a:t>b. Think about what lies on the other side of the door. Allow yourself the opportunity to write about what interests you and what is important to you. </a:t>
            </a:r>
            <a:endParaRPr sz="1800"/>
          </a:p>
          <a:p>
            <a:pPr indent="0" lvl="0" marL="0" rtl="0" algn="l">
              <a:spcBef>
                <a:spcPts val="0"/>
              </a:spcBef>
              <a:spcAft>
                <a:spcPts val="0"/>
              </a:spcAft>
              <a:buNone/>
            </a:pPr>
            <a:r>
              <a:rPr lang="en-GB" sz="1800"/>
              <a:t>c. Great writers steal ideas (‘magpie’) from other great writers. Reflect upon the portal stories that you have loved reading and consider what made these so engaging. Try to bring in some of these skills and techniques into your own work. </a:t>
            </a:r>
            <a:endParaRPr sz="1800"/>
          </a:p>
          <a:p>
            <a:pPr indent="0" lvl="0" marL="0" rtl="0" algn="l">
              <a:spcBef>
                <a:spcPts val="0"/>
              </a:spcBef>
              <a:spcAft>
                <a:spcPts val="0"/>
              </a:spcAft>
              <a:buNone/>
            </a:pPr>
            <a:r>
              <a:rPr lang="en-GB" sz="1800"/>
              <a:t>d. Enjoy it. Writing is all about sharing a passion for words, stories and the world of possibility. If you love the story you are writing – so too will your reader. </a:t>
            </a:r>
            <a:endParaRPr sz="1800"/>
          </a:p>
          <a:p>
            <a:pPr indent="0" lvl="0" marL="0" rtl="0" algn="l">
              <a:spcBef>
                <a:spcPts val="0"/>
              </a:spcBef>
              <a:spcAft>
                <a:spcPts val="0"/>
              </a:spcAft>
              <a:buNone/>
            </a:pPr>
            <a:r>
              <a:t/>
            </a:r>
            <a:endParaRPr/>
          </a:p>
        </p:txBody>
      </p:sp>
      <p:sp>
        <p:nvSpPr>
          <p:cNvPr id="252" name="Google Shape;252;p44"/>
          <p:cNvSpPr txBox="1"/>
          <p:nvPr/>
        </p:nvSpPr>
        <p:spPr>
          <a:xfrm>
            <a:off x="7145254" y="4850025"/>
            <a:ext cx="1899300" cy="248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200"/>
              <a:t>© Talk for Writing</a:t>
            </a:r>
            <a:endParaRPr sz="1200"/>
          </a:p>
        </p:txBody>
      </p:sp>
    </p:spTree>
  </p:cSld>
  <p:clrMapOvr>
    <a:masterClrMapping/>
  </p:clrMapOvr>
</p:sld>
</file>

<file path=ppt/slides/slide20.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56" name="Shape 256"/>
        <p:cNvGrpSpPr/>
        <p:nvPr/>
      </p:nvGrpSpPr>
      <p:grpSpPr>
        <a:xfrm>
          <a:off x="0" y="0"/>
          <a:ext cx="0" cy="0"/>
          <a:chOff x="0" y="0"/>
          <a:chExt cx="0" cy="0"/>
        </a:xfrm>
      </p:grpSpPr>
      <p:sp>
        <p:nvSpPr>
          <p:cNvPr id="257" name="Google Shape;257;p45"/>
          <p:cNvSpPr txBox="1"/>
          <p:nvPr>
            <p:ph type="title"/>
          </p:nvPr>
        </p:nvSpPr>
        <p:spPr>
          <a:xfrm>
            <a:off x="311700" y="220775"/>
            <a:ext cx="8520600" cy="572700"/>
          </a:xfrm>
          <a:prstGeom prst="rect">
            <a:avLst/>
          </a:prstGeom>
          <a:solidFill>
            <a:srgbClr val="FFFFFF"/>
          </a:solidFill>
        </p:spPr>
        <p:txBody>
          <a:bodyPr anchorCtr="0" anchor="t" bIns="91425" lIns="91425" spcFirstLastPara="1" rIns="91425" wrap="square" tIns="91425">
            <a:noAutofit/>
          </a:bodyPr>
          <a:lstStyle/>
          <a:p>
            <a:pPr indent="0" lvl="0" marL="0" rtl="0" algn="ctr">
              <a:spcBef>
                <a:spcPts val="0"/>
              </a:spcBef>
              <a:spcAft>
                <a:spcPts val="0"/>
              </a:spcAft>
              <a:buNone/>
            </a:pPr>
            <a:r>
              <a:rPr lang="en-GB"/>
              <a:t>Writing your own story</a:t>
            </a:r>
            <a:endParaRPr/>
          </a:p>
        </p:txBody>
      </p:sp>
      <p:sp>
        <p:nvSpPr>
          <p:cNvPr id="258" name="Google Shape;258;p45"/>
          <p:cNvSpPr txBox="1"/>
          <p:nvPr/>
        </p:nvSpPr>
        <p:spPr>
          <a:xfrm>
            <a:off x="195675" y="922475"/>
            <a:ext cx="8749500" cy="1355700"/>
          </a:xfrm>
          <a:prstGeom prst="rect">
            <a:avLst/>
          </a:prstGeom>
          <a:solidFill>
            <a:srgbClr val="FFFFFF"/>
          </a:solidFill>
          <a:ln>
            <a:noFill/>
          </a:ln>
        </p:spPr>
        <p:txBody>
          <a:bodyPr anchorCtr="0" anchor="t" bIns="91425" lIns="91425" spcFirstLastPara="1" rIns="91425" wrap="square" tIns="91425">
            <a:noAutofit/>
          </a:bodyPr>
          <a:lstStyle/>
          <a:p>
            <a:pPr indent="0" lvl="0" marL="0" rtl="0" algn="l">
              <a:spcBef>
                <a:spcPts val="0"/>
              </a:spcBef>
              <a:spcAft>
                <a:spcPts val="0"/>
              </a:spcAft>
              <a:buNone/>
            </a:pPr>
            <a:r>
              <a:rPr b="1" lang="en-GB" sz="1800" u="sng"/>
              <a:t>Teacher Notes </a:t>
            </a:r>
            <a:endParaRPr b="1" sz="1800" u="sng"/>
          </a:p>
          <a:p>
            <a:pPr indent="0" lvl="0" marL="0" rtl="0" algn="l">
              <a:spcBef>
                <a:spcPts val="0"/>
              </a:spcBef>
              <a:spcAft>
                <a:spcPts val="0"/>
              </a:spcAft>
              <a:buNone/>
            </a:pPr>
            <a:r>
              <a:t/>
            </a:r>
            <a:endParaRPr b="1" sz="1800" u="sng"/>
          </a:p>
          <a:p>
            <a:pPr indent="0" lvl="0" marL="0" rtl="0" algn="l">
              <a:spcBef>
                <a:spcPts val="0"/>
              </a:spcBef>
              <a:spcAft>
                <a:spcPts val="0"/>
              </a:spcAft>
              <a:buNone/>
            </a:pPr>
            <a:r>
              <a:rPr lang="en-GB" sz="1800"/>
              <a:t>Now write your portal story, drawing on all that you have learned. Don’t forget to share or publish your work – great writing deserves an audience!</a:t>
            </a:r>
            <a:endParaRPr sz="1800"/>
          </a:p>
        </p:txBody>
      </p:sp>
      <p:pic>
        <p:nvPicPr>
          <p:cNvPr id="259" name="Google Shape;259;p45"/>
          <p:cNvPicPr preferRelativeResize="0"/>
          <p:nvPr/>
        </p:nvPicPr>
        <p:blipFill>
          <a:blip r:embed="rId3">
            <a:alphaModFix/>
          </a:blip>
          <a:stretch>
            <a:fillRect/>
          </a:stretch>
        </p:blipFill>
        <p:spPr>
          <a:xfrm>
            <a:off x="478672" y="2571750"/>
            <a:ext cx="1745150" cy="2417975"/>
          </a:xfrm>
          <a:prstGeom prst="rect">
            <a:avLst/>
          </a:prstGeom>
          <a:noFill/>
          <a:ln>
            <a:noFill/>
          </a:ln>
        </p:spPr>
      </p:pic>
      <p:pic>
        <p:nvPicPr>
          <p:cNvPr id="260" name="Google Shape;260;p45"/>
          <p:cNvPicPr preferRelativeResize="0"/>
          <p:nvPr/>
        </p:nvPicPr>
        <p:blipFill>
          <a:blip r:embed="rId4">
            <a:alphaModFix/>
          </a:blip>
          <a:stretch>
            <a:fillRect/>
          </a:stretch>
        </p:blipFill>
        <p:spPr>
          <a:xfrm rot="1282693">
            <a:off x="7887975" y="225334"/>
            <a:ext cx="852174" cy="1285731"/>
          </a:xfrm>
          <a:prstGeom prst="rect">
            <a:avLst/>
          </a:prstGeom>
          <a:noFill/>
          <a:ln>
            <a:noFill/>
          </a:ln>
        </p:spPr>
      </p:pic>
      <p:pic>
        <p:nvPicPr>
          <p:cNvPr id="261" name="Google Shape;261;p45"/>
          <p:cNvPicPr preferRelativeResize="0"/>
          <p:nvPr/>
        </p:nvPicPr>
        <p:blipFill>
          <a:blip r:embed="rId5">
            <a:alphaModFix/>
          </a:blip>
          <a:stretch>
            <a:fillRect/>
          </a:stretch>
        </p:blipFill>
        <p:spPr>
          <a:xfrm>
            <a:off x="6402900" y="2695762"/>
            <a:ext cx="2644625" cy="2169949"/>
          </a:xfrm>
          <a:prstGeom prst="rect">
            <a:avLst/>
          </a:prstGeom>
          <a:noFill/>
          <a:ln>
            <a:noFill/>
          </a:ln>
        </p:spPr>
      </p:pic>
      <p:pic>
        <p:nvPicPr>
          <p:cNvPr id="262" name="Google Shape;262;p45"/>
          <p:cNvPicPr preferRelativeResize="0"/>
          <p:nvPr/>
        </p:nvPicPr>
        <p:blipFill>
          <a:blip r:embed="rId6">
            <a:alphaModFix/>
          </a:blip>
          <a:stretch>
            <a:fillRect/>
          </a:stretch>
        </p:blipFill>
        <p:spPr>
          <a:xfrm>
            <a:off x="2551597" y="2407175"/>
            <a:ext cx="3523540" cy="2417975"/>
          </a:xfrm>
          <a:prstGeom prst="rect">
            <a:avLst/>
          </a:prstGeom>
          <a:noFill/>
          <a:ln>
            <a:noFill/>
          </a:ln>
        </p:spPr>
      </p:pic>
      <p:sp>
        <p:nvSpPr>
          <p:cNvPr id="263" name="Google Shape;263;p45"/>
          <p:cNvSpPr txBox="1"/>
          <p:nvPr/>
        </p:nvSpPr>
        <p:spPr>
          <a:xfrm>
            <a:off x="7114200" y="4865700"/>
            <a:ext cx="2029800" cy="1539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900"/>
              <a:t>© Jamie Thomas for Talk for Writing</a:t>
            </a:r>
            <a:endParaRPr sz="900"/>
          </a:p>
        </p:txBody>
      </p:sp>
    </p:spTree>
  </p:cSld>
  <p:clrMapOvr>
    <a:masterClrMapping/>
  </p:clrMapOvr>
</p:sld>
</file>

<file path=ppt/slides/slide21.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spTree>
      <p:nvGrpSpPr>
        <p:cNvPr id="267" name="Shape 267"/>
        <p:cNvGrpSpPr/>
        <p:nvPr/>
      </p:nvGrpSpPr>
      <p:grpSpPr>
        <a:xfrm>
          <a:off x="0" y="0"/>
          <a:ext cx="0" cy="0"/>
          <a:chOff x="0" y="0"/>
          <a:chExt cx="0" cy="0"/>
        </a:xfrm>
      </p:grpSpPr>
      <p:sp>
        <p:nvSpPr>
          <p:cNvPr id="268" name="Google Shape;268;p46"/>
          <p:cNvSpPr txBox="1"/>
          <p:nvPr>
            <p:ph type="ctrTitle"/>
          </p:nvPr>
        </p:nvSpPr>
        <p:spPr>
          <a:xfrm>
            <a:off x="384000" y="72325"/>
            <a:ext cx="8520600" cy="9456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7200"/>
              <a:t>Good Afternoon Year 6!</a:t>
            </a:r>
            <a:endParaRPr sz="7200"/>
          </a:p>
        </p:txBody>
      </p:sp>
      <p:sp>
        <p:nvSpPr>
          <p:cNvPr id="269" name="Google Shape;269;p46"/>
          <p:cNvSpPr txBox="1"/>
          <p:nvPr>
            <p:ph idx="1" type="subTitle"/>
          </p:nvPr>
        </p:nvSpPr>
        <p:spPr>
          <a:xfrm>
            <a:off x="384000" y="1198075"/>
            <a:ext cx="8520600" cy="2504100"/>
          </a:xfrm>
          <a:prstGeom prst="rect">
            <a:avLst/>
          </a:prstGeom>
        </p:spPr>
        <p:txBody>
          <a:bodyPr anchorCtr="0" anchor="ctr" bIns="91425" lIns="91425" spcFirstLastPara="1" rIns="91425" wrap="square" tIns="91425">
            <a:noAutofit/>
          </a:bodyPr>
          <a:lstStyle/>
          <a:p>
            <a:pPr indent="0" lvl="0" marL="0" rtl="0" algn="ctr">
              <a:spcBef>
                <a:spcPts val="0"/>
              </a:spcBef>
              <a:spcAft>
                <a:spcPts val="0"/>
              </a:spcAft>
              <a:buNone/>
            </a:pPr>
            <a:r>
              <a:rPr lang="en-GB" sz="1400"/>
              <a:t>Let’s start our afternoon with a quick burst of energy! </a:t>
            </a:r>
            <a:endParaRPr sz="1400"/>
          </a:p>
          <a:p>
            <a:pPr indent="0" lvl="0" marL="0" rtl="0" algn="ctr">
              <a:spcBef>
                <a:spcPts val="0"/>
              </a:spcBef>
              <a:spcAft>
                <a:spcPts val="0"/>
              </a:spcAft>
              <a:buNone/>
            </a:pPr>
            <a:r>
              <a:t/>
            </a:r>
            <a:endParaRPr sz="1400"/>
          </a:p>
          <a:p>
            <a:pPr indent="0" lvl="0" marL="0" rtl="0" algn="ctr">
              <a:spcBef>
                <a:spcPts val="0"/>
              </a:spcBef>
              <a:spcAft>
                <a:spcPts val="0"/>
              </a:spcAft>
              <a:buNone/>
            </a:pPr>
            <a:r>
              <a:rPr lang="en-GB" sz="1400"/>
              <a:t>Get your PE kit at the ready because at the start of each afternoon session we will be joining Joe Wicks for our daily workout. </a:t>
            </a:r>
            <a:endParaRPr sz="1400"/>
          </a:p>
          <a:p>
            <a:pPr indent="0" lvl="0" marL="0" rtl="0" algn="ctr">
              <a:spcBef>
                <a:spcPts val="0"/>
              </a:spcBef>
              <a:spcAft>
                <a:spcPts val="0"/>
              </a:spcAft>
              <a:buNone/>
            </a:pPr>
            <a:r>
              <a:rPr lang="en-GB" sz="1400"/>
              <a:t>Do as much as you can and over the week you should find you are getting fitter and finding it easier. </a:t>
            </a:r>
            <a:endParaRPr sz="1400"/>
          </a:p>
          <a:p>
            <a:pPr indent="0" lvl="0" marL="0" rtl="0" algn="ctr">
              <a:spcBef>
                <a:spcPts val="0"/>
              </a:spcBef>
              <a:spcAft>
                <a:spcPts val="0"/>
              </a:spcAft>
              <a:buNone/>
            </a:pPr>
            <a:r>
              <a:rPr lang="en-GB" sz="1400"/>
              <a:t>Let’s go!</a:t>
            </a:r>
            <a:endParaRPr sz="1400"/>
          </a:p>
          <a:p>
            <a:pPr indent="0" lvl="0" marL="0" rtl="0" algn="ctr">
              <a:spcBef>
                <a:spcPts val="0"/>
              </a:spcBef>
              <a:spcAft>
                <a:spcPts val="0"/>
              </a:spcAft>
              <a:buNone/>
            </a:pPr>
            <a:r>
              <a:rPr lang="en-GB" sz="1400"/>
              <a:t>Click the youtube link below and select today’s date from the videos listed. </a:t>
            </a:r>
            <a:r>
              <a:rPr lang="en-GB"/>
              <a:t> </a:t>
            </a:r>
            <a:endParaRPr/>
          </a:p>
          <a:p>
            <a:pPr indent="0" lvl="0" marL="0" rtl="0" algn="ctr">
              <a:spcBef>
                <a:spcPts val="0"/>
              </a:spcBef>
              <a:spcAft>
                <a:spcPts val="0"/>
              </a:spcAft>
              <a:buNone/>
            </a:pPr>
            <a:r>
              <a:t/>
            </a:r>
            <a:endParaRPr/>
          </a:p>
        </p:txBody>
      </p:sp>
      <p:sp>
        <p:nvSpPr>
          <p:cNvPr id="270" name="Google Shape;270;p46"/>
          <p:cNvSpPr txBox="1"/>
          <p:nvPr/>
        </p:nvSpPr>
        <p:spPr>
          <a:xfrm>
            <a:off x="3976400" y="3882325"/>
            <a:ext cx="4410300" cy="485400"/>
          </a:xfrm>
          <a:prstGeom prst="rect">
            <a:avLst/>
          </a:prstGeom>
          <a:noFill/>
          <a:ln>
            <a:noFill/>
          </a:ln>
        </p:spPr>
        <p:txBody>
          <a:bodyPr anchorCtr="0" anchor="t" bIns="91425" lIns="91425" spcFirstLastPara="1" rIns="91425" wrap="square" tIns="91425">
            <a:noAutofit/>
          </a:bodyPr>
          <a:lstStyle/>
          <a:p>
            <a:pPr indent="0" lvl="0" marL="0" rtl="0" algn="l">
              <a:spcBef>
                <a:spcPts val="0"/>
              </a:spcBef>
              <a:spcAft>
                <a:spcPts val="0"/>
              </a:spcAft>
              <a:buNone/>
            </a:pPr>
            <a:r>
              <a:rPr lang="en-GB" sz="1100" u="sng">
                <a:solidFill>
                  <a:schemeClr val="hlink"/>
                </a:solidFill>
                <a:hlinkClick r:id="rId3"/>
              </a:rPr>
              <a:t>https://www.youtube.com/channel/UCAxW1XT0iEJo0TYlRfn6rYQ</a:t>
            </a:r>
            <a:endParaRPr/>
          </a:p>
        </p:txBody>
      </p:sp>
      <p:pic>
        <p:nvPicPr>
          <p:cNvPr id="271" name="Google Shape;271;p46"/>
          <p:cNvPicPr preferRelativeResize="0"/>
          <p:nvPr/>
        </p:nvPicPr>
        <p:blipFill>
          <a:blip r:embed="rId4">
            <a:alphaModFix/>
          </a:blip>
          <a:stretch>
            <a:fillRect/>
          </a:stretch>
        </p:blipFill>
        <p:spPr>
          <a:xfrm>
            <a:off x="792725" y="3586050"/>
            <a:ext cx="2704950" cy="1212125"/>
          </a:xfrm>
          <a:prstGeom prst="rect">
            <a:avLst/>
          </a:prstGeom>
          <a:noFill/>
          <a:ln>
            <a:noFill/>
          </a:ln>
        </p:spPr>
      </p:pic>
    </p:spTree>
  </p:cSld>
  <p:clrMapOvr>
    <a:masterClrMapping/>
  </p:clrMapOvr>
</p:sld>
</file>

<file path=ppt/slides/slide22.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75" name="Shape 275"/>
        <p:cNvGrpSpPr/>
        <p:nvPr/>
      </p:nvGrpSpPr>
      <p:grpSpPr>
        <a:xfrm>
          <a:off x="0" y="0"/>
          <a:ext cx="0" cy="0"/>
          <a:chOff x="0" y="0"/>
          <a:chExt cx="0" cy="0"/>
        </a:xfrm>
      </p:grpSpPr>
      <p:sp>
        <p:nvSpPr>
          <p:cNvPr id="276" name="Google Shape;276;p47"/>
          <p:cNvSpPr/>
          <p:nvPr/>
        </p:nvSpPr>
        <p:spPr>
          <a:xfrm>
            <a:off x="2852850" y="182925"/>
            <a:ext cx="3438300" cy="9393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500" u="sng">
                <a:latin typeface="Comfortaa"/>
                <a:ea typeface="Comfortaa"/>
                <a:cs typeface="Comfortaa"/>
                <a:sym typeface="Comfortaa"/>
              </a:rPr>
              <a:t>Computing</a:t>
            </a:r>
            <a:endParaRPr b="1" sz="2500" u="sng">
              <a:latin typeface="Comfortaa"/>
              <a:ea typeface="Comfortaa"/>
              <a:cs typeface="Comfortaa"/>
              <a:sym typeface="Comfortaa"/>
            </a:endParaRPr>
          </a:p>
          <a:p>
            <a:pPr indent="0" lvl="0" marL="0" rtl="0" algn="ctr">
              <a:spcBef>
                <a:spcPts val="0"/>
              </a:spcBef>
              <a:spcAft>
                <a:spcPts val="0"/>
              </a:spcAft>
              <a:buNone/>
            </a:pPr>
            <a:r>
              <a:rPr b="1" lang="en-GB" sz="2500">
                <a:latin typeface="Comfortaa"/>
                <a:ea typeface="Comfortaa"/>
                <a:cs typeface="Comfortaa"/>
                <a:sym typeface="Comfortaa"/>
              </a:rPr>
              <a:t>Coding</a:t>
            </a:r>
            <a:endParaRPr b="1" sz="2500">
              <a:latin typeface="Comfortaa"/>
              <a:ea typeface="Comfortaa"/>
              <a:cs typeface="Comfortaa"/>
              <a:sym typeface="Comfortaa"/>
            </a:endParaRPr>
          </a:p>
        </p:txBody>
      </p:sp>
      <p:sp>
        <p:nvSpPr>
          <p:cNvPr id="277" name="Google Shape;277;p47"/>
          <p:cNvSpPr/>
          <p:nvPr/>
        </p:nvSpPr>
        <p:spPr>
          <a:xfrm>
            <a:off x="345300" y="1350300"/>
            <a:ext cx="8453400" cy="35646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000">
                <a:latin typeface="Comfortaa"/>
                <a:ea typeface="Comfortaa"/>
                <a:cs typeface="Comfortaa"/>
                <a:sym typeface="Comfortaa"/>
              </a:rPr>
              <a:t>Coding is what makes computer software, apps and websites work.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Behind every animation or activity we use on computers, there is a set of instructions which tell the computer what to do.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Just like any instructions, computer code has to be clear and straightforward. </a:t>
            </a:r>
            <a:endParaRPr sz="2000">
              <a:latin typeface="Comfortaa"/>
              <a:ea typeface="Comfortaa"/>
              <a:cs typeface="Comfortaa"/>
              <a:sym typeface="Comfortaa"/>
            </a:endParaRPr>
          </a:p>
        </p:txBody>
      </p:sp>
    </p:spTree>
  </p:cSld>
  <p:clrMapOvr>
    <a:masterClrMapping/>
  </p:clrMapOvr>
</p:sld>
</file>

<file path=ppt/slides/slide23.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1" name="Shape 281"/>
        <p:cNvGrpSpPr/>
        <p:nvPr/>
      </p:nvGrpSpPr>
      <p:grpSpPr>
        <a:xfrm>
          <a:off x="0" y="0"/>
          <a:ext cx="0" cy="0"/>
          <a:chOff x="0" y="0"/>
          <a:chExt cx="0" cy="0"/>
        </a:xfrm>
      </p:grpSpPr>
      <p:sp>
        <p:nvSpPr>
          <p:cNvPr id="282" name="Google Shape;282;p48"/>
          <p:cNvSpPr/>
          <p:nvPr/>
        </p:nvSpPr>
        <p:spPr>
          <a:xfrm>
            <a:off x="3081000" y="182925"/>
            <a:ext cx="2982000" cy="592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u="sng">
                <a:latin typeface="Comfortaa"/>
                <a:ea typeface="Comfortaa"/>
                <a:cs typeface="Comfortaa"/>
                <a:sym typeface="Comfortaa"/>
              </a:rPr>
              <a:t>Computing: </a:t>
            </a:r>
            <a:r>
              <a:rPr lang="en-GB" sz="2000" u="sng">
                <a:latin typeface="Comfortaa"/>
                <a:ea typeface="Comfortaa"/>
                <a:cs typeface="Comfortaa"/>
                <a:sym typeface="Comfortaa"/>
              </a:rPr>
              <a:t>Coding</a:t>
            </a:r>
            <a:endParaRPr sz="2000" u="sng">
              <a:latin typeface="Comfortaa"/>
              <a:ea typeface="Comfortaa"/>
              <a:cs typeface="Comfortaa"/>
              <a:sym typeface="Comfortaa"/>
            </a:endParaRPr>
          </a:p>
        </p:txBody>
      </p:sp>
      <p:sp>
        <p:nvSpPr>
          <p:cNvPr id="283" name="Google Shape;283;p48"/>
          <p:cNvSpPr/>
          <p:nvPr/>
        </p:nvSpPr>
        <p:spPr>
          <a:xfrm>
            <a:off x="208500" y="985525"/>
            <a:ext cx="6868500" cy="39306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1800">
                <a:latin typeface="Comfortaa"/>
                <a:ea typeface="Comfortaa"/>
                <a:cs typeface="Comfortaa"/>
                <a:sym typeface="Comfortaa"/>
              </a:rPr>
              <a:t>There are a number of different code languages. They are all based on English, but the language is simplified to make it clear and direct. </a:t>
            </a:r>
            <a:endParaRPr sz="1800">
              <a:latin typeface="Comfortaa"/>
              <a:ea typeface="Comfortaa"/>
              <a:cs typeface="Comfortaa"/>
              <a:sym typeface="Comfortaa"/>
            </a:endParaRPr>
          </a:p>
          <a:p>
            <a:pPr indent="0" lvl="0" marL="0" rtl="0" algn="l">
              <a:spcBef>
                <a:spcPts val="0"/>
              </a:spcBef>
              <a:spcAft>
                <a:spcPts val="0"/>
              </a:spcAft>
              <a:buNone/>
            </a:pPr>
            <a:r>
              <a:t/>
            </a:r>
            <a:endParaRPr sz="1800">
              <a:latin typeface="Comfortaa"/>
              <a:ea typeface="Comfortaa"/>
              <a:cs typeface="Comfortaa"/>
              <a:sym typeface="Comfortaa"/>
            </a:endParaRPr>
          </a:p>
          <a:p>
            <a:pPr indent="0" lvl="0" marL="0" rtl="0" algn="l">
              <a:spcBef>
                <a:spcPts val="0"/>
              </a:spcBef>
              <a:spcAft>
                <a:spcPts val="0"/>
              </a:spcAft>
              <a:buNone/>
            </a:pPr>
            <a:r>
              <a:rPr lang="en-GB" sz="1800">
                <a:latin typeface="Comfortaa"/>
                <a:ea typeface="Comfortaa"/>
                <a:cs typeface="Comfortaa"/>
                <a:sym typeface="Comfortaa"/>
              </a:rPr>
              <a:t>Computers use a range of mathematical symbols put together to make an </a:t>
            </a:r>
            <a:r>
              <a:rPr b="1" lang="en-GB" sz="1800">
                <a:latin typeface="Comfortaa"/>
                <a:ea typeface="Comfortaa"/>
                <a:cs typeface="Comfortaa"/>
                <a:sym typeface="Comfortaa"/>
              </a:rPr>
              <a:t>algorithm </a:t>
            </a:r>
            <a:r>
              <a:rPr lang="en-GB" sz="1800">
                <a:latin typeface="Comfortaa"/>
                <a:ea typeface="Comfortaa"/>
                <a:cs typeface="Comfortaa"/>
                <a:sym typeface="Comfortaa"/>
              </a:rPr>
              <a:t>(a sequence of instructions).</a:t>
            </a:r>
            <a:endParaRPr sz="1800">
              <a:latin typeface="Comfortaa"/>
              <a:ea typeface="Comfortaa"/>
              <a:cs typeface="Comfortaa"/>
              <a:sym typeface="Comfortaa"/>
            </a:endParaRPr>
          </a:p>
          <a:p>
            <a:pPr indent="0" lvl="0" marL="0" rtl="0" algn="l">
              <a:spcBef>
                <a:spcPts val="0"/>
              </a:spcBef>
              <a:spcAft>
                <a:spcPts val="0"/>
              </a:spcAft>
              <a:buNone/>
            </a:pPr>
            <a:r>
              <a:t/>
            </a:r>
            <a:endParaRPr sz="1800">
              <a:latin typeface="Comfortaa"/>
              <a:ea typeface="Comfortaa"/>
              <a:cs typeface="Comfortaa"/>
              <a:sym typeface="Comfortaa"/>
            </a:endParaRPr>
          </a:p>
          <a:p>
            <a:pPr indent="0" lvl="0" marL="0" rtl="0" algn="l">
              <a:spcBef>
                <a:spcPts val="0"/>
              </a:spcBef>
              <a:spcAft>
                <a:spcPts val="0"/>
              </a:spcAft>
              <a:buNone/>
            </a:pPr>
            <a:r>
              <a:rPr b="1" lang="en-GB" sz="1800">
                <a:latin typeface="Comfortaa"/>
                <a:ea typeface="Comfortaa"/>
                <a:cs typeface="Comfortaa"/>
                <a:sym typeface="Comfortaa"/>
              </a:rPr>
              <a:t>Grace Hopper</a:t>
            </a:r>
            <a:r>
              <a:rPr lang="en-GB" sz="1800">
                <a:latin typeface="Comfortaa"/>
                <a:ea typeface="Comfortaa"/>
                <a:cs typeface="Comfortaa"/>
                <a:sym typeface="Comfortaa"/>
              </a:rPr>
              <a:t>, a pioneering computer scientist, developed the use of code written in English to make it more easy to write new code. She developed something called a </a:t>
            </a:r>
            <a:r>
              <a:rPr b="1" lang="en-GB" sz="1800">
                <a:latin typeface="Comfortaa"/>
                <a:ea typeface="Comfortaa"/>
                <a:cs typeface="Comfortaa"/>
                <a:sym typeface="Comfortaa"/>
              </a:rPr>
              <a:t>compiler</a:t>
            </a:r>
            <a:r>
              <a:rPr lang="en-GB" sz="1800">
                <a:latin typeface="Comfortaa"/>
                <a:ea typeface="Comfortaa"/>
                <a:cs typeface="Comfortaa"/>
                <a:sym typeface="Comfortaa"/>
              </a:rPr>
              <a:t> which translates English code into machine code. </a:t>
            </a:r>
            <a:endParaRPr sz="1800">
              <a:latin typeface="Comfortaa"/>
              <a:ea typeface="Comfortaa"/>
              <a:cs typeface="Comfortaa"/>
              <a:sym typeface="Comfortaa"/>
            </a:endParaRPr>
          </a:p>
        </p:txBody>
      </p:sp>
      <p:pic>
        <p:nvPicPr>
          <p:cNvPr id="284" name="Google Shape;284;p48"/>
          <p:cNvPicPr preferRelativeResize="0"/>
          <p:nvPr/>
        </p:nvPicPr>
        <p:blipFill>
          <a:blip r:embed="rId3">
            <a:alphaModFix/>
          </a:blip>
          <a:stretch>
            <a:fillRect/>
          </a:stretch>
        </p:blipFill>
        <p:spPr>
          <a:xfrm>
            <a:off x="6936524" y="2207550"/>
            <a:ext cx="2207475" cy="2935950"/>
          </a:xfrm>
          <a:prstGeom prst="rect">
            <a:avLst/>
          </a:prstGeom>
          <a:noFill/>
          <a:ln>
            <a:noFill/>
          </a:ln>
        </p:spPr>
      </p:pic>
    </p:spTree>
  </p:cSld>
  <p:clrMapOvr>
    <a:masterClrMapping/>
  </p:clrMapOvr>
</p:sld>
</file>

<file path=ppt/slides/slide24.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88" name="Shape 288"/>
        <p:cNvGrpSpPr/>
        <p:nvPr/>
      </p:nvGrpSpPr>
      <p:grpSpPr>
        <a:xfrm>
          <a:off x="0" y="0"/>
          <a:ext cx="0" cy="0"/>
          <a:chOff x="0" y="0"/>
          <a:chExt cx="0" cy="0"/>
        </a:xfrm>
      </p:grpSpPr>
      <p:sp>
        <p:nvSpPr>
          <p:cNvPr id="289" name="Google Shape;289;p49"/>
          <p:cNvSpPr/>
          <p:nvPr/>
        </p:nvSpPr>
        <p:spPr>
          <a:xfrm>
            <a:off x="345300" y="1003775"/>
            <a:ext cx="8453400" cy="38484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000">
                <a:latin typeface="Comfortaa"/>
                <a:ea typeface="Comfortaa"/>
                <a:cs typeface="Comfortaa"/>
                <a:sym typeface="Comfortaa"/>
              </a:rPr>
              <a:t>There are thousands of different coding languages in use today.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Different languages are used for different purposes.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b="1" lang="en-GB" sz="2000" u="sng">
                <a:latin typeface="Comfortaa"/>
                <a:ea typeface="Comfortaa"/>
                <a:cs typeface="Comfortaa"/>
                <a:sym typeface="Comfortaa"/>
              </a:rPr>
              <a:t>HTML</a:t>
            </a:r>
            <a:r>
              <a:rPr lang="en-GB" sz="2000">
                <a:latin typeface="Comfortaa"/>
                <a:ea typeface="Comfortaa"/>
                <a:cs typeface="Comfortaa"/>
                <a:sym typeface="Comfortaa"/>
              </a:rPr>
              <a:t> is used for building websites</a:t>
            </a:r>
            <a:endParaRPr sz="2000">
              <a:latin typeface="Comfortaa"/>
              <a:ea typeface="Comfortaa"/>
              <a:cs typeface="Comfortaa"/>
              <a:sym typeface="Comfortaa"/>
            </a:endParaRPr>
          </a:p>
          <a:p>
            <a:pPr indent="0" lvl="0" marL="0" rtl="0" algn="l">
              <a:spcBef>
                <a:spcPts val="0"/>
              </a:spcBef>
              <a:spcAft>
                <a:spcPts val="0"/>
              </a:spcAft>
              <a:buNone/>
            </a:pPr>
            <a:r>
              <a:rPr b="1" lang="en-GB" sz="2000" u="sng">
                <a:latin typeface="Comfortaa"/>
                <a:ea typeface="Comfortaa"/>
                <a:cs typeface="Comfortaa"/>
                <a:sym typeface="Comfortaa"/>
              </a:rPr>
              <a:t>Ladder Logic</a:t>
            </a:r>
            <a:r>
              <a:rPr lang="en-GB" sz="2000" u="sng">
                <a:latin typeface="Comfortaa"/>
                <a:ea typeface="Comfortaa"/>
                <a:cs typeface="Comfortaa"/>
                <a:sym typeface="Comfortaa"/>
              </a:rPr>
              <a:t> </a:t>
            </a:r>
            <a:r>
              <a:rPr lang="en-GB" sz="2000">
                <a:latin typeface="Comfortaa"/>
                <a:ea typeface="Comfortaa"/>
                <a:cs typeface="Comfortaa"/>
                <a:sym typeface="Comfortaa"/>
              </a:rPr>
              <a:t>is used in manufacturing</a:t>
            </a:r>
            <a:endParaRPr sz="2000">
              <a:latin typeface="Comfortaa"/>
              <a:ea typeface="Comfortaa"/>
              <a:cs typeface="Comfortaa"/>
              <a:sym typeface="Comfortaa"/>
            </a:endParaRPr>
          </a:p>
          <a:p>
            <a:pPr indent="0" lvl="0" marL="0" rtl="0" algn="l">
              <a:spcBef>
                <a:spcPts val="0"/>
              </a:spcBef>
              <a:spcAft>
                <a:spcPts val="0"/>
              </a:spcAft>
              <a:buNone/>
            </a:pPr>
            <a:r>
              <a:rPr b="1" lang="en-GB" sz="2000" u="sng">
                <a:latin typeface="Comfortaa"/>
                <a:ea typeface="Comfortaa"/>
                <a:cs typeface="Comfortaa"/>
                <a:sym typeface="Comfortaa"/>
              </a:rPr>
              <a:t>Java</a:t>
            </a:r>
            <a:r>
              <a:rPr lang="en-GB" sz="2000">
                <a:latin typeface="Comfortaa"/>
                <a:ea typeface="Comfortaa"/>
                <a:cs typeface="Comfortaa"/>
                <a:sym typeface="Comfortaa"/>
              </a:rPr>
              <a:t> is used in many things like apps and video gaming</a:t>
            </a:r>
            <a:endParaRPr sz="2000">
              <a:latin typeface="Comfortaa"/>
              <a:ea typeface="Comfortaa"/>
              <a:cs typeface="Comfortaa"/>
              <a:sym typeface="Comfortaa"/>
            </a:endParaRPr>
          </a:p>
          <a:p>
            <a:pPr indent="0" lvl="0" marL="0" rtl="0" algn="l">
              <a:spcBef>
                <a:spcPts val="0"/>
              </a:spcBef>
              <a:spcAft>
                <a:spcPts val="0"/>
              </a:spcAft>
              <a:buNone/>
            </a:pPr>
            <a:r>
              <a:rPr b="1" lang="en-GB" sz="2000">
                <a:latin typeface="Comfortaa"/>
                <a:ea typeface="Comfortaa"/>
                <a:cs typeface="Comfortaa"/>
                <a:sym typeface="Comfortaa"/>
              </a:rPr>
              <a:t>Python</a:t>
            </a:r>
            <a:r>
              <a:rPr lang="en-GB" sz="2000">
                <a:latin typeface="Comfortaa"/>
                <a:ea typeface="Comfortaa"/>
                <a:cs typeface="Comfortaa"/>
                <a:sym typeface="Comfortaa"/>
              </a:rPr>
              <a:t> can be used for pretty much everything. Instagram was built using Python!</a:t>
            </a:r>
            <a:endParaRPr sz="2000">
              <a:latin typeface="Comfortaa"/>
              <a:ea typeface="Comfortaa"/>
              <a:cs typeface="Comfortaa"/>
              <a:sym typeface="Comfortaa"/>
            </a:endParaRPr>
          </a:p>
        </p:txBody>
      </p:sp>
      <p:sp>
        <p:nvSpPr>
          <p:cNvPr id="290" name="Google Shape;290;p49"/>
          <p:cNvSpPr/>
          <p:nvPr/>
        </p:nvSpPr>
        <p:spPr>
          <a:xfrm>
            <a:off x="3081000" y="182925"/>
            <a:ext cx="2982000" cy="592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u="sng">
                <a:latin typeface="Comfortaa"/>
                <a:ea typeface="Comfortaa"/>
                <a:cs typeface="Comfortaa"/>
                <a:sym typeface="Comfortaa"/>
              </a:rPr>
              <a:t>Coding Languages</a:t>
            </a:r>
            <a:endParaRPr sz="2000" u="sng">
              <a:latin typeface="Comfortaa"/>
              <a:ea typeface="Comfortaa"/>
              <a:cs typeface="Comfortaa"/>
              <a:sym typeface="Comfortaa"/>
            </a:endParaRPr>
          </a:p>
        </p:txBody>
      </p:sp>
      <p:pic>
        <p:nvPicPr>
          <p:cNvPr id="291" name="Google Shape;291;p49"/>
          <p:cNvPicPr preferRelativeResize="0"/>
          <p:nvPr/>
        </p:nvPicPr>
        <p:blipFill>
          <a:blip r:embed="rId3">
            <a:alphaModFix/>
          </a:blip>
          <a:stretch>
            <a:fillRect/>
          </a:stretch>
        </p:blipFill>
        <p:spPr>
          <a:xfrm>
            <a:off x="6210625" y="2389950"/>
            <a:ext cx="2231151" cy="1203875"/>
          </a:xfrm>
          <a:prstGeom prst="rect">
            <a:avLst/>
          </a:prstGeom>
          <a:noFill/>
          <a:ln>
            <a:noFill/>
          </a:ln>
        </p:spPr>
      </p:pic>
    </p:spTree>
  </p:cSld>
  <p:clrMapOvr>
    <a:masterClrMapping/>
  </p:clrMapOvr>
</p:sld>
</file>

<file path=ppt/slides/slide25.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295" name="Shape 295"/>
        <p:cNvGrpSpPr/>
        <p:nvPr/>
      </p:nvGrpSpPr>
      <p:grpSpPr>
        <a:xfrm>
          <a:off x="0" y="0"/>
          <a:ext cx="0" cy="0"/>
          <a:chOff x="0" y="0"/>
          <a:chExt cx="0" cy="0"/>
        </a:xfrm>
      </p:grpSpPr>
      <p:sp>
        <p:nvSpPr>
          <p:cNvPr id="296" name="Google Shape;296;p50"/>
          <p:cNvSpPr/>
          <p:nvPr/>
        </p:nvSpPr>
        <p:spPr>
          <a:xfrm>
            <a:off x="345300" y="1003775"/>
            <a:ext cx="8453400" cy="31737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000">
                <a:latin typeface="Comfortaa"/>
                <a:ea typeface="Comfortaa"/>
                <a:cs typeface="Comfortaa"/>
                <a:sym typeface="Comfortaa"/>
              </a:rPr>
              <a:t>There are common terms in most coding languages such as:</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b="1" lang="en-GB" sz="2000">
                <a:latin typeface="Comfortaa"/>
                <a:ea typeface="Comfortaa"/>
                <a:cs typeface="Comfortaa"/>
                <a:sym typeface="Comfortaa"/>
              </a:rPr>
              <a:t>If… then… else</a:t>
            </a:r>
            <a:endParaRPr b="1" sz="2000">
              <a:latin typeface="Comfortaa"/>
              <a:ea typeface="Comfortaa"/>
              <a:cs typeface="Comfortaa"/>
              <a:sym typeface="Comfortaa"/>
            </a:endParaRPr>
          </a:p>
          <a:p>
            <a:pPr indent="0" lvl="0" marL="0" rtl="0" algn="l">
              <a:spcBef>
                <a:spcPts val="0"/>
              </a:spcBef>
              <a:spcAft>
                <a:spcPts val="0"/>
              </a:spcAft>
              <a:buNone/>
            </a:pPr>
            <a:r>
              <a:rPr b="1" lang="en-GB" sz="2000">
                <a:latin typeface="Comfortaa"/>
                <a:ea typeface="Comfortaa"/>
                <a:cs typeface="Comfortaa"/>
                <a:sym typeface="Comfortaa"/>
              </a:rPr>
              <a:t>For… next</a:t>
            </a:r>
            <a:endParaRPr b="1" sz="2000">
              <a:latin typeface="Comfortaa"/>
              <a:ea typeface="Comfortaa"/>
              <a:cs typeface="Comfortaa"/>
              <a:sym typeface="Comfortaa"/>
            </a:endParaRPr>
          </a:p>
          <a:p>
            <a:pPr indent="0" lvl="0" marL="0" rtl="0" algn="l">
              <a:spcBef>
                <a:spcPts val="0"/>
              </a:spcBef>
              <a:spcAft>
                <a:spcPts val="0"/>
              </a:spcAft>
              <a:buNone/>
            </a:pPr>
            <a:r>
              <a:rPr b="1" lang="en-GB" sz="2000">
                <a:latin typeface="Comfortaa"/>
                <a:ea typeface="Comfortaa"/>
                <a:cs typeface="Comfortaa"/>
                <a:sym typeface="Comfortaa"/>
              </a:rPr>
              <a:t>Repeat - until</a:t>
            </a:r>
            <a:endParaRPr b="1" sz="2000">
              <a:latin typeface="Comfortaa"/>
              <a:ea typeface="Comfortaa"/>
              <a:cs typeface="Comfortaa"/>
              <a:sym typeface="Comfortaa"/>
            </a:endParaRPr>
          </a:p>
          <a:p>
            <a:pPr indent="0" lvl="0" marL="0" rtl="0" algn="l">
              <a:spcBef>
                <a:spcPts val="0"/>
              </a:spcBef>
              <a:spcAft>
                <a:spcPts val="0"/>
              </a:spcAft>
              <a:buNone/>
            </a:pPr>
            <a:r>
              <a:t/>
            </a:r>
            <a:endParaRPr b="1"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The way these terms are organised looks different in each language.</a:t>
            </a:r>
            <a:endParaRPr sz="2000">
              <a:latin typeface="Comfortaa"/>
              <a:ea typeface="Comfortaa"/>
              <a:cs typeface="Comfortaa"/>
              <a:sym typeface="Comfortaa"/>
            </a:endParaRPr>
          </a:p>
        </p:txBody>
      </p:sp>
      <p:sp>
        <p:nvSpPr>
          <p:cNvPr id="297" name="Google Shape;297;p50"/>
          <p:cNvSpPr/>
          <p:nvPr/>
        </p:nvSpPr>
        <p:spPr>
          <a:xfrm>
            <a:off x="3081000" y="182925"/>
            <a:ext cx="2982000" cy="592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u="sng">
                <a:latin typeface="Comfortaa"/>
                <a:ea typeface="Comfortaa"/>
                <a:cs typeface="Comfortaa"/>
                <a:sym typeface="Comfortaa"/>
              </a:rPr>
              <a:t>Coding Languages</a:t>
            </a:r>
            <a:endParaRPr sz="2000" u="sng">
              <a:latin typeface="Comfortaa"/>
              <a:ea typeface="Comfortaa"/>
              <a:cs typeface="Comfortaa"/>
              <a:sym typeface="Comfortaa"/>
            </a:endParaRPr>
          </a:p>
        </p:txBody>
      </p:sp>
      <p:pic>
        <p:nvPicPr>
          <p:cNvPr id="298" name="Google Shape;298;p50"/>
          <p:cNvPicPr preferRelativeResize="0"/>
          <p:nvPr/>
        </p:nvPicPr>
        <p:blipFill rotWithShape="1">
          <a:blip r:embed="rId3">
            <a:alphaModFix/>
          </a:blip>
          <a:srcRect b="12516" l="17522" r="20361" t="16120"/>
          <a:stretch/>
        </p:blipFill>
        <p:spPr>
          <a:xfrm>
            <a:off x="6685475" y="1788050"/>
            <a:ext cx="1747400" cy="1340000"/>
          </a:xfrm>
          <a:prstGeom prst="rect">
            <a:avLst/>
          </a:prstGeom>
          <a:noFill/>
          <a:ln>
            <a:noFill/>
          </a:ln>
        </p:spPr>
      </p:pic>
    </p:spTree>
  </p:cSld>
  <p:clrMapOvr>
    <a:masterClrMapping/>
  </p:clrMapOvr>
</p:sld>
</file>

<file path=ppt/slides/slide26.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02" name="Shape 302"/>
        <p:cNvGrpSpPr/>
        <p:nvPr/>
      </p:nvGrpSpPr>
      <p:grpSpPr>
        <a:xfrm>
          <a:off x="0" y="0"/>
          <a:ext cx="0" cy="0"/>
          <a:chOff x="0" y="0"/>
          <a:chExt cx="0" cy="0"/>
        </a:xfrm>
      </p:grpSpPr>
      <p:sp>
        <p:nvSpPr>
          <p:cNvPr id="303" name="Google Shape;303;p51"/>
          <p:cNvSpPr/>
          <p:nvPr/>
        </p:nvSpPr>
        <p:spPr>
          <a:xfrm>
            <a:off x="345300" y="1003775"/>
            <a:ext cx="8453400" cy="389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000">
                <a:latin typeface="Comfortaa"/>
                <a:ea typeface="Comfortaa"/>
                <a:cs typeface="Comfortaa"/>
                <a:sym typeface="Comfortaa"/>
              </a:rPr>
              <a:t>Coding makes computers work.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Computers are involved in almost every part of our lives today. From microwaves and washing machines, to smartphones and supercomputers, all of these things rely on code in order to work.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Not enough people are able to write code to keep up with the demand for technology today.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It is important that more computer scientists are trained to keep up with demand.</a:t>
            </a:r>
            <a:endParaRPr sz="2000">
              <a:latin typeface="Comfortaa"/>
              <a:ea typeface="Comfortaa"/>
              <a:cs typeface="Comfortaa"/>
              <a:sym typeface="Comfortaa"/>
            </a:endParaRPr>
          </a:p>
        </p:txBody>
      </p:sp>
      <p:sp>
        <p:nvSpPr>
          <p:cNvPr id="304" name="Google Shape;304;p51"/>
          <p:cNvSpPr/>
          <p:nvPr/>
        </p:nvSpPr>
        <p:spPr>
          <a:xfrm>
            <a:off x="2630400" y="201175"/>
            <a:ext cx="3883200" cy="592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u="sng">
                <a:latin typeface="Comfortaa"/>
                <a:ea typeface="Comfortaa"/>
                <a:cs typeface="Comfortaa"/>
                <a:sym typeface="Comfortaa"/>
              </a:rPr>
              <a:t>Why does coding matter?</a:t>
            </a:r>
            <a:endParaRPr sz="2000" u="sng">
              <a:latin typeface="Comfortaa"/>
              <a:ea typeface="Comfortaa"/>
              <a:cs typeface="Comfortaa"/>
              <a:sym typeface="Comfortaa"/>
            </a:endParaRPr>
          </a:p>
        </p:txBody>
      </p:sp>
    </p:spTree>
  </p:cSld>
  <p:clrMapOvr>
    <a:masterClrMapping/>
  </p:clrMapOvr>
</p:sld>
</file>

<file path=ppt/slides/slide27.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CFE2F3"/>
        </a:solidFill>
      </p:bgPr>
    </p:bg>
    <p:spTree>
      <p:nvGrpSpPr>
        <p:cNvPr id="308" name="Shape 308"/>
        <p:cNvGrpSpPr/>
        <p:nvPr/>
      </p:nvGrpSpPr>
      <p:grpSpPr>
        <a:xfrm>
          <a:off x="0" y="0"/>
          <a:ext cx="0" cy="0"/>
          <a:chOff x="0" y="0"/>
          <a:chExt cx="0" cy="0"/>
        </a:xfrm>
      </p:grpSpPr>
      <p:sp>
        <p:nvSpPr>
          <p:cNvPr id="309" name="Google Shape;309;p52"/>
          <p:cNvSpPr/>
          <p:nvPr/>
        </p:nvSpPr>
        <p:spPr>
          <a:xfrm>
            <a:off x="345300" y="1003775"/>
            <a:ext cx="8453400" cy="38940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l">
              <a:spcBef>
                <a:spcPts val="0"/>
              </a:spcBef>
              <a:spcAft>
                <a:spcPts val="0"/>
              </a:spcAft>
              <a:buNone/>
            </a:pPr>
            <a:r>
              <a:rPr lang="en-GB" sz="2000">
                <a:latin typeface="Comfortaa"/>
                <a:ea typeface="Comfortaa"/>
                <a:cs typeface="Comfortaa"/>
                <a:sym typeface="Comfortaa"/>
              </a:rPr>
              <a:t>Hour of code is a website that was launched in 2013 in order to introduce school children to coding.  </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000">
                <a:latin typeface="Comfortaa"/>
                <a:ea typeface="Comfortaa"/>
                <a:cs typeface="Comfortaa"/>
                <a:sym typeface="Comfortaa"/>
              </a:rPr>
              <a:t>Use the link to create a Flappy Bird game. Use a smartphone or tablet camera to find the link through the QR code, or type in the link below:</a:t>
            </a:r>
            <a:endParaRPr sz="2000">
              <a:latin typeface="Comfortaa"/>
              <a:ea typeface="Comfortaa"/>
              <a:cs typeface="Comfortaa"/>
              <a:sym typeface="Comfortaa"/>
            </a:endParaRPr>
          </a:p>
          <a:p>
            <a:pPr indent="0" lvl="0" marL="0" rtl="0" algn="l">
              <a:spcBef>
                <a:spcPts val="0"/>
              </a:spcBef>
              <a:spcAft>
                <a:spcPts val="0"/>
              </a:spcAft>
              <a:buNone/>
            </a:pPr>
            <a:r>
              <a:t/>
            </a:r>
            <a:endParaRPr sz="2000">
              <a:latin typeface="Comfortaa"/>
              <a:ea typeface="Comfortaa"/>
              <a:cs typeface="Comfortaa"/>
              <a:sym typeface="Comfortaa"/>
            </a:endParaRPr>
          </a:p>
          <a:p>
            <a:pPr indent="0" lvl="0" marL="0" rtl="0" algn="l">
              <a:spcBef>
                <a:spcPts val="0"/>
              </a:spcBef>
              <a:spcAft>
                <a:spcPts val="0"/>
              </a:spcAft>
              <a:buNone/>
            </a:pPr>
            <a:r>
              <a:rPr lang="en-GB" sz="2400" u="sng">
                <a:solidFill>
                  <a:schemeClr val="hlink"/>
                </a:solidFill>
                <a:hlinkClick r:id="rId3"/>
              </a:rPr>
              <a:t>https://studio.code.org/flappy/1</a:t>
            </a:r>
            <a:endParaRPr sz="2400">
              <a:latin typeface="Comfortaa"/>
              <a:ea typeface="Comfortaa"/>
              <a:cs typeface="Comfortaa"/>
              <a:sym typeface="Comfortaa"/>
            </a:endParaRPr>
          </a:p>
        </p:txBody>
      </p:sp>
      <p:sp>
        <p:nvSpPr>
          <p:cNvPr id="310" name="Google Shape;310;p52"/>
          <p:cNvSpPr/>
          <p:nvPr/>
        </p:nvSpPr>
        <p:spPr>
          <a:xfrm>
            <a:off x="2630400" y="201175"/>
            <a:ext cx="3883200" cy="592800"/>
          </a:xfrm>
          <a:prstGeom prst="roundRect">
            <a:avLst>
              <a:gd fmla="val 16667" name="adj"/>
            </a:avLst>
          </a:prstGeom>
          <a:solidFill>
            <a:srgbClr val="F3F3F3"/>
          </a:solidFill>
          <a:ln cap="flat" cmpd="sng" w="38100">
            <a:solidFill>
              <a:srgbClr val="999999"/>
            </a:solidFill>
            <a:prstDash val="dash"/>
            <a:round/>
            <a:headEnd len="sm" w="sm" type="none"/>
            <a:tailEnd len="sm" w="sm" type="none"/>
          </a:ln>
        </p:spPr>
        <p:txBody>
          <a:bodyPr anchorCtr="0" anchor="ctr" bIns="91425" lIns="91425" spcFirstLastPara="1" rIns="91425" wrap="square" tIns="91425">
            <a:noAutofit/>
          </a:bodyPr>
          <a:lstStyle/>
          <a:p>
            <a:pPr indent="0" lvl="0" marL="0" rtl="0" algn="ctr">
              <a:spcBef>
                <a:spcPts val="0"/>
              </a:spcBef>
              <a:spcAft>
                <a:spcPts val="0"/>
              </a:spcAft>
              <a:buNone/>
            </a:pPr>
            <a:r>
              <a:rPr b="1" lang="en-GB" sz="2000" u="sng">
                <a:latin typeface="Comfortaa"/>
                <a:ea typeface="Comfortaa"/>
                <a:cs typeface="Comfortaa"/>
                <a:sym typeface="Comfortaa"/>
              </a:rPr>
              <a:t>Hour of Code</a:t>
            </a:r>
            <a:endParaRPr sz="2000" u="sng">
              <a:latin typeface="Comfortaa"/>
              <a:ea typeface="Comfortaa"/>
              <a:cs typeface="Comfortaa"/>
              <a:sym typeface="Comfortaa"/>
            </a:endParaRPr>
          </a:p>
        </p:txBody>
      </p:sp>
      <p:pic>
        <p:nvPicPr>
          <p:cNvPr id="311" name="Google Shape;311;p52"/>
          <p:cNvPicPr preferRelativeResize="0"/>
          <p:nvPr/>
        </p:nvPicPr>
        <p:blipFill>
          <a:blip r:embed="rId4">
            <a:alphaModFix/>
          </a:blip>
          <a:stretch>
            <a:fillRect/>
          </a:stretch>
        </p:blipFill>
        <p:spPr>
          <a:xfrm>
            <a:off x="5280450" y="3276525"/>
            <a:ext cx="1493700" cy="1493700"/>
          </a:xfrm>
          <a:prstGeom prst="rect">
            <a:avLst/>
          </a:prstGeom>
          <a:noFill/>
          <a:ln>
            <a:noFill/>
          </a:ln>
        </p:spPr>
      </p:pic>
    </p:spTree>
  </p:cSld>
  <p:clrMapOvr>
    <a:masterClrMapping/>
  </p:clrMapOvr>
</p:sld>
</file>

<file path=ppt/slides/slide28.xml><?xml version="1.0" encoding="utf-8"?>
<p:sld xmlns:a="http://schemas.openxmlformats.org/drawingml/2006/main" xmlns:r="http://schemas.openxmlformats.org/officeDocument/2006/relationships" xmlns:mc="http://schemas.openxmlformats.org/markup-compatibility/2006" xmlns:mv="urn:schemas-microsoft-com:mac:vml" xmlns:p="http://schemas.openxmlformats.org/presentationml/2006/main" xmlns:c="http://schemas.openxmlformats.org/drawingml/2006/chart" xmlns:dgm="http://schemas.openxmlformats.org/drawingml/2006/diagram" xmlns:o="urn:schemas-microsoft-com:office:office" xmlns:v="urn:schemas-microsoft-com:vml" xmlns:pvml="urn:schemas-microsoft-com:office:powerpoint" xmlns:com="http://schemas.openxmlformats.org/drawingml/2006/compatibility" xmlns:p14="http://schemas.microsoft.com/office/powerpoint/2010/main" xmlns:p15="http://schemas.microsoft.com/office/powerpoint/2012/main">
  <p:cSld>
    <p:bg>
      <p:bgPr>
        <a:solidFill>
          <a:srgbClr val="FFF2CC"/>
        </a:solidFill>
      </p:bgPr>
    </p:bg>
    <p:spTree>
      <p:nvGrpSpPr>
        <p:cNvPr id="315" name="Shape 315"/>
        <p:cNvGrpSpPr/>
        <p:nvPr/>
      </p:nvGrpSpPr>
      <p:grpSpPr>
        <a:xfrm>
          <a:off x="0" y="0"/>
          <a:ext cx="0" cy="0"/>
          <a:chOff x="0" y="0"/>
          <a:chExt cx="0" cy="0"/>
        </a:xfrm>
      </p:grpSpPr>
      <p:sp>
        <p:nvSpPr>
          <p:cNvPr id="316" name="Google Shape;316;p53"/>
          <p:cNvSpPr txBox="1"/>
          <p:nvPr>
            <p:ph type="ctrTitle"/>
          </p:nvPr>
        </p:nvSpPr>
        <p:spPr>
          <a:xfrm>
            <a:off x="3178253" y="2202050"/>
            <a:ext cx="5738700" cy="2052600"/>
          </a:xfrm>
          <a:prstGeom prst="rect">
            <a:avLst/>
          </a:prstGeom>
        </p:spPr>
        <p:txBody>
          <a:bodyPr anchorCtr="0" anchor="b" bIns="91425" lIns="91425" spcFirstLastPara="1" rIns="91425" wrap="square" tIns="91425">
            <a:noAutofit/>
          </a:bodyPr>
          <a:lstStyle/>
          <a:p>
            <a:pPr indent="0" lvl="0" marL="0" rtl="0" algn="ctr">
              <a:spcBef>
                <a:spcPts val="0"/>
              </a:spcBef>
              <a:spcAft>
                <a:spcPts val="0"/>
              </a:spcAft>
              <a:buNone/>
            </a:pPr>
            <a:r>
              <a:t/>
            </a:r>
            <a:endParaRPr sz="4000"/>
          </a:p>
          <a:p>
            <a:pPr indent="0" lvl="0" marL="0" rtl="0" algn="ctr">
              <a:spcBef>
                <a:spcPts val="0"/>
              </a:spcBef>
              <a:spcAft>
                <a:spcPts val="0"/>
              </a:spcAft>
              <a:buNone/>
            </a:pPr>
            <a:r>
              <a:t/>
            </a:r>
            <a:endParaRPr sz="4000"/>
          </a:p>
          <a:p>
            <a:pPr indent="0" lvl="0" marL="0" rtl="0" algn="ctr">
              <a:spcBef>
                <a:spcPts val="0"/>
              </a:spcBef>
              <a:spcAft>
                <a:spcPts val="0"/>
              </a:spcAft>
              <a:buNone/>
            </a:pPr>
            <a:r>
              <a:rPr lang="en-GB" sz="4000"/>
              <a:t>Well done on a great day! </a:t>
            </a:r>
            <a:endParaRPr sz="4000"/>
          </a:p>
          <a:p>
            <a:pPr indent="0" lvl="0" marL="0" rtl="0" algn="ctr">
              <a:spcBef>
                <a:spcPts val="0"/>
              </a:spcBef>
              <a:spcAft>
                <a:spcPts val="0"/>
              </a:spcAft>
              <a:buNone/>
            </a:pPr>
            <a:r>
              <a:rPr lang="en-GB" sz="4000"/>
              <a:t>Enjoy your evening and be ready for more learning tomorrow...</a:t>
            </a:r>
            <a:endParaRPr/>
          </a:p>
        </p:txBody>
      </p:sp>
      <p:pic>
        <p:nvPicPr>
          <p:cNvPr id="317" name="Google Shape;317;p53"/>
          <p:cNvPicPr preferRelativeResize="0"/>
          <p:nvPr/>
        </p:nvPicPr>
        <p:blipFill>
          <a:blip r:embed="rId3">
            <a:alphaModFix/>
          </a:blip>
          <a:stretch>
            <a:fillRect/>
          </a:stretch>
        </p:blipFill>
        <p:spPr>
          <a:xfrm>
            <a:off x="499425" y="1105150"/>
            <a:ext cx="2378075" cy="2275850"/>
          </a:xfrm>
          <a:prstGeom prst="rect">
            <a:avLst/>
          </a:prstGeom>
          <a:noFill/>
          <a:ln>
            <a:noFill/>
          </a:ln>
        </p:spPr>
      </p:pic>
    </p:spTree>
  </p:cSld>
  <p:clrMapOvr>
    <a:masterClrMapping/>
  </p:clrMapOvr>
</p:sld>
</file>

<file path=ppt/theme/theme1.xml><?xml version="1.0" encoding="utf-8"?>
<a:theme xmlns:a="http://schemas.openxmlformats.org/drawingml/2006/main" xmlns:r="http://schemas.openxmlformats.org/officeDocument/2006/relationships" name="Simple Light">
  <a:themeElements>
    <a:clrScheme name="Simple Light">
      <a:dk1>
        <a:srgbClr val="000000"/>
      </a:dk1>
      <a:lt1>
        <a:srgbClr val="FFFFFF"/>
      </a:lt1>
      <a:dk2>
        <a:srgbClr val="595959"/>
      </a:dk2>
      <a:lt2>
        <a:srgbClr val="EEEEEE"/>
      </a:lt2>
      <a:accent1>
        <a:srgbClr val="FFAB40"/>
      </a:accent1>
      <a:accent2>
        <a:srgbClr val="212121"/>
      </a:accent2>
      <a:accent3>
        <a:srgbClr val="78909C"/>
      </a:accent3>
      <a:accent4>
        <a:srgbClr val="FFAB40"/>
      </a:accent4>
      <a:accent5>
        <a:srgbClr val="0097A7"/>
      </a:accent5>
      <a:accent6>
        <a:srgbClr val="EEFF41"/>
      </a:accent6>
      <a:hlink>
        <a:srgbClr val="0097A7"/>
      </a:hlink>
      <a:folHlink>
        <a:srgbClr val="0097A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2.xml><?xml version="1.0" encoding="utf-8"?>
<a:theme xmlns:a="http://schemas.openxmlformats.org/drawingml/2006/main" xmlns:r="http://schemas.openxmlformats.org/officeDocument/2006/relationships" name="Beach Day">
  <a:themeElements>
    <a:clrScheme name="Beach Day">
      <a:dk1>
        <a:srgbClr val="00FDC8"/>
      </a:dk1>
      <a:lt1>
        <a:srgbClr val="FFFFFF"/>
      </a:lt1>
      <a:dk2>
        <a:srgbClr val="666666"/>
      </a:dk2>
      <a:lt2>
        <a:srgbClr val="EEEEEE"/>
      </a:lt2>
      <a:accent1>
        <a:srgbClr val="212121"/>
      </a:accent1>
      <a:accent2>
        <a:srgbClr val="455A64"/>
      </a:accent2>
      <a:accent3>
        <a:srgbClr val="78909C"/>
      </a:accent3>
      <a:accent4>
        <a:srgbClr val="7C7CE0"/>
      </a:accent4>
      <a:accent5>
        <a:srgbClr val="DB4437"/>
      </a:accent5>
      <a:accent6>
        <a:srgbClr val="F6CD4C"/>
      </a:accent6>
      <a:hlink>
        <a:srgbClr val="DB4437"/>
      </a:hlink>
      <a:folHlink>
        <a:srgbClr val="DB4437"/>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

<file path=ppt/theme/theme3.xml><?xml version="1.0" encoding="utf-8"?>
<a:theme xmlns:a="http://schemas.openxmlformats.org/drawingml/2006/main" xmlns:r="http://schemas.openxmlformats.org/officeDocument/2006/relationships">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theme>
</file>