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y="5143500" cx="9144000"/>
  <p:notesSz cx="6858000" cy="9144000"/>
  <p:embeddedFontLst>
    <p:embeddedFont>
      <p:font typeface="Amatic SC"/>
      <p:regular r:id="rId21"/>
      <p:bold r:id="rId22"/>
    </p:embeddedFont>
    <p:embeddedFont>
      <p:font typeface="Cedarville Cursive"/>
      <p:regular r:id="rId23"/>
    </p:embeddedFont>
    <p:embeddedFont>
      <p:font typeface="Source Code Pro"/>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28" roundtripDataSignature="AMtx7mh6Zk957hkLz1HF2DIEIiJG8AR9q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font" Target="fonts/AmaticSC-bold.fntdata"/><Relationship Id="rId21" Type="http://schemas.openxmlformats.org/officeDocument/2006/relationships/font" Target="fonts/AmaticSC-regular.fntdata"/><Relationship Id="rId24" Type="http://schemas.openxmlformats.org/officeDocument/2006/relationships/font" Target="fonts/SourceCodePro-regular.fntdata"/><Relationship Id="rId23" Type="http://schemas.openxmlformats.org/officeDocument/2006/relationships/font" Target="fonts/CedarvilleCursive-regular.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SourceCodePro-italic.fntdata"/><Relationship Id="rId25" Type="http://schemas.openxmlformats.org/officeDocument/2006/relationships/font" Target="fonts/SourceCodePro-bold.fntdata"/><Relationship Id="rId28" Type="http://customschemas.google.com/relationships/presentationmetadata" Target="metadata"/><Relationship Id="rId27" Type="http://schemas.openxmlformats.org/officeDocument/2006/relationships/font" Target="fonts/SourceCodePro-boldItalic.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Google Shape;11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8" name="Google Shape;11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5" name="Google Shape;12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Long date and title underlined. </a:t>
            </a:r>
            <a:endParaRPr/>
          </a:p>
          <a:p>
            <a:pPr indent="0" lvl="0" marL="0" rtl="0" algn="l">
              <a:lnSpc>
                <a:spcPct val="100000"/>
              </a:lnSpc>
              <a:spcBef>
                <a:spcPts val="0"/>
              </a:spcBef>
              <a:spcAft>
                <a:spcPts val="0"/>
              </a:spcAft>
              <a:buSzPts val="1100"/>
              <a:buNone/>
            </a:pPr>
            <a:r>
              <a:rPr lang="en-GB"/>
              <a:t>Children copy the words twice in their books and then write the sentence.  This is handwriting and spelling.  </a:t>
            </a:r>
            <a:endParaRPr/>
          </a:p>
          <a:p>
            <a:pPr indent="0" lvl="0" marL="0" rtl="0" algn="l">
              <a:lnSpc>
                <a:spcPct val="100000"/>
              </a:lnSpc>
              <a:spcBef>
                <a:spcPts val="0"/>
              </a:spcBef>
              <a:spcAft>
                <a:spcPts val="0"/>
              </a:spcAft>
              <a:buSzPts val="1100"/>
              <a:buNone/>
            </a:pPr>
            <a:r>
              <a:rPr lang="en-GB"/>
              <a:t>10 min activity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1" name="Google Shape;131;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0" name="Google Shape;140;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g898aca4b9b_0_3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g898aca4b9b_0_3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AutoNum type="arabicPeriod"/>
            </a:pPr>
            <a:r>
              <a:rPr lang="en-GB"/>
              <a:t>All children whisper read text independently first. </a:t>
            </a:r>
            <a:endParaRPr/>
          </a:p>
          <a:p>
            <a:pPr indent="-298450" lvl="0" marL="457200" rtl="0" algn="l">
              <a:lnSpc>
                <a:spcPct val="100000"/>
              </a:lnSpc>
              <a:spcBef>
                <a:spcPts val="0"/>
              </a:spcBef>
              <a:spcAft>
                <a:spcPts val="0"/>
              </a:spcAft>
              <a:buSzPts val="1100"/>
              <a:buAutoNum type="arabicPeriod"/>
            </a:pPr>
            <a:r>
              <a:rPr lang="en-GB"/>
              <a:t>Choral read the text together - read aloud with the children </a:t>
            </a:r>
            <a:endParaRPr/>
          </a:p>
          <a:p>
            <a:pPr indent="-298450" lvl="0" marL="457200" rtl="0" algn="l">
              <a:lnSpc>
                <a:spcPct val="100000"/>
              </a:lnSpc>
              <a:spcBef>
                <a:spcPts val="0"/>
              </a:spcBef>
              <a:spcAft>
                <a:spcPts val="0"/>
              </a:spcAft>
              <a:buSzPts val="1100"/>
              <a:buAutoNum type="arabicPeriod"/>
            </a:pPr>
            <a:r>
              <a:rPr lang="en-GB"/>
              <a:t>Discuss any vocabulary they are unsure about - children can annotate the text if needed.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Google Shape;170;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solidFill>
                  <a:schemeClr val="dk1"/>
                </a:solidFill>
              </a:rPr>
              <a:t>4. Read the questions with the children </a:t>
            </a:r>
            <a:endParaRPr>
              <a:solidFill>
                <a:schemeClr val="dk1"/>
              </a:solidFill>
            </a:endParaRPr>
          </a:p>
          <a:p>
            <a:pPr indent="0" lvl="0" marL="0" rtl="0" algn="l">
              <a:lnSpc>
                <a:spcPct val="100000"/>
              </a:lnSpc>
              <a:spcBef>
                <a:spcPts val="0"/>
              </a:spcBef>
              <a:spcAft>
                <a:spcPts val="0"/>
              </a:spcAft>
              <a:buSzPts val="1100"/>
              <a:buNone/>
            </a:pPr>
            <a:r>
              <a:rPr lang="en-GB">
                <a:solidFill>
                  <a:schemeClr val="dk1"/>
                </a:solidFill>
              </a:rPr>
              <a:t>5. Reread the text together and children underline any answers they can find to support the questions. </a:t>
            </a:r>
            <a:r>
              <a:rPr i="1" lang="en-GB">
                <a:solidFill>
                  <a:schemeClr val="dk1"/>
                </a:solidFill>
              </a:rPr>
              <a:t>See next slide for teachers notes and annotations. </a:t>
            </a:r>
            <a:endParaRPr i="1">
              <a:solidFill>
                <a:schemeClr val="dk1"/>
              </a:solidFill>
            </a:endParaRPr>
          </a:p>
          <a:p>
            <a:pPr indent="0" lvl="0" marL="0" rtl="0" algn="l">
              <a:lnSpc>
                <a:spcPct val="100000"/>
              </a:lnSpc>
              <a:spcBef>
                <a:spcPts val="0"/>
              </a:spcBef>
              <a:spcAft>
                <a:spcPts val="0"/>
              </a:spcAft>
              <a:buSzPts val="1100"/>
              <a:buNone/>
            </a:pPr>
            <a:r>
              <a:rPr lang="en-GB">
                <a:solidFill>
                  <a:schemeClr val="dk1"/>
                </a:solidFill>
              </a:rPr>
              <a:t>6. Children write the answers to the questions in their books.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7" name="Shape 177"/>
        <p:cNvGrpSpPr/>
        <p:nvPr/>
      </p:nvGrpSpPr>
      <p:grpSpPr>
        <a:xfrm>
          <a:off x="0" y="0"/>
          <a:ext cx="0" cy="0"/>
          <a:chOff x="0" y="0"/>
          <a:chExt cx="0" cy="0"/>
        </a:xfrm>
      </p:grpSpPr>
      <p:sp>
        <p:nvSpPr>
          <p:cNvPr id="178" name="Google Shape;178;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solidFill>
                  <a:schemeClr val="dk1"/>
                </a:solidFill>
              </a:rPr>
              <a:t>For Teacher guidance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1" name="Shape 211"/>
        <p:cNvGrpSpPr/>
        <p:nvPr/>
      </p:nvGrpSpPr>
      <p:grpSpPr>
        <a:xfrm>
          <a:off x="0" y="0"/>
          <a:ext cx="0" cy="0"/>
          <a:chOff x="0" y="0"/>
          <a:chExt cx="0" cy="0"/>
        </a:xfrm>
      </p:grpSpPr>
      <p:sp>
        <p:nvSpPr>
          <p:cNvPr id="212" name="Google Shape;212;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solidFill>
                  <a:schemeClr val="dk1"/>
                </a:solidFill>
              </a:rPr>
              <a:t>For Teacher guidance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g898aca4b9b_0_169"/>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g898aca4b9b_0_169"/>
          <p:cNvSpPr txBox="1"/>
          <p:nvPr>
            <p:ph type="ctrTitle"/>
          </p:nvPr>
        </p:nvSpPr>
        <p:spPr>
          <a:xfrm>
            <a:off x="311700" y="392150"/>
            <a:ext cx="8520600" cy="2690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8000"/>
              <a:buNone/>
              <a:defRPr sz="8000"/>
            </a:lvl1pPr>
            <a:lvl2pPr lvl="1" algn="ctr">
              <a:lnSpc>
                <a:spcPct val="100000"/>
              </a:lnSpc>
              <a:spcBef>
                <a:spcPts val="0"/>
              </a:spcBef>
              <a:spcAft>
                <a:spcPts val="0"/>
              </a:spcAft>
              <a:buSzPts val="8000"/>
              <a:buNone/>
              <a:defRPr sz="8000"/>
            </a:lvl2pPr>
            <a:lvl3pPr lvl="2" algn="ctr">
              <a:lnSpc>
                <a:spcPct val="100000"/>
              </a:lnSpc>
              <a:spcBef>
                <a:spcPts val="0"/>
              </a:spcBef>
              <a:spcAft>
                <a:spcPts val="0"/>
              </a:spcAft>
              <a:buSzPts val="8000"/>
              <a:buNone/>
              <a:defRPr sz="8000"/>
            </a:lvl3pPr>
            <a:lvl4pPr lvl="3" algn="ctr">
              <a:lnSpc>
                <a:spcPct val="100000"/>
              </a:lnSpc>
              <a:spcBef>
                <a:spcPts val="0"/>
              </a:spcBef>
              <a:spcAft>
                <a:spcPts val="0"/>
              </a:spcAft>
              <a:buSzPts val="8000"/>
              <a:buNone/>
              <a:defRPr sz="8000"/>
            </a:lvl4pPr>
            <a:lvl5pPr lvl="4" algn="ctr">
              <a:lnSpc>
                <a:spcPct val="100000"/>
              </a:lnSpc>
              <a:spcBef>
                <a:spcPts val="0"/>
              </a:spcBef>
              <a:spcAft>
                <a:spcPts val="0"/>
              </a:spcAft>
              <a:buSzPts val="8000"/>
              <a:buNone/>
              <a:defRPr sz="8000"/>
            </a:lvl5pPr>
            <a:lvl6pPr lvl="5" algn="ctr">
              <a:lnSpc>
                <a:spcPct val="100000"/>
              </a:lnSpc>
              <a:spcBef>
                <a:spcPts val="0"/>
              </a:spcBef>
              <a:spcAft>
                <a:spcPts val="0"/>
              </a:spcAft>
              <a:buSzPts val="8000"/>
              <a:buNone/>
              <a:defRPr sz="8000"/>
            </a:lvl6pPr>
            <a:lvl7pPr lvl="6" algn="ctr">
              <a:lnSpc>
                <a:spcPct val="100000"/>
              </a:lnSpc>
              <a:spcBef>
                <a:spcPts val="0"/>
              </a:spcBef>
              <a:spcAft>
                <a:spcPts val="0"/>
              </a:spcAft>
              <a:buSzPts val="8000"/>
              <a:buNone/>
              <a:defRPr sz="8000"/>
            </a:lvl7pPr>
            <a:lvl8pPr lvl="7" algn="ctr">
              <a:lnSpc>
                <a:spcPct val="100000"/>
              </a:lnSpc>
              <a:spcBef>
                <a:spcPts val="0"/>
              </a:spcBef>
              <a:spcAft>
                <a:spcPts val="0"/>
              </a:spcAft>
              <a:buSzPts val="8000"/>
              <a:buNone/>
              <a:defRPr sz="8000"/>
            </a:lvl8pPr>
            <a:lvl9pPr lvl="8" algn="ctr">
              <a:lnSpc>
                <a:spcPct val="100000"/>
              </a:lnSpc>
              <a:spcBef>
                <a:spcPts val="0"/>
              </a:spcBef>
              <a:spcAft>
                <a:spcPts val="0"/>
              </a:spcAft>
              <a:buSzPts val="8000"/>
              <a:buNone/>
              <a:defRPr sz="8000"/>
            </a:lvl9pPr>
          </a:lstStyle>
          <a:p/>
        </p:txBody>
      </p:sp>
      <p:sp>
        <p:nvSpPr>
          <p:cNvPr id="12" name="Google Shape;12;g898aca4b9b_0_169"/>
          <p:cNvSpPr txBox="1"/>
          <p:nvPr>
            <p:ph idx="1" type="subTitle"/>
          </p:nvPr>
        </p:nvSpPr>
        <p:spPr>
          <a:xfrm>
            <a:off x="311700" y="3890400"/>
            <a:ext cx="8520600" cy="706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g898aca4b9b_0_16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g898aca4b9b_0_174"/>
          <p:cNvSpPr txBox="1"/>
          <p:nvPr>
            <p:ph type="title"/>
          </p:nvPr>
        </p:nvSpPr>
        <p:spPr>
          <a:xfrm>
            <a:off x="2802750" y="802500"/>
            <a:ext cx="3538500" cy="3538500"/>
          </a:xfrm>
          <a:prstGeom prst="rect">
            <a:avLst/>
          </a:prstGeom>
          <a:solidFill>
            <a:srgbClr val="FFFFFF"/>
          </a:solid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
        <p:nvSpPr>
          <p:cNvPr id="16" name="Google Shape;16;g898aca4b9b_0_17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7" name="Shape 17"/>
        <p:cNvGrpSpPr/>
        <p:nvPr/>
      </p:nvGrpSpPr>
      <p:grpSpPr>
        <a:xfrm>
          <a:off x="0" y="0"/>
          <a:ext cx="0" cy="0"/>
          <a:chOff x="0" y="0"/>
          <a:chExt cx="0" cy="0"/>
        </a:xfrm>
      </p:grpSpPr>
      <p:sp>
        <p:nvSpPr>
          <p:cNvPr id="18" name="Google Shape;18;g898aca4b9b_0_177"/>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4200"/>
              <a:buNone/>
              <a:defRPr/>
            </a:lvl1pPr>
            <a:lvl2pPr lvl="1" algn="l">
              <a:lnSpc>
                <a:spcPct val="100000"/>
              </a:lnSpc>
              <a:spcBef>
                <a:spcPts val="0"/>
              </a:spcBef>
              <a:spcAft>
                <a:spcPts val="0"/>
              </a:spcAft>
              <a:buSzPts val="4200"/>
              <a:buNone/>
              <a:defRPr/>
            </a:lvl2pPr>
            <a:lvl3pPr lvl="2" algn="l">
              <a:lnSpc>
                <a:spcPct val="100000"/>
              </a:lnSpc>
              <a:spcBef>
                <a:spcPts val="0"/>
              </a:spcBef>
              <a:spcAft>
                <a:spcPts val="0"/>
              </a:spcAft>
              <a:buSzPts val="4200"/>
              <a:buNone/>
              <a:defRPr/>
            </a:lvl3pPr>
            <a:lvl4pPr lvl="3" algn="l">
              <a:lnSpc>
                <a:spcPct val="100000"/>
              </a:lnSpc>
              <a:spcBef>
                <a:spcPts val="0"/>
              </a:spcBef>
              <a:spcAft>
                <a:spcPts val="0"/>
              </a:spcAft>
              <a:buSzPts val="4200"/>
              <a:buNone/>
              <a:defRPr/>
            </a:lvl4pPr>
            <a:lvl5pPr lvl="4" algn="l">
              <a:lnSpc>
                <a:spcPct val="100000"/>
              </a:lnSpc>
              <a:spcBef>
                <a:spcPts val="0"/>
              </a:spcBef>
              <a:spcAft>
                <a:spcPts val="0"/>
              </a:spcAft>
              <a:buSzPts val="4200"/>
              <a:buNone/>
              <a:defRPr/>
            </a:lvl5pPr>
            <a:lvl6pPr lvl="5" algn="l">
              <a:lnSpc>
                <a:spcPct val="100000"/>
              </a:lnSpc>
              <a:spcBef>
                <a:spcPts val="0"/>
              </a:spcBef>
              <a:spcAft>
                <a:spcPts val="0"/>
              </a:spcAft>
              <a:buSzPts val="4200"/>
              <a:buNone/>
              <a:defRPr/>
            </a:lvl6pPr>
            <a:lvl7pPr lvl="6" algn="l">
              <a:lnSpc>
                <a:spcPct val="100000"/>
              </a:lnSpc>
              <a:spcBef>
                <a:spcPts val="0"/>
              </a:spcBef>
              <a:spcAft>
                <a:spcPts val="0"/>
              </a:spcAft>
              <a:buSzPts val="4200"/>
              <a:buNone/>
              <a:defRPr/>
            </a:lvl7pPr>
            <a:lvl8pPr lvl="7" algn="l">
              <a:lnSpc>
                <a:spcPct val="100000"/>
              </a:lnSpc>
              <a:spcBef>
                <a:spcPts val="0"/>
              </a:spcBef>
              <a:spcAft>
                <a:spcPts val="0"/>
              </a:spcAft>
              <a:buSzPts val="4200"/>
              <a:buNone/>
              <a:defRPr/>
            </a:lvl8pPr>
            <a:lvl9pPr lvl="8" algn="l">
              <a:lnSpc>
                <a:spcPct val="100000"/>
              </a:lnSpc>
              <a:spcBef>
                <a:spcPts val="0"/>
              </a:spcBef>
              <a:spcAft>
                <a:spcPts val="0"/>
              </a:spcAft>
              <a:buSzPts val="4200"/>
              <a:buNone/>
              <a:defRPr/>
            </a:lvl9pPr>
          </a:lstStyle>
          <a:p/>
        </p:txBody>
      </p:sp>
      <p:sp>
        <p:nvSpPr>
          <p:cNvPr id="19" name="Google Shape;19;g898aca4b9b_0_177"/>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0" name="Google Shape;20;g898aca4b9b_0_17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1" name="Shape 21"/>
        <p:cNvGrpSpPr/>
        <p:nvPr/>
      </p:nvGrpSpPr>
      <p:grpSpPr>
        <a:xfrm>
          <a:off x="0" y="0"/>
          <a:ext cx="0" cy="0"/>
          <a:chOff x="0" y="0"/>
          <a:chExt cx="0" cy="0"/>
        </a:xfrm>
      </p:grpSpPr>
      <p:sp>
        <p:nvSpPr>
          <p:cNvPr id="22" name="Google Shape;22;g898aca4b9b_0_18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4200"/>
              <a:buNone/>
              <a:defRPr/>
            </a:lvl1pPr>
            <a:lvl2pPr lvl="1" algn="l">
              <a:lnSpc>
                <a:spcPct val="100000"/>
              </a:lnSpc>
              <a:spcBef>
                <a:spcPts val="0"/>
              </a:spcBef>
              <a:spcAft>
                <a:spcPts val="0"/>
              </a:spcAft>
              <a:buSzPts val="4200"/>
              <a:buNone/>
              <a:defRPr/>
            </a:lvl2pPr>
            <a:lvl3pPr lvl="2" algn="l">
              <a:lnSpc>
                <a:spcPct val="100000"/>
              </a:lnSpc>
              <a:spcBef>
                <a:spcPts val="0"/>
              </a:spcBef>
              <a:spcAft>
                <a:spcPts val="0"/>
              </a:spcAft>
              <a:buSzPts val="4200"/>
              <a:buNone/>
              <a:defRPr/>
            </a:lvl3pPr>
            <a:lvl4pPr lvl="3" algn="l">
              <a:lnSpc>
                <a:spcPct val="100000"/>
              </a:lnSpc>
              <a:spcBef>
                <a:spcPts val="0"/>
              </a:spcBef>
              <a:spcAft>
                <a:spcPts val="0"/>
              </a:spcAft>
              <a:buSzPts val="4200"/>
              <a:buNone/>
              <a:defRPr/>
            </a:lvl4pPr>
            <a:lvl5pPr lvl="4" algn="l">
              <a:lnSpc>
                <a:spcPct val="100000"/>
              </a:lnSpc>
              <a:spcBef>
                <a:spcPts val="0"/>
              </a:spcBef>
              <a:spcAft>
                <a:spcPts val="0"/>
              </a:spcAft>
              <a:buSzPts val="4200"/>
              <a:buNone/>
              <a:defRPr/>
            </a:lvl5pPr>
            <a:lvl6pPr lvl="5" algn="l">
              <a:lnSpc>
                <a:spcPct val="100000"/>
              </a:lnSpc>
              <a:spcBef>
                <a:spcPts val="0"/>
              </a:spcBef>
              <a:spcAft>
                <a:spcPts val="0"/>
              </a:spcAft>
              <a:buSzPts val="4200"/>
              <a:buNone/>
              <a:defRPr/>
            </a:lvl6pPr>
            <a:lvl7pPr lvl="6" algn="l">
              <a:lnSpc>
                <a:spcPct val="100000"/>
              </a:lnSpc>
              <a:spcBef>
                <a:spcPts val="0"/>
              </a:spcBef>
              <a:spcAft>
                <a:spcPts val="0"/>
              </a:spcAft>
              <a:buSzPts val="4200"/>
              <a:buNone/>
              <a:defRPr/>
            </a:lvl7pPr>
            <a:lvl8pPr lvl="7" algn="l">
              <a:lnSpc>
                <a:spcPct val="100000"/>
              </a:lnSpc>
              <a:spcBef>
                <a:spcPts val="0"/>
              </a:spcBef>
              <a:spcAft>
                <a:spcPts val="0"/>
              </a:spcAft>
              <a:buSzPts val="4200"/>
              <a:buNone/>
              <a:defRPr/>
            </a:lvl8pPr>
            <a:lvl9pPr lvl="8" algn="l">
              <a:lnSpc>
                <a:spcPct val="100000"/>
              </a:lnSpc>
              <a:spcBef>
                <a:spcPts val="0"/>
              </a:spcBef>
              <a:spcAft>
                <a:spcPts val="0"/>
              </a:spcAft>
              <a:buSzPts val="4200"/>
              <a:buNone/>
              <a:defRPr/>
            </a:lvl9pPr>
          </a:lstStyle>
          <a:p/>
        </p:txBody>
      </p:sp>
      <p:sp>
        <p:nvSpPr>
          <p:cNvPr id="23" name="Google Shape;23;g898aca4b9b_0_181"/>
          <p:cNvSpPr txBox="1"/>
          <p:nvPr>
            <p:ph idx="1" type="body"/>
          </p:nvPr>
        </p:nvSpPr>
        <p:spPr>
          <a:xfrm>
            <a:off x="311700" y="1228675"/>
            <a:ext cx="3999900" cy="3340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g898aca4b9b_0_181"/>
          <p:cNvSpPr txBox="1"/>
          <p:nvPr>
            <p:ph idx="2" type="body"/>
          </p:nvPr>
        </p:nvSpPr>
        <p:spPr>
          <a:xfrm>
            <a:off x="4832400" y="1228675"/>
            <a:ext cx="3999900" cy="3340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5" name="Google Shape;25;g898aca4b9b_0_18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6" name="Shape 26"/>
        <p:cNvGrpSpPr/>
        <p:nvPr/>
      </p:nvGrpSpPr>
      <p:grpSpPr>
        <a:xfrm>
          <a:off x="0" y="0"/>
          <a:ext cx="0" cy="0"/>
          <a:chOff x="0" y="0"/>
          <a:chExt cx="0" cy="0"/>
        </a:xfrm>
      </p:grpSpPr>
      <p:sp>
        <p:nvSpPr>
          <p:cNvPr id="27" name="Google Shape;27;g898aca4b9b_0_186"/>
          <p:cNvSpPr txBox="1"/>
          <p:nvPr>
            <p:ph type="title"/>
          </p:nvPr>
        </p:nvSpPr>
        <p:spPr>
          <a:xfrm>
            <a:off x="304800" y="309350"/>
            <a:ext cx="8537700" cy="748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4000"/>
              <a:buNone/>
              <a:defRPr sz="4000"/>
            </a:lvl1pPr>
            <a:lvl2pPr lvl="1" algn="l">
              <a:lnSpc>
                <a:spcPct val="100000"/>
              </a:lnSpc>
              <a:spcBef>
                <a:spcPts val="0"/>
              </a:spcBef>
              <a:spcAft>
                <a:spcPts val="0"/>
              </a:spcAft>
              <a:buSzPts val="4000"/>
              <a:buNone/>
              <a:defRPr sz="4000"/>
            </a:lvl2pPr>
            <a:lvl3pPr lvl="2" algn="l">
              <a:lnSpc>
                <a:spcPct val="100000"/>
              </a:lnSpc>
              <a:spcBef>
                <a:spcPts val="0"/>
              </a:spcBef>
              <a:spcAft>
                <a:spcPts val="0"/>
              </a:spcAft>
              <a:buSzPts val="4000"/>
              <a:buNone/>
              <a:defRPr sz="4000"/>
            </a:lvl3pPr>
            <a:lvl4pPr lvl="3" algn="l">
              <a:lnSpc>
                <a:spcPct val="100000"/>
              </a:lnSpc>
              <a:spcBef>
                <a:spcPts val="0"/>
              </a:spcBef>
              <a:spcAft>
                <a:spcPts val="0"/>
              </a:spcAft>
              <a:buSzPts val="4000"/>
              <a:buNone/>
              <a:defRPr sz="4000"/>
            </a:lvl4pPr>
            <a:lvl5pPr lvl="4" algn="l">
              <a:lnSpc>
                <a:spcPct val="100000"/>
              </a:lnSpc>
              <a:spcBef>
                <a:spcPts val="0"/>
              </a:spcBef>
              <a:spcAft>
                <a:spcPts val="0"/>
              </a:spcAft>
              <a:buSzPts val="4000"/>
              <a:buNone/>
              <a:defRPr sz="4000"/>
            </a:lvl5pPr>
            <a:lvl6pPr lvl="5" algn="l">
              <a:lnSpc>
                <a:spcPct val="100000"/>
              </a:lnSpc>
              <a:spcBef>
                <a:spcPts val="0"/>
              </a:spcBef>
              <a:spcAft>
                <a:spcPts val="0"/>
              </a:spcAft>
              <a:buSzPts val="4000"/>
              <a:buNone/>
              <a:defRPr sz="4000"/>
            </a:lvl6pPr>
            <a:lvl7pPr lvl="6" algn="l">
              <a:lnSpc>
                <a:spcPct val="100000"/>
              </a:lnSpc>
              <a:spcBef>
                <a:spcPts val="0"/>
              </a:spcBef>
              <a:spcAft>
                <a:spcPts val="0"/>
              </a:spcAft>
              <a:buSzPts val="4000"/>
              <a:buNone/>
              <a:defRPr sz="4000"/>
            </a:lvl7pPr>
            <a:lvl8pPr lvl="7" algn="l">
              <a:lnSpc>
                <a:spcPct val="100000"/>
              </a:lnSpc>
              <a:spcBef>
                <a:spcPts val="0"/>
              </a:spcBef>
              <a:spcAft>
                <a:spcPts val="0"/>
              </a:spcAft>
              <a:buSzPts val="4000"/>
              <a:buNone/>
              <a:defRPr sz="4000"/>
            </a:lvl8pPr>
            <a:lvl9pPr lvl="8" algn="l">
              <a:lnSpc>
                <a:spcPct val="100000"/>
              </a:lnSpc>
              <a:spcBef>
                <a:spcPts val="0"/>
              </a:spcBef>
              <a:spcAft>
                <a:spcPts val="0"/>
              </a:spcAft>
              <a:buSzPts val="4000"/>
              <a:buNone/>
              <a:defRPr sz="4000"/>
            </a:lvl9pPr>
          </a:lstStyle>
          <a:p/>
        </p:txBody>
      </p:sp>
      <p:sp>
        <p:nvSpPr>
          <p:cNvPr id="28" name="Google Shape;28;g898aca4b9b_0_18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9" name="Shape 29"/>
        <p:cNvGrpSpPr/>
        <p:nvPr/>
      </p:nvGrpSpPr>
      <p:grpSpPr>
        <a:xfrm>
          <a:off x="0" y="0"/>
          <a:ext cx="0" cy="0"/>
          <a:chOff x="0" y="0"/>
          <a:chExt cx="0" cy="0"/>
        </a:xfrm>
      </p:grpSpPr>
      <p:sp>
        <p:nvSpPr>
          <p:cNvPr id="30" name="Google Shape;30;g898aca4b9b_0_18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000"/>
              <a:buNone/>
              <a:defRPr sz="3000">
                <a:highlight>
                  <a:schemeClr val="dk1"/>
                </a:highlight>
              </a:defRPr>
            </a:lvl1pPr>
            <a:lvl2pPr lvl="1" algn="l">
              <a:lnSpc>
                <a:spcPct val="100000"/>
              </a:lnSpc>
              <a:spcBef>
                <a:spcPts val="0"/>
              </a:spcBef>
              <a:spcAft>
                <a:spcPts val="0"/>
              </a:spcAft>
              <a:buSzPts val="3000"/>
              <a:buNone/>
              <a:defRPr sz="3000">
                <a:highlight>
                  <a:schemeClr val="dk1"/>
                </a:highlight>
              </a:defRPr>
            </a:lvl2pPr>
            <a:lvl3pPr lvl="2" algn="l">
              <a:lnSpc>
                <a:spcPct val="100000"/>
              </a:lnSpc>
              <a:spcBef>
                <a:spcPts val="0"/>
              </a:spcBef>
              <a:spcAft>
                <a:spcPts val="0"/>
              </a:spcAft>
              <a:buSzPts val="3000"/>
              <a:buNone/>
              <a:defRPr sz="3000">
                <a:highlight>
                  <a:schemeClr val="dk1"/>
                </a:highlight>
              </a:defRPr>
            </a:lvl3pPr>
            <a:lvl4pPr lvl="3" algn="l">
              <a:lnSpc>
                <a:spcPct val="100000"/>
              </a:lnSpc>
              <a:spcBef>
                <a:spcPts val="0"/>
              </a:spcBef>
              <a:spcAft>
                <a:spcPts val="0"/>
              </a:spcAft>
              <a:buSzPts val="3000"/>
              <a:buNone/>
              <a:defRPr sz="3000">
                <a:highlight>
                  <a:schemeClr val="dk1"/>
                </a:highlight>
              </a:defRPr>
            </a:lvl4pPr>
            <a:lvl5pPr lvl="4" algn="l">
              <a:lnSpc>
                <a:spcPct val="100000"/>
              </a:lnSpc>
              <a:spcBef>
                <a:spcPts val="0"/>
              </a:spcBef>
              <a:spcAft>
                <a:spcPts val="0"/>
              </a:spcAft>
              <a:buSzPts val="3000"/>
              <a:buNone/>
              <a:defRPr sz="3000">
                <a:highlight>
                  <a:schemeClr val="dk1"/>
                </a:highlight>
              </a:defRPr>
            </a:lvl5pPr>
            <a:lvl6pPr lvl="5" algn="l">
              <a:lnSpc>
                <a:spcPct val="100000"/>
              </a:lnSpc>
              <a:spcBef>
                <a:spcPts val="0"/>
              </a:spcBef>
              <a:spcAft>
                <a:spcPts val="0"/>
              </a:spcAft>
              <a:buSzPts val="3000"/>
              <a:buNone/>
              <a:defRPr sz="3000">
                <a:highlight>
                  <a:schemeClr val="dk1"/>
                </a:highlight>
              </a:defRPr>
            </a:lvl6pPr>
            <a:lvl7pPr lvl="6" algn="l">
              <a:lnSpc>
                <a:spcPct val="100000"/>
              </a:lnSpc>
              <a:spcBef>
                <a:spcPts val="0"/>
              </a:spcBef>
              <a:spcAft>
                <a:spcPts val="0"/>
              </a:spcAft>
              <a:buSzPts val="3000"/>
              <a:buNone/>
              <a:defRPr sz="3000">
                <a:highlight>
                  <a:schemeClr val="dk1"/>
                </a:highlight>
              </a:defRPr>
            </a:lvl7pPr>
            <a:lvl8pPr lvl="7" algn="l">
              <a:lnSpc>
                <a:spcPct val="100000"/>
              </a:lnSpc>
              <a:spcBef>
                <a:spcPts val="0"/>
              </a:spcBef>
              <a:spcAft>
                <a:spcPts val="0"/>
              </a:spcAft>
              <a:buSzPts val="3000"/>
              <a:buNone/>
              <a:defRPr sz="3000">
                <a:highlight>
                  <a:schemeClr val="dk1"/>
                </a:highlight>
              </a:defRPr>
            </a:lvl8pPr>
            <a:lvl9pPr lvl="8" algn="l">
              <a:lnSpc>
                <a:spcPct val="100000"/>
              </a:lnSpc>
              <a:spcBef>
                <a:spcPts val="0"/>
              </a:spcBef>
              <a:spcAft>
                <a:spcPts val="0"/>
              </a:spcAft>
              <a:buSzPts val="3000"/>
              <a:buNone/>
              <a:defRPr sz="3000">
                <a:highlight>
                  <a:schemeClr val="dk1"/>
                </a:highlight>
              </a:defRPr>
            </a:lvl9pPr>
          </a:lstStyle>
          <a:p/>
        </p:txBody>
      </p:sp>
      <p:sp>
        <p:nvSpPr>
          <p:cNvPr id="31" name="Google Shape;31;g898aca4b9b_0_18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2" name="Google Shape;32;g898aca4b9b_0_18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g898aca4b9b_0_193"/>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6000"/>
              <a:buNone/>
              <a:defRPr sz="6000">
                <a:solidFill>
                  <a:schemeClr val="lt1"/>
                </a:solidFill>
              </a:defRPr>
            </a:lvl1pPr>
            <a:lvl2pPr lvl="1" algn="l">
              <a:lnSpc>
                <a:spcPct val="100000"/>
              </a:lnSpc>
              <a:spcBef>
                <a:spcPts val="0"/>
              </a:spcBef>
              <a:spcAft>
                <a:spcPts val="0"/>
              </a:spcAft>
              <a:buClr>
                <a:schemeClr val="lt1"/>
              </a:buClr>
              <a:buSzPts val="6000"/>
              <a:buNone/>
              <a:defRPr sz="6000">
                <a:solidFill>
                  <a:schemeClr val="lt1"/>
                </a:solidFill>
              </a:defRPr>
            </a:lvl2pPr>
            <a:lvl3pPr lvl="2" algn="l">
              <a:lnSpc>
                <a:spcPct val="100000"/>
              </a:lnSpc>
              <a:spcBef>
                <a:spcPts val="0"/>
              </a:spcBef>
              <a:spcAft>
                <a:spcPts val="0"/>
              </a:spcAft>
              <a:buClr>
                <a:schemeClr val="lt1"/>
              </a:buClr>
              <a:buSzPts val="6000"/>
              <a:buNone/>
              <a:defRPr sz="6000">
                <a:solidFill>
                  <a:schemeClr val="lt1"/>
                </a:solidFill>
              </a:defRPr>
            </a:lvl3pPr>
            <a:lvl4pPr lvl="3" algn="l">
              <a:lnSpc>
                <a:spcPct val="100000"/>
              </a:lnSpc>
              <a:spcBef>
                <a:spcPts val="0"/>
              </a:spcBef>
              <a:spcAft>
                <a:spcPts val="0"/>
              </a:spcAft>
              <a:buClr>
                <a:schemeClr val="lt1"/>
              </a:buClr>
              <a:buSzPts val="6000"/>
              <a:buNone/>
              <a:defRPr sz="6000">
                <a:solidFill>
                  <a:schemeClr val="lt1"/>
                </a:solidFill>
              </a:defRPr>
            </a:lvl4pPr>
            <a:lvl5pPr lvl="4" algn="l">
              <a:lnSpc>
                <a:spcPct val="100000"/>
              </a:lnSpc>
              <a:spcBef>
                <a:spcPts val="0"/>
              </a:spcBef>
              <a:spcAft>
                <a:spcPts val="0"/>
              </a:spcAft>
              <a:buClr>
                <a:schemeClr val="lt1"/>
              </a:buClr>
              <a:buSzPts val="6000"/>
              <a:buNone/>
              <a:defRPr sz="6000">
                <a:solidFill>
                  <a:schemeClr val="lt1"/>
                </a:solidFill>
              </a:defRPr>
            </a:lvl5pPr>
            <a:lvl6pPr lvl="5" algn="l">
              <a:lnSpc>
                <a:spcPct val="100000"/>
              </a:lnSpc>
              <a:spcBef>
                <a:spcPts val="0"/>
              </a:spcBef>
              <a:spcAft>
                <a:spcPts val="0"/>
              </a:spcAft>
              <a:buClr>
                <a:schemeClr val="lt1"/>
              </a:buClr>
              <a:buSzPts val="6000"/>
              <a:buNone/>
              <a:defRPr sz="6000">
                <a:solidFill>
                  <a:schemeClr val="lt1"/>
                </a:solidFill>
              </a:defRPr>
            </a:lvl6pPr>
            <a:lvl7pPr lvl="6" algn="l">
              <a:lnSpc>
                <a:spcPct val="100000"/>
              </a:lnSpc>
              <a:spcBef>
                <a:spcPts val="0"/>
              </a:spcBef>
              <a:spcAft>
                <a:spcPts val="0"/>
              </a:spcAft>
              <a:buClr>
                <a:schemeClr val="lt1"/>
              </a:buClr>
              <a:buSzPts val="6000"/>
              <a:buNone/>
              <a:defRPr sz="6000">
                <a:solidFill>
                  <a:schemeClr val="lt1"/>
                </a:solidFill>
              </a:defRPr>
            </a:lvl7pPr>
            <a:lvl8pPr lvl="7" algn="l">
              <a:lnSpc>
                <a:spcPct val="100000"/>
              </a:lnSpc>
              <a:spcBef>
                <a:spcPts val="0"/>
              </a:spcBef>
              <a:spcAft>
                <a:spcPts val="0"/>
              </a:spcAft>
              <a:buClr>
                <a:schemeClr val="lt1"/>
              </a:buClr>
              <a:buSzPts val="6000"/>
              <a:buNone/>
              <a:defRPr sz="6000">
                <a:solidFill>
                  <a:schemeClr val="lt1"/>
                </a:solidFill>
              </a:defRPr>
            </a:lvl8pPr>
            <a:lvl9pPr lvl="8" algn="l">
              <a:lnSpc>
                <a:spcPct val="100000"/>
              </a:lnSpc>
              <a:spcBef>
                <a:spcPts val="0"/>
              </a:spcBef>
              <a:spcAft>
                <a:spcPts val="0"/>
              </a:spcAft>
              <a:buClr>
                <a:schemeClr val="lt1"/>
              </a:buClr>
              <a:buSzPts val="6000"/>
              <a:buNone/>
              <a:defRPr sz="6000">
                <a:solidFill>
                  <a:schemeClr val="lt1"/>
                </a:solidFill>
              </a:defRPr>
            </a:lvl9pPr>
          </a:lstStyle>
          <a:p/>
        </p:txBody>
      </p:sp>
      <p:sp>
        <p:nvSpPr>
          <p:cNvPr id="35" name="Google Shape;35;g898aca4b9b_0_19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g898aca4b9b_0_196"/>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8" name="Google Shape;38;g898aca4b9b_0_196"/>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g898aca4b9b_0_196"/>
          <p:cNvSpPr txBox="1"/>
          <p:nvPr>
            <p:ph type="title"/>
          </p:nvPr>
        </p:nvSpPr>
        <p:spPr>
          <a:xfrm>
            <a:off x="265500" y="1081400"/>
            <a:ext cx="4045200" cy="1710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400"/>
              <a:buNone/>
              <a:defRPr sz="5400"/>
            </a:lvl1pPr>
            <a:lvl2pPr lvl="1" algn="ctr">
              <a:lnSpc>
                <a:spcPct val="100000"/>
              </a:lnSpc>
              <a:spcBef>
                <a:spcPts val="0"/>
              </a:spcBef>
              <a:spcAft>
                <a:spcPts val="0"/>
              </a:spcAft>
              <a:buSzPts val="5400"/>
              <a:buNone/>
              <a:defRPr sz="5400"/>
            </a:lvl2pPr>
            <a:lvl3pPr lvl="2" algn="ctr">
              <a:lnSpc>
                <a:spcPct val="100000"/>
              </a:lnSpc>
              <a:spcBef>
                <a:spcPts val="0"/>
              </a:spcBef>
              <a:spcAft>
                <a:spcPts val="0"/>
              </a:spcAft>
              <a:buSzPts val="5400"/>
              <a:buNone/>
              <a:defRPr sz="5400"/>
            </a:lvl3pPr>
            <a:lvl4pPr lvl="3" algn="ctr">
              <a:lnSpc>
                <a:spcPct val="100000"/>
              </a:lnSpc>
              <a:spcBef>
                <a:spcPts val="0"/>
              </a:spcBef>
              <a:spcAft>
                <a:spcPts val="0"/>
              </a:spcAft>
              <a:buSzPts val="5400"/>
              <a:buNone/>
              <a:defRPr sz="5400"/>
            </a:lvl4pPr>
            <a:lvl5pPr lvl="4" algn="ctr">
              <a:lnSpc>
                <a:spcPct val="100000"/>
              </a:lnSpc>
              <a:spcBef>
                <a:spcPts val="0"/>
              </a:spcBef>
              <a:spcAft>
                <a:spcPts val="0"/>
              </a:spcAft>
              <a:buSzPts val="5400"/>
              <a:buNone/>
              <a:defRPr sz="5400"/>
            </a:lvl5pPr>
            <a:lvl6pPr lvl="5" algn="ctr">
              <a:lnSpc>
                <a:spcPct val="100000"/>
              </a:lnSpc>
              <a:spcBef>
                <a:spcPts val="0"/>
              </a:spcBef>
              <a:spcAft>
                <a:spcPts val="0"/>
              </a:spcAft>
              <a:buSzPts val="5400"/>
              <a:buNone/>
              <a:defRPr sz="5400"/>
            </a:lvl6pPr>
            <a:lvl7pPr lvl="6" algn="ctr">
              <a:lnSpc>
                <a:spcPct val="100000"/>
              </a:lnSpc>
              <a:spcBef>
                <a:spcPts val="0"/>
              </a:spcBef>
              <a:spcAft>
                <a:spcPts val="0"/>
              </a:spcAft>
              <a:buSzPts val="5400"/>
              <a:buNone/>
              <a:defRPr sz="5400"/>
            </a:lvl7pPr>
            <a:lvl8pPr lvl="7" algn="ctr">
              <a:lnSpc>
                <a:spcPct val="100000"/>
              </a:lnSpc>
              <a:spcBef>
                <a:spcPts val="0"/>
              </a:spcBef>
              <a:spcAft>
                <a:spcPts val="0"/>
              </a:spcAft>
              <a:buSzPts val="5400"/>
              <a:buNone/>
              <a:defRPr sz="5400"/>
            </a:lvl8pPr>
            <a:lvl9pPr lvl="8" algn="ctr">
              <a:lnSpc>
                <a:spcPct val="100000"/>
              </a:lnSpc>
              <a:spcBef>
                <a:spcPts val="0"/>
              </a:spcBef>
              <a:spcAft>
                <a:spcPts val="0"/>
              </a:spcAft>
              <a:buSzPts val="5400"/>
              <a:buNone/>
              <a:defRPr sz="5400"/>
            </a:lvl9pPr>
          </a:lstStyle>
          <a:p/>
        </p:txBody>
      </p:sp>
      <p:sp>
        <p:nvSpPr>
          <p:cNvPr id="40" name="Google Shape;40;g898aca4b9b_0_196"/>
          <p:cNvSpPr txBox="1"/>
          <p:nvPr>
            <p:ph idx="1" type="subTitle"/>
          </p:nvPr>
        </p:nvSpPr>
        <p:spPr>
          <a:xfrm>
            <a:off x="265500" y="2845223"/>
            <a:ext cx="4045200" cy="134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g898aca4b9b_0_196"/>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Clr>
                <a:schemeClr val="accent1"/>
              </a:buClr>
              <a:buSzPts val="1800"/>
              <a:buChar char="●"/>
              <a:defRPr>
                <a:solidFill>
                  <a:schemeClr val="accent1"/>
                </a:solidFill>
                <a:highlight>
                  <a:schemeClr val="lt1"/>
                </a:highlight>
              </a:defRPr>
            </a:lvl1pPr>
            <a:lvl2pPr indent="-317500" lvl="1" marL="914400" algn="l">
              <a:lnSpc>
                <a:spcPct val="115000"/>
              </a:lnSpc>
              <a:spcBef>
                <a:spcPts val="1600"/>
              </a:spcBef>
              <a:spcAft>
                <a:spcPts val="0"/>
              </a:spcAft>
              <a:buClr>
                <a:schemeClr val="accent1"/>
              </a:buClr>
              <a:buSzPts val="1400"/>
              <a:buChar char="○"/>
              <a:defRPr>
                <a:solidFill>
                  <a:schemeClr val="accent1"/>
                </a:solidFill>
                <a:highlight>
                  <a:schemeClr val="lt1"/>
                </a:highlight>
              </a:defRPr>
            </a:lvl2pPr>
            <a:lvl3pPr indent="-317500" lvl="2" marL="1371600" algn="l">
              <a:lnSpc>
                <a:spcPct val="115000"/>
              </a:lnSpc>
              <a:spcBef>
                <a:spcPts val="1600"/>
              </a:spcBef>
              <a:spcAft>
                <a:spcPts val="0"/>
              </a:spcAft>
              <a:buClr>
                <a:schemeClr val="accent1"/>
              </a:buClr>
              <a:buSzPts val="1400"/>
              <a:buChar char="■"/>
              <a:defRPr>
                <a:solidFill>
                  <a:schemeClr val="accent1"/>
                </a:solidFill>
                <a:highlight>
                  <a:schemeClr val="lt1"/>
                </a:highlight>
              </a:defRPr>
            </a:lvl3pPr>
            <a:lvl4pPr indent="-317500" lvl="3" marL="1828800" algn="l">
              <a:lnSpc>
                <a:spcPct val="115000"/>
              </a:lnSpc>
              <a:spcBef>
                <a:spcPts val="1600"/>
              </a:spcBef>
              <a:spcAft>
                <a:spcPts val="0"/>
              </a:spcAft>
              <a:buClr>
                <a:schemeClr val="accent1"/>
              </a:buClr>
              <a:buSzPts val="1400"/>
              <a:buChar char="●"/>
              <a:defRPr>
                <a:solidFill>
                  <a:schemeClr val="accent1"/>
                </a:solidFill>
                <a:highlight>
                  <a:schemeClr val="lt1"/>
                </a:highlight>
              </a:defRPr>
            </a:lvl4pPr>
            <a:lvl5pPr indent="-317500" lvl="4" marL="2286000" algn="l">
              <a:lnSpc>
                <a:spcPct val="115000"/>
              </a:lnSpc>
              <a:spcBef>
                <a:spcPts val="1600"/>
              </a:spcBef>
              <a:spcAft>
                <a:spcPts val="0"/>
              </a:spcAft>
              <a:buClr>
                <a:schemeClr val="accent1"/>
              </a:buClr>
              <a:buSzPts val="1400"/>
              <a:buChar char="○"/>
              <a:defRPr>
                <a:solidFill>
                  <a:schemeClr val="accent1"/>
                </a:solidFill>
                <a:highlight>
                  <a:schemeClr val="lt1"/>
                </a:highlight>
              </a:defRPr>
            </a:lvl5pPr>
            <a:lvl6pPr indent="-317500" lvl="5" marL="2743200" algn="l">
              <a:lnSpc>
                <a:spcPct val="115000"/>
              </a:lnSpc>
              <a:spcBef>
                <a:spcPts val="1600"/>
              </a:spcBef>
              <a:spcAft>
                <a:spcPts val="0"/>
              </a:spcAft>
              <a:buClr>
                <a:schemeClr val="accent1"/>
              </a:buClr>
              <a:buSzPts val="1400"/>
              <a:buChar char="■"/>
              <a:defRPr>
                <a:solidFill>
                  <a:schemeClr val="accent1"/>
                </a:solidFill>
                <a:highlight>
                  <a:schemeClr val="lt1"/>
                </a:highlight>
              </a:defRPr>
            </a:lvl6pPr>
            <a:lvl7pPr indent="-317500" lvl="6" marL="3200400" algn="l">
              <a:lnSpc>
                <a:spcPct val="115000"/>
              </a:lnSpc>
              <a:spcBef>
                <a:spcPts val="1600"/>
              </a:spcBef>
              <a:spcAft>
                <a:spcPts val="0"/>
              </a:spcAft>
              <a:buClr>
                <a:schemeClr val="accent1"/>
              </a:buClr>
              <a:buSzPts val="1400"/>
              <a:buChar char="●"/>
              <a:defRPr>
                <a:solidFill>
                  <a:schemeClr val="accent1"/>
                </a:solidFill>
                <a:highlight>
                  <a:schemeClr val="lt1"/>
                </a:highlight>
              </a:defRPr>
            </a:lvl7pPr>
            <a:lvl8pPr indent="-317500" lvl="7" marL="3657600" algn="l">
              <a:lnSpc>
                <a:spcPct val="115000"/>
              </a:lnSpc>
              <a:spcBef>
                <a:spcPts val="1600"/>
              </a:spcBef>
              <a:spcAft>
                <a:spcPts val="0"/>
              </a:spcAft>
              <a:buClr>
                <a:schemeClr val="accent1"/>
              </a:buClr>
              <a:buSzPts val="1400"/>
              <a:buChar char="○"/>
              <a:defRPr>
                <a:solidFill>
                  <a:schemeClr val="accent1"/>
                </a:solidFill>
                <a:highlight>
                  <a:schemeClr val="lt1"/>
                </a:highlight>
              </a:defRPr>
            </a:lvl8pPr>
            <a:lvl9pPr indent="-317500" lvl="8" marL="4114800" algn="l">
              <a:lnSpc>
                <a:spcPct val="115000"/>
              </a:lnSpc>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42" name="Google Shape;42;g898aca4b9b_0_19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3" name="Shape 43"/>
        <p:cNvGrpSpPr/>
        <p:nvPr/>
      </p:nvGrpSpPr>
      <p:grpSpPr>
        <a:xfrm>
          <a:off x="0" y="0"/>
          <a:ext cx="0" cy="0"/>
          <a:chOff x="0" y="0"/>
          <a:chExt cx="0" cy="0"/>
        </a:xfrm>
      </p:grpSpPr>
      <p:sp>
        <p:nvSpPr>
          <p:cNvPr id="44" name="Google Shape;44;g898aca4b9b_0_203"/>
          <p:cNvSpPr txBox="1"/>
          <p:nvPr>
            <p:ph idx="1" type="body"/>
          </p:nvPr>
        </p:nvSpPr>
        <p:spPr>
          <a:xfrm>
            <a:off x="319500" y="4230575"/>
            <a:ext cx="5998800" cy="598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g898aca4b9b_0_20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6" name="Shape 46"/>
        <p:cNvGrpSpPr/>
        <p:nvPr/>
      </p:nvGrpSpPr>
      <p:grpSpPr>
        <a:xfrm>
          <a:off x="0" y="0"/>
          <a:ext cx="0" cy="0"/>
          <a:chOff x="0" y="0"/>
          <a:chExt cx="0" cy="0"/>
        </a:xfrm>
      </p:grpSpPr>
      <p:sp>
        <p:nvSpPr>
          <p:cNvPr id="47" name="Google Shape;47;g898aca4b9b_0_206"/>
          <p:cNvSpPr txBox="1"/>
          <p:nvPr>
            <p:ph hasCustomPrompt="1" type="title"/>
          </p:nvPr>
        </p:nvSpPr>
        <p:spPr>
          <a:xfrm>
            <a:off x="311700" y="1240275"/>
            <a:ext cx="8520600" cy="1981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12000"/>
              <a:buNone/>
              <a:defRPr sz="12000">
                <a:solidFill>
                  <a:schemeClr val="lt1"/>
                </a:solidFill>
                <a:highlight>
                  <a:schemeClr val="accent1"/>
                </a:highlight>
              </a:defRPr>
            </a:lvl1pPr>
            <a:lvl2pPr lvl="1" algn="ctr">
              <a:lnSpc>
                <a:spcPct val="100000"/>
              </a:lnSpc>
              <a:spcBef>
                <a:spcPts val="0"/>
              </a:spcBef>
              <a:spcAft>
                <a:spcPts val="0"/>
              </a:spcAft>
              <a:buClr>
                <a:schemeClr val="lt1"/>
              </a:buClr>
              <a:buSzPts val="12000"/>
              <a:buNone/>
              <a:defRPr sz="12000">
                <a:solidFill>
                  <a:schemeClr val="lt1"/>
                </a:solidFill>
                <a:highlight>
                  <a:schemeClr val="accent1"/>
                </a:highlight>
              </a:defRPr>
            </a:lvl2pPr>
            <a:lvl3pPr lvl="2" algn="ctr">
              <a:lnSpc>
                <a:spcPct val="100000"/>
              </a:lnSpc>
              <a:spcBef>
                <a:spcPts val="0"/>
              </a:spcBef>
              <a:spcAft>
                <a:spcPts val="0"/>
              </a:spcAft>
              <a:buClr>
                <a:schemeClr val="lt1"/>
              </a:buClr>
              <a:buSzPts val="12000"/>
              <a:buNone/>
              <a:defRPr sz="12000">
                <a:solidFill>
                  <a:schemeClr val="lt1"/>
                </a:solidFill>
                <a:highlight>
                  <a:schemeClr val="accent1"/>
                </a:highlight>
              </a:defRPr>
            </a:lvl3pPr>
            <a:lvl4pPr lvl="3" algn="ctr">
              <a:lnSpc>
                <a:spcPct val="100000"/>
              </a:lnSpc>
              <a:spcBef>
                <a:spcPts val="0"/>
              </a:spcBef>
              <a:spcAft>
                <a:spcPts val="0"/>
              </a:spcAft>
              <a:buClr>
                <a:schemeClr val="lt1"/>
              </a:buClr>
              <a:buSzPts val="12000"/>
              <a:buNone/>
              <a:defRPr sz="12000">
                <a:solidFill>
                  <a:schemeClr val="lt1"/>
                </a:solidFill>
                <a:highlight>
                  <a:schemeClr val="accent1"/>
                </a:highlight>
              </a:defRPr>
            </a:lvl4pPr>
            <a:lvl5pPr lvl="4" algn="ctr">
              <a:lnSpc>
                <a:spcPct val="100000"/>
              </a:lnSpc>
              <a:spcBef>
                <a:spcPts val="0"/>
              </a:spcBef>
              <a:spcAft>
                <a:spcPts val="0"/>
              </a:spcAft>
              <a:buClr>
                <a:schemeClr val="lt1"/>
              </a:buClr>
              <a:buSzPts val="12000"/>
              <a:buNone/>
              <a:defRPr sz="12000">
                <a:solidFill>
                  <a:schemeClr val="lt1"/>
                </a:solidFill>
                <a:highlight>
                  <a:schemeClr val="accent1"/>
                </a:highlight>
              </a:defRPr>
            </a:lvl5pPr>
            <a:lvl6pPr lvl="5" algn="ctr">
              <a:lnSpc>
                <a:spcPct val="100000"/>
              </a:lnSpc>
              <a:spcBef>
                <a:spcPts val="0"/>
              </a:spcBef>
              <a:spcAft>
                <a:spcPts val="0"/>
              </a:spcAft>
              <a:buClr>
                <a:schemeClr val="lt1"/>
              </a:buClr>
              <a:buSzPts val="12000"/>
              <a:buNone/>
              <a:defRPr sz="12000">
                <a:solidFill>
                  <a:schemeClr val="lt1"/>
                </a:solidFill>
                <a:highlight>
                  <a:schemeClr val="accent1"/>
                </a:highlight>
              </a:defRPr>
            </a:lvl6pPr>
            <a:lvl7pPr lvl="6" algn="ctr">
              <a:lnSpc>
                <a:spcPct val="100000"/>
              </a:lnSpc>
              <a:spcBef>
                <a:spcPts val="0"/>
              </a:spcBef>
              <a:spcAft>
                <a:spcPts val="0"/>
              </a:spcAft>
              <a:buClr>
                <a:schemeClr val="lt1"/>
              </a:buClr>
              <a:buSzPts val="12000"/>
              <a:buNone/>
              <a:defRPr sz="12000">
                <a:solidFill>
                  <a:schemeClr val="lt1"/>
                </a:solidFill>
                <a:highlight>
                  <a:schemeClr val="accent1"/>
                </a:highlight>
              </a:defRPr>
            </a:lvl7pPr>
            <a:lvl8pPr lvl="7" algn="ctr">
              <a:lnSpc>
                <a:spcPct val="100000"/>
              </a:lnSpc>
              <a:spcBef>
                <a:spcPts val="0"/>
              </a:spcBef>
              <a:spcAft>
                <a:spcPts val="0"/>
              </a:spcAft>
              <a:buClr>
                <a:schemeClr val="lt1"/>
              </a:buClr>
              <a:buSzPts val="12000"/>
              <a:buNone/>
              <a:defRPr sz="12000">
                <a:solidFill>
                  <a:schemeClr val="lt1"/>
                </a:solidFill>
                <a:highlight>
                  <a:schemeClr val="accent1"/>
                </a:highlight>
              </a:defRPr>
            </a:lvl8pPr>
            <a:lvl9pPr lvl="8" algn="ctr">
              <a:lnSpc>
                <a:spcPct val="100000"/>
              </a:lnSpc>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g898aca4b9b_0_206"/>
          <p:cNvSpPr txBox="1"/>
          <p:nvPr>
            <p:ph idx="1" type="body"/>
          </p:nvPr>
        </p:nvSpPr>
        <p:spPr>
          <a:xfrm>
            <a:off x="311700" y="33046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lnSpc>
                <a:spcPct val="115000"/>
              </a:lnSpc>
              <a:spcBef>
                <a:spcPts val="1600"/>
              </a:spcBef>
              <a:spcAft>
                <a:spcPts val="0"/>
              </a:spcAft>
              <a:buClr>
                <a:schemeClr val="accent1"/>
              </a:buClr>
              <a:buSzPts val="1400"/>
              <a:buChar char="○"/>
              <a:defRPr>
                <a:solidFill>
                  <a:schemeClr val="accent1"/>
                </a:solidFill>
                <a:highlight>
                  <a:schemeClr val="dk1"/>
                </a:highlight>
              </a:defRPr>
            </a:lvl2pPr>
            <a:lvl3pPr indent="-317500" lvl="2" marL="1371600" algn="ctr">
              <a:lnSpc>
                <a:spcPct val="115000"/>
              </a:lnSpc>
              <a:spcBef>
                <a:spcPts val="1600"/>
              </a:spcBef>
              <a:spcAft>
                <a:spcPts val="0"/>
              </a:spcAft>
              <a:buClr>
                <a:schemeClr val="accent1"/>
              </a:buClr>
              <a:buSzPts val="1400"/>
              <a:buChar char="■"/>
              <a:defRPr>
                <a:solidFill>
                  <a:schemeClr val="accent1"/>
                </a:solidFill>
                <a:highlight>
                  <a:schemeClr val="dk1"/>
                </a:highlight>
              </a:defRPr>
            </a:lvl3pPr>
            <a:lvl4pPr indent="-317500" lvl="3" marL="1828800" algn="ctr">
              <a:lnSpc>
                <a:spcPct val="115000"/>
              </a:lnSpc>
              <a:spcBef>
                <a:spcPts val="1600"/>
              </a:spcBef>
              <a:spcAft>
                <a:spcPts val="0"/>
              </a:spcAft>
              <a:buClr>
                <a:schemeClr val="accent1"/>
              </a:buClr>
              <a:buSzPts val="1400"/>
              <a:buChar char="●"/>
              <a:defRPr>
                <a:solidFill>
                  <a:schemeClr val="accent1"/>
                </a:solidFill>
                <a:highlight>
                  <a:schemeClr val="dk1"/>
                </a:highlight>
              </a:defRPr>
            </a:lvl4pPr>
            <a:lvl5pPr indent="-317500" lvl="4" marL="2286000" algn="ctr">
              <a:lnSpc>
                <a:spcPct val="115000"/>
              </a:lnSpc>
              <a:spcBef>
                <a:spcPts val="1600"/>
              </a:spcBef>
              <a:spcAft>
                <a:spcPts val="0"/>
              </a:spcAft>
              <a:buClr>
                <a:schemeClr val="accent1"/>
              </a:buClr>
              <a:buSzPts val="1400"/>
              <a:buChar char="○"/>
              <a:defRPr>
                <a:solidFill>
                  <a:schemeClr val="accent1"/>
                </a:solidFill>
                <a:highlight>
                  <a:schemeClr val="dk1"/>
                </a:highlight>
              </a:defRPr>
            </a:lvl5pPr>
            <a:lvl6pPr indent="-317500" lvl="5" marL="2743200" algn="ctr">
              <a:lnSpc>
                <a:spcPct val="115000"/>
              </a:lnSpc>
              <a:spcBef>
                <a:spcPts val="1600"/>
              </a:spcBef>
              <a:spcAft>
                <a:spcPts val="0"/>
              </a:spcAft>
              <a:buClr>
                <a:schemeClr val="accent1"/>
              </a:buClr>
              <a:buSzPts val="1400"/>
              <a:buChar char="■"/>
              <a:defRPr>
                <a:solidFill>
                  <a:schemeClr val="accent1"/>
                </a:solidFill>
                <a:highlight>
                  <a:schemeClr val="dk1"/>
                </a:highlight>
              </a:defRPr>
            </a:lvl6pPr>
            <a:lvl7pPr indent="-317500" lvl="6" marL="3200400" algn="ctr">
              <a:lnSpc>
                <a:spcPct val="115000"/>
              </a:lnSpc>
              <a:spcBef>
                <a:spcPts val="1600"/>
              </a:spcBef>
              <a:spcAft>
                <a:spcPts val="0"/>
              </a:spcAft>
              <a:buClr>
                <a:schemeClr val="accent1"/>
              </a:buClr>
              <a:buSzPts val="1400"/>
              <a:buChar char="●"/>
              <a:defRPr>
                <a:solidFill>
                  <a:schemeClr val="accent1"/>
                </a:solidFill>
                <a:highlight>
                  <a:schemeClr val="dk1"/>
                </a:highlight>
              </a:defRPr>
            </a:lvl7pPr>
            <a:lvl8pPr indent="-317500" lvl="7" marL="3657600" algn="ctr">
              <a:lnSpc>
                <a:spcPct val="115000"/>
              </a:lnSpc>
              <a:spcBef>
                <a:spcPts val="1600"/>
              </a:spcBef>
              <a:spcAft>
                <a:spcPts val="0"/>
              </a:spcAft>
              <a:buClr>
                <a:schemeClr val="accent1"/>
              </a:buClr>
              <a:buSzPts val="1400"/>
              <a:buChar char="○"/>
              <a:defRPr>
                <a:solidFill>
                  <a:schemeClr val="accent1"/>
                </a:solidFill>
                <a:highlight>
                  <a:schemeClr val="dk1"/>
                </a:highlight>
              </a:defRPr>
            </a:lvl8pPr>
            <a:lvl9pPr indent="-317500" lvl="8" marL="4114800" algn="ctr">
              <a:lnSpc>
                <a:spcPct val="115000"/>
              </a:lnSpc>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49" name="Google Shape;49;g898aca4b9b_0_20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g898aca4b9b_0_2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56" name="Shape 56"/>
        <p:cNvGrpSpPr/>
        <p:nvPr/>
      </p:nvGrpSpPr>
      <p:grpSpPr>
        <a:xfrm>
          <a:off x="0" y="0"/>
          <a:ext cx="0" cy="0"/>
          <a:chOff x="0" y="0"/>
          <a:chExt cx="0" cy="0"/>
        </a:xfrm>
      </p:grpSpPr>
      <p:sp>
        <p:nvSpPr>
          <p:cNvPr id="57" name="Google Shape;57;p40"/>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58" name="Google Shape;58;p40"/>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9" name="Google Shape;59;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0" name="Shape 60"/>
        <p:cNvGrpSpPr/>
        <p:nvPr/>
      </p:nvGrpSpPr>
      <p:grpSpPr>
        <a:xfrm>
          <a:off x="0" y="0"/>
          <a:ext cx="0" cy="0"/>
          <a:chOff x="0" y="0"/>
          <a:chExt cx="0" cy="0"/>
        </a:xfrm>
      </p:grpSpPr>
      <p:sp>
        <p:nvSpPr>
          <p:cNvPr id="61" name="Google Shape;61;p4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2" name="Google Shape;62;p4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63" name="Google Shape;63;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64" name="Shape 64"/>
        <p:cNvGrpSpPr/>
        <p:nvPr/>
      </p:nvGrpSpPr>
      <p:grpSpPr>
        <a:xfrm>
          <a:off x="0" y="0"/>
          <a:ext cx="0" cy="0"/>
          <a:chOff x="0" y="0"/>
          <a:chExt cx="0" cy="0"/>
        </a:xfrm>
      </p:grpSpPr>
      <p:sp>
        <p:nvSpPr>
          <p:cNvPr id="65" name="Google Shape;65;p42"/>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6" name="Google Shape;66;p42"/>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67" name="Google Shape;67;p4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68" name="Google Shape;68;p4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69" name="Google Shape;69;p4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0" name="Shape 70"/>
        <p:cNvGrpSpPr/>
        <p:nvPr/>
      </p:nvGrpSpPr>
      <p:grpSpPr>
        <a:xfrm>
          <a:off x="0" y="0"/>
          <a:ext cx="0" cy="0"/>
          <a:chOff x="0" y="0"/>
          <a:chExt cx="0" cy="0"/>
        </a:xfrm>
      </p:grpSpPr>
      <p:sp>
        <p:nvSpPr>
          <p:cNvPr id="71" name="Google Shape;71;p4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72" name="Google Shape;72;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3" name="Shape 73"/>
        <p:cNvGrpSpPr/>
        <p:nvPr/>
      </p:nvGrpSpPr>
      <p:grpSpPr>
        <a:xfrm>
          <a:off x="0" y="0"/>
          <a:ext cx="0" cy="0"/>
          <a:chOff x="0" y="0"/>
          <a:chExt cx="0" cy="0"/>
        </a:xfrm>
      </p:grpSpPr>
      <p:sp>
        <p:nvSpPr>
          <p:cNvPr id="74" name="Google Shape;74;p4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5" name="Google Shape;75;p4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76" name="Google Shape;76;p4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77" name="Google Shape;77;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8" name="Shape 78"/>
        <p:cNvGrpSpPr/>
        <p:nvPr/>
      </p:nvGrpSpPr>
      <p:grpSpPr>
        <a:xfrm>
          <a:off x="0" y="0"/>
          <a:ext cx="0" cy="0"/>
          <a:chOff x="0" y="0"/>
          <a:chExt cx="0" cy="0"/>
        </a:xfrm>
      </p:grpSpPr>
      <p:sp>
        <p:nvSpPr>
          <p:cNvPr id="79" name="Google Shape;79;p4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80" name="Google Shape;80;p4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1" name="Shape 81"/>
        <p:cNvGrpSpPr/>
        <p:nvPr/>
      </p:nvGrpSpPr>
      <p:grpSpPr>
        <a:xfrm>
          <a:off x="0" y="0"/>
          <a:ext cx="0" cy="0"/>
          <a:chOff x="0" y="0"/>
          <a:chExt cx="0" cy="0"/>
        </a:xfrm>
      </p:grpSpPr>
      <p:sp>
        <p:nvSpPr>
          <p:cNvPr id="82" name="Google Shape;82;p4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83" name="Google Shape;83;p4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84" name="Google Shape;84;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85" name="Shape 85"/>
        <p:cNvGrpSpPr/>
        <p:nvPr/>
      </p:nvGrpSpPr>
      <p:grpSpPr>
        <a:xfrm>
          <a:off x="0" y="0"/>
          <a:ext cx="0" cy="0"/>
          <a:chOff x="0" y="0"/>
          <a:chExt cx="0" cy="0"/>
        </a:xfrm>
      </p:grpSpPr>
      <p:sp>
        <p:nvSpPr>
          <p:cNvPr id="86" name="Google Shape;86;p4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87" name="Google Shape;87;p4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8" name="Shape 88"/>
        <p:cNvGrpSpPr/>
        <p:nvPr/>
      </p:nvGrpSpPr>
      <p:grpSpPr>
        <a:xfrm>
          <a:off x="0" y="0"/>
          <a:ext cx="0" cy="0"/>
          <a:chOff x="0" y="0"/>
          <a:chExt cx="0" cy="0"/>
        </a:xfrm>
      </p:grpSpPr>
      <p:sp>
        <p:nvSpPr>
          <p:cNvPr id="89" name="Google Shape;89;p4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4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91" name="Google Shape;91;p4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92" name="Google Shape;92;p4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93" name="Google Shape;93;p4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4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96" name="Google Shape;96;p4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5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99" name="Google Shape;99;p5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100" name="Google Shape;100;p5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2.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 name="Shape 5"/>
        <p:cNvGrpSpPr/>
        <p:nvPr/>
      </p:nvGrpSpPr>
      <p:grpSpPr>
        <a:xfrm>
          <a:off x="0" y="0"/>
          <a:ext cx="0" cy="0"/>
          <a:chOff x="0" y="0"/>
          <a:chExt cx="0" cy="0"/>
        </a:xfrm>
      </p:grpSpPr>
      <p:sp>
        <p:nvSpPr>
          <p:cNvPr id="6" name="Google Shape;6;g898aca4b9b_0_165"/>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1pPr>
            <a:lvl2pPr lvl="1"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2pPr>
            <a:lvl3pPr lvl="2"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3pPr>
            <a:lvl4pPr lvl="3"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4pPr>
            <a:lvl5pPr lvl="4"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5pPr>
            <a:lvl6pPr lvl="5"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6pPr>
            <a:lvl7pPr lvl="6"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7pPr>
            <a:lvl8pPr lvl="7"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8pPr>
            <a:lvl9pPr lvl="8"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9pPr>
          </a:lstStyle>
          <a:p/>
        </p:txBody>
      </p:sp>
      <p:sp>
        <p:nvSpPr>
          <p:cNvPr id="7" name="Google Shape;7;g898aca4b9b_0_165"/>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Source Code Pro"/>
              <a:buChar char="●"/>
              <a:defRPr b="0" i="0" sz="1800" u="none" cap="none" strike="noStrike">
                <a:solidFill>
                  <a:schemeClr val="dk2"/>
                </a:solidFill>
                <a:latin typeface="Source Code Pro"/>
                <a:ea typeface="Source Code Pro"/>
                <a:cs typeface="Source Code Pro"/>
                <a:sym typeface="Source Code Pro"/>
              </a:defRPr>
            </a:lvl1pPr>
            <a:lvl2pPr indent="-317500" lvl="1" marL="9144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2pPr>
            <a:lvl3pPr indent="-317500" lvl="2" marL="13716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3pPr>
            <a:lvl4pPr indent="-317500" lvl="3" marL="18288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4pPr>
            <a:lvl5pPr indent="-317500" lvl="4" marL="22860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5pPr>
            <a:lvl6pPr indent="-317500" lvl="5" marL="27432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6pPr>
            <a:lvl7pPr indent="-317500" lvl="6" marL="32004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7pPr>
            <a:lvl8pPr indent="-317500" lvl="7" marL="36576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8pPr>
            <a:lvl9pPr indent="-317500" lvl="8" marL="4114800" marR="0" rtl="0" algn="l">
              <a:lnSpc>
                <a:spcPct val="115000"/>
              </a:lnSpc>
              <a:spcBef>
                <a:spcPts val="1600"/>
              </a:spcBef>
              <a:spcAft>
                <a:spcPts val="160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9pPr>
          </a:lstStyle>
          <a:p/>
        </p:txBody>
      </p:sp>
      <p:sp>
        <p:nvSpPr>
          <p:cNvPr id="8" name="Google Shape;8;g898aca4b9b_0_1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2" name="Shape 52"/>
        <p:cNvGrpSpPr/>
        <p:nvPr/>
      </p:nvGrpSpPr>
      <p:grpSpPr>
        <a:xfrm>
          <a:off x="0" y="0"/>
          <a:ext cx="0" cy="0"/>
          <a:chOff x="0" y="0"/>
          <a:chExt cx="0" cy="0"/>
        </a:xfrm>
      </p:grpSpPr>
      <p:sp>
        <p:nvSpPr>
          <p:cNvPr id="53" name="Google Shape;53;p3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54" name="Google Shape;54;p3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55" name="Google Shape;55;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3.pn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5.png"/><Relationship Id="rId7"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2.png"/><Relationship Id="rId5"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06" name="Shape 106"/>
        <p:cNvGrpSpPr/>
        <p:nvPr/>
      </p:nvGrpSpPr>
      <p:grpSpPr>
        <a:xfrm>
          <a:off x="0" y="0"/>
          <a:ext cx="0" cy="0"/>
          <a:chOff x="0" y="0"/>
          <a:chExt cx="0" cy="0"/>
        </a:xfrm>
      </p:grpSpPr>
      <p:sp>
        <p:nvSpPr>
          <p:cNvPr id="107" name="Google Shape;107;p1"/>
          <p:cNvSpPr/>
          <p:nvPr/>
        </p:nvSpPr>
        <p:spPr>
          <a:xfrm>
            <a:off x="1551400" y="3083975"/>
            <a:ext cx="6485400" cy="12390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1"/>
          <p:cNvSpPr/>
          <p:nvPr/>
        </p:nvSpPr>
        <p:spPr>
          <a:xfrm>
            <a:off x="1146100" y="1271900"/>
            <a:ext cx="7296000" cy="15621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1"/>
          <p:cNvSpPr txBox="1"/>
          <p:nvPr>
            <p:ph type="ctrTitle"/>
          </p:nvPr>
        </p:nvSpPr>
        <p:spPr>
          <a:xfrm>
            <a:off x="479800" y="1388150"/>
            <a:ext cx="8520600" cy="1329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sz="4400"/>
              <a:t>This week’s theme is</a:t>
            </a:r>
            <a:endParaRPr sz="4400"/>
          </a:p>
        </p:txBody>
      </p:sp>
      <p:sp>
        <p:nvSpPr>
          <p:cNvPr id="110" name="Google Shape;110;p1"/>
          <p:cNvSpPr txBox="1"/>
          <p:nvPr>
            <p:ph idx="1" type="subTitle"/>
          </p:nvPr>
        </p:nvSpPr>
        <p:spPr>
          <a:xfrm>
            <a:off x="1489375" y="3242225"/>
            <a:ext cx="6554100" cy="7458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sz="3100">
                <a:solidFill>
                  <a:schemeClr val="dk1"/>
                </a:solidFill>
              </a:rPr>
              <a:t>Inspirational People</a:t>
            </a:r>
            <a:endParaRPr b="1" sz="1500"/>
          </a:p>
          <a:p>
            <a:pPr indent="0" lvl="0" marL="0" rtl="0" algn="ctr">
              <a:lnSpc>
                <a:spcPct val="100000"/>
              </a:lnSpc>
              <a:spcBef>
                <a:spcPts val="0"/>
              </a:spcBef>
              <a:spcAft>
                <a:spcPts val="0"/>
              </a:spcAft>
              <a:buSzPts val="2800"/>
              <a:buNone/>
            </a:pPr>
            <a:r>
              <a:rPr b="1" lang="en-GB"/>
              <a:t>Day 5 - 19.6.20</a:t>
            </a:r>
            <a:endParaRPr b="1"/>
          </a:p>
        </p:txBody>
      </p:sp>
      <p:pic>
        <p:nvPicPr>
          <p:cNvPr id="111" name="Google Shape;111;p1"/>
          <p:cNvPicPr preferRelativeResize="0"/>
          <p:nvPr/>
        </p:nvPicPr>
        <p:blipFill rotWithShape="1">
          <a:blip r:embed="rId3">
            <a:alphaModFix/>
          </a:blip>
          <a:srcRect b="0" l="0" r="0" t="0"/>
          <a:stretch/>
        </p:blipFill>
        <p:spPr>
          <a:xfrm rot="-327905">
            <a:off x="256010" y="151279"/>
            <a:ext cx="1790505" cy="1790517"/>
          </a:xfrm>
          <a:prstGeom prst="rect">
            <a:avLst/>
          </a:prstGeom>
          <a:noFill/>
          <a:ln>
            <a:noFill/>
          </a:ln>
        </p:spPr>
      </p:pic>
      <p:pic>
        <p:nvPicPr>
          <p:cNvPr id="112" name="Google Shape;112;p1"/>
          <p:cNvPicPr preferRelativeResize="0"/>
          <p:nvPr/>
        </p:nvPicPr>
        <p:blipFill rotWithShape="1">
          <a:blip r:embed="rId4">
            <a:alphaModFix/>
          </a:blip>
          <a:srcRect b="0" l="0" r="0" t="0"/>
          <a:stretch/>
        </p:blipFill>
        <p:spPr>
          <a:xfrm rot="-36">
            <a:off x="7405162" y="244691"/>
            <a:ext cx="1356751" cy="1693169"/>
          </a:xfrm>
          <a:prstGeom prst="rect">
            <a:avLst/>
          </a:prstGeom>
          <a:noFill/>
          <a:ln>
            <a:noFill/>
          </a:ln>
        </p:spPr>
      </p:pic>
      <p:pic>
        <p:nvPicPr>
          <p:cNvPr id="113" name="Google Shape;113;p1"/>
          <p:cNvPicPr preferRelativeResize="0"/>
          <p:nvPr/>
        </p:nvPicPr>
        <p:blipFill rotWithShape="1">
          <a:blip r:embed="rId5">
            <a:alphaModFix/>
          </a:blip>
          <a:srcRect b="0" l="0" r="0" t="0"/>
          <a:stretch/>
        </p:blipFill>
        <p:spPr>
          <a:xfrm rot="468433">
            <a:off x="447552" y="2824497"/>
            <a:ext cx="1718166" cy="2144422"/>
          </a:xfrm>
          <a:prstGeom prst="rect">
            <a:avLst/>
          </a:prstGeom>
          <a:noFill/>
          <a:ln>
            <a:noFill/>
          </a:ln>
        </p:spPr>
      </p:pic>
      <p:pic>
        <p:nvPicPr>
          <p:cNvPr id="114" name="Google Shape;114;p1"/>
          <p:cNvPicPr preferRelativeResize="0"/>
          <p:nvPr/>
        </p:nvPicPr>
        <p:blipFill rotWithShape="1">
          <a:blip r:embed="rId6">
            <a:alphaModFix/>
          </a:blip>
          <a:srcRect b="0" l="0" r="0" t="0"/>
          <a:stretch/>
        </p:blipFill>
        <p:spPr>
          <a:xfrm>
            <a:off x="3692175" y="70083"/>
            <a:ext cx="1952875" cy="1238842"/>
          </a:xfrm>
          <a:prstGeom prst="rect">
            <a:avLst/>
          </a:prstGeom>
          <a:noFill/>
          <a:ln>
            <a:noFill/>
          </a:ln>
        </p:spPr>
      </p:pic>
      <p:pic>
        <p:nvPicPr>
          <p:cNvPr id="115" name="Google Shape;115;p1"/>
          <p:cNvPicPr preferRelativeResize="0"/>
          <p:nvPr/>
        </p:nvPicPr>
        <p:blipFill rotWithShape="1">
          <a:blip r:embed="rId7">
            <a:alphaModFix/>
          </a:blip>
          <a:srcRect b="0" l="0" r="0" t="0"/>
          <a:stretch/>
        </p:blipFill>
        <p:spPr>
          <a:xfrm rot="323211">
            <a:off x="7141225" y="2959800"/>
            <a:ext cx="1548689" cy="20172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9" name="Shape 119"/>
        <p:cNvGrpSpPr/>
        <p:nvPr/>
      </p:nvGrpSpPr>
      <p:grpSpPr>
        <a:xfrm>
          <a:off x="0" y="0"/>
          <a:ext cx="0" cy="0"/>
          <a:chOff x="0" y="0"/>
          <a:chExt cx="0" cy="0"/>
        </a:xfrm>
      </p:grpSpPr>
      <p:sp>
        <p:nvSpPr>
          <p:cNvPr id="120" name="Google Shape;120;p18"/>
          <p:cNvSpPr txBox="1"/>
          <p:nvPr>
            <p:ph idx="1" type="subTitle"/>
          </p:nvPr>
        </p:nvSpPr>
        <p:spPr>
          <a:xfrm>
            <a:off x="964425" y="2571750"/>
            <a:ext cx="6903600" cy="18870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Spellings</a:t>
            </a:r>
            <a:endParaRPr/>
          </a:p>
          <a:p>
            <a:pPr indent="0" lvl="0" marL="457200" rtl="0" algn="l">
              <a:lnSpc>
                <a:spcPct val="100000"/>
              </a:lnSpc>
              <a:spcBef>
                <a:spcPts val="0"/>
              </a:spcBef>
              <a:spcAft>
                <a:spcPts val="0"/>
              </a:spcAft>
              <a:buSzPts val="2800"/>
              <a:buNone/>
            </a:pPr>
            <a:r>
              <a:t/>
            </a:r>
            <a:endParaRPr/>
          </a:p>
          <a:p>
            <a:pPr indent="-406400" lvl="0" marL="457200" rtl="0" algn="l">
              <a:lnSpc>
                <a:spcPct val="100000"/>
              </a:lnSpc>
              <a:spcBef>
                <a:spcPts val="0"/>
              </a:spcBef>
              <a:spcAft>
                <a:spcPts val="0"/>
              </a:spcAft>
              <a:buSzPts val="2800"/>
              <a:buAutoNum type="arabicPeriod"/>
            </a:pPr>
            <a:r>
              <a:rPr lang="en-GB"/>
              <a:t>Reading = </a:t>
            </a:r>
            <a:r>
              <a:rPr lang="en-GB">
                <a:solidFill>
                  <a:schemeClr val="dk1"/>
                </a:solidFill>
              </a:rPr>
              <a:t>Valentina Tereshkova</a:t>
            </a:r>
            <a:endParaRPr sz="2100">
              <a:solidFill>
                <a:schemeClr val="dk1"/>
              </a:solidFill>
            </a:endParaRPr>
          </a:p>
          <a:p>
            <a:pPr indent="0" lvl="0" marL="0" rtl="0" algn="l">
              <a:lnSpc>
                <a:spcPct val="100000"/>
              </a:lnSpc>
              <a:spcBef>
                <a:spcPts val="0"/>
              </a:spcBef>
              <a:spcAft>
                <a:spcPts val="0"/>
              </a:spcAft>
              <a:buSzPts val="2800"/>
              <a:buNone/>
            </a:pPr>
            <a:r>
              <a:rPr lang="en-GB"/>
              <a:t> </a:t>
            </a:r>
            <a:endParaRPr/>
          </a:p>
          <a:p>
            <a:pPr indent="0" lvl="0" marL="0" rtl="0" algn="l">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t/>
            </a:r>
            <a:endParaRPr/>
          </a:p>
        </p:txBody>
      </p:sp>
      <p:sp>
        <p:nvSpPr>
          <p:cNvPr id="121" name="Google Shape;121;p18"/>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22" name="Google Shape;122;p18"/>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26" name="Shape 126"/>
        <p:cNvGrpSpPr/>
        <p:nvPr/>
      </p:nvGrpSpPr>
      <p:grpSpPr>
        <a:xfrm>
          <a:off x="0" y="0"/>
          <a:ext cx="0" cy="0"/>
          <a:chOff x="0" y="0"/>
          <a:chExt cx="0" cy="0"/>
        </a:xfrm>
      </p:grpSpPr>
      <p:sp>
        <p:nvSpPr>
          <p:cNvPr id="127" name="Google Shape;127;p19"/>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Friday - Spelling and handwriting practice</a:t>
            </a: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national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official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original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parcel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personal</a:t>
            </a:r>
            <a:endParaRPr b="0"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50"/>
              <a:buFont typeface="Arial"/>
              <a:buNone/>
            </a:pPr>
            <a:r>
              <a:rPr b="0" i="0" lang="en-GB" sz="2250" u="none" cap="none" strike="noStrike">
                <a:solidFill>
                  <a:srgbClr val="4D5156"/>
                </a:solidFill>
                <a:latin typeface="Arial"/>
                <a:ea typeface="Arial"/>
                <a:cs typeface="Arial"/>
                <a:sym typeface="Arial"/>
              </a:rPr>
              <a:t>Government </a:t>
            </a:r>
            <a:r>
              <a:rPr b="1" i="0" lang="en-GB" sz="2250" u="none" cap="none" strike="noStrike">
                <a:solidFill>
                  <a:srgbClr val="5F6368"/>
                </a:solidFill>
                <a:latin typeface="Arial"/>
                <a:ea typeface="Arial"/>
                <a:cs typeface="Arial"/>
                <a:sym typeface="Arial"/>
              </a:rPr>
              <a:t>officials</a:t>
            </a:r>
            <a:r>
              <a:rPr b="0" i="0" lang="en-GB" sz="2250" u="none" cap="none" strike="noStrike">
                <a:solidFill>
                  <a:srgbClr val="4D5156"/>
                </a:solidFill>
                <a:latin typeface="Arial"/>
                <a:ea typeface="Arial"/>
                <a:cs typeface="Arial"/>
                <a:sym typeface="Arial"/>
              </a:rPr>
              <a:t> expect the minister to make an announcement this afternoon.</a:t>
            </a:r>
            <a:br>
              <a:rPr b="0" i="0" lang="en-GB" sz="2400" u="none" cap="none" strike="noStrike">
                <a:solidFill>
                  <a:srgbClr val="000000"/>
                </a:solidFill>
                <a:latin typeface="Arial"/>
                <a:ea typeface="Arial"/>
                <a:cs typeface="Arial"/>
                <a:sym typeface="Arial"/>
              </a:rPr>
            </a:b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28" name="Google Shape;128;p19"/>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Copy out these words out twice in your best joined handwriting.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2" name="Shape 132"/>
        <p:cNvGrpSpPr/>
        <p:nvPr/>
      </p:nvGrpSpPr>
      <p:grpSpPr>
        <a:xfrm>
          <a:off x="0" y="0"/>
          <a:ext cx="0" cy="0"/>
          <a:chOff x="0" y="0"/>
          <a:chExt cx="0" cy="0"/>
        </a:xfrm>
      </p:grpSpPr>
      <p:sp>
        <p:nvSpPr>
          <p:cNvPr id="133" name="Google Shape;133;p20"/>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Friday- Spelling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34" name="Google Shape;134;p20"/>
          <p:cNvSpPr txBox="1"/>
          <p:nvPr/>
        </p:nvSpPr>
        <p:spPr>
          <a:xfrm>
            <a:off x="7393775" y="209625"/>
            <a:ext cx="1593300" cy="48360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awful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control decimal dismal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hostel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initial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label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national official original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parcel personal petrol removal several spiteful</a:t>
            </a:r>
            <a:endParaRPr b="0" i="0" sz="1900" u="none" cap="none" strike="noStrike">
              <a:solidFill>
                <a:srgbClr val="000000"/>
              </a:solidFill>
              <a:latin typeface="Calibri"/>
              <a:ea typeface="Calibri"/>
              <a:cs typeface="Calibri"/>
              <a:sym typeface="Calibri"/>
            </a:endParaRPr>
          </a:p>
        </p:txBody>
      </p:sp>
      <p:sp>
        <p:nvSpPr>
          <p:cNvPr id="135" name="Google Shape;135;p20"/>
          <p:cNvSpPr txBox="1"/>
          <p:nvPr/>
        </p:nvSpPr>
        <p:spPr>
          <a:xfrm>
            <a:off x="152400" y="552050"/>
            <a:ext cx="6583200" cy="363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Which of your words are synonyms for these words? </a:t>
            </a:r>
            <a:endParaRPr b="0" i="0" sz="1400" u="none" cap="none" strike="noStrike">
              <a:solidFill>
                <a:srgbClr val="000000"/>
              </a:solidFill>
              <a:latin typeface="Arial"/>
              <a:ea typeface="Arial"/>
              <a:cs typeface="Arial"/>
              <a:sym typeface="Arial"/>
            </a:endParaRPr>
          </a:p>
        </p:txBody>
      </p:sp>
      <p:cxnSp>
        <p:nvCxnSpPr>
          <p:cNvPr id="136" name="Google Shape;136;p20"/>
          <p:cNvCxnSpPr/>
          <p:nvPr/>
        </p:nvCxnSpPr>
        <p:spPr>
          <a:xfrm flipH="1" rot="10800000">
            <a:off x="6667075" y="272450"/>
            <a:ext cx="950400" cy="279600"/>
          </a:xfrm>
          <a:prstGeom prst="straightConnector1">
            <a:avLst/>
          </a:prstGeom>
          <a:noFill/>
          <a:ln cap="flat" cmpd="sng" w="28575">
            <a:solidFill>
              <a:schemeClr val="dk2"/>
            </a:solidFill>
            <a:prstDash val="solid"/>
            <a:round/>
            <a:headEnd len="sm" w="sm" type="none"/>
            <a:tailEnd len="med" w="med" type="triangle"/>
          </a:ln>
        </p:spPr>
      </p:cxnSp>
      <p:pic>
        <p:nvPicPr>
          <p:cNvPr id="137" name="Google Shape;137;p20"/>
          <p:cNvPicPr preferRelativeResize="0"/>
          <p:nvPr/>
        </p:nvPicPr>
        <p:blipFill rotWithShape="1">
          <a:blip r:embed="rId3">
            <a:alphaModFix/>
          </a:blip>
          <a:srcRect b="0" l="0" r="0" t="0"/>
          <a:stretch/>
        </p:blipFill>
        <p:spPr>
          <a:xfrm>
            <a:off x="152400" y="1256475"/>
            <a:ext cx="7048500" cy="3009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1" name="Shape 141"/>
        <p:cNvGrpSpPr/>
        <p:nvPr/>
      </p:nvGrpSpPr>
      <p:grpSpPr>
        <a:xfrm>
          <a:off x="0" y="0"/>
          <a:ext cx="0" cy="0"/>
          <a:chOff x="0" y="0"/>
          <a:chExt cx="0" cy="0"/>
        </a:xfrm>
      </p:grpSpPr>
      <p:sp>
        <p:nvSpPr>
          <p:cNvPr id="142" name="Google Shape;142;p21"/>
          <p:cNvSpPr/>
          <p:nvPr/>
        </p:nvSpPr>
        <p:spPr>
          <a:xfrm>
            <a:off x="1257900" y="1970750"/>
            <a:ext cx="6317700" cy="1537500"/>
          </a:xfrm>
          <a:prstGeom prst="rect">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 name="Google Shape;143;p21"/>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Friday- Spelling </a:t>
            </a:r>
            <a:r>
              <a:rPr b="0" i="0" lang="en-GB" sz="2400" u="none" cap="none" strike="noStrike">
                <a:solidFill>
                  <a:srgbClr val="FF0000"/>
                </a:solidFill>
                <a:latin typeface="Cedarville Cursive"/>
                <a:ea typeface="Cedarville Cursive"/>
                <a:cs typeface="Cedarville Cursive"/>
                <a:sym typeface="Cedarville Cursive"/>
              </a:rPr>
              <a:t>Answers </a:t>
            </a:r>
            <a:endParaRPr b="0" i="0" sz="2400" u="none" cap="none" strike="noStrike">
              <a:solidFill>
                <a:srgbClr val="FF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44" name="Google Shape;144;p21"/>
          <p:cNvSpPr txBox="1"/>
          <p:nvPr/>
        </p:nvSpPr>
        <p:spPr>
          <a:xfrm>
            <a:off x="1125150" y="1236225"/>
            <a:ext cx="6583200" cy="5529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Which of your words are synonyms for these words?  </a:t>
            </a:r>
            <a:r>
              <a:rPr b="0" i="0" lang="en-GB" sz="1400" u="none" cap="none" strike="noStrike">
                <a:solidFill>
                  <a:srgbClr val="FF0000"/>
                </a:solidFill>
                <a:latin typeface="Arial"/>
                <a:ea typeface="Arial"/>
                <a:cs typeface="Arial"/>
                <a:sym typeface="Arial"/>
              </a:rPr>
              <a:t>Check the answers below and see how many you got correct.</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45" name="Google Shape;145;p21"/>
          <p:cNvPicPr preferRelativeResize="0"/>
          <p:nvPr/>
        </p:nvPicPr>
        <p:blipFill rotWithShape="1">
          <a:blip r:embed="rId3">
            <a:alphaModFix/>
          </a:blip>
          <a:srcRect b="0" l="0" r="0" t="0"/>
          <a:stretch/>
        </p:blipFill>
        <p:spPr>
          <a:xfrm>
            <a:off x="1431813" y="2091350"/>
            <a:ext cx="5969875" cy="12631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9" name="Shape 149"/>
        <p:cNvGrpSpPr/>
        <p:nvPr/>
      </p:nvGrpSpPr>
      <p:grpSpPr>
        <a:xfrm>
          <a:off x="0" y="0"/>
          <a:ext cx="0" cy="0"/>
          <a:chOff x="0" y="0"/>
          <a:chExt cx="0" cy="0"/>
        </a:xfrm>
      </p:grpSpPr>
      <p:sp>
        <p:nvSpPr>
          <p:cNvPr id="150" name="Google Shape;150;g898aca4b9b_0_324"/>
          <p:cNvSpPr/>
          <p:nvPr/>
        </p:nvSpPr>
        <p:spPr>
          <a:xfrm>
            <a:off x="345950" y="335450"/>
            <a:ext cx="8587200" cy="684900"/>
          </a:xfrm>
          <a:prstGeom prst="rect">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r>
              <a:rPr b="1" i="0" lang="en-GB" sz="1400" u="sng" cap="none" strike="noStrike">
                <a:solidFill>
                  <a:srgbClr val="000000"/>
                </a:solidFill>
                <a:latin typeface="Arial"/>
                <a:ea typeface="Arial"/>
                <a:cs typeface="Arial"/>
                <a:sym typeface="Arial"/>
              </a:rPr>
              <a:t>Reading Activity </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g898aca4b9b_0_324"/>
          <p:cNvSpPr txBox="1"/>
          <p:nvPr/>
        </p:nvSpPr>
        <p:spPr>
          <a:xfrm>
            <a:off x="866575" y="1347900"/>
            <a:ext cx="7701300" cy="3717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rgbClr val="000000"/>
                </a:solidFill>
                <a:latin typeface="Arial"/>
                <a:ea typeface="Arial"/>
                <a:cs typeface="Arial"/>
                <a:sym typeface="Arial"/>
              </a:rPr>
              <a:t>Teacher Notes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The purpose of a close read activity is to gain an understanding of the text by reading it multiple times.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rgbClr val="000000"/>
                </a:solidFill>
                <a:latin typeface="Arial"/>
                <a:ea typeface="Arial"/>
                <a:cs typeface="Arial"/>
                <a:sym typeface="Arial"/>
              </a:rPr>
              <a:t>Close Read Instructions:</a:t>
            </a:r>
            <a:endParaRPr b="1" i="0" sz="1400" u="sng"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AutoNum type="arabicParenR"/>
            </a:pPr>
            <a:r>
              <a:rPr b="0" i="0" lang="en-GB" sz="1400" u="none" cap="none" strike="noStrike">
                <a:solidFill>
                  <a:srgbClr val="000000"/>
                </a:solidFill>
                <a:latin typeface="Arial"/>
                <a:ea typeface="Arial"/>
                <a:cs typeface="Arial"/>
                <a:sym typeface="Arial"/>
              </a:rPr>
              <a:t>Look at the vocabulary. Do you know what the words mean?  </a:t>
            </a:r>
            <a:r>
              <a:rPr b="0" i="0" lang="en-GB" sz="1400" u="none" cap="none" strike="noStrike">
                <a:solidFill>
                  <a:schemeClr val="dk1"/>
                </a:solidFill>
                <a:latin typeface="Arial"/>
                <a:ea typeface="Arial"/>
                <a:cs typeface="Arial"/>
                <a:sym typeface="Arial"/>
              </a:rPr>
              <a:t>If you are unsure, note down the words and use a dictionary (this could be online) to find out their meaning.</a:t>
            </a: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AutoNum type="arabicParenR"/>
            </a:pPr>
            <a:r>
              <a:rPr b="0" i="0" lang="en-GB" sz="1400" u="none" cap="none" strike="noStrike">
                <a:solidFill>
                  <a:srgbClr val="000000"/>
                </a:solidFill>
                <a:latin typeface="Arial"/>
                <a:ea typeface="Arial"/>
                <a:cs typeface="Arial"/>
                <a:sym typeface="Arial"/>
              </a:rPr>
              <a:t>Read the text to yourself and ask yourself the following questions:</a:t>
            </a:r>
            <a:endParaRPr b="0" i="0"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What did I just read? What did it say?  </a:t>
            </a:r>
            <a:r>
              <a:rPr b="0" i="1" lang="en-GB" sz="1400" u="none" cap="none" strike="noStrike">
                <a:solidFill>
                  <a:srgbClr val="000000"/>
                </a:solidFill>
                <a:latin typeface="Arial"/>
                <a:ea typeface="Arial"/>
                <a:cs typeface="Arial"/>
                <a:sym typeface="Arial"/>
              </a:rPr>
              <a:t>You can make notes or annotate the text.</a:t>
            </a:r>
            <a:endParaRPr b="0" i="1"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AutoNum type="arabicParenR"/>
            </a:pPr>
            <a:r>
              <a:rPr b="0" i="0" lang="en-GB" sz="1400" u="none" cap="none" strike="noStrike">
                <a:solidFill>
                  <a:srgbClr val="000000"/>
                </a:solidFill>
                <a:latin typeface="Arial"/>
                <a:ea typeface="Arial"/>
                <a:cs typeface="Arial"/>
                <a:sym typeface="Arial"/>
              </a:rPr>
              <a:t>Now read the text again (you could do this wit an adult) - this will help you gain a better understanding.</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AutoNum type="arabicParenR"/>
            </a:pPr>
            <a:r>
              <a:rPr b="0" i="0" lang="en-GB" sz="1400" u="none" cap="none" strike="noStrike">
                <a:solidFill>
                  <a:srgbClr val="000000"/>
                </a:solidFill>
                <a:latin typeface="Arial"/>
                <a:ea typeface="Arial"/>
                <a:cs typeface="Arial"/>
                <a:sym typeface="Arial"/>
              </a:rPr>
              <a:t>Read the questions and now reread the text again to find evidence that will support your answers.</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AutoNum type="arabicParenR"/>
            </a:pPr>
            <a:r>
              <a:rPr b="0" i="0" lang="en-GB" sz="1400" u="none" cap="none" strike="noStrike">
                <a:solidFill>
                  <a:srgbClr val="000000"/>
                </a:solidFill>
                <a:latin typeface="Arial"/>
                <a:ea typeface="Arial"/>
                <a:cs typeface="Arial"/>
                <a:sym typeface="Arial"/>
              </a:rPr>
              <a:t>Answer the questions in writing.</a:t>
            </a:r>
            <a:endParaRPr b="0" i="0"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1" lang="en-GB" sz="1400" u="none" cap="none" strike="noStrike">
                <a:solidFill>
                  <a:srgbClr val="000000"/>
                </a:solidFill>
                <a:latin typeface="Arial"/>
                <a:ea typeface="Arial"/>
                <a:cs typeface="Arial"/>
                <a:sym typeface="Arial"/>
              </a:rPr>
              <a:t>All close read texts are age appropriate.</a:t>
            </a:r>
            <a:endParaRPr b="0" i="1"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5" name="Shape 155"/>
        <p:cNvGrpSpPr/>
        <p:nvPr/>
      </p:nvGrpSpPr>
      <p:grpSpPr>
        <a:xfrm>
          <a:off x="0" y="0"/>
          <a:ext cx="0" cy="0"/>
          <a:chOff x="0" y="0"/>
          <a:chExt cx="0" cy="0"/>
        </a:xfrm>
      </p:grpSpPr>
      <p:sp>
        <p:nvSpPr>
          <p:cNvPr id="156" name="Google Shape;156;p22"/>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Valentina Tereshkova</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57" name="Google Shape;157;p22"/>
          <p:cNvSpPr txBox="1"/>
          <p:nvPr/>
        </p:nvSpPr>
        <p:spPr>
          <a:xfrm>
            <a:off x="150550" y="964400"/>
            <a:ext cx="8808600" cy="37878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pic>
        <p:nvPicPr>
          <p:cNvPr id="158" name="Google Shape;158;p22"/>
          <p:cNvPicPr preferRelativeResize="0"/>
          <p:nvPr/>
        </p:nvPicPr>
        <p:blipFill rotWithShape="1">
          <a:blip r:embed="rId3">
            <a:alphaModFix/>
          </a:blip>
          <a:srcRect b="0" l="0" r="0" t="0"/>
          <a:stretch/>
        </p:blipFill>
        <p:spPr>
          <a:xfrm>
            <a:off x="150550" y="1142426"/>
            <a:ext cx="3326500" cy="2110225"/>
          </a:xfrm>
          <a:prstGeom prst="rect">
            <a:avLst/>
          </a:prstGeom>
          <a:noFill/>
          <a:ln>
            <a:noFill/>
          </a:ln>
        </p:spPr>
      </p:pic>
      <p:pic>
        <p:nvPicPr>
          <p:cNvPr id="159" name="Google Shape;159;p22"/>
          <p:cNvPicPr preferRelativeResize="0"/>
          <p:nvPr/>
        </p:nvPicPr>
        <p:blipFill rotWithShape="1">
          <a:blip r:embed="rId4">
            <a:alphaModFix/>
          </a:blip>
          <a:srcRect b="0" l="0" r="0" t="0"/>
          <a:stretch/>
        </p:blipFill>
        <p:spPr>
          <a:xfrm>
            <a:off x="5877876" y="771475"/>
            <a:ext cx="2739599" cy="3980724"/>
          </a:xfrm>
          <a:prstGeom prst="rect">
            <a:avLst/>
          </a:prstGeom>
          <a:noFill/>
          <a:ln>
            <a:noFill/>
          </a:ln>
        </p:spPr>
      </p:pic>
      <p:pic>
        <p:nvPicPr>
          <p:cNvPr id="160" name="Google Shape;160;p22"/>
          <p:cNvPicPr preferRelativeResize="0"/>
          <p:nvPr/>
        </p:nvPicPr>
        <p:blipFill rotWithShape="1">
          <a:blip r:embed="rId5">
            <a:alphaModFix/>
          </a:blip>
          <a:srcRect b="0" l="0" r="0" t="0"/>
          <a:stretch/>
        </p:blipFill>
        <p:spPr>
          <a:xfrm>
            <a:off x="3539250" y="1127187"/>
            <a:ext cx="2276425" cy="34622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4" name="Shape 164"/>
        <p:cNvGrpSpPr/>
        <p:nvPr/>
      </p:nvGrpSpPr>
      <p:grpSpPr>
        <a:xfrm>
          <a:off x="0" y="0"/>
          <a:ext cx="0" cy="0"/>
          <a:chOff x="0" y="0"/>
          <a:chExt cx="0" cy="0"/>
        </a:xfrm>
      </p:grpSpPr>
      <p:sp>
        <p:nvSpPr>
          <p:cNvPr id="165" name="Google Shape;165;p23"/>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2100" u="sng" cap="none" strike="noStrike">
                <a:solidFill>
                  <a:schemeClr val="dk1"/>
                </a:solidFill>
                <a:latin typeface="Arial"/>
                <a:ea typeface="Arial"/>
                <a:cs typeface="Arial"/>
                <a:sym typeface="Arial"/>
              </a:rPr>
              <a:t>READING  - Valentina Tereshkova</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66" name="Google Shape;166;p23"/>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 name="Google Shape;167;p23"/>
          <p:cNvSpPr txBox="1"/>
          <p:nvPr/>
        </p:nvSpPr>
        <p:spPr>
          <a:xfrm>
            <a:off x="235150" y="1034300"/>
            <a:ext cx="8511900" cy="375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Valentina Tereshkova is a famous Russian engineer and cosmonaut. She is best known for being the first woman to fly in space.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1" i="0" lang="en-GB" sz="1500" u="sng" cap="none" strike="noStrike">
                <a:solidFill>
                  <a:srgbClr val="000000"/>
                </a:solidFill>
                <a:latin typeface="Arial"/>
                <a:ea typeface="Arial"/>
                <a:cs typeface="Arial"/>
                <a:sym typeface="Arial"/>
              </a:rPr>
              <a:t>Valentina’s Early Life </a:t>
            </a:r>
            <a:endParaRPr b="1" i="0" sz="15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Valentina was born on 6th March in 1937 in the country that is now called Russia but was then called the USSR. She grew up in a poor family but she dreamt of a more exciting life. Valentina left school at just 16 and worked in a factory but she never gave up on her dreams. In her spare time, Valentina joined a skydiving club and soon learnt that she was a natural, making her first skydiving jump in 1959.</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p:txBody>
      </p:sp>
      <p:pic>
        <p:nvPicPr>
          <p:cNvPr id="168" name="Google Shape;168;p23"/>
          <p:cNvPicPr preferRelativeResize="0"/>
          <p:nvPr/>
        </p:nvPicPr>
        <p:blipFill rotWithShape="1">
          <a:blip r:embed="rId3">
            <a:alphaModFix/>
          </a:blip>
          <a:srcRect b="0" l="0" r="0" t="0"/>
          <a:stretch/>
        </p:blipFill>
        <p:spPr>
          <a:xfrm>
            <a:off x="1280363" y="3470050"/>
            <a:ext cx="6421474" cy="12402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2" name="Shape 172"/>
        <p:cNvGrpSpPr/>
        <p:nvPr/>
      </p:nvGrpSpPr>
      <p:grpSpPr>
        <a:xfrm>
          <a:off x="0" y="0"/>
          <a:ext cx="0" cy="0"/>
          <a:chOff x="0" y="0"/>
          <a:chExt cx="0" cy="0"/>
        </a:xfrm>
      </p:grpSpPr>
      <p:sp>
        <p:nvSpPr>
          <p:cNvPr id="173" name="Google Shape;173;p24"/>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2100" u="sng" cap="none" strike="noStrike">
                <a:solidFill>
                  <a:schemeClr val="dk1"/>
                </a:solidFill>
                <a:latin typeface="Arial"/>
                <a:ea typeface="Arial"/>
                <a:cs typeface="Arial"/>
                <a:sym typeface="Arial"/>
              </a:rPr>
              <a:t>READING  - Valentina Tereshkova</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74" name="Google Shape;174;p24"/>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24"/>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76" name="Google Shape;176;p24"/>
          <p:cNvSpPr txBox="1"/>
          <p:nvPr/>
        </p:nvSpPr>
        <p:spPr>
          <a:xfrm>
            <a:off x="214300" y="1236975"/>
            <a:ext cx="86811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500"/>
              <a:buFont typeface="Arial"/>
              <a:buNone/>
            </a:pPr>
            <a:r>
              <a:rPr b="1" i="0" lang="en-GB" sz="1500" u="sng" cap="none" strike="noStrike">
                <a:solidFill>
                  <a:srgbClr val="000000"/>
                </a:solidFill>
                <a:latin typeface="Arial"/>
                <a:ea typeface="Arial"/>
                <a:cs typeface="Arial"/>
                <a:sym typeface="Arial"/>
              </a:rPr>
              <a:t>Spaceflight Training</a:t>
            </a:r>
            <a:endParaRPr b="1" i="0" sz="15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At this time, a woman had never travelled in space and people wanted to know if women would react differently to spaceflight. The USSR wanted to be the first country to send a woman into space and they were in a race against the United States. Valentina applied to be in a space programme and was chosen because of her skydiving skills.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Five women were picked to train to be cosmonauts but only one of them would be selected to go to space. Valentina was determined that it would be her and worked extremely hard to secure a place. The training was very challenging – they had to perform weightless tests in zero gravity and spend long periods of time alone. The women had to keep their training a secret – even from their own families. After many difficult exams, only two of the women passed the programme and one of them was Valentina. Finally, Valentina achieved her dream and was chosen as the only one to go into space.</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80" name="Shape 180"/>
        <p:cNvGrpSpPr/>
        <p:nvPr/>
      </p:nvGrpSpPr>
      <p:grpSpPr>
        <a:xfrm>
          <a:off x="0" y="0"/>
          <a:ext cx="0" cy="0"/>
          <a:chOff x="0" y="0"/>
          <a:chExt cx="0" cy="0"/>
        </a:xfrm>
      </p:grpSpPr>
      <p:sp>
        <p:nvSpPr>
          <p:cNvPr id="181" name="Google Shape;181;p25"/>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2100" u="sng" cap="none" strike="noStrike">
                <a:solidFill>
                  <a:schemeClr val="dk1"/>
                </a:solidFill>
                <a:latin typeface="Arial"/>
                <a:ea typeface="Arial"/>
                <a:cs typeface="Arial"/>
                <a:sym typeface="Arial"/>
              </a:rPr>
              <a:t>READING  - Valentina Tereshkova</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82" name="Google Shape;182;p25"/>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25"/>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84" name="Google Shape;184;p25"/>
          <p:cNvSpPr txBox="1"/>
          <p:nvPr/>
        </p:nvSpPr>
        <p:spPr>
          <a:xfrm>
            <a:off x="150550" y="964400"/>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400" u="sng" cap="none" strike="noStrike">
                <a:solidFill>
                  <a:srgbClr val="000000"/>
                </a:solidFill>
                <a:latin typeface="Arial"/>
                <a:ea typeface="Arial"/>
                <a:cs typeface="Arial"/>
                <a:sym typeface="Arial"/>
              </a:rPr>
              <a:t>The Vostok VI Mission </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400" u="none" cap="none" strike="noStrike">
                <a:solidFill>
                  <a:srgbClr val="000000"/>
                </a:solidFill>
                <a:latin typeface="Arial"/>
                <a:ea typeface="Arial"/>
                <a:cs typeface="Arial"/>
                <a:sym typeface="Arial"/>
              </a:rPr>
              <a:t>One month later, on 16th June 1963, Valentina was launched alone into space on a shuttle called Vostok VI, which made her the first woman ever in space. She orbited the Earth 48 times, setting a new world record. She also took incredible photographs in space that helped scientists understand the Earth’s atmosphere much better.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400" u="none" cap="none" strike="noStrike">
                <a:solidFill>
                  <a:srgbClr val="000000"/>
                </a:solidFill>
                <a:latin typeface="Arial"/>
                <a:ea typeface="Arial"/>
                <a:cs typeface="Arial"/>
                <a:sym typeface="Arial"/>
              </a:rPr>
              <a:t>After three days in space, she returned to Earth but her journey home nearly ended in disaster! There were problems with the ship’s programming, which meant that it nearly crashed. Nauseous and disorientated from the change in pressure, Valentina managed to correct the problem before passing out. She had remembered her training and survived with only a few bruises on her face. She proved that women were more than capable of reacting every bit as well as men to the challenges of spaceflight.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400" u="none" cap="none" strike="noStrike">
                <a:solidFill>
                  <a:srgbClr val="000000"/>
                </a:solidFill>
                <a:latin typeface="Arial"/>
                <a:ea typeface="Arial"/>
                <a:cs typeface="Arial"/>
                <a:sym typeface="Arial"/>
              </a:rPr>
              <a:t>Following her flight, Valentina became an engineer and later a doctor. She has worked closely with the cosmonaut programme to help to train many more cosmonauts. She now works for world peace and has a moon crater named after her. Now retired, she remains an inspiration to men and women throughout the world and dreams of going to Mars one day.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88" name="Shape 188"/>
        <p:cNvGrpSpPr/>
        <p:nvPr/>
      </p:nvGrpSpPr>
      <p:grpSpPr>
        <a:xfrm>
          <a:off x="0" y="0"/>
          <a:ext cx="0" cy="0"/>
          <a:chOff x="0" y="0"/>
          <a:chExt cx="0" cy="0"/>
        </a:xfrm>
      </p:grpSpPr>
      <p:sp>
        <p:nvSpPr>
          <p:cNvPr id="189" name="Google Shape;189;p26"/>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2100" u="sng" cap="none" strike="noStrike">
                <a:solidFill>
                  <a:schemeClr val="dk1"/>
                </a:solidFill>
                <a:latin typeface="Arial"/>
                <a:ea typeface="Arial"/>
                <a:cs typeface="Arial"/>
                <a:sym typeface="Arial"/>
              </a:rPr>
              <a:t>READING  - Valentina Tereshkova</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90" name="Google Shape;190;p26"/>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26"/>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92" name="Google Shape;192;p26"/>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500" u="sng" cap="none" strike="noStrike">
                <a:solidFill>
                  <a:srgbClr val="000000"/>
                </a:solidFill>
                <a:latin typeface="Arial"/>
                <a:ea typeface="Arial"/>
                <a:cs typeface="Arial"/>
                <a:sym typeface="Arial"/>
              </a:rPr>
              <a:t>Questions</a:t>
            </a:r>
            <a:endParaRPr b="1" i="0" sz="15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000000"/>
              </a:solidFill>
              <a:latin typeface="Arial"/>
              <a:ea typeface="Arial"/>
              <a:cs typeface="Arial"/>
              <a:sym typeface="Arial"/>
            </a:endParaRPr>
          </a:p>
          <a:p>
            <a:pPr indent="-323850" lvl="0" marL="457200" marR="0" rtl="0" algn="l">
              <a:lnSpc>
                <a:spcPct val="100000"/>
              </a:lnSpc>
              <a:spcBef>
                <a:spcPts val="0"/>
              </a:spcBef>
              <a:spcAft>
                <a:spcPts val="0"/>
              </a:spcAft>
              <a:buClr>
                <a:srgbClr val="000000"/>
              </a:buClr>
              <a:buSzPts val="1500"/>
              <a:buFont typeface="Arial"/>
              <a:buAutoNum type="arabicPeriod"/>
            </a:pPr>
            <a:r>
              <a:rPr b="0" i="0" lang="en-GB" sz="1500" u="none" cap="none" strike="noStrike">
                <a:solidFill>
                  <a:srgbClr val="000000"/>
                </a:solidFill>
                <a:latin typeface="Arial"/>
                <a:ea typeface="Arial"/>
                <a:cs typeface="Arial"/>
                <a:sym typeface="Arial"/>
              </a:rPr>
              <a:t>What did Valentina become after she was a cosmonaut? Tick two</a:t>
            </a:r>
            <a:endParaRPr b="0" i="0" sz="15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Doctor </a:t>
            </a:r>
            <a:endParaRPr b="0" i="0" sz="15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Scientist </a:t>
            </a:r>
            <a:endParaRPr b="0" i="0" sz="15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Engineer </a:t>
            </a:r>
            <a:endParaRPr b="0" i="0" sz="15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Teacher</a:t>
            </a:r>
            <a:endParaRPr b="0" i="0" sz="15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323850" lvl="0" marL="457200" marR="0" rtl="0" algn="l">
              <a:lnSpc>
                <a:spcPct val="100000"/>
              </a:lnSpc>
              <a:spcBef>
                <a:spcPts val="0"/>
              </a:spcBef>
              <a:spcAft>
                <a:spcPts val="0"/>
              </a:spcAft>
              <a:buClr>
                <a:srgbClr val="000000"/>
              </a:buClr>
              <a:buSzPts val="1500"/>
              <a:buFont typeface="Arial"/>
              <a:buAutoNum type="arabicPeriod"/>
            </a:pPr>
            <a:r>
              <a:rPr b="0" i="0" lang="en-GB" sz="1500" u="none" cap="none" strike="noStrike">
                <a:solidFill>
                  <a:srgbClr val="000000"/>
                </a:solidFill>
                <a:latin typeface="Arial"/>
                <a:ea typeface="Arial"/>
                <a:cs typeface="Arial"/>
                <a:sym typeface="Arial"/>
              </a:rPr>
              <a:t>Number the events below to show the order in which they happened in Valentina’s life.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000000"/>
              </a:solidFill>
              <a:latin typeface="Arial"/>
              <a:ea typeface="Arial"/>
              <a:cs typeface="Arial"/>
              <a:sym typeface="Arial"/>
            </a:endParaRPr>
          </a:p>
        </p:txBody>
      </p:sp>
      <p:pic>
        <p:nvPicPr>
          <p:cNvPr id="193" name="Google Shape;193;p26"/>
          <p:cNvPicPr preferRelativeResize="0"/>
          <p:nvPr/>
        </p:nvPicPr>
        <p:blipFill rotWithShape="1">
          <a:blip r:embed="rId3">
            <a:alphaModFix/>
          </a:blip>
          <a:srcRect b="0" l="0" r="0" t="0"/>
          <a:stretch/>
        </p:blipFill>
        <p:spPr>
          <a:xfrm>
            <a:off x="2096525" y="3649700"/>
            <a:ext cx="3960249" cy="13959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97" name="Shape 197"/>
        <p:cNvGrpSpPr/>
        <p:nvPr/>
      </p:nvGrpSpPr>
      <p:grpSpPr>
        <a:xfrm>
          <a:off x="0" y="0"/>
          <a:ext cx="0" cy="0"/>
          <a:chOff x="0" y="0"/>
          <a:chExt cx="0" cy="0"/>
        </a:xfrm>
      </p:grpSpPr>
      <p:sp>
        <p:nvSpPr>
          <p:cNvPr id="198" name="Google Shape;198;p27"/>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Valentina Tereshkova</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99" name="Google Shape;199;p27"/>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 name="Google Shape;200;p27"/>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01" name="Google Shape;201;p27"/>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500" u="sng" cap="none" strike="noStrike">
                <a:solidFill>
                  <a:srgbClr val="000000"/>
                </a:solidFill>
                <a:latin typeface="Arial"/>
                <a:ea typeface="Arial"/>
                <a:cs typeface="Arial"/>
                <a:sym typeface="Arial"/>
              </a:rPr>
              <a:t>Questions</a:t>
            </a:r>
            <a:endParaRPr b="1" i="0" sz="15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3. What does the word atmosphere mean?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4. Find and copy one phrase that tells you that Valentina did not feel well when correcting the problem on Vostok VI.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5. What did Valentina prove in her first flight?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6. Why do you think Valentina applied to be in the space programme? Explain your answer.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5" name="Shape 205"/>
        <p:cNvGrpSpPr/>
        <p:nvPr/>
      </p:nvGrpSpPr>
      <p:grpSpPr>
        <a:xfrm>
          <a:off x="0" y="0"/>
          <a:ext cx="0" cy="0"/>
          <a:chOff x="0" y="0"/>
          <a:chExt cx="0" cy="0"/>
        </a:xfrm>
      </p:grpSpPr>
      <p:sp>
        <p:nvSpPr>
          <p:cNvPr id="206" name="Google Shape;206;p28"/>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Valentina Tereshkova</a:t>
            </a:r>
            <a:r>
              <a:rPr b="1" i="0" lang="en-GB" sz="2100" u="sng" cap="none" strike="noStrike">
                <a:solidFill>
                  <a:srgbClr val="000000"/>
                </a:solidFill>
                <a:latin typeface="Arial"/>
                <a:ea typeface="Arial"/>
                <a:cs typeface="Arial"/>
                <a:sym typeface="Arial"/>
              </a:rPr>
              <a:t>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07" name="Google Shape;207;p28"/>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 name="Google Shape;208;p28"/>
          <p:cNvSpPr txBox="1"/>
          <p:nvPr/>
        </p:nvSpPr>
        <p:spPr>
          <a:xfrm>
            <a:off x="239100" y="1104175"/>
            <a:ext cx="8665800" cy="4039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Arial"/>
              <a:ea typeface="Arial"/>
              <a:cs typeface="Arial"/>
              <a:sym typeface="Arial"/>
            </a:endParaRPr>
          </a:p>
          <a:p>
            <a:pPr indent="-323850" lvl="0" marL="457200" marR="0" rtl="0" algn="l">
              <a:lnSpc>
                <a:spcPct val="100000"/>
              </a:lnSpc>
              <a:spcBef>
                <a:spcPts val="0"/>
              </a:spcBef>
              <a:spcAft>
                <a:spcPts val="0"/>
              </a:spcAft>
              <a:buClr>
                <a:schemeClr val="dk1"/>
              </a:buClr>
              <a:buSzPts val="1500"/>
              <a:buFont typeface="Arial"/>
              <a:buAutoNum type="arabicPeriod"/>
            </a:pPr>
            <a:r>
              <a:rPr b="0" i="0" lang="en-GB" sz="1500" u="none" cap="none" strike="noStrike">
                <a:solidFill>
                  <a:schemeClr val="dk1"/>
                </a:solidFill>
                <a:latin typeface="Arial"/>
                <a:ea typeface="Arial"/>
                <a:cs typeface="Arial"/>
                <a:sym typeface="Arial"/>
              </a:rPr>
              <a:t>What did Valentina become after she was a cosmonaut? Tick two</a:t>
            </a:r>
            <a:endParaRPr b="0" i="0" sz="15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chemeClr val="dk1"/>
              </a:buClr>
              <a:buSzPts val="1100"/>
              <a:buFont typeface="Arial"/>
              <a:buNone/>
            </a:pPr>
            <a:r>
              <a:t/>
            </a:r>
            <a:endParaRPr b="0" i="0" sz="15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chemeClr val="dk1"/>
              </a:buClr>
              <a:buSzPts val="1100"/>
              <a:buFont typeface="Arial"/>
              <a:buNone/>
            </a:pPr>
            <a:r>
              <a:t/>
            </a:r>
            <a:endParaRPr b="0" i="0" sz="15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chemeClr val="dk1"/>
              </a:buClr>
              <a:buSzPts val="1100"/>
              <a:buFont typeface="Arial"/>
              <a:buNone/>
            </a:pPr>
            <a:r>
              <a:t/>
            </a:r>
            <a:endParaRPr b="0" i="0" sz="1500" u="none" cap="none" strike="noStrike">
              <a:solidFill>
                <a:schemeClr val="dk1"/>
              </a:solidFill>
              <a:latin typeface="Arial"/>
              <a:ea typeface="Arial"/>
              <a:cs typeface="Arial"/>
              <a:sym typeface="Arial"/>
            </a:endParaRPr>
          </a:p>
          <a:p>
            <a:pPr indent="-323850" lvl="0" marL="457200" marR="0" rtl="0" algn="l">
              <a:lnSpc>
                <a:spcPct val="100000"/>
              </a:lnSpc>
              <a:spcBef>
                <a:spcPts val="0"/>
              </a:spcBef>
              <a:spcAft>
                <a:spcPts val="0"/>
              </a:spcAft>
              <a:buClr>
                <a:schemeClr val="dk1"/>
              </a:buClr>
              <a:buSzPts val="1500"/>
              <a:buFont typeface="Arial"/>
              <a:buAutoNum type="arabicPeriod"/>
            </a:pPr>
            <a:r>
              <a:rPr b="0" i="0" lang="en-GB" sz="1500" u="none" cap="none" strike="noStrike">
                <a:solidFill>
                  <a:schemeClr val="dk1"/>
                </a:solidFill>
                <a:latin typeface="Arial"/>
                <a:ea typeface="Arial"/>
                <a:cs typeface="Arial"/>
                <a:sym typeface="Arial"/>
              </a:rPr>
              <a:t>Number the events below to show the order in which they happened in Valentina’s life.</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pic>
        <p:nvPicPr>
          <p:cNvPr id="209" name="Google Shape;209;p28"/>
          <p:cNvPicPr preferRelativeResize="0"/>
          <p:nvPr/>
        </p:nvPicPr>
        <p:blipFill rotWithShape="1">
          <a:blip r:embed="rId3">
            <a:alphaModFix/>
          </a:blip>
          <a:srcRect b="0" l="0" r="0" t="0"/>
          <a:stretch/>
        </p:blipFill>
        <p:spPr>
          <a:xfrm>
            <a:off x="6626597" y="1202000"/>
            <a:ext cx="1473800" cy="1284850"/>
          </a:xfrm>
          <a:prstGeom prst="rect">
            <a:avLst/>
          </a:prstGeom>
          <a:noFill/>
          <a:ln cap="flat" cmpd="sng" w="38100">
            <a:solidFill>
              <a:srgbClr val="FF0000"/>
            </a:solidFill>
            <a:prstDash val="solid"/>
            <a:round/>
            <a:headEnd len="sm" w="sm" type="none"/>
            <a:tailEnd len="sm" w="sm" type="none"/>
          </a:ln>
        </p:spPr>
      </p:pic>
      <p:pic>
        <p:nvPicPr>
          <p:cNvPr id="210" name="Google Shape;210;p28"/>
          <p:cNvPicPr preferRelativeResize="0"/>
          <p:nvPr/>
        </p:nvPicPr>
        <p:blipFill rotWithShape="1">
          <a:blip r:embed="rId4">
            <a:alphaModFix/>
          </a:blip>
          <a:srcRect b="0" l="0" r="0" t="0"/>
          <a:stretch/>
        </p:blipFill>
        <p:spPr>
          <a:xfrm>
            <a:off x="1893125" y="2935250"/>
            <a:ext cx="5323450" cy="1838150"/>
          </a:xfrm>
          <a:prstGeom prst="rect">
            <a:avLst/>
          </a:prstGeom>
          <a:noFill/>
          <a:ln cap="flat" cmpd="sng" w="38100">
            <a:solidFill>
              <a:srgbClr val="FF0000"/>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4" name="Shape 214"/>
        <p:cNvGrpSpPr/>
        <p:nvPr/>
      </p:nvGrpSpPr>
      <p:grpSpPr>
        <a:xfrm>
          <a:off x="0" y="0"/>
          <a:ext cx="0" cy="0"/>
          <a:chOff x="0" y="0"/>
          <a:chExt cx="0" cy="0"/>
        </a:xfrm>
      </p:grpSpPr>
      <p:sp>
        <p:nvSpPr>
          <p:cNvPr id="215" name="Google Shape;215;p29"/>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chemeClr val="dk1"/>
                </a:solidFill>
                <a:latin typeface="Arial"/>
                <a:ea typeface="Arial"/>
                <a:cs typeface="Arial"/>
                <a:sym typeface="Arial"/>
              </a:rPr>
              <a:t>READING  - Valentina Tereshkova</a:t>
            </a:r>
            <a:r>
              <a:rPr b="1" i="0" lang="en-GB" sz="2100" u="sng" cap="none" strike="noStrike">
                <a:solidFill>
                  <a:srgbClr val="000000"/>
                </a:solidFill>
                <a:latin typeface="Arial"/>
                <a:ea typeface="Arial"/>
                <a:cs typeface="Arial"/>
                <a:sym typeface="Arial"/>
              </a:rPr>
              <a:t>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16" name="Google Shape;216;p29"/>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29"/>
          <p:cNvSpPr txBox="1"/>
          <p:nvPr/>
        </p:nvSpPr>
        <p:spPr>
          <a:xfrm>
            <a:off x="239100" y="1104175"/>
            <a:ext cx="8665800" cy="4039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GB" sz="1500" u="none" cap="none" strike="noStrike">
                <a:solidFill>
                  <a:schemeClr val="dk1"/>
                </a:solidFill>
                <a:latin typeface="Arial"/>
                <a:ea typeface="Arial"/>
                <a:cs typeface="Arial"/>
                <a:sym typeface="Arial"/>
              </a:rPr>
              <a:t>3. What does the word atmosphere mean? </a:t>
            </a:r>
            <a:endParaRPr b="0" i="0" sz="1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500" u="none" cap="none" strike="noStrike">
                <a:solidFill>
                  <a:srgbClr val="FF0000"/>
                </a:solidFill>
                <a:latin typeface="Arial"/>
                <a:ea typeface="Arial"/>
                <a:cs typeface="Arial"/>
                <a:sym typeface="Arial"/>
              </a:rPr>
              <a:t>The word atmosphere means the gasses that surround the Earth or other planets.</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500" u="none" cap="none" strike="noStrike">
                <a:solidFill>
                  <a:schemeClr val="dk1"/>
                </a:solidFill>
                <a:latin typeface="Arial"/>
                <a:ea typeface="Arial"/>
                <a:cs typeface="Arial"/>
                <a:sym typeface="Arial"/>
              </a:rPr>
              <a:t>4. Find and copy one phrase that tells you that Valentina did not feel well when correcting the problem on Vostok VI. </a:t>
            </a:r>
            <a:endParaRPr b="0" i="0" sz="1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500" u="none" cap="none" strike="noStrike">
                <a:solidFill>
                  <a:srgbClr val="FF0000"/>
                </a:solidFill>
                <a:latin typeface="Arial"/>
                <a:ea typeface="Arial"/>
                <a:cs typeface="Arial"/>
                <a:sym typeface="Arial"/>
              </a:rPr>
              <a:t>Nauseous and disorientated from the change in pressure</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500" u="none" cap="none" strike="noStrike">
                <a:solidFill>
                  <a:schemeClr val="dk1"/>
                </a:solidFill>
                <a:latin typeface="Arial"/>
                <a:ea typeface="Arial"/>
                <a:cs typeface="Arial"/>
                <a:sym typeface="Arial"/>
              </a:rPr>
              <a:t>5. What did Valentina prove in her first flight? </a:t>
            </a:r>
            <a:endParaRPr b="0" i="0" sz="1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500" u="none" cap="none" strike="noStrike">
                <a:solidFill>
                  <a:srgbClr val="FF0000"/>
                </a:solidFill>
                <a:latin typeface="Arial"/>
                <a:ea typeface="Arial"/>
                <a:cs typeface="Arial"/>
                <a:sym typeface="Arial"/>
              </a:rPr>
              <a:t>In her first flight, Valentina proved that women were more than capable of reacting every bit as well as men to the challenges of spaceflight.</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Arial"/>
                <a:ea typeface="Arial"/>
                <a:cs typeface="Arial"/>
                <a:sym typeface="Arial"/>
              </a:rPr>
              <a:t>6. Why do you think Valentina applied to be in the space programme? Explain your answer. </a:t>
            </a:r>
            <a:endParaRPr b="0" i="0" sz="1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Responses such as: I think Valentina applied to be in the space programme because she had always dreamt of a more exciting life and she saw a life in space as the most exciting life imaginable. She also loved flying as a skydiver and thought that her skydiving skills would make her good at flying a space shuttle. </a:t>
            </a:r>
            <a:endParaRPr b="0" i="0" sz="1400" u="none" cap="none" strike="noStrike">
              <a:solidFill>
                <a:srgbClr val="FF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