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370" r:id="rId5"/>
    <p:sldId id="344" r:id="rId6"/>
    <p:sldId id="315" r:id="rId7"/>
    <p:sldId id="355" r:id="rId8"/>
    <p:sldId id="357" r:id="rId9"/>
    <p:sldId id="371" r:id="rId10"/>
    <p:sldId id="372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FF0066"/>
    <a:srgbClr val="FF6600"/>
    <a:srgbClr val="000099"/>
    <a:srgbClr val="FF0000"/>
    <a:srgbClr val="FF3300"/>
    <a:srgbClr val="008000"/>
    <a:srgbClr val="99FF99"/>
    <a:srgbClr val="CC99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07" autoAdjust="0"/>
    <p:restoredTop sz="88095" autoAdjust="0"/>
  </p:normalViewPr>
  <p:slideViewPr>
    <p:cSldViewPr>
      <p:cViewPr varScale="1">
        <p:scale>
          <a:sx n="65" d="100"/>
          <a:sy n="65" d="100"/>
        </p:scale>
        <p:origin x="154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B7CDC-62F0-4BEE-9407-F9811A58A8E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735FC-AA90-45B9-81C3-13C1CF3B32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83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409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967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735FC-AA90-45B9-81C3-13C1CF3B322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398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rgbClr val="FFFFFF">
              <a:alpha val="80000"/>
            </a:srgbClr>
          </a:solidFill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solidFill>
            <a:srgbClr val="FFFFFF">
              <a:alpha val="80000"/>
            </a:srgbClr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121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9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228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642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600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03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58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75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92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443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488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2104E-8A37-4561-90C1-E2A2FA2C4A6E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700D2-071F-440E-A3FF-180D34BA4E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91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980728"/>
            <a:ext cx="7772400" cy="2448272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Year 1 </a:t>
            </a:r>
            <a:br>
              <a:rPr lang="en-GB" sz="5400" b="1" dirty="0" smtClean="0">
                <a:latin typeface="Comic Sans MS" panose="030F0702030302020204" pitchFamily="66" charset="0"/>
              </a:rPr>
            </a:br>
            <a:r>
              <a:rPr lang="en-GB" sz="5400" b="1" dirty="0" smtClean="0">
                <a:latin typeface="Comic Sans MS" panose="030F0702030302020204" pitchFamily="66" charset="0"/>
              </a:rPr>
              <a:t>Reading and Writing 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Week 12</a:t>
            </a: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13/7/20 – 17/7/20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2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25289"/>
            <a:ext cx="8640960" cy="47745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>
                <a:latin typeface="Comic Sans MS" panose="030F0702030302020204" pitchFamily="66" charset="0"/>
              </a:rPr>
              <a:t>Hello Year 1!</a:t>
            </a:r>
          </a:p>
          <a:p>
            <a:pPr marL="0" indent="0" algn="ctr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We hope you enjoyed writing your own version of Goldilocks and the Three Bears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</a:p>
          <a:p>
            <a:pPr marL="0" indent="0" algn="ctr">
              <a:buNone/>
            </a:pPr>
            <a:endParaRPr lang="en-GB" sz="1600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This PowerPoint includes five sessions for you to complete over the next week.</a:t>
            </a:r>
          </a:p>
          <a:p>
            <a:pPr marL="0" indent="0" algn="ctr">
              <a:buNone/>
            </a:pPr>
            <a:endParaRPr lang="en-GB" sz="16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This week we are going to be reflecting on our time in Year 1 and thinking about our move to Year 2. </a:t>
            </a:r>
            <a:r>
              <a:rPr lang="en-GB" sz="20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000" dirty="0" smtClean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Crimson Class - Morley Memorial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74" y="4437112"/>
            <a:ext cx="7890868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01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  <a:ln w="38100">
            <a:solidFill>
              <a:srgbClr val="FFC000"/>
            </a:solidFill>
          </a:ln>
        </p:spPr>
        <p:txBody>
          <a:bodyPr>
            <a:no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Lesson 1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2000" dirty="0" smtClean="0">
                <a:latin typeface="Comic Sans MS" panose="030F0702030302020204" pitchFamily="66" charset="0"/>
              </a:rPr>
              <a:t>Reflecting on our time in Year 1.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663308"/>
            <a:ext cx="8496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 smtClean="0">
                <a:latin typeface="Comic Sans MS" panose="030F0702030302020204" pitchFamily="66" charset="0"/>
              </a:rPr>
              <a:t>Some of our Year 1 memories!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t="13250" r="16925" b="41600"/>
          <a:stretch/>
        </p:blipFill>
        <p:spPr>
          <a:xfrm>
            <a:off x="907957" y="2195028"/>
            <a:ext cx="2041507" cy="13300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3" r="15350" b="35300"/>
          <a:stretch/>
        </p:blipFill>
        <p:spPr>
          <a:xfrm>
            <a:off x="6457947" y="2161024"/>
            <a:ext cx="1929715" cy="13989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8" t="38450" r="37400" b="11151"/>
          <a:stretch/>
        </p:blipFill>
        <p:spPr>
          <a:xfrm>
            <a:off x="1043608" y="4597686"/>
            <a:ext cx="1628545" cy="153274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238221" y="3646267"/>
            <a:ext cx="2388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m</a:t>
            </a:r>
            <a:r>
              <a:rPr lang="en-US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aking vehicles in DT</a:t>
            </a:r>
            <a:endParaRPr lang="en-GB" sz="24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7957" y="621719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weaving</a:t>
            </a:r>
            <a:endParaRPr lang="en-GB" sz="2400" b="1" dirty="0">
              <a:solidFill>
                <a:srgbClr val="66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5350" y="3525101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6600"/>
                </a:solidFill>
                <a:latin typeface="Comic Sans MS" panose="030F0702030302020204" pitchFamily="66" charset="0"/>
              </a:rPr>
              <a:t>b</a:t>
            </a:r>
            <a:r>
              <a:rPr lang="en-US" sz="2400" b="1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ull frog visit</a:t>
            </a:r>
            <a:endParaRPr lang="en-GB" sz="2400" b="1" dirty="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4" name="Picture 6" descr="Penguin clipart. Free download transparent .PNG | Creazill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942596"/>
            <a:ext cx="1165566" cy="118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6156176" y="6156686"/>
            <a:ext cx="2652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0099"/>
                </a:solidFill>
                <a:latin typeface="Comic Sans MS" panose="030F0702030302020204" pitchFamily="66" charset="0"/>
              </a:rPr>
              <a:t>c</a:t>
            </a:r>
            <a:r>
              <a:rPr lang="en-US" sz="2400" b="1" dirty="0" smtClean="0">
                <a:solidFill>
                  <a:srgbClr val="000099"/>
                </a:solidFill>
                <a:latin typeface="Comic Sans MS" panose="030F0702030302020204" pitchFamily="66" charset="0"/>
              </a:rPr>
              <a:t>lass assembly</a:t>
            </a:r>
            <a:endParaRPr lang="en-GB" sz="2400" b="1" dirty="0">
              <a:solidFill>
                <a:srgbClr val="0000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62" name="Picture 14" descr="Snow White (Disney character) - Wikipedi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756" y="2740447"/>
            <a:ext cx="1098515" cy="2365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3717900" y="5246717"/>
            <a:ext cx="18277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pantomime</a:t>
            </a:r>
            <a:endParaRPr lang="en-GB" sz="24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9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82" y="2285445"/>
            <a:ext cx="2125606" cy="15942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410" y="510720"/>
            <a:ext cx="1953881" cy="148842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07219" y="4011067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8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b="1" dirty="0" smtClean="0">
                <a:solidFill>
                  <a:srgbClr val="008000"/>
                </a:solidFill>
                <a:latin typeface="Comic Sans MS" panose="030F0702030302020204" pitchFamily="66" charset="0"/>
              </a:rPr>
              <a:t>rog hunting in forest school</a:t>
            </a:r>
            <a:endParaRPr lang="en-GB" sz="2400" b="1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043" y="209229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p</a:t>
            </a:r>
            <a:r>
              <a:rPr lang="en-US" sz="2400" b="1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olice visit</a:t>
            </a:r>
            <a:endParaRPr lang="en-GB" sz="2400" b="1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2" descr="Oi Frog &amp; Friends | Theatr Clwy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7" r="23856"/>
          <a:stretch/>
        </p:blipFill>
        <p:spPr bwMode="auto">
          <a:xfrm>
            <a:off x="6660446" y="494972"/>
            <a:ext cx="1702105" cy="179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395374" y="2322639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Oi Frog performance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12" descr="the nativity children free clip art - Google Search | Christmas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74" y="3789041"/>
            <a:ext cx="1634777" cy="174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46674" y="5623938"/>
            <a:ext cx="1696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Christmas play</a:t>
            </a:r>
            <a:endParaRPr lang="en-GB" sz="2400" b="1" dirty="0">
              <a:solidFill>
                <a:srgbClr val="66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16" descr="London Double Decker Bus Png Clipart - Double Decker Bus Clipart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081" y="4298827"/>
            <a:ext cx="2265847" cy="127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991184" y="5577772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6600"/>
                </a:solidFill>
                <a:latin typeface="Comic Sans MS" panose="030F0702030302020204" pitchFamily="66" charset="0"/>
              </a:rPr>
              <a:t>n</a:t>
            </a:r>
            <a:r>
              <a:rPr lang="en-US" sz="2400" b="1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aughty bus</a:t>
            </a:r>
            <a:endParaRPr lang="en-GB" sz="2400" b="1" dirty="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84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292080" y="428032"/>
            <a:ext cx="3586566" cy="336672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 smtClean="0">
                <a:latin typeface="Comic Sans MS" panose="030F0702030302020204" pitchFamily="66" charset="0"/>
              </a:rPr>
              <a:t>Lesson 1 – Reflecting. </a:t>
            </a:r>
            <a:endParaRPr lang="en-GB" sz="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8596" y="5113519"/>
            <a:ext cx="81950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Let’s reflect on our time in Year 1. Who were you friends with? What was your </a:t>
            </a:r>
            <a:r>
              <a:rPr lang="en-US" sz="2400" b="1" dirty="0" err="1" smtClean="0">
                <a:solidFill>
                  <a:srgbClr val="660066"/>
                </a:solidFill>
                <a:latin typeface="Comic Sans MS" panose="030F0702030302020204" pitchFamily="66" charset="0"/>
              </a:rPr>
              <a:t>favourite</a:t>
            </a:r>
            <a:r>
              <a:rPr lang="en-US" sz="2400" b="1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 moment? Record your ideas on this sheet which is saved in the Reading &amp; Writing folder, or make your own. </a:t>
            </a:r>
            <a:r>
              <a:rPr lang="en-US" sz="2400" b="1" dirty="0" smtClean="0">
                <a:solidFill>
                  <a:srgbClr val="660066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2400" b="1" dirty="0">
              <a:solidFill>
                <a:srgbClr val="66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938" y="890303"/>
            <a:ext cx="6858394" cy="423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63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1772816"/>
            <a:ext cx="7632700" cy="4823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Make a booklet all about you! You could give this to your new teacher in September </a:t>
            </a:r>
            <a:r>
              <a:rPr lang="en-US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 help them get to know you. </a:t>
            </a: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solidFill>
                <a:schemeClr val="tx1"/>
              </a:solidFill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Some things you could include are:</a:t>
            </a:r>
          </a:p>
          <a:p>
            <a:pPr marL="342900" indent="-342900"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A picture of your family</a:t>
            </a:r>
          </a:p>
          <a:p>
            <a:pPr marL="342900" indent="-342900"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A picture of your friends</a:t>
            </a:r>
          </a:p>
          <a:p>
            <a:pPr marL="342900" indent="-342900"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Things you enjoy most about school</a:t>
            </a:r>
          </a:p>
          <a:p>
            <a:pPr marL="342900" indent="-342900"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Things you sometimes need help with</a:t>
            </a:r>
          </a:p>
          <a:p>
            <a:pPr marL="342900" indent="-342900"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Your </a:t>
            </a:r>
            <a:r>
              <a:rPr lang="en-US" altLang="en-US" sz="2400" dirty="0" err="1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favourite</a:t>
            </a: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 things (</a:t>
            </a:r>
            <a:r>
              <a:rPr lang="en-US" altLang="en-US" sz="2400" dirty="0" err="1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colour</a:t>
            </a: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, animal, hobby etc.)</a:t>
            </a:r>
          </a:p>
          <a:p>
            <a:pPr marL="342900" indent="-342900" algn="ctr">
              <a:lnSpc>
                <a:spcPct val="100000"/>
              </a:lnSpc>
              <a:spcBef>
                <a:spcPct val="0"/>
              </a:spcBef>
            </a:pPr>
            <a:r>
              <a:rPr lang="en-US" altLang="en-US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What you would like to be when you grow up</a:t>
            </a:r>
          </a:p>
          <a:p>
            <a:pPr marL="342900" indent="-342900" algn="ctr">
              <a:lnSpc>
                <a:spcPct val="100000"/>
              </a:lnSpc>
              <a:spcBef>
                <a:spcPct val="0"/>
              </a:spcBef>
            </a:pPr>
            <a:endParaRPr lang="en-US" altLang="en-US" sz="2400" dirty="0">
              <a:solidFill>
                <a:schemeClr val="tx1"/>
              </a:solidFill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16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There is a template you can use on the website or you can make your own.</a:t>
            </a:r>
            <a:endParaRPr lang="en-GB" altLang="en-US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371475"/>
            <a:ext cx="8229600" cy="1113309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Comic Sans MS" panose="030F0702030302020204" pitchFamily="66" charset="0"/>
              </a:rPr>
              <a:t>Lesson 2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All About Me</a:t>
            </a:r>
            <a:r>
              <a:rPr lang="en-GB" sz="2000" dirty="0">
                <a:latin typeface="Comic Sans MS" panose="030F0702030302020204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81489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92486" y="1796038"/>
            <a:ext cx="795902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You might have some questions you’d like to ask your new teacher. Practice question writing in a note to your new teacher. You could give this to them in September. </a:t>
            </a: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pPr algn="ctr">
              <a:lnSpc>
                <a:spcPct val="150000"/>
              </a:lnSpc>
            </a:pPr>
            <a:endParaRPr lang="en-US" sz="12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Don’t forget to use a </a:t>
            </a:r>
            <a:r>
              <a:rPr lang="en-US" b="1" dirty="0" smtClean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question mark </a:t>
            </a: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instead of a full stop!</a:t>
            </a:r>
          </a:p>
          <a:p>
            <a:pPr algn="ctr">
              <a:lnSpc>
                <a:spcPct val="150000"/>
              </a:lnSpc>
            </a:pPr>
            <a:endParaRPr lang="en-US" sz="1200" dirty="0" smtClean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E.g.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What is your </a:t>
            </a:r>
            <a:r>
              <a:rPr lang="en-US" dirty="0" err="1" smtClean="0">
                <a:latin typeface="Comic Sans MS" panose="030F0702030302020204" pitchFamily="66" charset="0"/>
                <a:sym typeface="Wingdings" panose="05000000000000000000" pitchFamily="2" charset="2"/>
              </a:rPr>
              <a:t>favourite</a:t>
            </a: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  <a:sym typeface="Wingdings" panose="05000000000000000000" pitchFamily="2" charset="2"/>
              </a:rPr>
              <a:t>colour</a:t>
            </a:r>
            <a:r>
              <a:rPr lang="en-US" b="1" dirty="0" smtClean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?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Do you have any pets</a:t>
            </a:r>
            <a:r>
              <a:rPr lang="en-US" b="1" dirty="0" smtClean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?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What are your hobbies</a:t>
            </a:r>
            <a:r>
              <a:rPr lang="en-US" b="1" dirty="0" smtClean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?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What is your </a:t>
            </a:r>
            <a:r>
              <a:rPr lang="en-US" dirty="0" err="1" smtClean="0">
                <a:latin typeface="Comic Sans MS" panose="030F0702030302020204" pitchFamily="66" charset="0"/>
                <a:sym typeface="Wingdings" panose="05000000000000000000" pitchFamily="2" charset="2"/>
              </a:rPr>
              <a:t>favourite</a:t>
            </a: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 story</a:t>
            </a:r>
            <a:r>
              <a:rPr lang="en-US" b="1" dirty="0" smtClean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?</a:t>
            </a:r>
          </a:p>
          <a:p>
            <a:pPr marL="342900" indent="-3429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If you could be a superhero, who would you be and why</a:t>
            </a:r>
            <a:r>
              <a:rPr lang="en-US" b="1" dirty="0" smtClean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?</a:t>
            </a:r>
            <a:endParaRPr lang="en-US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548680"/>
            <a:ext cx="8229600" cy="969293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Comic Sans MS" panose="030F0702030302020204" pitchFamily="66" charset="0"/>
              </a:rPr>
              <a:t>Lesson 3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Question writing.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75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1475"/>
            <a:ext cx="8229600" cy="1041301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Comic Sans MS" panose="030F0702030302020204" pitchFamily="66" charset="0"/>
              </a:rPr>
              <a:t>Lesson 4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Goals for Year 2.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199" y="1644406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mic Sans MS" panose="030F0702030302020204" pitchFamily="66" charset="0"/>
              </a:rPr>
              <a:t>Think of 3 things you would like to improve on when you are in Year 2. For example: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Google Shape;107;p19"/>
          <p:cNvSpPr/>
          <p:nvPr/>
        </p:nvSpPr>
        <p:spPr>
          <a:xfrm rot="848891">
            <a:off x="5857721" y="2362057"/>
            <a:ext cx="2848800" cy="2694900"/>
          </a:xfrm>
          <a:prstGeom prst="star6">
            <a:avLst>
              <a:gd name="adj" fmla="val 28868"/>
              <a:gd name="hf" fmla="val 115470"/>
            </a:avLst>
          </a:prstGeom>
          <a:solidFill>
            <a:schemeClr val="accent2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latin typeface="Comic Sans MS" panose="030F0702030302020204" pitchFamily="66" charset="0"/>
              </a:rPr>
              <a:t>I will remember to start every sentence with a capital letter.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7" name="Google Shape;107;p19"/>
          <p:cNvSpPr/>
          <p:nvPr/>
        </p:nvSpPr>
        <p:spPr>
          <a:xfrm rot="21283702">
            <a:off x="3321624" y="4016801"/>
            <a:ext cx="2848800" cy="2694900"/>
          </a:xfrm>
          <a:prstGeom prst="star6">
            <a:avLst>
              <a:gd name="adj" fmla="val 28868"/>
              <a:gd name="hf" fmla="val 115470"/>
            </a:avLst>
          </a:prstGeom>
          <a:solidFill>
            <a:schemeClr val="accent6"/>
          </a:solidFill>
          <a:ln w="9525" cap="flat" cmpd="sng">
            <a:solidFill>
              <a:srgbClr val="FF00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latin typeface="Comic Sans MS" panose="030F0702030302020204" pitchFamily="66" charset="0"/>
              </a:rPr>
              <a:t>I will be brave and put my hand up more in class.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8" name="Google Shape;107;p19"/>
          <p:cNvSpPr/>
          <p:nvPr/>
        </p:nvSpPr>
        <p:spPr>
          <a:xfrm rot="302393">
            <a:off x="586862" y="2304754"/>
            <a:ext cx="2848800" cy="2694900"/>
          </a:xfrm>
          <a:prstGeom prst="star6">
            <a:avLst>
              <a:gd name="adj" fmla="val 28868"/>
              <a:gd name="hf" fmla="val 115470"/>
            </a:avLst>
          </a:prstGeom>
          <a:solidFill>
            <a:schemeClr val="accent5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>
                <a:latin typeface="Comic Sans MS" panose="030F0702030302020204" pitchFamily="66" charset="0"/>
              </a:rPr>
              <a:t>I will make </a:t>
            </a:r>
            <a:r>
              <a:rPr lang="en-US" dirty="0" err="1" smtClean="0">
                <a:latin typeface="Comic Sans MS" panose="030F0702030302020204" pitchFamily="66" charset="0"/>
              </a:rPr>
              <a:t>HeartSmart</a:t>
            </a:r>
            <a:r>
              <a:rPr lang="en-US" dirty="0" smtClean="0">
                <a:latin typeface="Comic Sans MS" panose="030F0702030302020204" pitchFamily="66" charset="0"/>
              </a:rPr>
              <a:t> choices on the playground.</a:t>
            </a:r>
            <a:endParaRPr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63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71475"/>
            <a:ext cx="8229600" cy="1041301"/>
          </a:xfrm>
          <a:prstGeom prst="rect">
            <a:avLst/>
          </a:prstGeom>
          <a:ln w="38100">
            <a:solidFill>
              <a:srgbClr val="FFC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 smtClean="0">
                <a:latin typeface="Comic Sans MS" panose="030F0702030302020204" pitchFamily="66" charset="0"/>
              </a:rPr>
              <a:t>Lesson </a:t>
            </a:r>
            <a:r>
              <a:rPr lang="en-GB" sz="3600" dirty="0">
                <a:latin typeface="Comic Sans MS" panose="030F0702030302020204" pitchFamily="66" charset="0"/>
              </a:rPr>
              <a:t>5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Spreading your wings!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11760" y="2132856"/>
            <a:ext cx="432048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This year has been so special,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We’ve watched you learn and grow.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But now the time has come for you,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To spread your wings and go.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So hold your head up proudly,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We know that you’ll go far.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You’ll be a beautiful butterfly,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latin typeface="Comic Sans MS" panose="030F0702030302020204" pitchFamily="66" charset="0"/>
              </a:rPr>
              <a:t>For just being who you are!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950942">
            <a:off x="830182" y="1873209"/>
            <a:ext cx="1362263" cy="12393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13062">
            <a:off x="7088336" y="2166205"/>
            <a:ext cx="1410454" cy="12741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11700">
            <a:off x="985750" y="4941168"/>
            <a:ext cx="1381315" cy="12272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40481">
            <a:off x="6776935" y="5085184"/>
            <a:ext cx="1324157" cy="124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276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67944" y="1412776"/>
            <a:ext cx="38884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Comic Sans MS" panose="030F0702030302020204" pitchFamily="66" charset="0"/>
              </a:rPr>
              <a:t>We would like you to decorate a butterfly to take with you to your new class. Your butterfly will remind you throughout Year 2 how wonderful you are for just being you</a:t>
            </a:r>
            <a:r>
              <a:rPr lang="en-US" dirty="0" smtClean="0">
                <a:latin typeface="Comic Sans MS" panose="030F0702030302020204" pitchFamily="66" charset="0"/>
              </a:rPr>
              <a:t>!</a:t>
            </a:r>
          </a:p>
          <a:p>
            <a:pPr algn="ctr"/>
            <a:endParaRPr lang="en-US" dirty="0">
              <a:latin typeface="Comic Sans MS" panose="030F0702030302020204" pitchFamily="66" charset="0"/>
            </a:endParaRPr>
          </a:p>
          <a:p>
            <a:pPr algn="ctr"/>
            <a:r>
              <a:rPr lang="en-US" dirty="0" smtClean="0">
                <a:latin typeface="Comic Sans MS" panose="030F0702030302020204" pitchFamily="66" charset="0"/>
              </a:rPr>
              <a:t>You might just want to </a:t>
            </a:r>
            <a:r>
              <a:rPr lang="en-US" dirty="0" err="1" smtClean="0">
                <a:latin typeface="Comic Sans MS" panose="030F0702030302020204" pitchFamily="66" charset="0"/>
              </a:rPr>
              <a:t>colour</a:t>
            </a:r>
            <a:r>
              <a:rPr lang="en-US" dirty="0" smtClean="0">
                <a:latin typeface="Comic Sans MS" panose="030F0702030302020204" pitchFamily="66" charset="0"/>
              </a:rPr>
              <a:t> it or you could stick things to it as well. Write your name on the back and bring it to school in September. </a:t>
            </a:r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pPr algn="ctr"/>
            <a:endParaRPr lang="en-US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algn="ctr"/>
            <a:r>
              <a:rPr lang="en-US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A template has been saved on the website for you to use or you can draw your own.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412776"/>
            <a:ext cx="2533615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67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806489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If you have had a go at some or all of the tasks…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Well done!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We are really proud of you.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Have a lovely </a:t>
            </a:r>
            <a:r>
              <a:rPr lang="en-GB" sz="3200" dirty="0" smtClean="0">
                <a:latin typeface="Comic Sans MS" panose="030F0702030302020204" pitchFamily="66" charset="0"/>
              </a:rPr>
              <a:t>break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with your family.</a:t>
            </a:r>
          </a:p>
        </p:txBody>
      </p:sp>
      <p:sp>
        <p:nvSpPr>
          <p:cNvPr id="3" name="6-Point Star 2"/>
          <p:cNvSpPr/>
          <p:nvPr/>
        </p:nvSpPr>
        <p:spPr>
          <a:xfrm>
            <a:off x="3419872" y="3212976"/>
            <a:ext cx="2592288" cy="2376264"/>
          </a:xfrm>
          <a:prstGeom prst="star6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7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5AA70"/>
      </a:accent1>
      <a:accent2>
        <a:srgbClr val="73C2FB"/>
      </a:accent2>
      <a:accent3>
        <a:srgbClr val="7FFFD4"/>
      </a:accent3>
      <a:accent4>
        <a:srgbClr val="6495ED"/>
      </a:accent4>
      <a:accent5>
        <a:srgbClr val="EEDC82"/>
      </a:accent5>
      <a:accent6>
        <a:srgbClr val="F08080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5928</TotalTime>
  <Words>580</Words>
  <Application>Microsoft Office PowerPoint</Application>
  <PresentationFormat>On-screen Show (4:3)</PresentationFormat>
  <Paragraphs>83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Comic Sans MS</vt:lpstr>
      <vt:lpstr>Sassoon Infant Rg</vt:lpstr>
      <vt:lpstr>Twinkl SemiBold</vt:lpstr>
      <vt:lpstr>Wingdings</vt:lpstr>
      <vt:lpstr>Office Theme</vt:lpstr>
      <vt:lpstr>Year 1  Reading and Writing </vt:lpstr>
      <vt:lpstr>PowerPoint Presentation</vt:lpstr>
      <vt:lpstr>Lesson 1 Reflecting on our time in Year 1.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jontypearce</dc:creator>
  <cp:lastModifiedBy>Natasha Townsend</cp:lastModifiedBy>
  <cp:revision>342</cp:revision>
  <dcterms:created xsi:type="dcterms:W3CDTF">2012-04-28T17:18:27Z</dcterms:created>
  <dcterms:modified xsi:type="dcterms:W3CDTF">2020-07-10T11:52:51Z</dcterms:modified>
</cp:coreProperties>
</file>