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74" r:id="rId3"/>
    <p:sldId id="272" r:id="rId4"/>
    <p:sldId id="271" r:id="rId5"/>
    <p:sldId id="270" r:id="rId6"/>
    <p:sldId id="260" r:id="rId7"/>
    <p:sldId id="261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22" roundtripDataSignature="AMtx7miL392M1wp9OqQanIq3C/wXxsC4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2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30808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3170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_d7kFfYkj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https://www.youtube.com/watch?v=w_XO3x3_A_8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65198" y="365759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Reception’s 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Daily challenges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Week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12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667691" y="3066461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You can choose to record how you have completed these challenges in whatever way works best for you.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You may want to take photos, draw/write/video</a:t>
            </a:r>
            <a:r>
              <a:rPr lang="en-GB" dirty="0" smtClean="0"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 smtClean="0">
                <a:latin typeface="Arial"/>
                <a:cs typeface="Arial"/>
                <a:sym typeface="Arial"/>
              </a:rPr>
              <a:t>These are just suggestions – you do not </a:t>
            </a:r>
            <a:r>
              <a:rPr lang="en-GB" b="1" dirty="0" smtClean="0">
                <a:latin typeface="Arial"/>
                <a:cs typeface="Arial"/>
                <a:sym typeface="Arial"/>
              </a:rPr>
              <a:t>have </a:t>
            </a:r>
            <a:r>
              <a:rPr lang="en-GB" dirty="0" smtClean="0">
                <a:latin typeface="Arial"/>
                <a:cs typeface="Arial"/>
                <a:sym typeface="Arial"/>
              </a:rPr>
              <a:t>to record it at all if you choose not to. </a:t>
            </a:r>
            <a:endParaRPr sz="1800"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3200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We can’t wait to see how you have got on! ☺ 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945" y="1764434"/>
            <a:ext cx="6019800" cy="2752148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Week </a:t>
            </a:r>
            <a:r>
              <a:rPr lang="en-GB" sz="88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12 </a:t>
            </a:r>
            <a:endParaRPr lang="en-GB" sz="8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382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909" y="503670"/>
            <a:ext cx="10612581" cy="275214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u="sng" dirty="0" smtClean="0">
                <a:latin typeface="Comic Sans MS" panose="030F0702030302020204" pitchFamily="66" charset="0"/>
                <a:cs typeface="Arial"/>
                <a:sym typeface="Arial"/>
              </a:rPr>
              <a:t>Cotton bud shapes</a:t>
            </a:r>
            <a:br>
              <a:rPr lang="en-GB" sz="5400" b="1" u="sng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  <a:t>Relax and unwind…</a:t>
            </a:r>
            <a:b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sz="2800" dirty="0" smtClean="0">
                <a:latin typeface="Comic Sans MS" panose="030F0702030302020204" pitchFamily="66" charset="0"/>
                <a:cs typeface="Arial"/>
                <a:sym typeface="Arial"/>
              </a:rPr>
              <a:t>Use cotton buds to create a dotty painting. Ask your grown up to draw an outline of a picture for you to paint using only dots.</a:t>
            </a:r>
            <a:br>
              <a:rPr lang="en-GB" sz="2800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sz="2800" dirty="0" smtClean="0">
                <a:latin typeface="Comic Sans MS" panose="030F0702030302020204" pitchFamily="66" charset="0"/>
                <a:cs typeface="Arial"/>
                <a:sym typeface="Arial"/>
              </a:rPr>
              <a:t/>
            </a:r>
            <a:br>
              <a:rPr lang="en-GB" sz="2800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sz="2800" dirty="0" smtClean="0">
                <a:latin typeface="Comic Sans MS" panose="030F0702030302020204" pitchFamily="66" charset="0"/>
                <a:cs typeface="Arial"/>
                <a:sym typeface="Arial"/>
              </a:rPr>
              <a:t>Maybe even as your grown up to put some quiet, calming music on to help with mindfulness </a:t>
            </a:r>
            <a:r>
              <a:rPr lang="en-GB" sz="2800" dirty="0" smtClean="0">
                <a:latin typeface="Comic Sans MS" panose="030F0702030302020204" pitchFamily="66" charset="0"/>
                <a:cs typeface="Arial"/>
                <a:sym typeface="Wingdings" panose="05000000000000000000" pitchFamily="2" charset="2"/>
              </a:rPr>
              <a:t> </a:t>
            </a:r>
            <a:endParaRPr lang="en-GB" sz="4000" b="1" u="sng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Medikit Double Ended Cotton Buds, Pack of 200 | Cromwell T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012" y="3255818"/>
            <a:ext cx="1905434" cy="190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tton Swab Pointillism Painting for Kids | CS Mott Children'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12" y="3805093"/>
            <a:ext cx="2595536" cy="1459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tton bud painting – Paintbox M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88241" y="4497749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boriginal Dot Painting | Free Craft Ideas | Baker Ro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094" y="3688558"/>
            <a:ext cx="2883477" cy="288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0157" y="131255"/>
            <a:ext cx="192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68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40326" y="1041865"/>
            <a:ext cx="10612581" cy="803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2400" b="1" u="sng" dirty="0" smtClean="0">
                <a:latin typeface="Comic Sans MS" panose="030F0702030302020204" pitchFamily="66" charset="0"/>
              </a:rPr>
              <a:t>Bubble fun!</a:t>
            </a:r>
          </a:p>
          <a:p>
            <a:r>
              <a:rPr lang="en-GB" sz="2400" b="1" dirty="0" smtClean="0">
                <a:latin typeface="Comic Sans MS" panose="030F0702030302020204" pitchFamily="66" charset="0"/>
              </a:rPr>
              <a:t>Create your very own bubble snake.</a:t>
            </a:r>
            <a:br>
              <a:rPr lang="en-GB" sz="2400" b="1" dirty="0" smtClean="0">
                <a:latin typeface="Comic Sans MS" panose="030F0702030302020204" pitchFamily="66" charset="0"/>
              </a:rPr>
            </a:br>
            <a:r>
              <a:rPr lang="en-GB" sz="2400" b="1" dirty="0" smtClean="0">
                <a:latin typeface="Comic Sans MS" panose="030F0702030302020204" pitchFamily="66" charset="0"/>
              </a:rPr>
              <a:t>Follow the instructions on either of the links below … </a:t>
            </a:r>
          </a:p>
          <a:p>
            <a:endParaRPr lang="en-GB" sz="2400" b="1" u="sng" dirty="0" smtClean="0">
              <a:latin typeface="Comic Sans MS" panose="030F0702030302020204" pitchFamily="66" charset="0"/>
            </a:endParaRPr>
          </a:p>
          <a:p>
            <a:r>
              <a:rPr lang="en-GB" sz="2400" dirty="0">
                <a:hlinkClick r:id="rId3"/>
              </a:rPr>
              <a:t>https://www.youtube.com/watch?v=n_d7kFfYkjc</a:t>
            </a:r>
            <a:endParaRPr lang="en-GB" sz="24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0157" y="131255"/>
            <a:ext cx="192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28263"/>
          <a:stretch/>
        </p:blipFill>
        <p:spPr>
          <a:xfrm>
            <a:off x="100157" y="1353279"/>
            <a:ext cx="2507674" cy="33432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44349" y="2048150"/>
            <a:ext cx="5346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dirty="0">
                <a:hlinkClick r:id="rId5"/>
              </a:rPr>
              <a:t>https://www.youtube.com/watch?v=w_XO3x3_A_8</a:t>
            </a:r>
            <a:endParaRPr lang="en-GB" sz="1800" dirty="0"/>
          </a:p>
        </p:txBody>
      </p:sp>
      <p:pic>
        <p:nvPicPr>
          <p:cNvPr id="5122" name="Picture 2" descr="How to make a bubble snake maker - Mum In The Madhous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580" y="2791554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07831" y="5007968"/>
            <a:ext cx="23872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Note: you can easily make ‘bubble mix’ using washing up liquid and water </a:t>
            </a:r>
            <a:r>
              <a:rPr lang="en-GB" sz="1800" b="1" dirty="0" smtClean="0">
                <a:solidFill>
                  <a:srgbClr val="7030A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406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subTitle" idx="1"/>
          </p:nvPr>
        </p:nvSpPr>
        <p:spPr>
          <a:xfrm>
            <a:off x="4809651" y="200575"/>
            <a:ext cx="7302900" cy="50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/>
              <a:t/>
            </a:r>
            <a:br>
              <a:rPr lang="en-GB" sz="3200" dirty="0"/>
            </a:b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84909" y="503670"/>
            <a:ext cx="10612581" cy="2752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6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5400" b="1" u="sng" dirty="0" smtClean="0">
                <a:latin typeface="Comic Sans MS" panose="030F0702030302020204" pitchFamily="66" charset="0"/>
                <a:cs typeface="Arial"/>
                <a:sym typeface="Arial"/>
              </a:rPr>
              <a:t>Superheroes</a:t>
            </a:r>
            <a:br>
              <a:rPr lang="en-GB" sz="5400" b="1" u="sng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  <a:t>Design your own superhero!</a:t>
            </a:r>
            <a:b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  <a:t>Give them amazing powers and a colourful cape too. </a:t>
            </a:r>
            <a:b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  <a:t>Have you got any dressing up costumes or clothes you could put on to become a </a:t>
            </a:r>
            <a:r>
              <a:rPr lang="en-GB" b="1" dirty="0" smtClean="0">
                <a:latin typeface="Comic Sans MS" panose="030F0702030302020204" pitchFamily="66" charset="0"/>
                <a:cs typeface="Arial"/>
                <a:sym typeface="Arial"/>
              </a:rPr>
              <a:t>real superhero </a:t>
            </a:r>
            <a:r>
              <a:rPr lang="en-GB" dirty="0" smtClean="0">
                <a:latin typeface="Comic Sans MS" panose="030F0702030302020204" pitchFamily="66" charset="0"/>
                <a:cs typeface="Arial"/>
                <a:sym typeface="Arial"/>
              </a:rPr>
              <a:t>yourself? </a:t>
            </a:r>
            <a:r>
              <a:rPr lang="en-GB" dirty="0" smtClean="0">
                <a:latin typeface="Comic Sans MS" panose="030F0702030302020204" pitchFamily="66" charset="0"/>
                <a:cs typeface="Arial"/>
                <a:sym typeface="Wingdings" panose="05000000000000000000" pitchFamily="2" charset="2"/>
              </a:rPr>
              <a:t> </a:t>
            </a:r>
            <a:endParaRPr lang="en-GB" sz="4000" b="1" u="sng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0157" y="131255"/>
            <a:ext cx="21304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098" name="Picture 2" descr="Champions of Inclusion ISW Activities | Superhero preschool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1" y="2979662"/>
            <a:ext cx="2812473" cy="379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50 Spirit Day Ideas for Elementary Schoo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35" y="3628233"/>
            <a:ext cx="5680363" cy="298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861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4E79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>
            <a:spLocks noGrp="1"/>
          </p:cNvSpPr>
          <p:nvPr>
            <p:ph type="subTitle" idx="1"/>
          </p:nvPr>
        </p:nvSpPr>
        <p:spPr>
          <a:xfrm>
            <a:off x="1035649" y="528247"/>
            <a:ext cx="10082851" cy="5041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GB" sz="4000" dirty="0"/>
              <a:t/>
            </a:r>
            <a:br>
              <a:rPr lang="en-GB" sz="4000" dirty="0"/>
            </a:br>
            <a:r>
              <a:rPr lang="en-GB" sz="4000" b="0" dirty="0"/>
              <a:t/>
            </a:r>
            <a:br>
              <a:rPr lang="en-GB" sz="4000" b="0" dirty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b="0" dirty="0"/>
              <a:t/>
            </a:r>
            <a:br>
              <a:rPr lang="en-GB" sz="3200" b="0" dirty="0"/>
            </a:br>
            <a:r>
              <a:rPr lang="en-GB" sz="3200" b="0" dirty="0"/>
              <a:t/>
            </a:r>
            <a:br>
              <a:rPr lang="en-GB" sz="3200" b="0" dirty="0"/>
            </a:b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34933" y="654475"/>
            <a:ext cx="4863539" cy="5010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67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5400" b="1" u="sng" dirty="0" smtClean="0">
                <a:latin typeface="Comic Sans MS" panose="030F0702030302020204" pitchFamily="66" charset="0"/>
                <a:cs typeface="Arial"/>
                <a:sym typeface="Arial"/>
              </a:rPr>
              <a:t>Use your senses</a:t>
            </a:r>
          </a:p>
          <a:p>
            <a:endParaRPr lang="en-GB" sz="5400" b="1" u="sng" dirty="0">
              <a:latin typeface="Comic Sans MS" panose="030F0702030302020204" pitchFamily="66" charset="0"/>
              <a:cs typeface="Arial"/>
              <a:sym typeface="Arial"/>
            </a:endParaRPr>
          </a:p>
          <a:p>
            <a:r>
              <a:rPr lang="en-GB" sz="5400" dirty="0" smtClean="0">
                <a:latin typeface="Comic Sans MS" panose="030F0702030302020204" pitchFamily="66" charset="0"/>
                <a:cs typeface="Arial"/>
                <a:sym typeface="Arial"/>
              </a:rPr>
              <a:t>Go on a relaxing senses walk with your family and record what you can see, hear, smell and touch! </a:t>
            </a:r>
          </a:p>
          <a:p>
            <a:endParaRPr lang="en-GB" sz="5400" dirty="0" smtClean="0">
              <a:latin typeface="Comic Sans MS" panose="030F0702030302020204" pitchFamily="66" charset="0"/>
              <a:cs typeface="Arial"/>
              <a:sym typeface="Arial"/>
            </a:endParaRPr>
          </a:p>
          <a:p>
            <a:r>
              <a:rPr lang="en-GB" sz="4100" b="1" i="1" dirty="0" smtClean="0">
                <a:latin typeface="Comic Sans MS" panose="030F0702030302020204" pitchFamily="66" charset="0"/>
                <a:cs typeface="Arial"/>
                <a:sym typeface="Arial"/>
              </a:rPr>
              <a:t>(If you aren’t planning on going out for a walk today you could do the same in your house or garden).</a:t>
            </a:r>
            <a:endParaRPr lang="en-GB" sz="3000" b="1" i="1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0157" y="131255"/>
            <a:ext cx="192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4596" y="131255"/>
            <a:ext cx="5127368" cy="66419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"/>
          <p:cNvSpPr txBox="1">
            <a:spLocks noGrp="1"/>
          </p:cNvSpPr>
          <p:nvPr>
            <p:ph type="subTitle" idx="1"/>
          </p:nvPr>
        </p:nvSpPr>
        <p:spPr>
          <a:xfrm>
            <a:off x="1179341" y="685001"/>
            <a:ext cx="10082851" cy="5041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b="0" dirty="0"/>
              <a:t/>
            </a:r>
            <a:br>
              <a:rPr lang="en-GB" sz="3200" b="0" dirty="0"/>
            </a:br>
            <a:r>
              <a:rPr lang="en-GB" sz="3200" b="0" dirty="0"/>
              <a:t/>
            </a:r>
            <a:br>
              <a:rPr lang="en-GB" sz="3200" b="0" dirty="0"/>
            </a:b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73777" y="3837709"/>
            <a:ext cx="6482224" cy="2767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5400" b="1" u="sng" dirty="0" smtClean="0">
                <a:solidFill>
                  <a:srgbClr val="7030A0"/>
                </a:solidFill>
                <a:latin typeface="Comic Sans MS" panose="030F0702030302020204" pitchFamily="66" charset="0"/>
                <a:cs typeface="Arial"/>
                <a:sym typeface="Arial"/>
              </a:rPr>
              <a:t>Nursery Rhymes</a:t>
            </a:r>
          </a:p>
          <a:p>
            <a:r>
              <a:rPr lang="en-GB" sz="3600" b="1" dirty="0" smtClean="0">
                <a:latin typeface="Comic Sans MS" panose="030F0702030302020204" pitchFamily="66" charset="0"/>
                <a:cs typeface="Arial"/>
                <a:sym typeface="Arial"/>
              </a:rPr>
              <a:t>How many nursery rhymes do you know off by heart?</a:t>
            </a:r>
          </a:p>
          <a:p>
            <a:r>
              <a:rPr lang="en-GB" sz="3600" b="1" dirty="0" smtClean="0">
                <a:latin typeface="Comic Sans MS" panose="030F0702030302020204" pitchFamily="66" charset="0"/>
                <a:cs typeface="Arial"/>
                <a:sym typeface="Arial"/>
              </a:rPr>
              <a:t>See if you can sing as many as you can. </a:t>
            </a:r>
          </a:p>
          <a:p>
            <a:endParaRPr lang="en-GB" sz="3600" b="1" u="sng" dirty="0">
              <a:latin typeface="Comic Sans MS" panose="030F0702030302020204" pitchFamily="66" charset="0"/>
              <a:cs typeface="Arial"/>
              <a:sym typeface="Arial"/>
            </a:endParaRPr>
          </a:p>
          <a:p>
            <a:r>
              <a:rPr lang="en-GB" sz="3600" b="1" u="sng" dirty="0" smtClean="0">
                <a:latin typeface="Comic Sans MS" panose="030F0702030302020204" pitchFamily="66" charset="0"/>
                <a:cs typeface="Arial"/>
                <a:sym typeface="Arial"/>
              </a:rPr>
              <a:t>Extra challenge</a:t>
            </a:r>
            <a:r>
              <a:rPr lang="en-GB" sz="3600" dirty="0" smtClean="0">
                <a:latin typeface="Comic Sans MS" panose="030F0702030302020204" pitchFamily="66" charset="0"/>
                <a:cs typeface="Arial"/>
                <a:sym typeface="Arial"/>
              </a:rPr>
              <a:t>: Ask your grown up to hum the tune of a familiar nursery rhyme for you to guess! </a:t>
            </a:r>
            <a:br>
              <a:rPr lang="en-GB" sz="3600" dirty="0" smtClean="0">
                <a:latin typeface="Comic Sans MS" panose="030F0702030302020204" pitchFamily="66" charset="0"/>
                <a:cs typeface="Arial"/>
                <a:sym typeface="Arial"/>
              </a:rPr>
            </a:br>
            <a:r>
              <a:rPr lang="en-GB" sz="3600" dirty="0" smtClean="0">
                <a:latin typeface="Comic Sans MS" panose="030F0702030302020204" pitchFamily="66" charset="0"/>
                <a:cs typeface="Arial"/>
                <a:sym typeface="Arial"/>
              </a:rPr>
              <a:t>Listen carefully </a:t>
            </a:r>
            <a:r>
              <a:rPr lang="en-GB" sz="3600" dirty="0" smtClean="0">
                <a:latin typeface="Comic Sans MS" panose="030F0702030302020204" pitchFamily="66" charset="0"/>
                <a:cs typeface="Arial"/>
                <a:sym typeface="Wingdings" panose="05000000000000000000" pitchFamily="2" charset="2"/>
              </a:rPr>
              <a:t>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0157" y="131255"/>
            <a:ext cx="192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Friday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NURSERY RHYME SPOONS (15PK) £29.99 | Buy Online @ CosyDirect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210" y="392865"/>
            <a:ext cx="4506191" cy="450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154</Words>
  <Application>Microsoft Office PowerPoint</Application>
  <PresentationFormat>Widescreen</PresentationFormat>
  <Paragraphs>31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Comic Sans MS</vt:lpstr>
      <vt:lpstr>Wingdings</vt:lpstr>
      <vt:lpstr>Office Theme</vt:lpstr>
      <vt:lpstr>Reception’s  Daily challenges Week 12</vt:lpstr>
      <vt:lpstr>Week 12 </vt:lpstr>
      <vt:lpstr>Cotton bud shapes Relax and unwind… Use cotton buds to create a dotty painting. Ask your grown up to draw an outline of a picture for you to paint using only dots.  Maybe even as your grown up to put some quiet, calming music on to help with mindfulness 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Reception’s  Daily challenges Week 3 &amp; 4</dc:title>
  <dc:creator>Knight R</dc:creator>
  <cp:lastModifiedBy>Knight R</cp:lastModifiedBy>
  <cp:revision>11</cp:revision>
  <dcterms:created xsi:type="dcterms:W3CDTF">2020-04-13T17:49:13Z</dcterms:created>
  <dcterms:modified xsi:type="dcterms:W3CDTF">2020-07-02T10:44:55Z</dcterms:modified>
</cp:coreProperties>
</file>