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17"/>
  </p:notesMasterIdLst>
  <p:sldIdLst>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BDD894-31D3-4A7B-9208-E41075A6D3AB}" type="datetimeFigureOut">
              <a:rPr lang="en-GB" smtClean="0"/>
              <a:t>29/05/2020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9E274E8-23C0-44B0-A127-AA3F3F83A790}" type="slidenum">
              <a:rPr lang="en-GB" smtClean="0"/>
              <a:t>‹#›</a:t>
            </a:fld>
            <a:endParaRPr lang="en-GB"/>
          </a:p>
        </p:txBody>
      </p:sp>
    </p:spTree>
    <p:extLst>
      <p:ext uri="{BB962C8B-B14F-4D97-AF65-F5344CB8AC3E}">
        <p14:creationId xmlns:p14="http://schemas.microsoft.com/office/powerpoint/2010/main" val="9105187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5"/>
        <p:cNvGrpSpPr/>
        <p:nvPr/>
      </p:nvGrpSpPr>
      <p:grpSpPr>
        <a:xfrm>
          <a:off x="0" y="0"/>
          <a:ext cx="0" cy="0"/>
          <a:chOff x="0" y="0"/>
          <a:chExt cx="0" cy="0"/>
        </a:xfrm>
      </p:grpSpPr>
      <p:sp>
        <p:nvSpPr>
          <p:cNvPr id="506" name="Google Shape;506;g86f67f00cc_0_2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7" name="Google Shape;507;g86f67f00cc_0_2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080192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3"/>
        <p:cNvGrpSpPr/>
        <p:nvPr/>
      </p:nvGrpSpPr>
      <p:grpSpPr>
        <a:xfrm>
          <a:off x="0" y="0"/>
          <a:ext cx="0" cy="0"/>
          <a:chOff x="0" y="0"/>
          <a:chExt cx="0" cy="0"/>
        </a:xfrm>
      </p:grpSpPr>
      <p:sp>
        <p:nvSpPr>
          <p:cNvPr id="514" name="Google Shape;514;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5" name="Google Shape;515;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322085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2"/>
        <p:cNvGrpSpPr/>
        <p:nvPr/>
      </p:nvGrpSpPr>
      <p:grpSpPr>
        <a:xfrm>
          <a:off x="0" y="0"/>
          <a:ext cx="0" cy="0"/>
          <a:chOff x="0" y="0"/>
          <a:chExt cx="0" cy="0"/>
        </a:xfrm>
      </p:grpSpPr>
      <p:sp>
        <p:nvSpPr>
          <p:cNvPr id="523" name="Google Shape;523;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4" name="Google Shape;524;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0708679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8"/>
        <p:cNvGrpSpPr/>
        <p:nvPr/>
      </p:nvGrpSpPr>
      <p:grpSpPr>
        <a:xfrm>
          <a:off x="0" y="0"/>
          <a:ext cx="0" cy="0"/>
          <a:chOff x="0" y="0"/>
          <a:chExt cx="0" cy="0"/>
        </a:xfrm>
      </p:grpSpPr>
      <p:sp>
        <p:nvSpPr>
          <p:cNvPr id="529" name="Google Shape;529;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0" name="Google Shape;530;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991617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p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6" name="Google Shape;536;p4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2031449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0"/>
        <p:cNvGrpSpPr/>
        <p:nvPr/>
      </p:nvGrpSpPr>
      <p:grpSpPr>
        <a:xfrm>
          <a:off x="0" y="0"/>
          <a:ext cx="0" cy="0"/>
          <a:chOff x="0" y="0"/>
          <a:chExt cx="0" cy="0"/>
        </a:xfrm>
      </p:grpSpPr>
      <p:sp>
        <p:nvSpPr>
          <p:cNvPr id="541" name="Google Shape;541;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2" name="Google Shape;542;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4414046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6"/>
        <p:cNvGrpSpPr/>
        <p:nvPr/>
      </p:nvGrpSpPr>
      <p:grpSpPr>
        <a:xfrm>
          <a:off x="0" y="0"/>
          <a:ext cx="0" cy="0"/>
          <a:chOff x="0" y="0"/>
          <a:chExt cx="0" cy="0"/>
        </a:xfrm>
      </p:grpSpPr>
      <p:sp>
        <p:nvSpPr>
          <p:cNvPr id="547" name="Google Shape;547;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8" name="Google Shape;548;p4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5467598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2"/>
        <p:cNvGrpSpPr/>
        <p:nvPr/>
      </p:nvGrpSpPr>
      <p:grpSpPr>
        <a:xfrm>
          <a:off x="0" y="0"/>
          <a:ext cx="0" cy="0"/>
          <a:chOff x="0" y="0"/>
          <a:chExt cx="0" cy="0"/>
        </a:xfrm>
      </p:grpSpPr>
      <p:sp>
        <p:nvSpPr>
          <p:cNvPr id="553" name="Google Shape;553;p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4" name="Google Shape;554;p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06913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8"/>
        <p:cNvGrpSpPr/>
        <p:nvPr/>
      </p:nvGrpSpPr>
      <p:grpSpPr>
        <a:xfrm>
          <a:off x="0" y="0"/>
          <a:ext cx="0" cy="0"/>
          <a:chOff x="0" y="0"/>
          <a:chExt cx="0" cy="0"/>
        </a:xfrm>
      </p:grpSpPr>
      <p:sp>
        <p:nvSpPr>
          <p:cNvPr id="559" name="Google Shape;559;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0" name="Google Shape;560;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2704523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4"/>
        <p:cNvGrpSpPr/>
        <p:nvPr/>
      </p:nvGrpSpPr>
      <p:grpSpPr>
        <a:xfrm>
          <a:off x="0" y="0"/>
          <a:ext cx="0" cy="0"/>
          <a:chOff x="0" y="0"/>
          <a:chExt cx="0" cy="0"/>
        </a:xfrm>
      </p:grpSpPr>
      <p:sp>
        <p:nvSpPr>
          <p:cNvPr id="565" name="Google Shape;565;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6" name="Google Shape;566;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979483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0"/>
        <p:cNvGrpSpPr/>
        <p:nvPr/>
      </p:nvGrpSpPr>
      <p:grpSpPr>
        <a:xfrm>
          <a:off x="0" y="0"/>
          <a:ext cx="0" cy="0"/>
          <a:chOff x="0" y="0"/>
          <a:chExt cx="0" cy="0"/>
        </a:xfrm>
      </p:grpSpPr>
      <p:sp>
        <p:nvSpPr>
          <p:cNvPr id="571" name="Google Shape;571;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2" name="Google Shape;572;p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7593187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7"/>
        <p:cNvGrpSpPr/>
        <p:nvPr/>
      </p:nvGrpSpPr>
      <p:grpSpPr>
        <a:xfrm>
          <a:off x="0" y="0"/>
          <a:ext cx="0" cy="0"/>
          <a:chOff x="0" y="0"/>
          <a:chExt cx="0" cy="0"/>
        </a:xfrm>
      </p:grpSpPr>
      <p:sp>
        <p:nvSpPr>
          <p:cNvPr id="578" name="Google Shape;578;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9" name="Google Shape;579;p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0135746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4"/>
        <p:cNvGrpSpPr/>
        <p:nvPr/>
      </p:nvGrpSpPr>
      <p:grpSpPr>
        <a:xfrm>
          <a:off x="0" y="0"/>
          <a:ext cx="0" cy="0"/>
          <a:chOff x="0" y="0"/>
          <a:chExt cx="0" cy="0"/>
        </a:xfrm>
      </p:grpSpPr>
      <p:sp>
        <p:nvSpPr>
          <p:cNvPr id="585" name="Google Shape;585;g86f67f00cc_0_3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6" name="Google Shape;586;g86f67f00cc_0_3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522214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bg>
      <p:bgPr>
        <a:solidFill>
          <a:schemeClr val="dk1"/>
        </a:solidFill>
        <a:effectLst/>
      </p:bgPr>
    </p:bg>
    <p:spTree>
      <p:nvGrpSpPr>
        <p:cNvPr id="1" name="Shape 61"/>
        <p:cNvGrpSpPr/>
        <p:nvPr/>
      </p:nvGrpSpPr>
      <p:grpSpPr>
        <a:xfrm>
          <a:off x="0" y="0"/>
          <a:ext cx="0" cy="0"/>
          <a:chOff x="0" y="0"/>
          <a:chExt cx="0" cy="0"/>
        </a:xfrm>
      </p:grpSpPr>
      <p:sp>
        <p:nvSpPr>
          <p:cNvPr id="62" name="Google Shape;62;p16"/>
          <p:cNvSpPr/>
          <p:nvPr/>
        </p:nvSpPr>
        <p:spPr>
          <a:xfrm>
            <a:off x="0" y="0"/>
            <a:ext cx="12192000" cy="4572000"/>
          </a:xfrm>
          <a:prstGeom prst="rect">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3" name="Google Shape;63;p16"/>
          <p:cNvSpPr txBox="1">
            <a:spLocks noGrp="1"/>
          </p:cNvSpPr>
          <p:nvPr>
            <p:ph type="ctrTitle"/>
          </p:nvPr>
        </p:nvSpPr>
        <p:spPr>
          <a:xfrm>
            <a:off x="415600" y="522867"/>
            <a:ext cx="11360800" cy="35872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8000"/>
              <a:buNone/>
              <a:defRPr sz="10666"/>
            </a:lvl1pPr>
            <a:lvl2pPr lvl="1" algn="ctr" rtl="0">
              <a:spcBef>
                <a:spcPts val="0"/>
              </a:spcBef>
              <a:spcAft>
                <a:spcPts val="0"/>
              </a:spcAft>
              <a:buSzPts val="8000"/>
              <a:buNone/>
              <a:defRPr sz="10666"/>
            </a:lvl2pPr>
            <a:lvl3pPr lvl="2" algn="ctr" rtl="0">
              <a:spcBef>
                <a:spcPts val="0"/>
              </a:spcBef>
              <a:spcAft>
                <a:spcPts val="0"/>
              </a:spcAft>
              <a:buSzPts val="8000"/>
              <a:buNone/>
              <a:defRPr sz="10666"/>
            </a:lvl3pPr>
            <a:lvl4pPr lvl="3" algn="ctr" rtl="0">
              <a:spcBef>
                <a:spcPts val="0"/>
              </a:spcBef>
              <a:spcAft>
                <a:spcPts val="0"/>
              </a:spcAft>
              <a:buSzPts val="8000"/>
              <a:buNone/>
              <a:defRPr sz="10666"/>
            </a:lvl4pPr>
            <a:lvl5pPr lvl="4" algn="ctr" rtl="0">
              <a:spcBef>
                <a:spcPts val="0"/>
              </a:spcBef>
              <a:spcAft>
                <a:spcPts val="0"/>
              </a:spcAft>
              <a:buSzPts val="8000"/>
              <a:buNone/>
              <a:defRPr sz="10666"/>
            </a:lvl5pPr>
            <a:lvl6pPr lvl="5" algn="ctr" rtl="0">
              <a:spcBef>
                <a:spcPts val="0"/>
              </a:spcBef>
              <a:spcAft>
                <a:spcPts val="0"/>
              </a:spcAft>
              <a:buSzPts val="8000"/>
              <a:buNone/>
              <a:defRPr sz="10666"/>
            </a:lvl6pPr>
            <a:lvl7pPr lvl="6" algn="ctr" rtl="0">
              <a:spcBef>
                <a:spcPts val="0"/>
              </a:spcBef>
              <a:spcAft>
                <a:spcPts val="0"/>
              </a:spcAft>
              <a:buSzPts val="8000"/>
              <a:buNone/>
              <a:defRPr sz="10666"/>
            </a:lvl7pPr>
            <a:lvl8pPr lvl="7" algn="ctr" rtl="0">
              <a:spcBef>
                <a:spcPts val="0"/>
              </a:spcBef>
              <a:spcAft>
                <a:spcPts val="0"/>
              </a:spcAft>
              <a:buSzPts val="8000"/>
              <a:buNone/>
              <a:defRPr sz="10666"/>
            </a:lvl8pPr>
            <a:lvl9pPr lvl="8" algn="ctr" rtl="0">
              <a:spcBef>
                <a:spcPts val="0"/>
              </a:spcBef>
              <a:spcAft>
                <a:spcPts val="0"/>
              </a:spcAft>
              <a:buSzPts val="8000"/>
              <a:buNone/>
              <a:defRPr sz="10666"/>
            </a:lvl9pPr>
          </a:lstStyle>
          <a:p>
            <a:endParaRPr/>
          </a:p>
        </p:txBody>
      </p:sp>
      <p:sp>
        <p:nvSpPr>
          <p:cNvPr id="64" name="Google Shape;64;p16"/>
          <p:cNvSpPr txBox="1">
            <a:spLocks noGrp="1"/>
          </p:cNvSpPr>
          <p:nvPr>
            <p:ph type="subTitle" idx="1"/>
          </p:nvPr>
        </p:nvSpPr>
        <p:spPr>
          <a:xfrm>
            <a:off x="415600" y="5187200"/>
            <a:ext cx="11360800" cy="9416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accent1"/>
              </a:buClr>
              <a:buSzPts val="2100"/>
              <a:buNone/>
              <a:defRPr sz="2800" b="1">
                <a:solidFill>
                  <a:schemeClr val="accent1"/>
                </a:solidFill>
              </a:defRPr>
            </a:lvl1pPr>
            <a:lvl2pPr lvl="1" algn="ctr" rtl="0">
              <a:lnSpc>
                <a:spcPct val="100000"/>
              </a:lnSpc>
              <a:spcBef>
                <a:spcPts val="0"/>
              </a:spcBef>
              <a:spcAft>
                <a:spcPts val="0"/>
              </a:spcAft>
              <a:buClr>
                <a:schemeClr val="accent1"/>
              </a:buClr>
              <a:buSzPts val="2100"/>
              <a:buNone/>
              <a:defRPr sz="2800" b="1">
                <a:solidFill>
                  <a:schemeClr val="accent1"/>
                </a:solidFill>
              </a:defRPr>
            </a:lvl2pPr>
            <a:lvl3pPr lvl="2" algn="ctr" rtl="0">
              <a:lnSpc>
                <a:spcPct val="100000"/>
              </a:lnSpc>
              <a:spcBef>
                <a:spcPts val="0"/>
              </a:spcBef>
              <a:spcAft>
                <a:spcPts val="0"/>
              </a:spcAft>
              <a:buClr>
                <a:schemeClr val="accent1"/>
              </a:buClr>
              <a:buSzPts val="2100"/>
              <a:buNone/>
              <a:defRPr sz="2800" b="1">
                <a:solidFill>
                  <a:schemeClr val="accent1"/>
                </a:solidFill>
              </a:defRPr>
            </a:lvl3pPr>
            <a:lvl4pPr lvl="3" algn="ctr" rtl="0">
              <a:lnSpc>
                <a:spcPct val="100000"/>
              </a:lnSpc>
              <a:spcBef>
                <a:spcPts val="0"/>
              </a:spcBef>
              <a:spcAft>
                <a:spcPts val="0"/>
              </a:spcAft>
              <a:buClr>
                <a:schemeClr val="accent1"/>
              </a:buClr>
              <a:buSzPts val="2100"/>
              <a:buNone/>
              <a:defRPr sz="2800" b="1">
                <a:solidFill>
                  <a:schemeClr val="accent1"/>
                </a:solidFill>
              </a:defRPr>
            </a:lvl4pPr>
            <a:lvl5pPr lvl="4" algn="ctr" rtl="0">
              <a:lnSpc>
                <a:spcPct val="100000"/>
              </a:lnSpc>
              <a:spcBef>
                <a:spcPts val="0"/>
              </a:spcBef>
              <a:spcAft>
                <a:spcPts val="0"/>
              </a:spcAft>
              <a:buClr>
                <a:schemeClr val="accent1"/>
              </a:buClr>
              <a:buSzPts val="2100"/>
              <a:buNone/>
              <a:defRPr sz="2800" b="1">
                <a:solidFill>
                  <a:schemeClr val="accent1"/>
                </a:solidFill>
              </a:defRPr>
            </a:lvl5pPr>
            <a:lvl6pPr lvl="5" algn="ctr" rtl="0">
              <a:lnSpc>
                <a:spcPct val="100000"/>
              </a:lnSpc>
              <a:spcBef>
                <a:spcPts val="0"/>
              </a:spcBef>
              <a:spcAft>
                <a:spcPts val="0"/>
              </a:spcAft>
              <a:buClr>
                <a:schemeClr val="accent1"/>
              </a:buClr>
              <a:buSzPts val="2100"/>
              <a:buNone/>
              <a:defRPr sz="2800" b="1">
                <a:solidFill>
                  <a:schemeClr val="accent1"/>
                </a:solidFill>
              </a:defRPr>
            </a:lvl6pPr>
            <a:lvl7pPr lvl="6" algn="ctr" rtl="0">
              <a:lnSpc>
                <a:spcPct val="100000"/>
              </a:lnSpc>
              <a:spcBef>
                <a:spcPts val="0"/>
              </a:spcBef>
              <a:spcAft>
                <a:spcPts val="0"/>
              </a:spcAft>
              <a:buClr>
                <a:schemeClr val="accent1"/>
              </a:buClr>
              <a:buSzPts val="2100"/>
              <a:buNone/>
              <a:defRPr sz="2800" b="1">
                <a:solidFill>
                  <a:schemeClr val="accent1"/>
                </a:solidFill>
              </a:defRPr>
            </a:lvl7pPr>
            <a:lvl8pPr lvl="7" algn="ctr" rtl="0">
              <a:lnSpc>
                <a:spcPct val="100000"/>
              </a:lnSpc>
              <a:spcBef>
                <a:spcPts val="0"/>
              </a:spcBef>
              <a:spcAft>
                <a:spcPts val="0"/>
              </a:spcAft>
              <a:buClr>
                <a:schemeClr val="accent1"/>
              </a:buClr>
              <a:buSzPts val="2100"/>
              <a:buNone/>
              <a:defRPr sz="2800" b="1">
                <a:solidFill>
                  <a:schemeClr val="accent1"/>
                </a:solidFill>
              </a:defRPr>
            </a:lvl8pPr>
            <a:lvl9pPr lvl="8" algn="ctr" rtl="0">
              <a:lnSpc>
                <a:spcPct val="100000"/>
              </a:lnSpc>
              <a:spcBef>
                <a:spcPts val="0"/>
              </a:spcBef>
              <a:spcAft>
                <a:spcPts val="0"/>
              </a:spcAft>
              <a:buClr>
                <a:schemeClr val="accent1"/>
              </a:buClr>
              <a:buSzPts val="2100"/>
              <a:buNone/>
              <a:defRPr sz="2800" b="1">
                <a:solidFill>
                  <a:schemeClr val="accent1"/>
                </a:solidFill>
              </a:defRPr>
            </a:lvl9pPr>
          </a:lstStyle>
          <a:p>
            <a:endParaRPr/>
          </a:p>
        </p:txBody>
      </p:sp>
      <p:sp>
        <p:nvSpPr>
          <p:cNvPr id="65" name="Google Shape;65;p1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600603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1"/>
        </a:solidFill>
        <a:effectLst/>
      </p:bgPr>
    </p:bg>
    <p:spTree>
      <p:nvGrpSpPr>
        <p:cNvPr id="1" name="Shape 66"/>
        <p:cNvGrpSpPr/>
        <p:nvPr/>
      </p:nvGrpSpPr>
      <p:grpSpPr>
        <a:xfrm>
          <a:off x="0" y="0"/>
          <a:ext cx="0" cy="0"/>
          <a:chOff x="0" y="0"/>
          <a:chExt cx="0" cy="0"/>
        </a:xfrm>
      </p:grpSpPr>
      <p:sp>
        <p:nvSpPr>
          <p:cNvPr id="67" name="Google Shape;67;p17"/>
          <p:cNvSpPr txBox="1">
            <a:spLocks noGrp="1"/>
          </p:cNvSpPr>
          <p:nvPr>
            <p:ph type="title"/>
          </p:nvPr>
        </p:nvSpPr>
        <p:spPr>
          <a:xfrm>
            <a:off x="3737000" y="1070000"/>
            <a:ext cx="4718000" cy="4718000"/>
          </a:xfrm>
          <a:prstGeom prst="rect">
            <a:avLst/>
          </a:prstGeom>
          <a:solidFill>
            <a:srgbClr val="FFFFFF"/>
          </a:solidFill>
        </p:spPr>
        <p:txBody>
          <a:bodyPr spcFirstLastPara="1" wrap="square" lIns="91425" tIns="91425" rIns="91425" bIns="91425" anchor="ctr" anchorCtr="0">
            <a:noAutofit/>
          </a:bodyPr>
          <a:lstStyle>
            <a:lvl1pPr lvl="0" algn="ctr" rtl="0">
              <a:spcBef>
                <a:spcPts val="0"/>
              </a:spcBef>
              <a:spcAft>
                <a:spcPts val="0"/>
              </a:spcAft>
              <a:buSzPts val="4800"/>
              <a:buNone/>
              <a:defRPr sz="6400"/>
            </a:lvl1pPr>
            <a:lvl2pPr lvl="1" algn="ctr" rtl="0">
              <a:spcBef>
                <a:spcPts val="0"/>
              </a:spcBef>
              <a:spcAft>
                <a:spcPts val="0"/>
              </a:spcAft>
              <a:buSzPts val="4800"/>
              <a:buNone/>
              <a:defRPr sz="6400"/>
            </a:lvl2pPr>
            <a:lvl3pPr lvl="2" algn="ctr" rtl="0">
              <a:spcBef>
                <a:spcPts val="0"/>
              </a:spcBef>
              <a:spcAft>
                <a:spcPts val="0"/>
              </a:spcAft>
              <a:buSzPts val="4800"/>
              <a:buNone/>
              <a:defRPr sz="6400"/>
            </a:lvl3pPr>
            <a:lvl4pPr lvl="3" algn="ctr" rtl="0">
              <a:spcBef>
                <a:spcPts val="0"/>
              </a:spcBef>
              <a:spcAft>
                <a:spcPts val="0"/>
              </a:spcAft>
              <a:buSzPts val="4800"/>
              <a:buNone/>
              <a:defRPr sz="6400"/>
            </a:lvl4pPr>
            <a:lvl5pPr lvl="4" algn="ctr" rtl="0">
              <a:spcBef>
                <a:spcPts val="0"/>
              </a:spcBef>
              <a:spcAft>
                <a:spcPts val="0"/>
              </a:spcAft>
              <a:buSzPts val="4800"/>
              <a:buNone/>
              <a:defRPr sz="6400"/>
            </a:lvl5pPr>
            <a:lvl6pPr lvl="5" algn="ctr" rtl="0">
              <a:spcBef>
                <a:spcPts val="0"/>
              </a:spcBef>
              <a:spcAft>
                <a:spcPts val="0"/>
              </a:spcAft>
              <a:buSzPts val="4800"/>
              <a:buNone/>
              <a:defRPr sz="6400"/>
            </a:lvl6pPr>
            <a:lvl7pPr lvl="6" algn="ctr" rtl="0">
              <a:spcBef>
                <a:spcPts val="0"/>
              </a:spcBef>
              <a:spcAft>
                <a:spcPts val="0"/>
              </a:spcAft>
              <a:buSzPts val="4800"/>
              <a:buNone/>
              <a:defRPr sz="6400"/>
            </a:lvl7pPr>
            <a:lvl8pPr lvl="7" algn="ctr" rtl="0">
              <a:spcBef>
                <a:spcPts val="0"/>
              </a:spcBef>
              <a:spcAft>
                <a:spcPts val="0"/>
              </a:spcAft>
              <a:buSzPts val="4800"/>
              <a:buNone/>
              <a:defRPr sz="6400"/>
            </a:lvl8pPr>
            <a:lvl9pPr lvl="8" algn="ctr" rtl="0">
              <a:spcBef>
                <a:spcPts val="0"/>
              </a:spcBef>
              <a:spcAft>
                <a:spcPts val="0"/>
              </a:spcAft>
              <a:buSzPts val="4800"/>
              <a:buNone/>
              <a:defRPr sz="6400"/>
            </a:lvl9pPr>
          </a:lstStyle>
          <a:p>
            <a:endParaRPr/>
          </a:p>
        </p:txBody>
      </p:sp>
      <p:sp>
        <p:nvSpPr>
          <p:cNvPr id="68" name="Google Shape;68;p1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073247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69"/>
        <p:cNvGrpSpPr/>
        <p:nvPr/>
      </p:nvGrpSpPr>
      <p:grpSpPr>
        <a:xfrm>
          <a:off x="0" y="0"/>
          <a:ext cx="0" cy="0"/>
          <a:chOff x="0" y="0"/>
          <a:chExt cx="0" cy="0"/>
        </a:xfrm>
      </p:grpSpPr>
      <p:sp>
        <p:nvSpPr>
          <p:cNvPr id="70" name="Google Shape;70;p18"/>
          <p:cNvSpPr txBox="1">
            <a:spLocks noGrp="1"/>
          </p:cNvSpPr>
          <p:nvPr>
            <p:ph type="title"/>
          </p:nvPr>
        </p:nvSpPr>
        <p:spPr>
          <a:xfrm>
            <a:off x="415600" y="390467"/>
            <a:ext cx="11360800" cy="1068000"/>
          </a:xfrm>
          <a:prstGeom prst="rect">
            <a:avLst/>
          </a:prstGeom>
        </p:spPr>
        <p:txBody>
          <a:bodyPr spcFirstLastPara="1" wrap="square" lIns="91425" tIns="91425" rIns="91425" bIns="91425" anchor="t" anchorCtr="0">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a:endParaRPr/>
          </a:p>
        </p:txBody>
      </p:sp>
      <p:sp>
        <p:nvSpPr>
          <p:cNvPr id="71" name="Google Shape;71;p18"/>
          <p:cNvSpPr txBox="1">
            <a:spLocks noGrp="1"/>
          </p:cNvSpPr>
          <p:nvPr>
            <p:ph type="body" idx="1"/>
          </p:nvPr>
        </p:nvSpPr>
        <p:spPr>
          <a:xfrm>
            <a:off x="415600" y="1638233"/>
            <a:ext cx="11360800" cy="44536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72" name="Google Shape;72;p1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5135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73"/>
        <p:cNvGrpSpPr/>
        <p:nvPr/>
      </p:nvGrpSpPr>
      <p:grpSpPr>
        <a:xfrm>
          <a:off x="0" y="0"/>
          <a:ext cx="0" cy="0"/>
          <a:chOff x="0" y="0"/>
          <a:chExt cx="0" cy="0"/>
        </a:xfrm>
      </p:grpSpPr>
      <p:sp>
        <p:nvSpPr>
          <p:cNvPr id="74" name="Google Shape;74;p19"/>
          <p:cNvSpPr txBox="1">
            <a:spLocks noGrp="1"/>
          </p:cNvSpPr>
          <p:nvPr>
            <p:ph type="title"/>
          </p:nvPr>
        </p:nvSpPr>
        <p:spPr>
          <a:xfrm>
            <a:off x="415600" y="390467"/>
            <a:ext cx="11360800" cy="1068000"/>
          </a:xfrm>
          <a:prstGeom prst="rect">
            <a:avLst/>
          </a:prstGeom>
        </p:spPr>
        <p:txBody>
          <a:bodyPr spcFirstLastPara="1" wrap="square" lIns="91425" tIns="91425" rIns="91425" bIns="91425" anchor="t" anchorCtr="0">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a:endParaRPr/>
          </a:p>
        </p:txBody>
      </p:sp>
      <p:sp>
        <p:nvSpPr>
          <p:cNvPr id="75" name="Google Shape;75;p19"/>
          <p:cNvSpPr txBox="1">
            <a:spLocks noGrp="1"/>
          </p:cNvSpPr>
          <p:nvPr>
            <p:ph type="body" idx="1"/>
          </p:nvPr>
        </p:nvSpPr>
        <p:spPr>
          <a:xfrm>
            <a:off x="415600" y="1638233"/>
            <a:ext cx="5333200" cy="44536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76" name="Google Shape;76;p19"/>
          <p:cNvSpPr txBox="1">
            <a:spLocks noGrp="1"/>
          </p:cNvSpPr>
          <p:nvPr>
            <p:ph type="body" idx="2"/>
          </p:nvPr>
        </p:nvSpPr>
        <p:spPr>
          <a:xfrm>
            <a:off x="6443200" y="1638233"/>
            <a:ext cx="5333200" cy="44536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77" name="Google Shape;77;p1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5210704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78"/>
        <p:cNvGrpSpPr/>
        <p:nvPr/>
      </p:nvGrpSpPr>
      <p:grpSpPr>
        <a:xfrm>
          <a:off x="0" y="0"/>
          <a:ext cx="0" cy="0"/>
          <a:chOff x="0" y="0"/>
          <a:chExt cx="0" cy="0"/>
        </a:xfrm>
      </p:grpSpPr>
      <p:sp>
        <p:nvSpPr>
          <p:cNvPr id="79" name="Google Shape;79;p20"/>
          <p:cNvSpPr txBox="1">
            <a:spLocks noGrp="1"/>
          </p:cNvSpPr>
          <p:nvPr>
            <p:ph type="title"/>
          </p:nvPr>
        </p:nvSpPr>
        <p:spPr>
          <a:xfrm>
            <a:off x="406400" y="412467"/>
            <a:ext cx="11383600" cy="997600"/>
          </a:xfrm>
          <a:prstGeom prst="rect">
            <a:avLst/>
          </a:prstGeom>
        </p:spPr>
        <p:txBody>
          <a:bodyPr spcFirstLastPara="1" wrap="square" lIns="91425" tIns="91425" rIns="91425" bIns="91425" anchor="t" anchorCtr="0">
            <a:noAutofit/>
          </a:bodyPr>
          <a:lstStyle>
            <a:lvl1pPr lvl="0" rtl="0">
              <a:spcBef>
                <a:spcPts val="0"/>
              </a:spcBef>
              <a:spcAft>
                <a:spcPts val="0"/>
              </a:spcAft>
              <a:buSzPts val="4000"/>
              <a:buNone/>
              <a:defRPr sz="5333"/>
            </a:lvl1pPr>
            <a:lvl2pPr lvl="1" rtl="0">
              <a:spcBef>
                <a:spcPts val="0"/>
              </a:spcBef>
              <a:spcAft>
                <a:spcPts val="0"/>
              </a:spcAft>
              <a:buSzPts val="4000"/>
              <a:buNone/>
              <a:defRPr sz="5333"/>
            </a:lvl2pPr>
            <a:lvl3pPr lvl="2" rtl="0">
              <a:spcBef>
                <a:spcPts val="0"/>
              </a:spcBef>
              <a:spcAft>
                <a:spcPts val="0"/>
              </a:spcAft>
              <a:buSzPts val="4000"/>
              <a:buNone/>
              <a:defRPr sz="5333"/>
            </a:lvl3pPr>
            <a:lvl4pPr lvl="3" rtl="0">
              <a:spcBef>
                <a:spcPts val="0"/>
              </a:spcBef>
              <a:spcAft>
                <a:spcPts val="0"/>
              </a:spcAft>
              <a:buSzPts val="4000"/>
              <a:buNone/>
              <a:defRPr sz="5333"/>
            </a:lvl4pPr>
            <a:lvl5pPr lvl="4" rtl="0">
              <a:spcBef>
                <a:spcPts val="0"/>
              </a:spcBef>
              <a:spcAft>
                <a:spcPts val="0"/>
              </a:spcAft>
              <a:buSzPts val="4000"/>
              <a:buNone/>
              <a:defRPr sz="5333"/>
            </a:lvl5pPr>
            <a:lvl6pPr lvl="5" rtl="0">
              <a:spcBef>
                <a:spcPts val="0"/>
              </a:spcBef>
              <a:spcAft>
                <a:spcPts val="0"/>
              </a:spcAft>
              <a:buSzPts val="4000"/>
              <a:buNone/>
              <a:defRPr sz="5333"/>
            </a:lvl6pPr>
            <a:lvl7pPr lvl="6" rtl="0">
              <a:spcBef>
                <a:spcPts val="0"/>
              </a:spcBef>
              <a:spcAft>
                <a:spcPts val="0"/>
              </a:spcAft>
              <a:buSzPts val="4000"/>
              <a:buNone/>
              <a:defRPr sz="5333"/>
            </a:lvl7pPr>
            <a:lvl8pPr lvl="7" rtl="0">
              <a:spcBef>
                <a:spcPts val="0"/>
              </a:spcBef>
              <a:spcAft>
                <a:spcPts val="0"/>
              </a:spcAft>
              <a:buSzPts val="4000"/>
              <a:buNone/>
              <a:defRPr sz="5333"/>
            </a:lvl8pPr>
            <a:lvl9pPr lvl="8" rtl="0">
              <a:spcBef>
                <a:spcPts val="0"/>
              </a:spcBef>
              <a:spcAft>
                <a:spcPts val="0"/>
              </a:spcAft>
              <a:buSzPts val="4000"/>
              <a:buNone/>
              <a:defRPr sz="5333"/>
            </a:lvl9pPr>
          </a:lstStyle>
          <a:p>
            <a:endParaRPr/>
          </a:p>
        </p:txBody>
      </p:sp>
      <p:sp>
        <p:nvSpPr>
          <p:cNvPr id="80" name="Google Shape;80;p2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31411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81"/>
        <p:cNvGrpSpPr/>
        <p:nvPr/>
      </p:nvGrpSpPr>
      <p:grpSpPr>
        <a:xfrm>
          <a:off x="0" y="0"/>
          <a:ext cx="0" cy="0"/>
          <a:chOff x="0" y="0"/>
          <a:chExt cx="0" cy="0"/>
        </a:xfrm>
      </p:grpSpPr>
      <p:sp>
        <p:nvSpPr>
          <p:cNvPr id="82" name="Google Shape;82;p21"/>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highlight>
                  <a:schemeClr val="dk1"/>
                </a:highlight>
              </a:defRPr>
            </a:lvl1pPr>
            <a:lvl2pPr lvl="1" rtl="0">
              <a:spcBef>
                <a:spcPts val="0"/>
              </a:spcBef>
              <a:spcAft>
                <a:spcPts val="0"/>
              </a:spcAft>
              <a:buSzPts val="3000"/>
              <a:buNone/>
              <a:defRPr sz="4000">
                <a:highlight>
                  <a:schemeClr val="dk1"/>
                </a:highlight>
              </a:defRPr>
            </a:lvl2pPr>
            <a:lvl3pPr lvl="2" rtl="0">
              <a:spcBef>
                <a:spcPts val="0"/>
              </a:spcBef>
              <a:spcAft>
                <a:spcPts val="0"/>
              </a:spcAft>
              <a:buSzPts val="3000"/>
              <a:buNone/>
              <a:defRPr sz="4000">
                <a:highlight>
                  <a:schemeClr val="dk1"/>
                </a:highlight>
              </a:defRPr>
            </a:lvl3pPr>
            <a:lvl4pPr lvl="3" rtl="0">
              <a:spcBef>
                <a:spcPts val="0"/>
              </a:spcBef>
              <a:spcAft>
                <a:spcPts val="0"/>
              </a:spcAft>
              <a:buSzPts val="3000"/>
              <a:buNone/>
              <a:defRPr sz="4000">
                <a:highlight>
                  <a:schemeClr val="dk1"/>
                </a:highlight>
              </a:defRPr>
            </a:lvl4pPr>
            <a:lvl5pPr lvl="4" rtl="0">
              <a:spcBef>
                <a:spcPts val="0"/>
              </a:spcBef>
              <a:spcAft>
                <a:spcPts val="0"/>
              </a:spcAft>
              <a:buSzPts val="3000"/>
              <a:buNone/>
              <a:defRPr sz="4000">
                <a:highlight>
                  <a:schemeClr val="dk1"/>
                </a:highlight>
              </a:defRPr>
            </a:lvl5pPr>
            <a:lvl6pPr lvl="5" rtl="0">
              <a:spcBef>
                <a:spcPts val="0"/>
              </a:spcBef>
              <a:spcAft>
                <a:spcPts val="0"/>
              </a:spcAft>
              <a:buSzPts val="3000"/>
              <a:buNone/>
              <a:defRPr sz="4000">
                <a:highlight>
                  <a:schemeClr val="dk1"/>
                </a:highlight>
              </a:defRPr>
            </a:lvl6pPr>
            <a:lvl7pPr lvl="6" rtl="0">
              <a:spcBef>
                <a:spcPts val="0"/>
              </a:spcBef>
              <a:spcAft>
                <a:spcPts val="0"/>
              </a:spcAft>
              <a:buSzPts val="3000"/>
              <a:buNone/>
              <a:defRPr sz="4000">
                <a:highlight>
                  <a:schemeClr val="dk1"/>
                </a:highlight>
              </a:defRPr>
            </a:lvl7pPr>
            <a:lvl8pPr lvl="7" rtl="0">
              <a:spcBef>
                <a:spcPts val="0"/>
              </a:spcBef>
              <a:spcAft>
                <a:spcPts val="0"/>
              </a:spcAft>
              <a:buSzPts val="3000"/>
              <a:buNone/>
              <a:defRPr sz="4000">
                <a:highlight>
                  <a:schemeClr val="dk1"/>
                </a:highlight>
              </a:defRPr>
            </a:lvl8pPr>
            <a:lvl9pPr lvl="8" rtl="0">
              <a:spcBef>
                <a:spcPts val="0"/>
              </a:spcBef>
              <a:spcAft>
                <a:spcPts val="0"/>
              </a:spcAft>
              <a:buSzPts val="3000"/>
              <a:buNone/>
              <a:defRPr sz="4000">
                <a:highlight>
                  <a:schemeClr val="dk1"/>
                </a:highlight>
              </a:defRPr>
            </a:lvl9pPr>
          </a:lstStyle>
          <a:p>
            <a:endParaRPr/>
          </a:p>
        </p:txBody>
      </p:sp>
      <p:sp>
        <p:nvSpPr>
          <p:cNvPr id="83" name="Google Shape;83;p21"/>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84" name="Google Shape;84;p2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477537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accent4"/>
        </a:solidFill>
        <a:effectLst/>
      </p:bgPr>
    </p:bg>
    <p:spTree>
      <p:nvGrpSpPr>
        <p:cNvPr id="1" name="Shape 85"/>
        <p:cNvGrpSpPr/>
        <p:nvPr/>
      </p:nvGrpSpPr>
      <p:grpSpPr>
        <a:xfrm>
          <a:off x="0" y="0"/>
          <a:ext cx="0" cy="0"/>
          <a:chOff x="0" y="0"/>
          <a:chExt cx="0" cy="0"/>
        </a:xfrm>
      </p:grpSpPr>
      <p:sp>
        <p:nvSpPr>
          <p:cNvPr id="86" name="Google Shape;86;p22"/>
          <p:cNvSpPr txBox="1">
            <a:spLocks noGrp="1"/>
          </p:cNvSpPr>
          <p:nvPr>
            <p:ph type="title"/>
          </p:nvPr>
        </p:nvSpPr>
        <p:spPr>
          <a:xfrm>
            <a:off x="653667" y="701800"/>
            <a:ext cx="7491600" cy="54544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6000"/>
              <a:buNone/>
              <a:defRPr sz="8000">
                <a:solidFill>
                  <a:schemeClr val="lt1"/>
                </a:solidFill>
              </a:defRPr>
            </a:lvl1pPr>
            <a:lvl2pPr lvl="1" rtl="0">
              <a:spcBef>
                <a:spcPts val="0"/>
              </a:spcBef>
              <a:spcAft>
                <a:spcPts val="0"/>
              </a:spcAft>
              <a:buClr>
                <a:schemeClr val="lt1"/>
              </a:buClr>
              <a:buSzPts val="6000"/>
              <a:buNone/>
              <a:defRPr sz="8000">
                <a:solidFill>
                  <a:schemeClr val="lt1"/>
                </a:solidFill>
              </a:defRPr>
            </a:lvl2pPr>
            <a:lvl3pPr lvl="2" rtl="0">
              <a:spcBef>
                <a:spcPts val="0"/>
              </a:spcBef>
              <a:spcAft>
                <a:spcPts val="0"/>
              </a:spcAft>
              <a:buClr>
                <a:schemeClr val="lt1"/>
              </a:buClr>
              <a:buSzPts val="6000"/>
              <a:buNone/>
              <a:defRPr sz="8000">
                <a:solidFill>
                  <a:schemeClr val="lt1"/>
                </a:solidFill>
              </a:defRPr>
            </a:lvl3pPr>
            <a:lvl4pPr lvl="3" rtl="0">
              <a:spcBef>
                <a:spcPts val="0"/>
              </a:spcBef>
              <a:spcAft>
                <a:spcPts val="0"/>
              </a:spcAft>
              <a:buClr>
                <a:schemeClr val="lt1"/>
              </a:buClr>
              <a:buSzPts val="6000"/>
              <a:buNone/>
              <a:defRPr sz="8000">
                <a:solidFill>
                  <a:schemeClr val="lt1"/>
                </a:solidFill>
              </a:defRPr>
            </a:lvl4pPr>
            <a:lvl5pPr lvl="4" rtl="0">
              <a:spcBef>
                <a:spcPts val="0"/>
              </a:spcBef>
              <a:spcAft>
                <a:spcPts val="0"/>
              </a:spcAft>
              <a:buClr>
                <a:schemeClr val="lt1"/>
              </a:buClr>
              <a:buSzPts val="6000"/>
              <a:buNone/>
              <a:defRPr sz="8000">
                <a:solidFill>
                  <a:schemeClr val="lt1"/>
                </a:solidFill>
              </a:defRPr>
            </a:lvl5pPr>
            <a:lvl6pPr lvl="5" rtl="0">
              <a:spcBef>
                <a:spcPts val="0"/>
              </a:spcBef>
              <a:spcAft>
                <a:spcPts val="0"/>
              </a:spcAft>
              <a:buClr>
                <a:schemeClr val="lt1"/>
              </a:buClr>
              <a:buSzPts val="6000"/>
              <a:buNone/>
              <a:defRPr sz="8000">
                <a:solidFill>
                  <a:schemeClr val="lt1"/>
                </a:solidFill>
              </a:defRPr>
            </a:lvl6pPr>
            <a:lvl7pPr lvl="6" rtl="0">
              <a:spcBef>
                <a:spcPts val="0"/>
              </a:spcBef>
              <a:spcAft>
                <a:spcPts val="0"/>
              </a:spcAft>
              <a:buClr>
                <a:schemeClr val="lt1"/>
              </a:buClr>
              <a:buSzPts val="6000"/>
              <a:buNone/>
              <a:defRPr sz="8000">
                <a:solidFill>
                  <a:schemeClr val="lt1"/>
                </a:solidFill>
              </a:defRPr>
            </a:lvl7pPr>
            <a:lvl8pPr lvl="7" rtl="0">
              <a:spcBef>
                <a:spcPts val="0"/>
              </a:spcBef>
              <a:spcAft>
                <a:spcPts val="0"/>
              </a:spcAft>
              <a:buClr>
                <a:schemeClr val="lt1"/>
              </a:buClr>
              <a:buSzPts val="6000"/>
              <a:buNone/>
              <a:defRPr sz="8000">
                <a:solidFill>
                  <a:schemeClr val="lt1"/>
                </a:solidFill>
              </a:defRPr>
            </a:lvl8pPr>
            <a:lvl9pPr lvl="8" rtl="0">
              <a:spcBef>
                <a:spcPts val="0"/>
              </a:spcBef>
              <a:spcAft>
                <a:spcPts val="0"/>
              </a:spcAft>
              <a:buClr>
                <a:schemeClr val="lt1"/>
              </a:buClr>
              <a:buSzPts val="6000"/>
              <a:buNone/>
              <a:defRPr sz="8000">
                <a:solidFill>
                  <a:schemeClr val="lt1"/>
                </a:solidFill>
              </a:defRPr>
            </a:lvl9pPr>
          </a:lstStyle>
          <a:p>
            <a:endParaRPr/>
          </a:p>
        </p:txBody>
      </p:sp>
      <p:sp>
        <p:nvSpPr>
          <p:cNvPr id="87" name="Google Shape;87;p2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436928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88"/>
        <p:cNvGrpSpPr/>
        <p:nvPr/>
      </p:nvGrpSpPr>
      <p:grpSpPr>
        <a:xfrm>
          <a:off x="0" y="0"/>
          <a:ext cx="0" cy="0"/>
          <a:chOff x="0" y="0"/>
          <a:chExt cx="0" cy="0"/>
        </a:xfrm>
      </p:grpSpPr>
      <p:sp>
        <p:nvSpPr>
          <p:cNvPr id="89" name="Google Shape;89;p23"/>
          <p:cNvSpPr/>
          <p:nvPr/>
        </p:nvSpPr>
        <p:spPr>
          <a:xfrm>
            <a:off x="6096000" y="-33"/>
            <a:ext cx="6096000" cy="6858000"/>
          </a:xfrm>
          <a:prstGeom prst="rect">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cxnSp>
        <p:nvCxnSpPr>
          <p:cNvPr id="90" name="Google Shape;90;p23"/>
          <p:cNvCxnSpPr/>
          <p:nvPr/>
        </p:nvCxnSpPr>
        <p:spPr>
          <a:xfrm>
            <a:off x="6706233" y="5994000"/>
            <a:ext cx="624400" cy="0"/>
          </a:xfrm>
          <a:prstGeom prst="straightConnector1">
            <a:avLst/>
          </a:prstGeom>
          <a:noFill/>
          <a:ln w="28575" cap="flat" cmpd="sng">
            <a:solidFill>
              <a:schemeClr val="lt1"/>
            </a:solidFill>
            <a:prstDash val="solid"/>
            <a:round/>
            <a:headEnd type="none" w="sm" len="sm"/>
            <a:tailEnd type="none" w="sm" len="sm"/>
          </a:ln>
        </p:spPr>
      </p:cxnSp>
      <p:sp>
        <p:nvSpPr>
          <p:cNvPr id="91" name="Google Shape;91;p23"/>
          <p:cNvSpPr txBox="1">
            <a:spLocks noGrp="1"/>
          </p:cNvSpPr>
          <p:nvPr>
            <p:ph type="title"/>
          </p:nvPr>
        </p:nvSpPr>
        <p:spPr>
          <a:xfrm>
            <a:off x="354000" y="1441867"/>
            <a:ext cx="5393600" cy="2280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400"/>
              <a:buNone/>
              <a:defRPr sz="7200"/>
            </a:lvl1pPr>
            <a:lvl2pPr lvl="1" algn="ctr" rtl="0">
              <a:spcBef>
                <a:spcPts val="0"/>
              </a:spcBef>
              <a:spcAft>
                <a:spcPts val="0"/>
              </a:spcAft>
              <a:buSzPts val="5400"/>
              <a:buNone/>
              <a:defRPr sz="7200"/>
            </a:lvl2pPr>
            <a:lvl3pPr lvl="2" algn="ctr" rtl="0">
              <a:spcBef>
                <a:spcPts val="0"/>
              </a:spcBef>
              <a:spcAft>
                <a:spcPts val="0"/>
              </a:spcAft>
              <a:buSzPts val="5400"/>
              <a:buNone/>
              <a:defRPr sz="7200"/>
            </a:lvl3pPr>
            <a:lvl4pPr lvl="3" algn="ctr" rtl="0">
              <a:spcBef>
                <a:spcPts val="0"/>
              </a:spcBef>
              <a:spcAft>
                <a:spcPts val="0"/>
              </a:spcAft>
              <a:buSzPts val="5400"/>
              <a:buNone/>
              <a:defRPr sz="7200"/>
            </a:lvl4pPr>
            <a:lvl5pPr lvl="4" algn="ctr" rtl="0">
              <a:spcBef>
                <a:spcPts val="0"/>
              </a:spcBef>
              <a:spcAft>
                <a:spcPts val="0"/>
              </a:spcAft>
              <a:buSzPts val="5400"/>
              <a:buNone/>
              <a:defRPr sz="7200"/>
            </a:lvl5pPr>
            <a:lvl6pPr lvl="5" algn="ctr" rtl="0">
              <a:spcBef>
                <a:spcPts val="0"/>
              </a:spcBef>
              <a:spcAft>
                <a:spcPts val="0"/>
              </a:spcAft>
              <a:buSzPts val="5400"/>
              <a:buNone/>
              <a:defRPr sz="7200"/>
            </a:lvl6pPr>
            <a:lvl7pPr lvl="6" algn="ctr" rtl="0">
              <a:spcBef>
                <a:spcPts val="0"/>
              </a:spcBef>
              <a:spcAft>
                <a:spcPts val="0"/>
              </a:spcAft>
              <a:buSzPts val="5400"/>
              <a:buNone/>
              <a:defRPr sz="7200"/>
            </a:lvl7pPr>
            <a:lvl8pPr lvl="7" algn="ctr" rtl="0">
              <a:spcBef>
                <a:spcPts val="0"/>
              </a:spcBef>
              <a:spcAft>
                <a:spcPts val="0"/>
              </a:spcAft>
              <a:buSzPts val="5400"/>
              <a:buNone/>
              <a:defRPr sz="7200"/>
            </a:lvl8pPr>
            <a:lvl9pPr lvl="8" algn="ctr" rtl="0">
              <a:spcBef>
                <a:spcPts val="0"/>
              </a:spcBef>
              <a:spcAft>
                <a:spcPts val="0"/>
              </a:spcAft>
              <a:buSzPts val="5400"/>
              <a:buNone/>
              <a:defRPr sz="7200"/>
            </a:lvl9pPr>
          </a:lstStyle>
          <a:p>
            <a:endParaRPr/>
          </a:p>
        </p:txBody>
      </p:sp>
      <p:sp>
        <p:nvSpPr>
          <p:cNvPr id="92" name="Google Shape;92;p23"/>
          <p:cNvSpPr txBox="1">
            <a:spLocks noGrp="1"/>
          </p:cNvSpPr>
          <p:nvPr>
            <p:ph type="subTitle" idx="1"/>
          </p:nvPr>
        </p:nvSpPr>
        <p:spPr>
          <a:xfrm>
            <a:off x="354000" y="3793631"/>
            <a:ext cx="5393600" cy="1794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a:lvl1pPr>
            <a:lvl2pPr lvl="1" algn="ctr" rtl="0">
              <a:lnSpc>
                <a:spcPct val="100000"/>
              </a:lnSpc>
              <a:spcBef>
                <a:spcPts val="0"/>
              </a:spcBef>
              <a:spcAft>
                <a:spcPts val="0"/>
              </a:spcAft>
              <a:buSzPts val="1800"/>
              <a:buNone/>
              <a:defRPr sz="2400"/>
            </a:lvl2pPr>
            <a:lvl3pPr lvl="2" algn="ctr" rtl="0">
              <a:lnSpc>
                <a:spcPct val="100000"/>
              </a:lnSpc>
              <a:spcBef>
                <a:spcPts val="0"/>
              </a:spcBef>
              <a:spcAft>
                <a:spcPts val="0"/>
              </a:spcAft>
              <a:buSzPts val="1800"/>
              <a:buNone/>
              <a:defRPr sz="2400"/>
            </a:lvl3pPr>
            <a:lvl4pPr lvl="3" algn="ctr" rtl="0">
              <a:lnSpc>
                <a:spcPct val="100000"/>
              </a:lnSpc>
              <a:spcBef>
                <a:spcPts val="0"/>
              </a:spcBef>
              <a:spcAft>
                <a:spcPts val="0"/>
              </a:spcAft>
              <a:buSzPts val="1800"/>
              <a:buNone/>
              <a:defRPr sz="2400"/>
            </a:lvl4pPr>
            <a:lvl5pPr lvl="4" algn="ctr" rtl="0">
              <a:lnSpc>
                <a:spcPct val="100000"/>
              </a:lnSpc>
              <a:spcBef>
                <a:spcPts val="0"/>
              </a:spcBef>
              <a:spcAft>
                <a:spcPts val="0"/>
              </a:spcAft>
              <a:buSzPts val="1800"/>
              <a:buNone/>
              <a:defRPr sz="2400"/>
            </a:lvl5pPr>
            <a:lvl6pPr lvl="5" algn="ctr" rtl="0">
              <a:lnSpc>
                <a:spcPct val="100000"/>
              </a:lnSpc>
              <a:spcBef>
                <a:spcPts val="0"/>
              </a:spcBef>
              <a:spcAft>
                <a:spcPts val="0"/>
              </a:spcAft>
              <a:buSzPts val="1800"/>
              <a:buNone/>
              <a:defRPr sz="2400"/>
            </a:lvl6pPr>
            <a:lvl7pPr lvl="6" algn="ctr" rtl="0">
              <a:lnSpc>
                <a:spcPct val="100000"/>
              </a:lnSpc>
              <a:spcBef>
                <a:spcPts val="0"/>
              </a:spcBef>
              <a:spcAft>
                <a:spcPts val="0"/>
              </a:spcAft>
              <a:buSzPts val="1800"/>
              <a:buNone/>
              <a:defRPr sz="2400"/>
            </a:lvl7pPr>
            <a:lvl8pPr lvl="7" algn="ctr" rtl="0">
              <a:lnSpc>
                <a:spcPct val="100000"/>
              </a:lnSpc>
              <a:spcBef>
                <a:spcPts val="0"/>
              </a:spcBef>
              <a:spcAft>
                <a:spcPts val="0"/>
              </a:spcAft>
              <a:buSzPts val="1800"/>
              <a:buNone/>
              <a:defRPr sz="2400"/>
            </a:lvl8pPr>
            <a:lvl9pPr lvl="8" algn="ctr" rtl="0">
              <a:lnSpc>
                <a:spcPct val="100000"/>
              </a:lnSpc>
              <a:spcBef>
                <a:spcPts val="0"/>
              </a:spcBef>
              <a:spcAft>
                <a:spcPts val="0"/>
              </a:spcAft>
              <a:buSzPts val="1800"/>
              <a:buNone/>
              <a:defRPr sz="2400"/>
            </a:lvl9pPr>
          </a:lstStyle>
          <a:p>
            <a:endParaRPr/>
          </a:p>
        </p:txBody>
      </p:sp>
      <p:sp>
        <p:nvSpPr>
          <p:cNvPr id="93" name="Google Shape;93;p23"/>
          <p:cNvSpPr txBox="1">
            <a:spLocks noGrp="1"/>
          </p:cNvSpPr>
          <p:nvPr>
            <p:ph type="body" idx="2"/>
          </p:nvPr>
        </p:nvSpPr>
        <p:spPr>
          <a:xfrm>
            <a:off x="6586000" y="965600"/>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Clr>
                <a:schemeClr val="accent1"/>
              </a:buClr>
              <a:buSzPts val="1800"/>
              <a:buChar char="●"/>
              <a:defRPr>
                <a:solidFill>
                  <a:schemeClr val="accent1"/>
                </a:solidFill>
                <a:highlight>
                  <a:schemeClr val="lt1"/>
                </a:highlight>
              </a:defRPr>
            </a:lvl1pPr>
            <a:lvl2pPr marL="1219170" lvl="1" indent="-423323" rtl="0">
              <a:spcBef>
                <a:spcPts val="2133"/>
              </a:spcBef>
              <a:spcAft>
                <a:spcPts val="0"/>
              </a:spcAft>
              <a:buClr>
                <a:schemeClr val="accent1"/>
              </a:buClr>
              <a:buSzPts val="1400"/>
              <a:buChar char="○"/>
              <a:defRPr>
                <a:solidFill>
                  <a:schemeClr val="accent1"/>
                </a:solidFill>
                <a:highlight>
                  <a:schemeClr val="lt1"/>
                </a:highlight>
              </a:defRPr>
            </a:lvl2pPr>
            <a:lvl3pPr marL="1828754" lvl="2" indent="-423323" rtl="0">
              <a:spcBef>
                <a:spcPts val="2133"/>
              </a:spcBef>
              <a:spcAft>
                <a:spcPts val="0"/>
              </a:spcAft>
              <a:buClr>
                <a:schemeClr val="accent1"/>
              </a:buClr>
              <a:buSzPts val="1400"/>
              <a:buChar char="■"/>
              <a:defRPr>
                <a:solidFill>
                  <a:schemeClr val="accent1"/>
                </a:solidFill>
                <a:highlight>
                  <a:schemeClr val="lt1"/>
                </a:highlight>
              </a:defRPr>
            </a:lvl3pPr>
            <a:lvl4pPr marL="2438339" lvl="3" indent="-423323" rtl="0">
              <a:spcBef>
                <a:spcPts val="2133"/>
              </a:spcBef>
              <a:spcAft>
                <a:spcPts val="0"/>
              </a:spcAft>
              <a:buClr>
                <a:schemeClr val="accent1"/>
              </a:buClr>
              <a:buSzPts val="1400"/>
              <a:buChar char="●"/>
              <a:defRPr>
                <a:solidFill>
                  <a:schemeClr val="accent1"/>
                </a:solidFill>
                <a:highlight>
                  <a:schemeClr val="lt1"/>
                </a:highlight>
              </a:defRPr>
            </a:lvl4pPr>
            <a:lvl5pPr marL="3047924" lvl="4" indent="-423323" rtl="0">
              <a:spcBef>
                <a:spcPts val="2133"/>
              </a:spcBef>
              <a:spcAft>
                <a:spcPts val="0"/>
              </a:spcAft>
              <a:buClr>
                <a:schemeClr val="accent1"/>
              </a:buClr>
              <a:buSzPts val="1400"/>
              <a:buChar char="○"/>
              <a:defRPr>
                <a:solidFill>
                  <a:schemeClr val="accent1"/>
                </a:solidFill>
                <a:highlight>
                  <a:schemeClr val="lt1"/>
                </a:highlight>
              </a:defRPr>
            </a:lvl5pPr>
            <a:lvl6pPr marL="3657509" lvl="5" indent="-423323" rtl="0">
              <a:spcBef>
                <a:spcPts val="2133"/>
              </a:spcBef>
              <a:spcAft>
                <a:spcPts val="0"/>
              </a:spcAft>
              <a:buClr>
                <a:schemeClr val="accent1"/>
              </a:buClr>
              <a:buSzPts val="1400"/>
              <a:buChar char="■"/>
              <a:defRPr>
                <a:solidFill>
                  <a:schemeClr val="accent1"/>
                </a:solidFill>
                <a:highlight>
                  <a:schemeClr val="lt1"/>
                </a:highlight>
              </a:defRPr>
            </a:lvl6pPr>
            <a:lvl7pPr marL="4267093" lvl="6" indent="-423323" rtl="0">
              <a:spcBef>
                <a:spcPts val="2133"/>
              </a:spcBef>
              <a:spcAft>
                <a:spcPts val="0"/>
              </a:spcAft>
              <a:buClr>
                <a:schemeClr val="accent1"/>
              </a:buClr>
              <a:buSzPts val="1400"/>
              <a:buChar char="●"/>
              <a:defRPr>
                <a:solidFill>
                  <a:schemeClr val="accent1"/>
                </a:solidFill>
                <a:highlight>
                  <a:schemeClr val="lt1"/>
                </a:highlight>
              </a:defRPr>
            </a:lvl7pPr>
            <a:lvl8pPr marL="4876678" lvl="7" indent="-423323" rtl="0">
              <a:spcBef>
                <a:spcPts val="2133"/>
              </a:spcBef>
              <a:spcAft>
                <a:spcPts val="0"/>
              </a:spcAft>
              <a:buClr>
                <a:schemeClr val="accent1"/>
              </a:buClr>
              <a:buSzPts val="1400"/>
              <a:buChar char="○"/>
              <a:defRPr>
                <a:solidFill>
                  <a:schemeClr val="accent1"/>
                </a:solidFill>
                <a:highlight>
                  <a:schemeClr val="lt1"/>
                </a:highlight>
              </a:defRPr>
            </a:lvl8pPr>
            <a:lvl9pPr marL="5486263" lvl="8" indent="-423323" rtl="0">
              <a:spcBef>
                <a:spcPts val="2133"/>
              </a:spcBef>
              <a:spcAft>
                <a:spcPts val="2133"/>
              </a:spcAft>
              <a:buClr>
                <a:schemeClr val="accent1"/>
              </a:buClr>
              <a:buSzPts val="1400"/>
              <a:buChar char="■"/>
              <a:defRPr>
                <a:solidFill>
                  <a:schemeClr val="accent1"/>
                </a:solidFill>
                <a:highlight>
                  <a:schemeClr val="lt1"/>
                </a:highlight>
              </a:defRPr>
            </a:lvl9pPr>
          </a:lstStyle>
          <a:p>
            <a:endParaRPr/>
          </a:p>
        </p:txBody>
      </p:sp>
      <p:sp>
        <p:nvSpPr>
          <p:cNvPr id="94" name="Google Shape;94;p2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038929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95"/>
        <p:cNvGrpSpPr/>
        <p:nvPr/>
      </p:nvGrpSpPr>
      <p:grpSpPr>
        <a:xfrm>
          <a:off x="0" y="0"/>
          <a:ext cx="0" cy="0"/>
          <a:chOff x="0" y="0"/>
          <a:chExt cx="0" cy="0"/>
        </a:xfrm>
      </p:grpSpPr>
      <p:sp>
        <p:nvSpPr>
          <p:cNvPr id="96" name="Google Shape;96;p24"/>
          <p:cNvSpPr txBox="1">
            <a:spLocks noGrp="1"/>
          </p:cNvSpPr>
          <p:nvPr>
            <p:ph type="body" idx="1"/>
          </p:nvPr>
        </p:nvSpPr>
        <p:spPr>
          <a:xfrm>
            <a:off x="426000" y="5640767"/>
            <a:ext cx="7998400" cy="7984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Clr>
                <a:schemeClr val="accent1"/>
              </a:buClr>
              <a:buSzPts val="2400"/>
              <a:buFont typeface="Amatic SC"/>
              <a:buNone/>
              <a:defRPr sz="3200" b="1">
                <a:solidFill>
                  <a:schemeClr val="accent1"/>
                </a:solidFill>
                <a:latin typeface="Amatic SC"/>
                <a:ea typeface="Amatic SC"/>
                <a:cs typeface="Amatic SC"/>
                <a:sym typeface="Amatic SC"/>
              </a:defRPr>
            </a:lvl1pPr>
          </a:lstStyle>
          <a:p>
            <a:endParaRPr/>
          </a:p>
        </p:txBody>
      </p:sp>
      <p:sp>
        <p:nvSpPr>
          <p:cNvPr id="97" name="Google Shape;97;p2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719347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98"/>
        <p:cNvGrpSpPr/>
        <p:nvPr/>
      </p:nvGrpSpPr>
      <p:grpSpPr>
        <a:xfrm>
          <a:off x="0" y="0"/>
          <a:ext cx="0" cy="0"/>
          <a:chOff x="0" y="0"/>
          <a:chExt cx="0" cy="0"/>
        </a:xfrm>
      </p:grpSpPr>
      <p:sp>
        <p:nvSpPr>
          <p:cNvPr id="99" name="Google Shape;99;p25"/>
          <p:cNvSpPr txBox="1">
            <a:spLocks noGrp="1"/>
          </p:cNvSpPr>
          <p:nvPr>
            <p:ph type="title" hasCustomPrompt="1"/>
          </p:nvPr>
        </p:nvSpPr>
        <p:spPr>
          <a:xfrm>
            <a:off x="415600" y="1653700"/>
            <a:ext cx="11360800" cy="2642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2000"/>
              <a:buNone/>
              <a:defRPr sz="16000">
                <a:solidFill>
                  <a:schemeClr val="lt1"/>
                </a:solidFill>
                <a:highlight>
                  <a:schemeClr val="accent1"/>
                </a:highlight>
              </a:defRPr>
            </a:lvl1pPr>
            <a:lvl2pPr lvl="1" algn="ctr" rtl="0">
              <a:spcBef>
                <a:spcPts val="0"/>
              </a:spcBef>
              <a:spcAft>
                <a:spcPts val="0"/>
              </a:spcAft>
              <a:buClr>
                <a:schemeClr val="lt1"/>
              </a:buClr>
              <a:buSzPts val="12000"/>
              <a:buNone/>
              <a:defRPr sz="16000">
                <a:solidFill>
                  <a:schemeClr val="lt1"/>
                </a:solidFill>
                <a:highlight>
                  <a:schemeClr val="accent1"/>
                </a:highlight>
              </a:defRPr>
            </a:lvl2pPr>
            <a:lvl3pPr lvl="2" algn="ctr" rtl="0">
              <a:spcBef>
                <a:spcPts val="0"/>
              </a:spcBef>
              <a:spcAft>
                <a:spcPts val="0"/>
              </a:spcAft>
              <a:buClr>
                <a:schemeClr val="lt1"/>
              </a:buClr>
              <a:buSzPts val="12000"/>
              <a:buNone/>
              <a:defRPr sz="16000">
                <a:solidFill>
                  <a:schemeClr val="lt1"/>
                </a:solidFill>
                <a:highlight>
                  <a:schemeClr val="accent1"/>
                </a:highlight>
              </a:defRPr>
            </a:lvl3pPr>
            <a:lvl4pPr lvl="3" algn="ctr" rtl="0">
              <a:spcBef>
                <a:spcPts val="0"/>
              </a:spcBef>
              <a:spcAft>
                <a:spcPts val="0"/>
              </a:spcAft>
              <a:buClr>
                <a:schemeClr val="lt1"/>
              </a:buClr>
              <a:buSzPts val="12000"/>
              <a:buNone/>
              <a:defRPr sz="16000">
                <a:solidFill>
                  <a:schemeClr val="lt1"/>
                </a:solidFill>
                <a:highlight>
                  <a:schemeClr val="accent1"/>
                </a:highlight>
              </a:defRPr>
            </a:lvl4pPr>
            <a:lvl5pPr lvl="4" algn="ctr" rtl="0">
              <a:spcBef>
                <a:spcPts val="0"/>
              </a:spcBef>
              <a:spcAft>
                <a:spcPts val="0"/>
              </a:spcAft>
              <a:buClr>
                <a:schemeClr val="lt1"/>
              </a:buClr>
              <a:buSzPts val="12000"/>
              <a:buNone/>
              <a:defRPr sz="16000">
                <a:solidFill>
                  <a:schemeClr val="lt1"/>
                </a:solidFill>
                <a:highlight>
                  <a:schemeClr val="accent1"/>
                </a:highlight>
              </a:defRPr>
            </a:lvl5pPr>
            <a:lvl6pPr lvl="5" algn="ctr" rtl="0">
              <a:spcBef>
                <a:spcPts val="0"/>
              </a:spcBef>
              <a:spcAft>
                <a:spcPts val="0"/>
              </a:spcAft>
              <a:buClr>
                <a:schemeClr val="lt1"/>
              </a:buClr>
              <a:buSzPts val="12000"/>
              <a:buNone/>
              <a:defRPr sz="16000">
                <a:solidFill>
                  <a:schemeClr val="lt1"/>
                </a:solidFill>
                <a:highlight>
                  <a:schemeClr val="accent1"/>
                </a:highlight>
              </a:defRPr>
            </a:lvl6pPr>
            <a:lvl7pPr lvl="6" algn="ctr" rtl="0">
              <a:spcBef>
                <a:spcPts val="0"/>
              </a:spcBef>
              <a:spcAft>
                <a:spcPts val="0"/>
              </a:spcAft>
              <a:buClr>
                <a:schemeClr val="lt1"/>
              </a:buClr>
              <a:buSzPts val="12000"/>
              <a:buNone/>
              <a:defRPr sz="16000">
                <a:solidFill>
                  <a:schemeClr val="lt1"/>
                </a:solidFill>
                <a:highlight>
                  <a:schemeClr val="accent1"/>
                </a:highlight>
              </a:defRPr>
            </a:lvl7pPr>
            <a:lvl8pPr lvl="7" algn="ctr" rtl="0">
              <a:spcBef>
                <a:spcPts val="0"/>
              </a:spcBef>
              <a:spcAft>
                <a:spcPts val="0"/>
              </a:spcAft>
              <a:buClr>
                <a:schemeClr val="lt1"/>
              </a:buClr>
              <a:buSzPts val="12000"/>
              <a:buNone/>
              <a:defRPr sz="16000">
                <a:solidFill>
                  <a:schemeClr val="lt1"/>
                </a:solidFill>
                <a:highlight>
                  <a:schemeClr val="accent1"/>
                </a:highlight>
              </a:defRPr>
            </a:lvl8pPr>
            <a:lvl9pPr lvl="8" algn="ctr" rtl="0">
              <a:spcBef>
                <a:spcPts val="0"/>
              </a:spcBef>
              <a:spcAft>
                <a:spcPts val="0"/>
              </a:spcAft>
              <a:buClr>
                <a:schemeClr val="lt1"/>
              </a:buClr>
              <a:buSzPts val="12000"/>
              <a:buNone/>
              <a:defRPr sz="16000">
                <a:solidFill>
                  <a:schemeClr val="lt1"/>
                </a:solidFill>
                <a:highlight>
                  <a:schemeClr val="accent1"/>
                </a:highlight>
              </a:defRPr>
            </a:lvl9pPr>
          </a:lstStyle>
          <a:p>
            <a:r>
              <a:t>xx%</a:t>
            </a:r>
          </a:p>
        </p:txBody>
      </p:sp>
      <p:sp>
        <p:nvSpPr>
          <p:cNvPr id="100" name="Google Shape;100;p25"/>
          <p:cNvSpPr txBox="1">
            <a:spLocks noGrp="1"/>
          </p:cNvSpPr>
          <p:nvPr>
            <p:ph type="body" idx="1"/>
          </p:nvPr>
        </p:nvSpPr>
        <p:spPr>
          <a:xfrm>
            <a:off x="415600" y="44061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Clr>
                <a:schemeClr val="accent1"/>
              </a:buClr>
              <a:buSzPts val="1800"/>
              <a:buChar char="●"/>
              <a:defRPr>
                <a:solidFill>
                  <a:schemeClr val="accent1"/>
                </a:solidFill>
                <a:highlight>
                  <a:schemeClr val="dk1"/>
                </a:highlight>
              </a:defRPr>
            </a:lvl1pPr>
            <a:lvl2pPr marL="1219170" lvl="1" indent="-423323" algn="ctr" rtl="0">
              <a:spcBef>
                <a:spcPts val="2133"/>
              </a:spcBef>
              <a:spcAft>
                <a:spcPts val="0"/>
              </a:spcAft>
              <a:buClr>
                <a:schemeClr val="accent1"/>
              </a:buClr>
              <a:buSzPts val="1400"/>
              <a:buChar char="○"/>
              <a:defRPr>
                <a:solidFill>
                  <a:schemeClr val="accent1"/>
                </a:solidFill>
                <a:highlight>
                  <a:schemeClr val="dk1"/>
                </a:highlight>
              </a:defRPr>
            </a:lvl2pPr>
            <a:lvl3pPr marL="1828754" lvl="2" indent="-423323" algn="ctr" rtl="0">
              <a:spcBef>
                <a:spcPts val="2133"/>
              </a:spcBef>
              <a:spcAft>
                <a:spcPts val="0"/>
              </a:spcAft>
              <a:buClr>
                <a:schemeClr val="accent1"/>
              </a:buClr>
              <a:buSzPts val="1400"/>
              <a:buChar char="■"/>
              <a:defRPr>
                <a:solidFill>
                  <a:schemeClr val="accent1"/>
                </a:solidFill>
                <a:highlight>
                  <a:schemeClr val="dk1"/>
                </a:highlight>
              </a:defRPr>
            </a:lvl3pPr>
            <a:lvl4pPr marL="2438339" lvl="3" indent="-423323" algn="ctr" rtl="0">
              <a:spcBef>
                <a:spcPts val="2133"/>
              </a:spcBef>
              <a:spcAft>
                <a:spcPts val="0"/>
              </a:spcAft>
              <a:buClr>
                <a:schemeClr val="accent1"/>
              </a:buClr>
              <a:buSzPts val="1400"/>
              <a:buChar char="●"/>
              <a:defRPr>
                <a:solidFill>
                  <a:schemeClr val="accent1"/>
                </a:solidFill>
                <a:highlight>
                  <a:schemeClr val="dk1"/>
                </a:highlight>
              </a:defRPr>
            </a:lvl4pPr>
            <a:lvl5pPr marL="3047924" lvl="4" indent="-423323" algn="ctr" rtl="0">
              <a:spcBef>
                <a:spcPts val="2133"/>
              </a:spcBef>
              <a:spcAft>
                <a:spcPts val="0"/>
              </a:spcAft>
              <a:buClr>
                <a:schemeClr val="accent1"/>
              </a:buClr>
              <a:buSzPts val="1400"/>
              <a:buChar char="○"/>
              <a:defRPr>
                <a:solidFill>
                  <a:schemeClr val="accent1"/>
                </a:solidFill>
                <a:highlight>
                  <a:schemeClr val="dk1"/>
                </a:highlight>
              </a:defRPr>
            </a:lvl5pPr>
            <a:lvl6pPr marL="3657509" lvl="5" indent="-423323" algn="ctr" rtl="0">
              <a:spcBef>
                <a:spcPts val="2133"/>
              </a:spcBef>
              <a:spcAft>
                <a:spcPts val="0"/>
              </a:spcAft>
              <a:buClr>
                <a:schemeClr val="accent1"/>
              </a:buClr>
              <a:buSzPts val="1400"/>
              <a:buChar char="■"/>
              <a:defRPr>
                <a:solidFill>
                  <a:schemeClr val="accent1"/>
                </a:solidFill>
                <a:highlight>
                  <a:schemeClr val="dk1"/>
                </a:highlight>
              </a:defRPr>
            </a:lvl6pPr>
            <a:lvl7pPr marL="4267093" lvl="6" indent="-423323" algn="ctr" rtl="0">
              <a:spcBef>
                <a:spcPts val="2133"/>
              </a:spcBef>
              <a:spcAft>
                <a:spcPts val="0"/>
              </a:spcAft>
              <a:buClr>
                <a:schemeClr val="accent1"/>
              </a:buClr>
              <a:buSzPts val="1400"/>
              <a:buChar char="●"/>
              <a:defRPr>
                <a:solidFill>
                  <a:schemeClr val="accent1"/>
                </a:solidFill>
                <a:highlight>
                  <a:schemeClr val="dk1"/>
                </a:highlight>
              </a:defRPr>
            </a:lvl7pPr>
            <a:lvl8pPr marL="4876678" lvl="7" indent="-423323" algn="ctr" rtl="0">
              <a:spcBef>
                <a:spcPts val="2133"/>
              </a:spcBef>
              <a:spcAft>
                <a:spcPts val="0"/>
              </a:spcAft>
              <a:buClr>
                <a:schemeClr val="accent1"/>
              </a:buClr>
              <a:buSzPts val="1400"/>
              <a:buChar char="○"/>
              <a:defRPr>
                <a:solidFill>
                  <a:schemeClr val="accent1"/>
                </a:solidFill>
                <a:highlight>
                  <a:schemeClr val="dk1"/>
                </a:highlight>
              </a:defRPr>
            </a:lvl8pPr>
            <a:lvl9pPr marL="5486263" lvl="8" indent="-423323" algn="ctr" rtl="0">
              <a:spcBef>
                <a:spcPts val="2133"/>
              </a:spcBef>
              <a:spcAft>
                <a:spcPts val="2133"/>
              </a:spcAft>
              <a:buClr>
                <a:schemeClr val="accent1"/>
              </a:buClr>
              <a:buSzPts val="1400"/>
              <a:buChar char="■"/>
              <a:defRPr>
                <a:solidFill>
                  <a:schemeClr val="accent1"/>
                </a:solidFill>
                <a:highlight>
                  <a:schemeClr val="dk1"/>
                </a:highlight>
              </a:defRPr>
            </a:lvl9pPr>
          </a:lstStyle>
          <a:p>
            <a:endParaRPr/>
          </a:p>
        </p:txBody>
      </p:sp>
      <p:sp>
        <p:nvSpPr>
          <p:cNvPr id="101" name="Google Shape;101;p2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509295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02"/>
        <p:cNvGrpSpPr/>
        <p:nvPr/>
      </p:nvGrpSpPr>
      <p:grpSpPr>
        <a:xfrm>
          <a:off x="0" y="0"/>
          <a:ext cx="0" cy="0"/>
          <a:chOff x="0" y="0"/>
          <a:chExt cx="0" cy="0"/>
        </a:xfrm>
      </p:grpSpPr>
      <p:sp>
        <p:nvSpPr>
          <p:cNvPr id="103" name="Google Shape;103;p2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314571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2"/>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008385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6" name="Google Shape;16;p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78239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19" name="Google Shape;19;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126609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5"/>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4" name="Google Shape;24;p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137294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090663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30" name="Google Shape;30;p7"/>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1" name="Google Shape;31;p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939776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4" name="Google Shape;34;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247332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7" name="Google Shape;37;p9"/>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8" name="Google Shape;38;p9"/>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9" name="Google Shape;39;p9"/>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40" name="Google Shape;40;p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875969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75602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6" name="Google Shape;46;p11"/>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7" name="Google Shape;47;p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0874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047196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08"/>
        <p:cNvGrpSpPr/>
        <p:nvPr/>
      </p:nvGrpSpPr>
      <p:grpSpPr>
        <a:xfrm>
          <a:off x="0" y="0"/>
          <a:ext cx="0" cy="0"/>
          <a:chOff x="0" y="0"/>
          <a:chExt cx="0" cy="0"/>
        </a:xfrm>
      </p:grpSpPr>
      <p:sp>
        <p:nvSpPr>
          <p:cNvPr id="109" name="Google Shape;109;p28"/>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110" name="Google Shape;110;p28"/>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111" name="Google Shape;111;p2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374996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12"/>
        <p:cNvGrpSpPr/>
        <p:nvPr/>
      </p:nvGrpSpPr>
      <p:grpSpPr>
        <a:xfrm>
          <a:off x="0" y="0"/>
          <a:ext cx="0" cy="0"/>
          <a:chOff x="0" y="0"/>
          <a:chExt cx="0" cy="0"/>
        </a:xfrm>
      </p:grpSpPr>
      <p:sp>
        <p:nvSpPr>
          <p:cNvPr id="113" name="Google Shape;113;p29"/>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114" name="Google Shape;114;p2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658666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15"/>
        <p:cNvGrpSpPr/>
        <p:nvPr/>
      </p:nvGrpSpPr>
      <p:grpSpPr>
        <a:xfrm>
          <a:off x="0" y="0"/>
          <a:ext cx="0" cy="0"/>
          <a:chOff x="0" y="0"/>
          <a:chExt cx="0" cy="0"/>
        </a:xfrm>
      </p:grpSpPr>
      <p:sp>
        <p:nvSpPr>
          <p:cNvPr id="116" name="Google Shape;116;p30"/>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17" name="Google Shape;117;p30"/>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118" name="Google Shape;118;p3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0216383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19"/>
        <p:cNvGrpSpPr/>
        <p:nvPr/>
      </p:nvGrpSpPr>
      <p:grpSpPr>
        <a:xfrm>
          <a:off x="0" y="0"/>
          <a:ext cx="0" cy="0"/>
          <a:chOff x="0" y="0"/>
          <a:chExt cx="0" cy="0"/>
        </a:xfrm>
      </p:grpSpPr>
      <p:sp>
        <p:nvSpPr>
          <p:cNvPr id="120" name="Google Shape;120;p31"/>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21" name="Google Shape;121;p31"/>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122" name="Google Shape;122;p31"/>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123" name="Google Shape;123;p3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262951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24"/>
        <p:cNvGrpSpPr/>
        <p:nvPr/>
      </p:nvGrpSpPr>
      <p:grpSpPr>
        <a:xfrm>
          <a:off x="0" y="0"/>
          <a:ext cx="0" cy="0"/>
          <a:chOff x="0" y="0"/>
          <a:chExt cx="0" cy="0"/>
        </a:xfrm>
      </p:grpSpPr>
      <p:sp>
        <p:nvSpPr>
          <p:cNvPr id="125" name="Google Shape;125;p32"/>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26" name="Google Shape;126;p3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5240711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27"/>
        <p:cNvGrpSpPr/>
        <p:nvPr/>
      </p:nvGrpSpPr>
      <p:grpSpPr>
        <a:xfrm>
          <a:off x="0" y="0"/>
          <a:ext cx="0" cy="0"/>
          <a:chOff x="0" y="0"/>
          <a:chExt cx="0" cy="0"/>
        </a:xfrm>
      </p:grpSpPr>
      <p:sp>
        <p:nvSpPr>
          <p:cNvPr id="128" name="Google Shape;128;p33"/>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129" name="Google Shape;129;p33"/>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130" name="Google Shape;130;p3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659606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31"/>
        <p:cNvGrpSpPr/>
        <p:nvPr/>
      </p:nvGrpSpPr>
      <p:grpSpPr>
        <a:xfrm>
          <a:off x="0" y="0"/>
          <a:ext cx="0" cy="0"/>
          <a:chOff x="0" y="0"/>
          <a:chExt cx="0" cy="0"/>
        </a:xfrm>
      </p:grpSpPr>
      <p:sp>
        <p:nvSpPr>
          <p:cNvPr id="132" name="Google Shape;132;p34"/>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133" name="Google Shape;133;p3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1286206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34"/>
        <p:cNvGrpSpPr/>
        <p:nvPr/>
      </p:nvGrpSpPr>
      <p:grpSpPr>
        <a:xfrm>
          <a:off x="0" y="0"/>
          <a:ext cx="0" cy="0"/>
          <a:chOff x="0" y="0"/>
          <a:chExt cx="0" cy="0"/>
        </a:xfrm>
      </p:grpSpPr>
      <p:sp>
        <p:nvSpPr>
          <p:cNvPr id="135" name="Google Shape;135;p35"/>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6" name="Google Shape;136;p35"/>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137" name="Google Shape;137;p35"/>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138" name="Google Shape;138;p35"/>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139" name="Google Shape;139;p3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3383097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40"/>
        <p:cNvGrpSpPr/>
        <p:nvPr/>
      </p:nvGrpSpPr>
      <p:grpSpPr>
        <a:xfrm>
          <a:off x="0" y="0"/>
          <a:ext cx="0" cy="0"/>
          <a:chOff x="0" y="0"/>
          <a:chExt cx="0" cy="0"/>
        </a:xfrm>
      </p:grpSpPr>
      <p:sp>
        <p:nvSpPr>
          <p:cNvPr id="141" name="Google Shape;141;p36"/>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endParaRPr/>
          </a:p>
        </p:txBody>
      </p:sp>
      <p:sp>
        <p:nvSpPr>
          <p:cNvPr id="142" name="Google Shape;142;p3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46821514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143"/>
        <p:cNvGrpSpPr/>
        <p:nvPr/>
      </p:nvGrpSpPr>
      <p:grpSpPr>
        <a:xfrm>
          <a:off x="0" y="0"/>
          <a:ext cx="0" cy="0"/>
          <a:chOff x="0" y="0"/>
          <a:chExt cx="0" cy="0"/>
        </a:xfrm>
      </p:grpSpPr>
      <p:sp>
        <p:nvSpPr>
          <p:cNvPr id="144" name="Google Shape;144;p37"/>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145" name="Google Shape;145;p37"/>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endParaRPr/>
          </a:p>
        </p:txBody>
      </p:sp>
      <p:sp>
        <p:nvSpPr>
          <p:cNvPr id="146" name="Google Shape;146;p3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8978113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47"/>
        <p:cNvGrpSpPr/>
        <p:nvPr/>
      </p:nvGrpSpPr>
      <p:grpSpPr>
        <a:xfrm>
          <a:off x="0" y="0"/>
          <a:ext cx="0" cy="0"/>
          <a:chOff x="0" y="0"/>
          <a:chExt cx="0" cy="0"/>
        </a:xfrm>
      </p:grpSpPr>
      <p:sp>
        <p:nvSpPr>
          <p:cNvPr id="148" name="Google Shape;148;p3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8994027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49"/>
        <p:cNvGrpSpPr/>
        <p:nvPr/>
      </p:nvGrpSpPr>
      <p:grpSpPr>
        <a:xfrm>
          <a:off x="0" y="0"/>
          <a:ext cx="0" cy="0"/>
          <a:chOff x="0" y="0"/>
          <a:chExt cx="0" cy="0"/>
        </a:xfrm>
      </p:grpSpPr>
      <p:sp>
        <p:nvSpPr>
          <p:cNvPr id="150" name="Google Shape;150;p39"/>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rtl="0">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51" name="Google Shape;151;p39"/>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rtl="0">
              <a:lnSpc>
                <a:spcPct val="90000"/>
              </a:lnSpc>
              <a:spcBef>
                <a:spcPts val="1067"/>
              </a:spcBef>
              <a:spcAft>
                <a:spcPts val="0"/>
              </a:spcAft>
              <a:buClr>
                <a:schemeClr val="dk1"/>
              </a:buClr>
              <a:buSzPts val="1400"/>
              <a:buChar char="●"/>
              <a:defRPr/>
            </a:lvl1pPr>
            <a:lvl2pPr marL="1219170" lvl="1" indent="-423323" algn="l" rtl="0">
              <a:lnSpc>
                <a:spcPct val="90000"/>
              </a:lnSpc>
              <a:spcBef>
                <a:spcPts val="2133"/>
              </a:spcBef>
              <a:spcAft>
                <a:spcPts val="0"/>
              </a:spcAft>
              <a:buClr>
                <a:schemeClr val="dk1"/>
              </a:buClr>
              <a:buSzPts val="1400"/>
              <a:buChar char="○"/>
              <a:defRPr/>
            </a:lvl2pPr>
            <a:lvl3pPr marL="1828754" lvl="2" indent="-423323" algn="l" rtl="0">
              <a:lnSpc>
                <a:spcPct val="90000"/>
              </a:lnSpc>
              <a:spcBef>
                <a:spcPts val="2133"/>
              </a:spcBef>
              <a:spcAft>
                <a:spcPts val="0"/>
              </a:spcAft>
              <a:buClr>
                <a:schemeClr val="dk1"/>
              </a:buClr>
              <a:buSzPts val="1400"/>
              <a:buChar char="■"/>
              <a:defRPr/>
            </a:lvl3pPr>
            <a:lvl4pPr marL="2438339" lvl="3" indent="-423323" algn="l" rtl="0">
              <a:lnSpc>
                <a:spcPct val="90000"/>
              </a:lnSpc>
              <a:spcBef>
                <a:spcPts val="2133"/>
              </a:spcBef>
              <a:spcAft>
                <a:spcPts val="0"/>
              </a:spcAft>
              <a:buClr>
                <a:schemeClr val="dk1"/>
              </a:buClr>
              <a:buSzPts val="1400"/>
              <a:buChar char="●"/>
              <a:defRPr/>
            </a:lvl4pPr>
            <a:lvl5pPr marL="3047924" lvl="4" indent="-423323" algn="l" rtl="0">
              <a:lnSpc>
                <a:spcPct val="90000"/>
              </a:lnSpc>
              <a:spcBef>
                <a:spcPts val="2133"/>
              </a:spcBef>
              <a:spcAft>
                <a:spcPts val="0"/>
              </a:spcAft>
              <a:buClr>
                <a:schemeClr val="dk1"/>
              </a:buClr>
              <a:buSzPts val="1400"/>
              <a:buChar char="○"/>
              <a:defRPr/>
            </a:lvl5pPr>
            <a:lvl6pPr marL="3657509" lvl="5" indent="-423323" algn="l" rtl="0">
              <a:lnSpc>
                <a:spcPct val="90000"/>
              </a:lnSpc>
              <a:spcBef>
                <a:spcPts val="2133"/>
              </a:spcBef>
              <a:spcAft>
                <a:spcPts val="0"/>
              </a:spcAft>
              <a:buClr>
                <a:schemeClr val="dk1"/>
              </a:buClr>
              <a:buSzPts val="1400"/>
              <a:buChar char="■"/>
              <a:defRPr/>
            </a:lvl6pPr>
            <a:lvl7pPr marL="4267093" lvl="6" indent="-423323" algn="l" rtl="0">
              <a:lnSpc>
                <a:spcPct val="90000"/>
              </a:lnSpc>
              <a:spcBef>
                <a:spcPts val="2133"/>
              </a:spcBef>
              <a:spcAft>
                <a:spcPts val="0"/>
              </a:spcAft>
              <a:buClr>
                <a:schemeClr val="dk1"/>
              </a:buClr>
              <a:buSzPts val="1400"/>
              <a:buChar char="●"/>
              <a:defRPr/>
            </a:lvl7pPr>
            <a:lvl8pPr marL="4876678" lvl="7" indent="-423323" algn="l" rtl="0">
              <a:lnSpc>
                <a:spcPct val="90000"/>
              </a:lnSpc>
              <a:spcBef>
                <a:spcPts val="2133"/>
              </a:spcBef>
              <a:spcAft>
                <a:spcPts val="0"/>
              </a:spcAft>
              <a:buClr>
                <a:schemeClr val="dk1"/>
              </a:buClr>
              <a:buSzPts val="1400"/>
              <a:buChar char="○"/>
              <a:defRPr/>
            </a:lvl8pPr>
            <a:lvl9pPr marL="5486263" lvl="8" indent="-423323" algn="l" rtl="0">
              <a:lnSpc>
                <a:spcPct val="90000"/>
              </a:lnSpc>
              <a:spcBef>
                <a:spcPts val="2133"/>
              </a:spcBef>
              <a:spcAft>
                <a:spcPts val="2133"/>
              </a:spcAft>
              <a:buClr>
                <a:schemeClr val="dk1"/>
              </a:buClr>
              <a:buSzPts val="1400"/>
              <a:buChar char="■"/>
              <a:defRPr/>
            </a:lvl9pPr>
          </a:lstStyle>
          <a:p>
            <a:endParaRPr/>
          </a:p>
        </p:txBody>
      </p:sp>
      <p:sp>
        <p:nvSpPr>
          <p:cNvPr id="152" name="Google Shape;152;p39"/>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lvl="0" algn="l"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53" name="Google Shape;153;p39"/>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lvl="0" algn="ctr" rtl="0">
              <a:spcBef>
                <a:spcPts val="0"/>
              </a:spcBef>
              <a:spcAft>
                <a:spcPts val="0"/>
              </a:spcAft>
              <a:buSzPts val="1400"/>
              <a:buNone/>
              <a:defRPr/>
            </a:lvl1pPr>
            <a:lvl2pPr lvl="1" algn="l" rtl="0">
              <a:spcBef>
                <a:spcPts val="0"/>
              </a:spcBef>
              <a:spcAft>
                <a:spcPts val="0"/>
              </a:spcAft>
              <a:buSzPts val="1400"/>
              <a:buNone/>
              <a:defRPr/>
            </a:lvl2pPr>
            <a:lvl3pPr lvl="2" algn="l" rtl="0">
              <a:spcBef>
                <a:spcPts val="0"/>
              </a:spcBef>
              <a:spcAft>
                <a:spcPts val="0"/>
              </a:spcAft>
              <a:buSzPts val="1400"/>
              <a:buNone/>
              <a:defRPr/>
            </a:lvl3pPr>
            <a:lvl4pPr lvl="3" algn="l" rtl="0">
              <a:spcBef>
                <a:spcPts val="0"/>
              </a:spcBef>
              <a:spcAft>
                <a:spcPts val="0"/>
              </a:spcAft>
              <a:buSzPts val="1400"/>
              <a:buNone/>
              <a:defRPr/>
            </a:lvl4pPr>
            <a:lvl5pPr lvl="4" algn="l" rtl="0">
              <a:spcBef>
                <a:spcPts val="0"/>
              </a:spcBef>
              <a:spcAft>
                <a:spcPts val="0"/>
              </a:spcAft>
              <a:buSzPts val="1400"/>
              <a:buNone/>
              <a:defRPr/>
            </a:lvl5pPr>
            <a:lvl6pPr lvl="5" algn="l" rtl="0">
              <a:spcBef>
                <a:spcPts val="0"/>
              </a:spcBef>
              <a:spcAft>
                <a:spcPts val="0"/>
              </a:spcAft>
              <a:buSzPts val="1400"/>
              <a:buNone/>
              <a:defRPr/>
            </a:lvl6pPr>
            <a:lvl7pPr lvl="6" algn="l" rtl="0">
              <a:spcBef>
                <a:spcPts val="0"/>
              </a:spcBef>
              <a:spcAft>
                <a:spcPts val="0"/>
              </a:spcAft>
              <a:buSzPts val="1400"/>
              <a:buNone/>
              <a:defRPr/>
            </a:lvl7pPr>
            <a:lvl8pPr lvl="7" algn="l" rtl="0">
              <a:spcBef>
                <a:spcPts val="0"/>
              </a:spcBef>
              <a:spcAft>
                <a:spcPts val="0"/>
              </a:spcAft>
              <a:buSzPts val="1400"/>
              <a:buNone/>
              <a:defRPr/>
            </a:lvl8pPr>
            <a:lvl9pPr lvl="8" algn="l" rtl="0">
              <a:spcBef>
                <a:spcPts val="0"/>
              </a:spcBef>
              <a:spcAft>
                <a:spcPts val="0"/>
              </a:spcAft>
              <a:buSzPts val="1400"/>
              <a:buNone/>
              <a:defRPr/>
            </a:lvl9pPr>
          </a:lstStyle>
          <a:p>
            <a:endParaRPr/>
          </a:p>
        </p:txBody>
      </p:sp>
      <p:sp>
        <p:nvSpPr>
          <p:cNvPr id="154" name="Google Shape;154;p39"/>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lvl="0" indent="0" algn="r" rtl="0">
              <a:spcBef>
                <a:spcPts val="0"/>
              </a:spcBef>
              <a:buNone/>
              <a:defRPr/>
            </a:lvl1pPr>
            <a:lvl2pPr marL="0" lvl="1" indent="0" algn="r" rtl="0">
              <a:spcBef>
                <a:spcPts val="0"/>
              </a:spcBef>
              <a:buNone/>
              <a:defRPr/>
            </a:lvl2pPr>
            <a:lvl3pPr marL="0" lvl="2" indent="0" algn="r" rtl="0">
              <a:spcBef>
                <a:spcPts val="0"/>
              </a:spcBef>
              <a:buNone/>
              <a:defRPr/>
            </a:lvl3pPr>
            <a:lvl4pPr marL="0" lvl="3" indent="0" algn="r" rtl="0">
              <a:spcBef>
                <a:spcPts val="0"/>
              </a:spcBef>
              <a:buNone/>
              <a:defRPr/>
            </a:lvl4pPr>
            <a:lvl5pPr marL="0" lvl="4" indent="0" algn="r" rtl="0">
              <a:spcBef>
                <a:spcPts val="0"/>
              </a:spcBef>
              <a:buNone/>
              <a:defRPr/>
            </a:lvl5pPr>
            <a:lvl6pPr marL="0" lvl="5" indent="0" algn="r" rtl="0">
              <a:spcBef>
                <a:spcPts val="0"/>
              </a:spcBef>
              <a:buNone/>
              <a:defRPr/>
            </a:lvl6pPr>
            <a:lvl7pPr marL="0" lvl="6" indent="0" algn="r" rtl="0">
              <a:spcBef>
                <a:spcPts val="0"/>
              </a:spcBef>
              <a:buNone/>
              <a:defRPr/>
            </a:lvl7pPr>
            <a:lvl8pPr marL="0" lvl="7" indent="0" algn="r" rtl="0">
              <a:spcBef>
                <a:spcPts val="0"/>
              </a:spcBef>
              <a:buNone/>
              <a:defRPr/>
            </a:lvl8pPr>
            <a:lvl9pPr marL="0" lvl="8" indent="0" algn="r" rtl="0">
              <a:spcBef>
                <a:spcPts val="0"/>
              </a:spcBef>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94080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7"/>
        <p:cNvGrpSpPr/>
        <p:nvPr/>
      </p:nvGrpSpPr>
      <p:grpSpPr>
        <a:xfrm>
          <a:off x="0" y="0"/>
          <a:ext cx="0" cy="0"/>
          <a:chOff x="0" y="0"/>
          <a:chExt cx="0" cy="0"/>
        </a:xfrm>
      </p:grpSpPr>
      <p:sp>
        <p:nvSpPr>
          <p:cNvPr id="58" name="Google Shape;58;p15"/>
          <p:cNvSpPr txBox="1">
            <a:spLocks noGrp="1"/>
          </p:cNvSpPr>
          <p:nvPr>
            <p:ph type="title"/>
          </p:nvPr>
        </p:nvSpPr>
        <p:spPr>
          <a:xfrm>
            <a:off x="415600" y="390467"/>
            <a:ext cx="11360800" cy="10680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sz="4200" b="1">
                <a:solidFill>
                  <a:schemeClr val="accent1"/>
                </a:solidFill>
                <a:latin typeface="Amatic SC"/>
                <a:ea typeface="Amatic SC"/>
                <a:cs typeface="Amatic SC"/>
                <a:sym typeface="Amatic SC"/>
              </a:defRPr>
            </a:lvl9pPr>
          </a:lstStyle>
          <a:p>
            <a:endParaRPr/>
          </a:p>
        </p:txBody>
      </p:sp>
      <p:sp>
        <p:nvSpPr>
          <p:cNvPr id="59" name="Google Shape;59;p15"/>
          <p:cNvSpPr txBox="1">
            <a:spLocks noGrp="1"/>
          </p:cNvSpPr>
          <p:nvPr>
            <p:ph type="body" idx="1"/>
          </p:nvPr>
        </p:nvSpPr>
        <p:spPr>
          <a:xfrm>
            <a:off x="415600" y="1638233"/>
            <a:ext cx="11360800" cy="44536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marL="914400" lvl="1"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marL="1371600" lvl="2"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marL="1828800" lvl="3"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marL="2286000" lvl="4"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marL="2743200" lvl="5"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marL="3200400" lvl="6"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marL="3657600" lvl="7" indent="-3175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marL="4114800" lvl="8" indent="-3175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a:endParaRPr/>
          </a:p>
        </p:txBody>
      </p:sp>
      <p:sp>
        <p:nvSpPr>
          <p:cNvPr id="60" name="Google Shape;60;p1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accent1"/>
                </a:solidFill>
                <a:latin typeface="Source Code Pro"/>
                <a:ea typeface="Source Code Pro"/>
                <a:cs typeface="Source Code Pro"/>
                <a:sym typeface="Source Code Pro"/>
              </a:defRPr>
            </a:lvl1pPr>
            <a:lvl2pPr lvl="1" algn="r" rtl="0">
              <a:buNone/>
              <a:defRPr sz="1333">
                <a:solidFill>
                  <a:schemeClr val="accent1"/>
                </a:solidFill>
                <a:latin typeface="Source Code Pro"/>
                <a:ea typeface="Source Code Pro"/>
                <a:cs typeface="Source Code Pro"/>
                <a:sym typeface="Source Code Pro"/>
              </a:defRPr>
            </a:lvl2pPr>
            <a:lvl3pPr lvl="2" algn="r" rtl="0">
              <a:buNone/>
              <a:defRPr sz="1333">
                <a:solidFill>
                  <a:schemeClr val="accent1"/>
                </a:solidFill>
                <a:latin typeface="Source Code Pro"/>
                <a:ea typeface="Source Code Pro"/>
                <a:cs typeface="Source Code Pro"/>
                <a:sym typeface="Source Code Pro"/>
              </a:defRPr>
            </a:lvl3pPr>
            <a:lvl4pPr lvl="3" algn="r" rtl="0">
              <a:buNone/>
              <a:defRPr sz="1333">
                <a:solidFill>
                  <a:schemeClr val="accent1"/>
                </a:solidFill>
                <a:latin typeface="Source Code Pro"/>
                <a:ea typeface="Source Code Pro"/>
                <a:cs typeface="Source Code Pro"/>
                <a:sym typeface="Source Code Pro"/>
              </a:defRPr>
            </a:lvl4pPr>
            <a:lvl5pPr lvl="4" algn="r" rtl="0">
              <a:buNone/>
              <a:defRPr sz="1333">
                <a:solidFill>
                  <a:schemeClr val="accent1"/>
                </a:solidFill>
                <a:latin typeface="Source Code Pro"/>
                <a:ea typeface="Source Code Pro"/>
                <a:cs typeface="Source Code Pro"/>
                <a:sym typeface="Source Code Pro"/>
              </a:defRPr>
            </a:lvl5pPr>
            <a:lvl6pPr lvl="5" algn="r" rtl="0">
              <a:buNone/>
              <a:defRPr sz="1333">
                <a:solidFill>
                  <a:schemeClr val="accent1"/>
                </a:solidFill>
                <a:latin typeface="Source Code Pro"/>
                <a:ea typeface="Source Code Pro"/>
                <a:cs typeface="Source Code Pro"/>
                <a:sym typeface="Source Code Pro"/>
              </a:defRPr>
            </a:lvl6pPr>
            <a:lvl7pPr lvl="6" algn="r" rtl="0">
              <a:buNone/>
              <a:defRPr sz="1333">
                <a:solidFill>
                  <a:schemeClr val="accent1"/>
                </a:solidFill>
                <a:latin typeface="Source Code Pro"/>
                <a:ea typeface="Source Code Pro"/>
                <a:cs typeface="Source Code Pro"/>
                <a:sym typeface="Source Code Pro"/>
              </a:defRPr>
            </a:lvl7pPr>
            <a:lvl8pPr lvl="7" algn="r" rtl="0">
              <a:buNone/>
              <a:defRPr sz="1333">
                <a:solidFill>
                  <a:schemeClr val="accent1"/>
                </a:solidFill>
                <a:latin typeface="Source Code Pro"/>
                <a:ea typeface="Source Code Pro"/>
                <a:cs typeface="Source Code Pro"/>
                <a:sym typeface="Source Code Pro"/>
              </a:defRPr>
            </a:lvl8pPr>
            <a:lvl9pPr lvl="8" algn="r" rtl="0">
              <a:buNone/>
              <a:defRPr sz="1333">
                <a:solidFill>
                  <a:schemeClr val="accent1"/>
                </a:solidFill>
                <a:latin typeface="Source Code Pro"/>
                <a:ea typeface="Source Code Pro"/>
                <a:cs typeface="Source Code Pro"/>
                <a:sym typeface="Source Code Pro"/>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50009783"/>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78259791"/>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04"/>
        <p:cNvGrpSpPr/>
        <p:nvPr/>
      </p:nvGrpSpPr>
      <p:grpSpPr>
        <a:xfrm>
          <a:off x="0" y="0"/>
          <a:ext cx="0" cy="0"/>
          <a:chOff x="0" y="0"/>
          <a:chExt cx="0" cy="0"/>
        </a:xfrm>
      </p:grpSpPr>
      <p:sp>
        <p:nvSpPr>
          <p:cNvPr id="105" name="Google Shape;105;p2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106" name="Google Shape;106;p27"/>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107" name="Google Shape;107;p2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24252825"/>
      </p:ext>
    </p:extLst>
  </p:cSld>
  <p:clrMap bg1="lt1" tx1="dk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channel/UCAxW1XT0iEJo0TYlRfn6rYQ"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08"/>
        <p:cNvGrpSpPr/>
        <p:nvPr/>
      </p:nvGrpSpPr>
      <p:grpSpPr>
        <a:xfrm>
          <a:off x="0" y="0"/>
          <a:ext cx="0" cy="0"/>
          <a:chOff x="0" y="0"/>
          <a:chExt cx="0" cy="0"/>
        </a:xfrm>
      </p:grpSpPr>
      <p:sp>
        <p:nvSpPr>
          <p:cNvPr id="509" name="Google Shape;509;p74"/>
          <p:cNvSpPr txBox="1">
            <a:spLocks noGrp="1"/>
          </p:cNvSpPr>
          <p:nvPr>
            <p:ph type="ctrTitle"/>
          </p:nvPr>
        </p:nvSpPr>
        <p:spPr>
          <a:xfrm>
            <a:off x="512000" y="96433"/>
            <a:ext cx="11360800" cy="1260800"/>
          </a:xfrm>
          <a:prstGeom prst="rect">
            <a:avLst/>
          </a:prstGeom>
        </p:spPr>
        <p:txBody>
          <a:bodyPr spcFirstLastPara="1" wrap="square" lIns="121900" tIns="121900" rIns="121900" bIns="121900" anchor="ctr" anchorCtr="0">
            <a:noAutofit/>
          </a:bodyPr>
          <a:lstStyle/>
          <a:p>
            <a:r>
              <a:rPr lang="en-GB" sz="4800" dirty="0"/>
              <a:t>Good Afternoon Year 6!</a:t>
            </a:r>
            <a:endParaRPr sz="4800" dirty="0"/>
          </a:p>
        </p:txBody>
      </p:sp>
      <p:sp>
        <p:nvSpPr>
          <p:cNvPr id="510" name="Google Shape;510;p74"/>
          <p:cNvSpPr txBox="1">
            <a:spLocks noGrp="1"/>
          </p:cNvSpPr>
          <p:nvPr>
            <p:ph type="subTitle" idx="1"/>
          </p:nvPr>
        </p:nvSpPr>
        <p:spPr>
          <a:xfrm>
            <a:off x="512000" y="1597433"/>
            <a:ext cx="11360800" cy="3338800"/>
          </a:xfrm>
          <a:prstGeom prst="rect">
            <a:avLst/>
          </a:prstGeom>
        </p:spPr>
        <p:txBody>
          <a:bodyPr spcFirstLastPara="1" wrap="square" lIns="121900" tIns="121900" rIns="121900" bIns="121900" anchor="ctr" anchorCtr="0">
            <a:noAutofit/>
          </a:bodyPr>
          <a:lstStyle/>
          <a:p>
            <a:pPr marL="0" indent="0"/>
            <a:r>
              <a:rPr lang="en-GB" sz="1867" dirty="0"/>
              <a:t>Let’s start our afternoon with a quick burst of energy! </a:t>
            </a:r>
            <a:endParaRPr sz="1867" dirty="0"/>
          </a:p>
          <a:p>
            <a:pPr marL="0" indent="0"/>
            <a:endParaRPr sz="1867" dirty="0"/>
          </a:p>
          <a:p>
            <a:pPr marL="0" indent="0"/>
            <a:r>
              <a:rPr lang="en-GB" sz="1867" dirty="0"/>
              <a:t>Get your PE kit at the ready because at the start of each afternoon session we will be joining Joe Wicks for our daily workout. </a:t>
            </a:r>
            <a:endParaRPr sz="1867" dirty="0"/>
          </a:p>
          <a:p>
            <a:pPr marL="0" indent="0"/>
            <a:r>
              <a:rPr lang="en-GB" sz="1867" dirty="0"/>
              <a:t>Do as much as you can and over the week you should find you are getting fitter and finding it easier. </a:t>
            </a:r>
            <a:endParaRPr sz="1867" dirty="0"/>
          </a:p>
          <a:p>
            <a:pPr marL="0" indent="0"/>
            <a:r>
              <a:rPr lang="en-GB" sz="1867" dirty="0"/>
              <a:t>Let’s go!</a:t>
            </a:r>
            <a:endParaRPr sz="1867" dirty="0"/>
          </a:p>
          <a:p>
            <a:pPr marL="0" indent="0"/>
            <a:r>
              <a:rPr lang="en-GB" sz="1867" dirty="0"/>
              <a:t>Click the </a:t>
            </a:r>
            <a:r>
              <a:rPr lang="en-GB" sz="1867" dirty="0" err="1"/>
              <a:t>youtube</a:t>
            </a:r>
            <a:r>
              <a:rPr lang="en-GB" sz="1867" dirty="0"/>
              <a:t> link below and select today’s date from the videos listed. </a:t>
            </a:r>
            <a:r>
              <a:rPr lang="en-GB" dirty="0"/>
              <a:t> </a:t>
            </a:r>
            <a:endParaRPr dirty="0"/>
          </a:p>
          <a:p>
            <a:pPr marL="0" indent="0"/>
            <a:endParaRPr dirty="0"/>
          </a:p>
        </p:txBody>
      </p:sp>
      <p:sp>
        <p:nvSpPr>
          <p:cNvPr id="511" name="Google Shape;511;p74"/>
          <p:cNvSpPr txBox="1"/>
          <p:nvPr/>
        </p:nvSpPr>
        <p:spPr>
          <a:xfrm>
            <a:off x="5301867" y="5176433"/>
            <a:ext cx="5880400" cy="647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467" u="sng" kern="0">
                <a:solidFill>
                  <a:srgbClr val="DB4437"/>
                </a:solidFill>
                <a:latin typeface="Arial"/>
                <a:cs typeface="Arial"/>
                <a:sym typeface="Arial"/>
                <a:hlinkClick r:id="rId3"/>
              </a:rPr>
              <a:t>https://www.youtube.com/channel/UCAxW1XT0iEJo0TYlRfn6rYQ</a:t>
            </a:r>
            <a:endParaRPr sz="1867" kern="0">
              <a:solidFill>
                <a:srgbClr val="000000"/>
              </a:solidFill>
              <a:latin typeface="Arial"/>
              <a:cs typeface="Arial"/>
              <a:sym typeface="Arial"/>
            </a:endParaRPr>
          </a:p>
        </p:txBody>
      </p:sp>
      <p:pic>
        <p:nvPicPr>
          <p:cNvPr id="512" name="Google Shape;512;p74"/>
          <p:cNvPicPr preferRelativeResize="0"/>
          <p:nvPr/>
        </p:nvPicPr>
        <p:blipFill>
          <a:blip r:embed="rId4">
            <a:alphaModFix/>
          </a:blip>
          <a:stretch>
            <a:fillRect/>
          </a:stretch>
        </p:blipFill>
        <p:spPr>
          <a:xfrm>
            <a:off x="1056967" y="4781401"/>
            <a:ext cx="3606600" cy="1616167"/>
          </a:xfrm>
          <a:prstGeom prst="rect">
            <a:avLst/>
          </a:prstGeom>
          <a:noFill/>
          <a:ln>
            <a:noFill/>
          </a:ln>
        </p:spPr>
      </p:pic>
    </p:spTree>
    <p:extLst>
      <p:ext uri="{BB962C8B-B14F-4D97-AF65-F5344CB8AC3E}">
        <p14:creationId xmlns:p14="http://schemas.microsoft.com/office/powerpoint/2010/main" val="15660643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16"/>
        <p:cNvGrpSpPr/>
        <p:nvPr/>
      </p:nvGrpSpPr>
      <p:grpSpPr>
        <a:xfrm>
          <a:off x="0" y="0"/>
          <a:ext cx="0" cy="0"/>
          <a:chOff x="0" y="0"/>
          <a:chExt cx="0" cy="0"/>
        </a:xfrm>
      </p:grpSpPr>
      <p:sp>
        <p:nvSpPr>
          <p:cNvPr id="517" name="Google Shape;517;p75"/>
          <p:cNvSpPr/>
          <p:nvPr/>
        </p:nvSpPr>
        <p:spPr>
          <a:xfrm>
            <a:off x="3173600" y="256033"/>
            <a:ext cx="5844800" cy="1506000"/>
          </a:xfrm>
          <a:prstGeom prst="roundRect">
            <a:avLst>
              <a:gd name="adj" fmla="val 16667"/>
            </a:avLst>
          </a:prstGeom>
          <a:solidFill>
            <a:srgbClr val="F3F3F3"/>
          </a:solidFill>
          <a:ln w="38100" cap="flat" cmpd="sng">
            <a:solidFill>
              <a:srgbClr val="999999"/>
            </a:solidFill>
            <a:prstDash val="dash"/>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3600"/>
            </a:pPr>
            <a:r>
              <a:rPr lang="en-GB" sz="4800" b="1" u="sng" kern="0">
                <a:solidFill>
                  <a:srgbClr val="000000"/>
                </a:solidFill>
                <a:latin typeface="Comfortaa"/>
                <a:ea typeface="Comfortaa"/>
                <a:cs typeface="Comfortaa"/>
                <a:sym typeface="Comfortaa"/>
              </a:rPr>
              <a:t>Art</a:t>
            </a:r>
            <a:endParaRPr sz="4800" b="1" kern="0">
              <a:solidFill>
                <a:srgbClr val="000000"/>
              </a:solidFill>
              <a:latin typeface="Comfortaa"/>
              <a:ea typeface="Comfortaa"/>
              <a:cs typeface="Comfortaa"/>
              <a:sym typeface="Comfortaa"/>
            </a:endParaRPr>
          </a:p>
        </p:txBody>
      </p:sp>
      <p:pic>
        <p:nvPicPr>
          <p:cNvPr id="518" name="Google Shape;518;p75"/>
          <p:cNvPicPr preferRelativeResize="0"/>
          <p:nvPr/>
        </p:nvPicPr>
        <p:blipFill rotWithShape="1">
          <a:blip r:embed="rId3">
            <a:alphaModFix/>
          </a:blip>
          <a:srcRect/>
          <a:stretch/>
        </p:blipFill>
        <p:spPr>
          <a:xfrm>
            <a:off x="554233" y="2291201"/>
            <a:ext cx="3059632" cy="2159599"/>
          </a:xfrm>
          <a:prstGeom prst="rect">
            <a:avLst/>
          </a:prstGeom>
          <a:noFill/>
          <a:ln>
            <a:noFill/>
          </a:ln>
        </p:spPr>
      </p:pic>
      <p:pic>
        <p:nvPicPr>
          <p:cNvPr id="519" name="Google Shape;519;p75"/>
          <p:cNvPicPr preferRelativeResize="0"/>
          <p:nvPr/>
        </p:nvPicPr>
        <p:blipFill rotWithShape="1">
          <a:blip r:embed="rId4">
            <a:alphaModFix/>
          </a:blip>
          <a:srcRect/>
          <a:stretch/>
        </p:blipFill>
        <p:spPr>
          <a:xfrm>
            <a:off x="2645435" y="3695400"/>
            <a:ext cx="2184167" cy="2809800"/>
          </a:xfrm>
          <a:prstGeom prst="rect">
            <a:avLst/>
          </a:prstGeom>
          <a:noFill/>
          <a:ln>
            <a:noFill/>
          </a:ln>
        </p:spPr>
      </p:pic>
      <p:pic>
        <p:nvPicPr>
          <p:cNvPr id="520" name="Google Shape;520;p75"/>
          <p:cNvPicPr preferRelativeResize="0"/>
          <p:nvPr/>
        </p:nvPicPr>
        <p:blipFill rotWithShape="1">
          <a:blip r:embed="rId5">
            <a:alphaModFix/>
          </a:blip>
          <a:srcRect/>
          <a:stretch/>
        </p:blipFill>
        <p:spPr>
          <a:xfrm>
            <a:off x="4318169" y="2115667"/>
            <a:ext cx="2184167" cy="2162325"/>
          </a:xfrm>
          <a:prstGeom prst="rect">
            <a:avLst/>
          </a:prstGeom>
          <a:noFill/>
          <a:ln>
            <a:noFill/>
          </a:ln>
        </p:spPr>
      </p:pic>
      <p:sp>
        <p:nvSpPr>
          <p:cNvPr id="521" name="Google Shape;521;p75"/>
          <p:cNvSpPr/>
          <p:nvPr/>
        </p:nvSpPr>
        <p:spPr>
          <a:xfrm>
            <a:off x="7058600" y="2115667"/>
            <a:ext cx="4946400" cy="4389600"/>
          </a:xfrm>
          <a:prstGeom prst="roundRect">
            <a:avLst>
              <a:gd name="adj" fmla="val 16667"/>
            </a:avLst>
          </a:prstGeom>
          <a:solidFill>
            <a:srgbClr val="F3F3F3"/>
          </a:solidFill>
          <a:ln w="38100" cap="flat" cmpd="sng">
            <a:solidFill>
              <a:srgbClr val="999999"/>
            </a:solidFill>
            <a:prstDash val="dash"/>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3100"/>
            </a:pPr>
            <a:r>
              <a:rPr lang="en-GB" sz="4133" kern="0">
                <a:solidFill>
                  <a:srgbClr val="000000"/>
                </a:solidFill>
                <a:latin typeface="Comfortaa"/>
                <a:ea typeface="Comfortaa"/>
                <a:cs typeface="Comfortaa"/>
                <a:sym typeface="Comfortaa"/>
              </a:rPr>
              <a:t>This week’s art will focus on portraits and will continue our theme of fairy tales. </a:t>
            </a:r>
            <a:endParaRPr sz="4133" kern="0">
              <a:solidFill>
                <a:srgbClr val="000000"/>
              </a:solidFill>
              <a:latin typeface="Comfortaa"/>
              <a:ea typeface="Comfortaa"/>
              <a:cs typeface="Comfortaa"/>
              <a:sym typeface="Comfortaa"/>
            </a:endParaRPr>
          </a:p>
        </p:txBody>
      </p:sp>
    </p:spTree>
    <p:extLst>
      <p:ext uri="{BB962C8B-B14F-4D97-AF65-F5344CB8AC3E}">
        <p14:creationId xmlns:p14="http://schemas.microsoft.com/office/powerpoint/2010/main" val="14978148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25"/>
        <p:cNvGrpSpPr/>
        <p:nvPr/>
      </p:nvGrpSpPr>
      <p:grpSpPr>
        <a:xfrm>
          <a:off x="0" y="0"/>
          <a:ext cx="0" cy="0"/>
          <a:chOff x="0" y="0"/>
          <a:chExt cx="0" cy="0"/>
        </a:xfrm>
      </p:grpSpPr>
      <p:sp>
        <p:nvSpPr>
          <p:cNvPr id="526" name="Google Shape;526;p76"/>
          <p:cNvSpPr/>
          <p:nvPr/>
        </p:nvSpPr>
        <p:spPr>
          <a:xfrm>
            <a:off x="4585400" y="213067"/>
            <a:ext cx="3021200" cy="819600"/>
          </a:xfrm>
          <a:prstGeom prst="roundRect">
            <a:avLst>
              <a:gd name="adj" fmla="val 16667"/>
            </a:avLst>
          </a:prstGeom>
          <a:solidFill>
            <a:srgbClr val="F3F3F3"/>
          </a:solidFill>
          <a:ln w="38100" cap="flat" cmpd="sng">
            <a:solidFill>
              <a:srgbClr val="999999"/>
            </a:solidFill>
            <a:prstDash val="dash"/>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700"/>
            </a:pPr>
            <a:r>
              <a:rPr lang="en-GB" sz="2267" b="1" u="sng" kern="0">
                <a:solidFill>
                  <a:srgbClr val="000000"/>
                </a:solidFill>
                <a:latin typeface="Comfortaa"/>
                <a:ea typeface="Comfortaa"/>
                <a:cs typeface="Comfortaa"/>
                <a:sym typeface="Comfortaa"/>
              </a:rPr>
              <a:t>Art</a:t>
            </a:r>
            <a:endParaRPr sz="2267" b="1" u="sng" kern="0">
              <a:solidFill>
                <a:srgbClr val="000000"/>
              </a:solidFill>
              <a:latin typeface="Comfortaa"/>
              <a:ea typeface="Comfortaa"/>
              <a:cs typeface="Comfortaa"/>
              <a:sym typeface="Comfortaa"/>
            </a:endParaRPr>
          </a:p>
          <a:p>
            <a:pPr algn="ctr" defTabSz="1219170">
              <a:buClr>
                <a:srgbClr val="000000"/>
              </a:buClr>
              <a:buSzPts val="1700"/>
            </a:pPr>
            <a:r>
              <a:rPr lang="en-GB" sz="2267" b="1" kern="0">
                <a:solidFill>
                  <a:srgbClr val="000000"/>
                </a:solidFill>
                <a:latin typeface="Comfortaa"/>
                <a:ea typeface="Comfortaa"/>
                <a:cs typeface="Comfortaa"/>
                <a:sym typeface="Comfortaa"/>
              </a:rPr>
              <a:t>Self Portraits</a:t>
            </a:r>
            <a:endParaRPr sz="2267" b="1" kern="0">
              <a:solidFill>
                <a:srgbClr val="000000"/>
              </a:solidFill>
              <a:latin typeface="Comfortaa"/>
              <a:ea typeface="Comfortaa"/>
              <a:cs typeface="Comfortaa"/>
              <a:sym typeface="Comfortaa"/>
            </a:endParaRPr>
          </a:p>
        </p:txBody>
      </p:sp>
      <p:sp>
        <p:nvSpPr>
          <p:cNvPr id="527" name="Google Shape;527;p76"/>
          <p:cNvSpPr/>
          <p:nvPr/>
        </p:nvSpPr>
        <p:spPr>
          <a:xfrm>
            <a:off x="460400" y="1279300"/>
            <a:ext cx="11271200" cy="5274000"/>
          </a:xfrm>
          <a:prstGeom prst="roundRect">
            <a:avLst>
              <a:gd name="adj" fmla="val 16667"/>
            </a:avLst>
          </a:prstGeom>
          <a:solidFill>
            <a:srgbClr val="F3F3F3"/>
          </a:solidFill>
          <a:ln w="38100" cap="flat" cmpd="sng">
            <a:solidFill>
              <a:srgbClr val="999999"/>
            </a:solidFill>
            <a:prstDash val="dash"/>
            <a:round/>
            <a:headEnd type="none" w="sm" len="sm"/>
            <a:tailEnd type="none" w="sm" len="sm"/>
          </a:ln>
        </p:spPr>
        <p:txBody>
          <a:bodyPr spcFirstLastPara="1" wrap="square" lIns="121900" tIns="121900" rIns="121900" bIns="121900" anchor="ctr" anchorCtr="0">
            <a:noAutofit/>
          </a:bodyPr>
          <a:lstStyle/>
          <a:p>
            <a:pPr defTabSz="1219170">
              <a:lnSpc>
                <a:spcPct val="150000"/>
              </a:lnSpc>
              <a:buClr>
                <a:srgbClr val="000000"/>
              </a:buClr>
              <a:buSzPts val="1500"/>
            </a:pPr>
            <a:r>
              <a:rPr lang="en-GB" sz="2000" kern="0">
                <a:solidFill>
                  <a:srgbClr val="000000"/>
                </a:solidFill>
                <a:latin typeface="Comfortaa"/>
                <a:ea typeface="Comfortaa"/>
                <a:cs typeface="Comfortaa"/>
                <a:sym typeface="Comfortaa"/>
              </a:rPr>
              <a:t>Throughout the course of art history, self-portraiture has remained a constant practice among leading artists. Self-portraits feature in every major movement, from the Italian Renaissance, to the Post-Modern and Contemporary period. </a:t>
            </a:r>
            <a:endParaRPr sz="2000" kern="0">
              <a:solidFill>
                <a:srgbClr val="000000"/>
              </a:solidFill>
              <a:latin typeface="Comfortaa"/>
              <a:ea typeface="Comfortaa"/>
              <a:cs typeface="Comfortaa"/>
              <a:sym typeface="Comfortaa"/>
            </a:endParaRPr>
          </a:p>
          <a:p>
            <a:pPr defTabSz="1219170">
              <a:lnSpc>
                <a:spcPct val="150000"/>
              </a:lnSpc>
              <a:spcBef>
                <a:spcPts val="2000"/>
              </a:spcBef>
              <a:spcAft>
                <a:spcPts val="2000"/>
              </a:spcAft>
              <a:buClr>
                <a:srgbClr val="000000"/>
              </a:buClr>
              <a:buSzPts val="1500"/>
            </a:pPr>
            <a:r>
              <a:rPr lang="en-GB" sz="2000" kern="0">
                <a:solidFill>
                  <a:srgbClr val="000000"/>
                </a:solidFill>
                <a:latin typeface="Comfortaa"/>
                <a:ea typeface="Comfortaa"/>
                <a:cs typeface="Comfortaa"/>
                <a:sym typeface="Comfortaa"/>
              </a:rPr>
              <a:t>Art isn’t about making a painting look like the real thing. Art is an </a:t>
            </a:r>
            <a:r>
              <a:rPr lang="en-GB" sz="2000" b="1" kern="0">
                <a:solidFill>
                  <a:srgbClr val="000000"/>
                </a:solidFill>
                <a:latin typeface="Comfortaa"/>
                <a:ea typeface="Comfortaa"/>
                <a:cs typeface="Comfortaa"/>
                <a:sym typeface="Comfortaa"/>
              </a:rPr>
              <a:t>expression</a:t>
            </a:r>
            <a:r>
              <a:rPr lang="en-GB" sz="2000" kern="0">
                <a:solidFill>
                  <a:srgbClr val="000000"/>
                </a:solidFill>
                <a:latin typeface="Comfortaa"/>
                <a:ea typeface="Comfortaa"/>
                <a:cs typeface="Comfortaa"/>
                <a:sym typeface="Comfortaa"/>
              </a:rPr>
              <a:t> of something. From the background to the colour palette, the brush strokes to the composition, each choice has been made deliberately. The artists asks themselves: “What am I trying to tell the world through this piece of work?”, and so, each choice is made to further convey the emotion, message or story.</a:t>
            </a:r>
            <a:endParaRPr sz="2000" kern="0">
              <a:solidFill>
                <a:srgbClr val="000000"/>
              </a:solidFill>
              <a:latin typeface="Comfortaa"/>
              <a:ea typeface="Comfortaa"/>
              <a:cs typeface="Comfortaa"/>
              <a:sym typeface="Comfortaa"/>
            </a:endParaRPr>
          </a:p>
        </p:txBody>
      </p:sp>
    </p:spTree>
    <p:extLst>
      <p:ext uri="{BB962C8B-B14F-4D97-AF65-F5344CB8AC3E}">
        <p14:creationId xmlns:p14="http://schemas.microsoft.com/office/powerpoint/2010/main" val="14958642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31"/>
        <p:cNvGrpSpPr/>
        <p:nvPr/>
      </p:nvGrpSpPr>
      <p:grpSpPr>
        <a:xfrm>
          <a:off x="0" y="0"/>
          <a:ext cx="0" cy="0"/>
          <a:chOff x="0" y="0"/>
          <a:chExt cx="0" cy="0"/>
        </a:xfrm>
      </p:grpSpPr>
      <p:pic>
        <p:nvPicPr>
          <p:cNvPr id="532" name="Google Shape;532;p77"/>
          <p:cNvPicPr preferRelativeResize="0"/>
          <p:nvPr/>
        </p:nvPicPr>
        <p:blipFill rotWithShape="1">
          <a:blip r:embed="rId3">
            <a:alphaModFix/>
          </a:blip>
          <a:srcRect/>
          <a:stretch/>
        </p:blipFill>
        <p:spPr>
          <a:xfrm>
            <a:off x="3813944" y="5533"/>
            <a:ext cx="8378057" cy="6858000"/>
          </a:xfrm>
          <a:prstGeom prst="rect">
            <a:avLst/>
          </a:prstGeom>
          <a:noFill/>
          <a:ln>
            <a:noFill/>
          </a:ln>
        </p:spPr>
      </p:pic>
      <p:sp>
        <p:nvSpPr>
          <p:cNvPr id="533" name="Google Shape;533;p77"/>
          <p:cNvSpPr/>
          <p:nvPr/>
        </p:nvSpPr>
        <p:spPr>
          <a:xfrm>
            <a:off x="138733" y="138733"/>
            <a:ext cx="3560400" cy="6581600"/>
          </a:xfrm>
          <a:prstGeom prst="roundRect">
            <a:avLst>
              <a:gd name="adj" fmla="val 16667"/>
            </a:avLst>
          </a:prstGeom>
          <a:solidFill>
            <a:srgbClr val="F3F3F3"/>
          </a:solidFill>
          <a:ln w="38100" cap="flat" cmpd="sng">
            <a:solidFill>
              <a:srgbClr val="999999"/>
            </a:solidFill>
            <a:prstDash val="dash"/>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2100"/>
            </a:pPr>
            <a:r>
              <a:rPr lang="en-GB" sz="2800" b="1" u="sng" kern="0">
                <a:solidFill>
                  <a:srgbClr val="000000"/>
                </a:solidFill>
                <a:latin typeface="Comfortaa"/>
                <a:ea typeface="Comfortaa"/>
                <a:cs typeface="Comfortaa"/>
                <a:sym typeface="Comfortaa"/>
              </a:rPr>
              <a:t>How to look at portraits</a:t>
            </a:r>
            <a:endParaRPr sz="2800" b="1" u="sng" kern="0">
              <a:solidFill>
                <a:srgbClr val="000000"/>
              </a:solidFill>
              <a:latin typeface="Comfortaa"/>
              <a:ea typeface="Comfortaa"/>
              <a:cs typeface="Comfortaa"/>
              <a:sym typeface="Comfortaa"/>
            </a:endParaRPr>
          </a:p>
          <a:p>
            <a:pPr algn="ctr" defTabSz="1219170">
              <a:buClr>
                <a:srgbClr val="000000"/>
              </a:buClr>
              <a:buSzPts val="1400"/>
            </a:pPr>
            <a:endParaRPr sz="1867" b="1" u="sng" kern="0">
              <a:solidFill>
                <a:srgbClr val="000000"/>
              </a:solidFill>
              <a:latin typeface="Comfortaa"/>
              <a:ea typeface="Comfortaa"/>
              <a:cs typeface="Comfortaa"/>
              <a:sym typeface="Comfortaa"/>
            </a:endParaRPr>
          </a:p>
          <a:p>
            <a:pPr defTabSz="1219170">
              <a:buClr>
                <a:srgbClr val="000000"/>
              </a:buClr>
              <a:buSzPts val="1700"/>
            </a:pPr>
            <a:r>
              <a:rPr lang="en-GB" sz="2267" kern="0">
                <a:solidFill>
                  <a:srgbClr val="000000"/>
                </a:solidFill>
                <a:latin typeface="Comfortaa"/>
                <a:ea typeface="Comfortaa"/>
                <a:cs typeface="Comfortaa"/>
                <a:sym typeface="Comfortaa"/>
              </a:rPr>
              <a:t>Let’s start by looking at this self portrait by Gustave Courbet. </a:t>
            </a:r>
            <a:endParaRPr sz="2267" kern="0">
              <a:solidFill>
                <a:srgbClr val="000000"/>
              </a:solidFill>
              <a:latin typeface="Comfortaa"/>
              <a:ea typeface="Comfortaa"/>
              <a:cs typeface="Comfortaa"/>
              <a:sym typeface="Comfortaa"/>
            </a:endParaRPr>
          </a:p>
          <a:p>
            <a:pPr defTabSz="1219170">
              <a:buClr>
                <a:srgbClr val="000000"/>
              </a:buClr>
              <a:buSzPts val="1700"/>
            </a:pPr>
            <a:endParaRPr sz="2267" kern="0">
              <a:solidFill>
                <a:srgbClr val="000000"/>
              </a:solidFill>
              <a:latin typeface="Comfortaa"/>
              <a:ea typeface="Comfortaa"/>
              <a:cs typeface="Comfortaa"/>
              <a:sym typeface="Comfortaa"/>
            </a:endParaRPr>
          </a:p>
          <a:p>
            <a:pPr defTabSz="1219170">
              <a:buClr>
                <a:srgbClr val="000000"/>
              </a:buClr>
              <a:buSzPts val="1700"/>
            </a:pPr>
            <a:r>
              <a:rPr lang="en-GB" sz="2267" kern="0">
                <a:solidFill>
                  <a:srgbClr val="000000"/>
                </a:solidFill>
                <a:latin typeface="Comfortaa"/>
                <a:ea typeface="Comfortaa"/>
                <a:cs typeface="Comfortaa"/>
                <a:sym typeface="Comfortaa"/>
              </a:rPr>
              <a:t>On the following slide, there are a list of questions to ask yourself. Record your answers to each question in your book as you look at this self portrait.</a:t>
            </a:r>
            <a:endParaRPr sz="2800" kern="0">
              <a:solidFill>
                <a:srgbClr val="000000"/>
              </a:solidFill>
              <a:latin typeface="Comfortaa"/>
              <a:ea typeface="Comfortaa"/>
              <a:cs typeface="Comfortaa"/>
              <a:sym typeface="Comfortaa"/>
            </a:endParaRPr>
          </a:p>
        </p:txBody>
      </p:sp>
    </p:spTree>
    <p:extLst>
      <p:ext uri="{BB962C8B-B14F-4D97-AF65-F5344CB8AC3E}">
        <p14:creationId xmlns:p14="http://schemas.microsoft.com/office/powerpoint/2010/main" val="26290436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37"/>
        <p:cNvGrpSpPr/>
        <p:nvPr/>
      </p:nvGrpSpPr>
      <p:grpSpPr>
        <a:xfrm>
          <a:off x="0" y="0"/>
          <a:ext cx="0" cy="0"/>
          <a:chOff x="0" y="0"/>
          <a:chExt cx="0" cy="0"/>
        </a:xfrm>
      </p:grpSpPr>
      <p:pic>
        <p:nvPicPr>
          <p:cNvPr id="538" name="Google Shape;538;p78"/>
          <p:cNvPicPr preferRelativeResize="0"/>
          <p:nvPr/>
        </p:nvPicPr>
        <p:blipFill rotWithShape="1">
          <a:blip r:embed="rId3">
            <a:alphaModFix/>
          </a:blip>
          <a:srcRect/>
          <a:stretch/>
        </p:blipFill>
        <p:spPr>
          <a:xfrm>
            <a:off x="1" y="0"/>
            <a:ext cx="5457268" cy="4467133"/>
          </a:xfrm>
          <a:prstGeom prst="rect">
            <a:avLst/>
          </a:prstGeom>
          <a:noFill/>
          <a:ln>
            <a:noFill/>
          </a:ln>
        </p:spPr>
      </p:pic>
      <p:sp>
        <p:nvSpPr>
          <p:cNvPr id="539" name="Google Shape;539;p78"/>
          <p:cNvSpPr/>
          <p:nvPr/>
        </p:nvSpPr>
        <p:spPr>
          <a:xfrm>
            <a:off x="5533400" y="74367"/>
            <a:ext cx="6520000" cy="6580400"/>
          </a:xfrm>
          <a:prstGeom prst="roundRect">
            <a:avLst>
              <a:gd name="adj" fmla="val 16667"/>
            </a:avLst>
          </a:prstGeom>
          <a:solidFill>
            <a:srgbClr val="F3F3F3"/>
          </a:solidFill>
          <a:ln w="38100" cap="flat" cmpd="sng">
            <a:solidFill>
              <a:srgbClr val="999999"/>
            </a:solidFill>
            <a:prstDash val="dash"/>
            <a:round/>
            <a:headEnd type="none" w="sm" len="sm"/>
            <a:tailEnd type="none" w="sm" len="sm"/>
          </a:ln>
        </p:spPr>
        <p:txBody>
          <a:bodyPr spcFirstLastPara="1" wrap="square" lIns="121900" tIns="121900" rIns="121900" bIns="121900" anchor="ctr" anchorCtr="0">
            <a:noAutofit/>
          </a:bodyPr>
          <a:lstStyle/>
          <a:p>
            <a:pPr marL="609585" indent="-436022" defTabSz="1219170">
              <a:buClr>
                <a:srgbClr val="000000"/>
              </a:buClr>
              <a:buSzPts val="1550"/>
              <a:buFont typeface="Comfortaa"/>
              <a:buAutoNum type="arabicPeriod"/>
            </a:pPr>
            <a:r>
              <a:rPr lang="en-GB" sz="2067" kern="0">
                <a:solidFill>
                  <a:srgbClr val="000000"/>
                </a:solidFill>
                <a:latin typeface="Comfortaa"/>
                <a:ea typeface="Comfortaa"/>
                <a:cs typeface="Comfortaa"/>
                <a:sym typeface="Comfortaa"/>
              </a:rPr>
              <a:t>What is your first reaction?</a:t>
            </a:r>
            <a:endParaRPr sz="2067" kern="0">
              <a:solidFill>
                <a:srgbClr val="000000"/>
              </a:solidFill>
              <a:latin typeface="Comfortaa"/>
              <a:ea typeface="Comfortaa"/>
              <a:cs typeface="Comfortaa"/>
              <a:sym typeface="Comfortaa"/>
            </a:endParaRPr>
          </a:p>
          <a:p>
            <a:pPr marL="609585" indent="-436022" defTabSz="1219170">
              <a:buClr>
                <a:srgbClr val="000000"/>
              </a:buClr>
              <a:buSzPts val="1550"/>
              <a:buFont typeface="Comfortaa"/>
              <a:buAutoNum type="arabicPeriod"/>
            </a:pPr>
            <a:r>
              <a:rPr lang="en-GB" sz="2067" kern="0">
                <a:solidFill>
                  <a:srgbClr val="000000"/>
                </a:solidFill>
                <a:latin typeface="Comfortaa"/>
                <a:ea typeface="Comfortaa"/>
                <a:cs typeface="Comfortaa"/>
                <a:sym typeface="Comfortaa"/>
              </a:rPr>
              <a:t>Does your opinion of this artwork change the longer you look at it?</a:t>
            </a:r>
            <a:endParaRPr sz="2067" kern="0">
              <a:solidFill>
                <a:srgbClr val="000000"/>
              </a:solidFill>
              <a:latin typeface="Comfortaa"/>
              <a:ea typeface="Comfortaa"/>
              <a:cs typeface="Comfortaa"/>
              <a:sym typeface="Comfortaa"/>
            </a:endParaRPr>
          </a:p>
          <a:p>
            <a:pPr marL="609585" indent="-436022" defTabSz="1219170">
              <a:buClr>
                <a:srgbClr val="000000"/>
              </a:buClr>
              <a:buSzPts val="1550"/>
              <a:buFont typeface="Comfortaa"/>
              <a:buAutoNum type="arabicPeriod"/>
            </a:pPr>
            <a:r>
              <a:rPr lang="en-GB" sz="2067" kern="0">
                <a:solidFill>
                  <a:srgbClr val="000000"/>
                </a:solidFill>
                <a:latin typeface="Comfortaa"/>
                <a:ea typeface="Comfortaa"/>
                <a:cs typeface="Comfortaa"/>
                <a:sym typeface="Comfortaa"/>
              </a:rPr>
              <a:t>Describe the colours in this portrait.</a:t>
            </a:r>
            <a:endParaRPr sz="2067" kern="0">
              <a:solidFill>
                <a:srgbClr val="000000"/>
              </a:solidFill>
              <a:latin typeface="Comfortaa"/>
              <a:ea typeface="Comfortaa"/>
              <a:cs typeface="Comfortaa"/>
              <a:sym typeface="Comfortaa"/>
            </a:endParaRPr>
          </a:p>
          <a:p>
            <a:pPr marL="609585" indent="-436022" defTabSz="1219170">
              <a:buClr>
                <a:srgbClr val="000000"/>
              </a:buClr>
              <a:buSzPts val="1550"/>
              <a:buFont typeface="Comfortaa"/>
              <a:buAutoNum type="arabicPeriod"/>
            </a:pPr>
            <a:r>
              <a:rPr lang="en-GB" sz="2067" kern="0">
                <a:solidFill>
                  <a:srgbClr val="000000"/>
                </a:solidFill>
                <a:latin typeface="Comfortaa"/>
                <a:ea typeface="Comfortaa"/>
                <a:cs typeface="Comfortaa"/>
                <a:sym typeface="Comfortaa"/>
              </a:rPr>
              <a:t>Which area of the painting is </a:t>
            </a:r>
            <a:r>
              <a:rPr lang="en-GB" sz="2067" b="1" kern="0">
                <a:solidFill>
                  <a:srgbClr val="000000"/>
                </a:solidFill>
                <a:latin typeface="Comfortaa"/>
                <a:ea typeface="Comfortaa"/>
                <a:cs typeface="Comfortaa"/>
                <a:sym typeface="Comfortaa"/>
              </a:rPr>
              <a:t>emphasised </a:t>
            </a:r>
            <a:r>
              <a:rPr lang="en-GB" sz="2067" kern="0">
                <a:solidFill>
                  <a:srgbClr val="000000"/>
                </a:solidFill>
                <a:latin typeface="Comfortaa"/>
                <a:ea typeface="Comfortaa"/>
                <a:cs typeface="Comfortaa"/>
                <a:sym typeface="Comfortaa"/>
              </a:rPr>
              <a:t>by the artist?</a:t>
            </a:r>
            <a:endParaRPr sz="2067" kern="0">
              <a:solidFill>
                <a:srgbClr val="000000"/>
              </a:solidFill>
              <a:latin typeface="Comfortaa"/>
              <a:ea typeface="Comfortaa"/>
              <a:cs typeface="Comfortaa"/>
              <a:sym typeface="Comfortaa"/>
            </a:endParaRPr>
          </a:p>
          <a:p>
            <a:pPr marL="609585" indent="-436022" defTabSz="1219170">
              <a:buClr>
                <a:srgbClr val="000000"/>
              </a:buClr>
              <a:buSzPts val="1550"/>
              <a:buFont typeface="Comfortaa"/>
              <a:buAutoNum type="arabicPeriod"/>
            </a:pPr>
            <a:r>
              <a:rPr lang="en-GB" sz="2067" kern="0">
                <a:solidFill>
                  <a:srgbClr val="000000"/>
                </a:solidFill>
                <a:latin typeface="Comfortaa"/>
                <a:ea typeface="Comfortaa"/>
                <a:cs typeface="Comfortaa"/>
                <a:sym typeface="Comfortaa"/>
              </a:rPr>
              <a:t>How does the artist use space? Which parts of the painting are empty? Why?</a:t>
            </a:r>
            <a:endParaRPr sz="2067" kern="0">
              <a:solidFill>
                <a:srgbClr val="000000"/>
              </a:solidFill>
              <a:latin typeface="Comfortaa"/>
              <a:ea typeface="Comfortaa"/>
              <a:cs typeface="Comfortaa"/>
              <a:sym typeface="Comfortaa"/>
            </a:endParaRPr>
          </a:p>
          <a:p>
            <a:pPr marL="609585" indent="-436022" defTabSz="1219170">
              <a:buClr>
                <a:srgbClr val="000000"/>
              </a:buClr>
              <a:buSzPts val="1550"/>
              <a:buFont typeface="Comfortaa"/>
              <a:buAutoNum type="arabicPeriod"/>
            </a:pPr>
            <a:r>
              <a:rPr lang="en-GB" sz="2067" kern="0">
                <a:solidFill>
                  <a:srgbClr val="000000"/>
                </a:solidFill>
                <a:latin typeface="Comfortaa"/>
                <a:ea typeface="Comfortaa"/>
                <a:cs typeface="Comfortaa"/>
                <a:sym typeface="Comfortaa"/>
              </a:rPr>
              <a:t>How does your eye move over the artwork? How does the artist draw your eye to different parts?</a:t>
            </a:r>
            <a:endParaRPr sz="2067" kern="0">
              <a:solidFill>
                <a:srgbClr val="000000"/>
              </a:solidFill>
              <a:latin typeface="Comfortaa"/>
              <a:ea typeface="Comfortaa"/>
              <a:cs typeface="Comfortaa"/>
              <a:sym typeface="Comfortaa"/>
            </a:endParaRPr>
          </a:p>
          <a:p>
            <a:pPr marL="609585" indent="-436022" defTabSz="1219170">
              <a:buClr>
                <a:srgbClr val="000000"/>
              </a:buClr>
              <a:buSzPts val="1550"/>
              <a:buFont typeface="Comfortaa"/>
              <a:buAutoNum type="arabicPeriod"/>
            </a:pPr>
            <a:r>
              <a:rPr lang="en-GB" sz="2067" kern="0">
                <a:solidFill>
                  <a:srgbClr val="000000"/>
                </a:solidFill>
                <a:latin typeface="Comfortaa"/>
                <a:ea typeface="Comfortaa"/>
                <a:cs typeface="Comfortaa"/>
                <a:sym typeface="Comfortaa"/>
              </a:rPr>
              <a:t>Describe this artwork to a person who has never seen it.</a:t>
            </a:r>
            <a:endParaRPr sz="2067" kern="0">
              <a:solidFill>
                <a:srgbClr val="000000"/>
              </a:solidFill>
              <a:latin typeface="Comfortaa"/>
              <a:ea typeface="Comfortaa"/>
              <a:cs typeface="Comfortaa"/>
              <a:sym typeface="Comfortaa"/>
            </a:endParaRPr>
          </a:p>
          <a:p>
            <a:pPr marL="609585" indent="-436022" defTabSz="1219170">
              <a:buClr>
                <a:srgbClr val="000000"/>
              </a:buClr>
              <a:buSzPts val="1550"/>
              <a:buFont typeface="Comfortaa"/>
              <a:buAutoNum type="arabicPeriod"/>
            </a:pPr>
            <a:r>
              <a:rPr lang="en-GB" sz="2067" kern="0">
                <a:solidFill>
                  <a:srgbClr val="000000"/>
                </a:solidFill>
                <a:latin typeface="Comfortaa"/>
                <a:ea typeface="Comfortaa"/>
                <a:cs typeface="Comfortaa"/>
                <a:sym typeface="Comfortaa"/>
              </a:rPr>
              <a:t>What is mysterious about it?</a:t>
            </a:r>
            <a:endParaRPr sz="2067" kern="0">
              <a:solidFill>
                <a:srgbClr val="000000"/>
              </a:solidFill>
              <a:latin typeface="Comfortaa"/>
              <a:ea typeface="Comfortaa"/>
              <a:cs typeface="Comfortaa"/>
              <a:sym typeface="Comfortaa"/>
            </a:endParaRPr>
          </a:p>
          <a:p>
            <a:pPr marL="609585" indent="-436022" defTabSz="1219170">
              <a:buClr>
                <a:srgbClr val="000000"/>
              </a:buClr>
              <a:buSzPts val="1550"/>
              <a:buFont typeface="Comfortaa"/>
              <a:buAutoNum type="arabicPeriod"/>
            </a:pPr>
            <a:r>
              <a:rPr lang="en-GB" sz="2067" kern="0">
                <a:solidFill>
                  <a:srgbClr val="000000"/>
                </a:solidFill>
                <a:latin typeface="Comfortaa"/>
                <a:ea typeface="Comfortaa"/>
                <a:cs typeface="Comfortaa"/>
                <a:sym typeface="Comfortaa"/>
              </a:rPr>
              <a:t>Describe this artist’s personality</a:t>
            </a:r>
            <a:endParaRPr sz="2067" kern="0">
              <a:solidFill>
                <a:srgbClr val="000000"/>
              </a:solidFill>
              <a:latin typeface="Comfortaa"/>
              <a:ea typeface="Comfortaa"/>
              <a:cs typeface="Comfortaa"/>
              <a:sym typeface="Comfortaa"/>
            </a:endParaRPr>
          </a:p>
          <a:p>
            <a:pPr marL="609585" indent="-436022" defTabSz="1219170">
              <a:buClr>
                <a:srgbClr val="000000"/>
              </a:buClr>
              <a:buSzPts val="1550"/>
              <a:buFont typeface="Comfortaa"/>
              <a:buAutoNum type="arabicPeriod"/>
            </a:pPr>
            <a:r>
              <a:rPr lang="en-GB" sz="2067" kern="0">
                <a:solidFill>
                  <a:srgbClr val="000000"/>
                </a:solidFill>
                <a:latin typeface="Comfortaa"/>
                <a:ea typeface="Comfortaa"/>
                <a:cs typeface="Comfortaa"/>
                <a:sym typeface="Comfortaa"/>
              </a:rPr>
              <a:t>What emotion is the artist feeling in this painting?</a:t>
            </a:r>
            <a:endParaRPr sz="2933" kern="0">
              <a:solidFill>
                <a:srgbClr val="000000"/>
              </a:solidFill>
              <a:latin typeface="Comfortaa"/>
              <a:ea typeface="Comfortaa"/>
              <a:cs typeface="Comfortaa"/>
              <a:sym typeface="Comfortaa"/>
            </a:endParaRPr>
          </a:p>
        </p:txBody>
      </p:sp>
    </p:spTree>
    <p:extLst>
      <p:ext uri="{BB962C8B-B14F-4D97-AF65-F5344CB8AC3E}">
        <p14:creationId xmlns:p14="http://schemas.microsoft.com/office/powerpoint/2010/main" val="19015524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43"/>
        <p:cNvGrpSpPr/>
        <p:nvPr/>
      </p:nvGrpSpPr>
      <p:grpSpPr>
        <a:xfrm>
          <a:off x="0" y="0"/>
          <a:ext cx="0" cy="0"/>
          <a:chOff x="0" y="0"/>
          <a:chExt cx="0" cy="0"/>
        </a:xfrm>
      </p:grpSpPr>
      <p:sp>
        <p:nvSpPr>
          <p:cNvPr id="544" name="Google Shape;544;p79"/>
          <p:cNvSpPr/>
          <p:nvPr/>
        </p:nvSpPr>
        <p:spPr>
          <a:xfrm>
            <a:off x="4585400" y="213067"/>
            <a:ext cx="3021200" cy="819600"/>
          </a:xfrm>
          <a:prstGeom prst="roundRect">
            <a:avLst>
              <a:gd name="adj" fmla="val 16667"/>
            </a:avLst>
          </a:prstGeom>
          <a:solidFill>
            <a:srgbClr val="F3F3F3"/>
          </a:solidFill>
          <a:ln w="38100" cap="flat" cmpd="sng">
            <a:solidFill>
              <a:srgbClr val="999999"/>
            </a:solidFill>
            <a:prstDash val="dash"/>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700"/>
            </a:pPr>
            <a:r>
              <a:rPr lang="en-GB" sz="2267" b="1" u="sng" kern="0">
                <a:solidFill>
                  <a:srgbClr val="000000"/>
                </a:solidFill>
                <a:latin typeface="Comfortaa"/>
                <a:ea typeface="Comfortaa"/>
                <a:cs typeface="Comfortaa"/>
                <a:sym typeface="Comfortaa"/>
              </a:rPr>
              <a:t>Art</a:t>
            </a:r>
            <a:endParaRPr sz="2267" b="1" u="sng" kern="0">
              <a:solidFill>
                <a:srgbClr val="000000"/>
              </a:solidFill>
              <a:latin typeface="Comfortaa"/>
              <a:ea typeface="Comfortaa"/>
              <a:cs typeface="Comfortaa"/>
              <a:sym typeface="Comfortaa"/>
            </a:endParaRPr>
          </a:p>
          <a:p>
            <a:pPr algn="ctr" defTabSz="1219170">
              <a:buClr>
                <a:srgbClr val="000000"/>
              </a:buClr>
              <a:buSzPts val="1700"/>
            </a:pPr>
            <a:r>
              <a:rPr lang="en-GB" sz="2267" b="1" kern="0">
                <a:solidFill>
                  <a:srgbClr val="000000"/>
                </a:solidFill>
                <a:latin typeface="Comfortaa"/>
                <a:ea typeface="Comfortaa"/>
                <a:cs typeface="Comfortaa"/>
                <a:sym typeface="Comfortaa"/>
              </a:rPr>
              <a:t>Self Portraits</a:t>
            </a:r>
            <a:endParaRPr sz="2267" b="1" kern="0">
              <a:solidFill>
                <a:srgbClr val="000000"/>
              </a:solidFill>
              <a:latin typeface="Comfortaa"/>
              <a:ea typeface="Comfortaa"/>
              <a:cs typeface="Comfortaa"/>
              <a:sym typeface="Comfortaa"/>
            </a:endParaRPr>
          </a:p>
        </p:txBody>
      </p:sp>
      <p:sp>
        <p:nvSpPr>
          <p:cNvPr id="545" name="Google Shape;545;p79"/>
          <p:cNvSpPr/>
          <p:nvPr/>
        </p:nvSpPr>
        <p:spPr>
          <a:xfrm>
            <a:off x="460400" y="1279300"/>
            <a:ext cx="11271200" cy="5274000"/>
          </a:xfrm>
          <a:prstGeom prst="roundRect">
            <a:avLst>
              <a:gd name="adj" fmla="val 16667"/>
            </a:avLst>
          </a:prstGeom>
          <a:solidFill>
            <a:srgbClr val="F3F3F3"/>
          </a:solidFill>
          <a:ln w="38100" cap="flat" cmpd="sng">
            <a:solidFill>
              <a:srgbClr val="999999"/>
            </a:solidFill>
            <a:prstDash val="dash"/>
            <a:round/>
            <a:headEnd type="none" w="sm" len="sm"/>
            <a:tailEnd type="none" w="sm" len="sm"/>
          </a:ln>
        </p:spPr>
        <p:txBody>
          <a:bodyPr spcFirstLastPara="1" wrap="square" lIns="121900" tIns="121900" rIns="121900" bIns="121900" anchor="ctr" anchorCtr="0">
            <a:noAutofit/>
          </a:bodyPr>
          <a:lstStyle/>
          <a:p>
            <a:pPr defTabSz="1219170">
              <a:lnSpc>
                <a:spcPct val="150000"/>
              </a:lnSpc>
              <a:buClr>
                <a:srgbClr val="000000"/>
              </a:buClr>
              <a:buSzPts val="1500"/>
            </a:pPr>
            <a:r>
              <a:rPr lang="en-GB" sz="2000" kern="0">
                <a:solidFill>
                  <a:srgbClr val="000000"/>
                </a:solidFill>
                <a:latin typeface="Comfortaa"/>
                <a:ea typeface="Comfortaa"/>
                <a:cs typeface="Comfortaa"/>
                <a:sym typeface="Comfortaa"/>
              </a:rPr>
              <a:t>So, Year 6, from answering those questions, we can learn that artists do not paint self portraits to show others what they look like. </a:t>
            </a:r>
            <a:endParaRPr sz="2000" kern="0">
              <a:solidFill>
                <a:srgbClr val="000000"/>
              </a:solidFill>
              <a:latin typeface="Comfortaa"/>
              <a:ea typeface="Comfortaa"/>
              <a:cs typeface="Comfortaa"/>
              <a:sym typeface="Comfortaa"/>
            </a:endParaRPr>
          </a:p>
          <a:p>
            <a:pPr defTabSz="1219170">
              <a:lnSpc>
                <a:spcPct val="150000"/>
              </a:lnSpc>
              <a:spcBef>
                <a:spcPts val="2000"/>
              </a:spcBef>
              <a:buClr>
                <a:srgbClr val="000000"/>
              </a:buClr>
              <a:buSzPts val="1500"/>
            </a:pPr>
            <a:r>
              <a:rPr lang="en-GB" sz="2000" kern="0">
                <a:solidFill>
                  <a:srgbClr val="000000"/>
                </a:solidFill>
                <a:latin typeface="Comfortaa"/>
                <a:ea typeface="Comfortaa"/>
                <a:cs typeface="Comfortaa"/>
                <a:sym typeface="Comfortaa"/>
              </a:rPr>
              <a:t>Artists are much deeper than that, you see. Everything they record on their canvas is a deliberate choice, designed to tell you, the viewer, something about themselves.</a:t>
            </a:r>
            <a:endParaRPr sz="2000" kern="0">
              <a:solidFill>
                <a:srgbClr val="000000"/>
              </a:solidFill>
              <a:latin typeface="Comfortaa"/>
              <a:ea typeface="Comfortaa"/>
              <a:cs typeface="Comfortaa"/>
              <a:sym typeface="Comfortaa"/>
            </a:endParaRPr>
          </a:p>
          <a:p>
            <a:pPr defTabSz="1219170">
              <a:lnSpc>
                <a:spcPct val="150000"/>
              </a:lnSpc>
              <a:spcBef>
                <a:spcPts val="2000"/>
              </a:spcBef>
              <a:spcAft>
                <a:spcPts val="2000"/>
              </a:spcAft>
              <a:buClr>
                <a:srgbClr val="000000"/>
              </a:buClr>
              <a:buSzPts val="1500"/>
            </a:pPr>
            <a:r>
              <a:rPr lang="en-GB" sz="2000" kern="0">
                <a:solidFill>
                  <a:srgbClr val="000000"/>
                </a:solidFill>
                <a:latin typeface="Comfortaa"/>
                <a:ea typeface="Comfortaa"/>
                <a:cs typeface="Comfortaa"/>
                <a:sym typeface="Comfortaa"/>
              </a:rPr>
              <a:t>Artists paint self portraits to demonstrate to others </a:t>
            </a:r>
            <a:r>
              <a:rPr lang="en-GB" sz="2000" b="1" i="1" kern="0">
                <a:solidFill>
                  <a:srgbClr val="000000"/>
                </a:solidFill>
                <a:latin typeface="Comfortaa"/>
                <a:ea typeface="Comfortaa"/>
                <a:cs typeface="Comfortaa"/>
                <a:sym typeface="Comfortaa"/>
              </a:rPr>
              <a:t>who </a:t>
            </a:r>
            <a:r>
              <a:rPr lang="en-GB" sz="2000" kern="0">
                <a:solidFill>
                  <a:srgbClr val="000000"/>
                </a:solidFill>
                <a:latin typeface="Comfortaa"/>
                <a:ea typeface="Comfortaa"/>
                <a:cs typeface="Comfortaa"/>
                <a:sym typeface="Comfortaa"/>
              </a:rPr>
              <a:t>they truly are. Despite the fact that artists often concern themselves with things of beauty, it is the emotion and message of the painting that are important, not how the artist appears physically.</a:t>
            </a:r>
            <a:endParaRPr sz="2000" kern="0">
              <a:solidFill>
                <a:srgbClr val="000000"/>
              </a:solidFill>
              <a:latin typeface="Comfortaa"/>
              <a:ea typeface="Comfortaa"/>
              <a:cs typeface="Comfortaa"/>
              <a:sym typeface="Comfortaa"/>
            </a:endParaRPr>
          </a:p>
        </p:txBody>
      </p:sp>
    </p:spTree>
    <p:extLst>
      <p:ext uri="{BB962C8B-B14F-4D97-AF65-F5344CB8AC3E}">
        <p14:creationId xmlns:p14="http://schemas.microsoft.com/office/powerpoint/2010/main" val="25891525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49"/>
        <p:cNvGrpSpPr/>
        <p:nvPr/>
      </p:nvGrpSpPr>
      <p:grpSpPr>
        <a:xfrm>
          <a:off x="0" y="0"/>
          <a:ext cx="0" cy="0"/>
          <a:chOff x="0" y="0"/>
          <a:chExt cx="0" cy="0"/>
        </a:xfrm>
      </p:grpSpPr>
      <p:sp>
        <p:nvSpPr>
          <p:cNvPr id="550" name="Google Shape;550;p80"/>
          <p:cNvSpPr/>
          <p:nvPr/>
        </p:nvSpPr>
        <p:spPr>
          <a:xfrm>
            <a:off x="4585400" y="213067"/>
            <a:ext cx="3021200" cy="819600"/>
          </a:xfrm>
          <a:prstGeom prst="roundRect">
            <a:avLst>
              <a:gd name="adj" fmla="val 16667"/>
            </a:avLst>
          </a:prstGeom>
          <a:solidFill>
            <a:srgbClr val="F3F3F3"/>
          </a:solidFill>
          <a:ln w="38100" cap="flat" cmpd="sng">
            <a:solidFill>
              <a:srgbClr val="999999"/>
            </a:solidFill>
            <a:prstDash val="dash"/>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700"/>
            </a:pPr>
            <a:r>
              <a:rPr lang="en-GB" sz="2267" b="1" u="sng" kern="0">
                <a:solidFill>
                  <a:srgbClr val="000000"/>
                </a:solidFill>
                <a:latin typeface="Comfortaa"/>
                <a:ea typeface="Comfortaa"/>
                <a:cs typeface="Comfortaa"/>
                <a:sym typeface="Comfortaa"/>
              </a:rPr>
              <a:t>Art</a:t>
            </a:r>
            <a:endParaRPr sz="2267" b="1" u="sng" kern="0">
              <a:solidFill>
                <a:srgbClr val="000000"/>
              </a:solidFill>
              <a:latin typeface="Comfortaa"/>
              <a:ea typeface="Comfortaa"/>
              <a:cs typeface="Comfortaa"/>
              <a:sym typeface="Comfortaa"/>
            </a:endParaRPr>
          </a:p>
          <a:p>
            <a:pPr algn="ctr" defTabSz="1219170">
              <a:buClr>
                <a:srgbClr val="000000"/>
              </a:buClr>
              <a:buSzPts val="1700"/>
            </a:pPr>
            <a:r>
              <a:rPr lang="en-GB" sz="2267" b="1" kern="0">
                <a:solidFill>
                  <a:srgbClr val="000000"/>
                </a:solidFill>
                <a:latin typeface="Comfortaa"/>
                <a:ea typeface="Comfortaa"/>
                <a:cs typeface="Comfortaa"/>
                <a:sym typeface="Comfortaa"/>
              </a:rPr>
              <a:t>Self Portraits</a:t>
            </a:r>
            <a:endParaRPr sz="2267" b="1" kern="0">
              <a:solidFill>
                <a:srgbClr val="000000"/>
              </a:solidFill>
              <a:latin typeface="Comfortaa"/>
              <a:ea typeface="Comfortaa"/>
              <a:cs typeface="Comfortaa"/>
              <a:sym typeface="Comfortaa"/>
            </a:endParaRPr>
          </a:p>
        </p:txBody>
      </p:sp>
      <p:sp>
        <p:nvSpPr>
          <p:cNvPr id="551" name="Google Shape;551;p80"/>
          <p:cNvSpPr/>
          <p:nvPr/>
        </p:nvSpPr>
        <p:spPr>
          <a:xfrm>
            <a:off x="460400" y="1279300"/>
            <a:ext cx="11271200" cy="5274000"/>
          </a:xfrm>
          <a:prstGeom prst="roundRect">
            <a:avLst>
              <a:gd name="adj" fmla="val 16667"/>
            </a:avLst>
          </a:prstGeom>
          <a:solidFill>
            <a:srgbClr val="F3F3F3"/>
          </a:solidFill>
          <a:ln w="38100" cap="flat" cmpd="sng">
            <a:solidFill>
              <a:srgbClr val="999999"/>
            </a:solidFill>
            <a:prstDash val="dash"/>
            <a:round/>
            <a:headEnd type="none" w="sm" len="sm"/>
            <a:tailEnd type="none" w="sm" len="sm"/>
          </a:ln>
        </p:spPr>
        <p:txBody>
          <a:bodyPr spcFirstLastPara="1" wrap="square" lIns="121900" tIns="121900" rIns="121900" bIns="121900" anchor="ctr" anchorCtr="0">
            <a:noAutofit/>
          </a:bodyPr>
          <a:lstStyle/>
          <a:p>
            <a:pPr defTabSz="1219170">
              <a:lnSpc>
                <a:spcPct val="150000"/>
              </a:lnSpc>
              <a:buClr>
                <a:srgbClr val="000000"/>
              </a:buClr>
              <a:buSzPts val="1900"/>
            </a:pPr>
            <a:r>
              <a:rPr lang="en-GB" sz="2533" kern="0">
                <a:solidFill>
                  <a:srgbClr val="000000"/>
                </a:solidFill>
                <a:latin typeface="Comfortaa"/>
                <a:ea typeface="Comfortaa"/>
                <a:cs typeface="Comfortaa"/>
                <a:sym typeface="Comfortaa"/>
              </a:rPr>
              <a:t>Let us now look at some other portraits of famous artists. </a:t>
            </a:r>
            <a:endParaRPr sz="2533" kern="0">
              <a:solidFill>
                <a:srgbClr val="000000"/>
              </a:solidFill>
              <a:latin typeface="Comfortaa"/>
              <a:ea typeface="Comfortaa"/>
              <a:cs typeface="Comfortaa"/>
              <a:sym typeface="Comfortaa"/>
            </a:endParaRPr>
          </a:p>
          <a:p>
            <a:pPr defTabSz="1219170">
              <a:lnSpc>
                <a:spcPct val="150000"/>
              </a:lnSpc>
              <a:spcBef>
                <a:spcPts val="2000"/>
              </a:spcBef>
              <a:spcAft>
                <a:spcPts val="2000"/>
              </a:spcAft>
              <a:buClr>
                <a:srgbClr val="000000"/>
              </a:buClr>
              <a:buSzPts val="1900"/>
            </a:pPr>
            <a:r>
              <a:rPr lang="en-GB" sz="2533" kern="0">
                <a:solidFill>
                  <a:srgbClr val="000000"/>
                </a:solidFill>
                <a:latin typeface="Comfortaa"/>
                <a:ea typeface="Comfortaa"/>
                <a:cs typeface="Comfortaa"/>
                <a:sym typeface="Comfortaa"/>
              </a:rPr>
              <a:t>While you look at each one, ask yourself some of the questions from the previous slides so that you can better enjoy and understand the paintings.</a:t>
            </a:r>
            <a:endParaRPr sz="2533" kern="0">
              <a:solidFill>
                <a:srgbClr val="000000"/>
              </a:solidFill>
              <a:latin typeface="Comfortaa"/>
              <a:ea typeface="Comfortaa"/>
              <a:cs typeface="Comfortaa"/>
              <a:sym typeface="Comfortaa"/>
            </a:endParaRPr>
          </a:p>
        </p:txBody>
      </p:sp>
    </p:spTree>
    <p:extLst>
      <p:ext uri="{BB962C8B-B14F-4D97-AF65-F5344CB8AC3E}">
        <p14:creationId xmlns:p14="http://schemas.microsoft.com/office/powerpoint/2010/main" val="35913288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55"/>
        <p:cNvGrpSpPr/>
        <p:nvPr/>
      </p:nvGrpSpPr>
      <p:grpSpPr>
        <a:xfrm>
          <a:off x="0" y="0"/>
          <a:ext cx="0" cy="0"/>
          <a:chOff x="0" y="0"/>
          <a:chExt cx="0" cy="0"/>
        </a:xfrm>
      </p:grpSpPr>
      <p:sp>
        <p:nvSpPr>
          <p:cNvPr id="556" name="Google Shape;556;p81"/>
          <p:cNvSpPr/>
          <p:nvPr/>
        </p:nvSpPr>
        <p:spPr>
          <a:xfrm>
            <a:off x="3803800" y="243900"/>
            <a:ext cx="4584400" cy="1252400"/>
          </a:xfrm>
          <a:prstGeom prst="roundRect">
            <a:avLst>
              <a:gd name="adj" fmla="val 16667"/>
            </a:avLst>
          </a:prstGeom>
          <a:solidFill>
            <a:srgbClr val="F3F3F3"/>
          </a:solidFill>
          <a:ln w="38100" cap="flat" cmpd="sng">
            <a:solidFill>
              <a:srgbClr val="999999"/>
            </a:solidFill>
            <a:prstDash val="dash"/>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2500"/>
            </a:pPr>
            <a:r>
              <a:rPr lang="en-GB" sz="3333" b="1" u="sng" kern="0">
                <a:solidFill>
                  <a:srgbClr val="000000"/>
                </a:solidFill>
                <a:latin typeface="Comfortaa"/>
                <a:ea typeface="Comfortaa"/>
                <a:cs typeface="Comfortaa"/>
                <a:sym typeface="Comfortaa"/>
              </a:rPr>
              <a:t>Art</a:t>
            </a:r>
            <a:endParaRPr sz="3333" b="1" u="sng" kern="0">
              <a:solidFill>
                <a:srgbClr val="000000"/>
              </a:solidFill>
              <a:latin typeface="Comfortaa"/>
              <a:ea typeface="Comfortaa"/>
              <a:cs typeface="Comfortaa"/>
              <a:sym typeface="Comfortaa"/>
            </a:endParaRPr>
          </a:p>
          <a:p>
            <a:pPr algn="ctr" defTabSz="1219170">
              <a:buClr>
                <a:srgbClr val="000000"/>
              </a:buClr>
              <a:buSzPts val="2500"/>
            </a:pPr>
            <a:r>
              <a:rPr lang="en-GB" sz="3333" b="1" kern="0">
                <a:solidFill>
                  <a:srgbClr val="000000"/>
                </a:solidFill>
                <a:latin typeface="Comfortaa"/>
                <a:ea typeface="Comfortaa"/>
                <a:cs typeface="Comfortaa"/>
                <a:sym typeface="Comfortaa"/>
              </a:rPr>
              <a:t>Self Portraits</a:t>
            </a:r>
            <a:endParaRPr sz="3333" b="1" kern="0">
              <a:solidFill>
                <a:srgbClr val="000000"/>
              </a:solidFill>
              <a:latin typeface="Comfortaa"/>
              <a:ea typeface="Comfortaa"/>
              <a:cs typeface="Comfortaa"/>
              <a:sym typeface="Comfortaa"/>
            </a:endParaRPr>
          </a:p>
        </p:txBody>
      </p:sp>
      <p:pic>
        <p:nvPicPr>
          <p:cNvPr id="557" name="Google Shape;557;p81"/>
          <p:cNvPicPr preferRelativeResize="0"/>
          <p:nvPr/>
        </p:nvPicPr>
        <p:blipFill rotWithShape="1">
          <a:blip r:embed="rId3">
            <a:alphaModFix/>
          </a:blip>
          <a:srcRect/>
          <a:stretch/>
        </p:blipFill>
        <p:spPr>
          <a:xfrm>
            <a:off x="1368334" y="1699501"/>
            <a:ext cx="9455343" cy="4955300"/>
          </a:xfrm>
          <a:prstGeom prst="rect">
            <a:avLst/>
          </a:prstGeom>
          <a:noFill/>
          <a:ln>
            <a:noFill/>
          </a:ln>
        </p:spPr>
      </p:pic>
    </p:spTree>
    <p:extLst>
      <p:ext uri="{BB962C8B-B14F-4D97-AF65-F5344CB8AC3E}">
        <p14:creationId xmlns:p14="http://schemas.microsoft.com/office/powerpoint/2010/main" val="17904074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61"/>
        <p:cNvGrpSpPr/>
        <p:nvPr/>
      </p:nvGrpSpPr>
      <p:grpSpPr>
        <a:xfrm>
          <a:off x="0" y="0"/>
          <a:ext cx="0" cy="0"/>
          <a:chOff x="0" y="0"/>
          <a:chExt cx="0" cy="0"/>
        </a:xfrm>
      </p:grpSpPr>
      <p:sp>
        <p:nvSpPr>
          <p:cNvPr id="562" name="Google Shape;562;p82"/>
          <p:cNvSpPr/>
          <p:nvPr/>
        </p:nvSpPr>
        <p:spPr>
          <a:xfrm>
            <a:off x="5132667" y="336367"/>
            <a:ext cx="6951600" cy="6256000"/>
          </a:xfrm>
          <a:prstGeom prst="roundRect">
            <a:avLst>
              <a:gd name="adj" fmla="val 16667"/>
            </a:avLst>
          </a:prstGeom>
          <a:solidFill>
            <a:srgbClr val="F3F3F3"/>
          </a:solidFill>
          <a:ln w="38100" cap="flat" cmpd="sng">
            <a:solidFill>
              <a:srgbClr val="999999"/>
            </a:solidFill>
            <a:prstDash val="dash"/>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2400"/>
            </a:pPr>
            <a:r>
              <a:rPr lang="en-GB" sz="3200" b="1" u="sng" kern="0">
                <a:solidFill>
                  <a:srgbClr val="000000"/>
                </a:solidFill>
                <a:latin typeface="Comfortaa"/>
                <a:ea typeface="Comfortaa"/>
                <a:cs typeface="Comfortaa"/>
                <a:sym typeface="Comfortaa"/>
              </a:rPr>
              <a:t>Frida Kahlo</a:t>
            </a:r>
            <a:endParaRPr sz="3200" b="1" u="sng" kern="0">
              <a:solidFill>
                <a:srgbClr val="000000"/>
              </a:solidFill>
              <a:latin typeface="Comfortaa"/>
              <a:ea typeface="Comfortaa"/>
              <a:cs typeface="Comfortaa"/>
              <a:sym typeface="Comfortaa"/>
            </a:endParaRPr>
          </a:p>
          <a:p>
            <a:pPr defTabSz="1219170">
              <a:buClr>
                <a:srgbClr val="000000"/>
              </a:buClr>
              <a:buSzPts val="1800"/>
            </a:pPr>
            <a:r>
              <a:rPr lang="en-GB" sz="2400" kern="0">
                <a:solidFill>
                  <a:srgbClr val="000000"/>
                </a:solidFill>
                <a:latin typeface="Comfortaa"/>
                <a:ea typeface="Comfortaa"/>
                <a:cs typeface="Comfortaa"/>
                <a:sym typeface="Comfortaa"/>
              </a:rPr>
              <a:t>Frida is famous for her self portraits. Some people may look at Frida and raise their eyebrows at her unique style and her facial hair, but Frida was proud of who she was and would never change herself to please others.</a:t>
            </a:r>
            <a:endParaRPr sz="2400" kern="0">
              <a:solidFill>
                <a:srgbClr val="000000"/>
              </a:solidFill>
              <a:latin typeface="Comfortaa"/>
              <a:ea typeface="Comfortaa"/>
              <a:cs typeface="Comfortaa"/>
              <a:sym typeface="Comfortaa"/>
            </a:endParaRPr>
          </a:p>
          <a:p>
            <a:pPr defTabSz="1219170">
              <a:buClr>
                <a:srgbClr val="000000"/>
              </a:buClr>
              <a:buSzPts val="1800"/>
            </a:pPr>
            <a:endParaRPr sz="2400" kern="0">
              <a:solidFill>
                <a:srgbClr val="000000"/>
              </a:solidFill>
              <a:latin typeface="Comfortaa"/>
              <a:ea typeface="Comfortaa"/>
              <a:cs typeface="Comfortaa"/>
              <a:sym typeface="Comfortaa"/>
            </a:endParaRPr>
          </a:p>
          <a:p>
            <a:pPr defTabSz="1219170">
              <a:buClr>
                <a:srgbClr val="000000"/>
              </a:buClr>
              <a:buSzPts val="1800"/>
            </a:pPr>
            <a:r>
              <a:rPr lang="en-GB" sz="2400" kern="0">
                <a:solidFill>
                  <a:srgbClr val="000000"/>
                </a:solidFill>
                <a:latin typeface="Comfortaa"/>
                <a:ea typeface="Comfortaa"/>
                <a:cs typeface="Comfortaa"/>
                <a:sym typeface="Comfortaa"/>
              </a:rPr>
              <a:t>Frida was a strong and intelligent artist who did not care about the opinions of others. She was proud of who she was, and used her self proclaimed ‘strangeness’ to become one of the most famous female artists in history. </a:t>
            </a:r>
            <a:endParaRPr sz="2400" kern="0">
              <a:solidFill>
                <a:srgbClr val="000000"/>
              </a:solidFill>
              <a:latin typeface="Comfortaa"/>
              <a:ea typeface="Comfortaa"/>
              <a:cs typeface="Comfortaa"/>
              <a:sym typeface="Comfortaa"/>
            </a:endParaRPr>
          </a:p>
        </p:txBody>
      </p:sp>
      <p:pic>
        <p:nvPicPr>
          <p:cNvPr id="563" name="Google Shape;563;p82"/>
          <p:cNvPicPr preferRelativeResize="0"/>
          <p:nvPr/>
        </p:nvPicPr>
        <p:blipFill rotWithShape="1">
          <a:blip r:embed="rId3">
            <a:alphaModFix/>
          </a:blip>
          <a:srcRect/>
          <a:stretch/>
        </p:blipFill>
        <p:spPr>
          <a:xfrm>
            <a:off x="79901" y="125767"/>
            <a:ext cx="4975700" cy="6466600"/>
          </a:xfrm>
          <a:prstGeom prst="rect">
            <a:avLst/>
          </a:prstGeom>
          <a:noFill/>
          <a:ln>
            <a:noFill/>
          </a:ln>
        </p:spPr>
      </p:pic>
    </p:spTree>
    <p:extLst>
      <p:ext uri="{BB962C8B-B14F-4D97-AF65-F5344CB8AC3E}">
        <p14:creationId xmlns:p14="http://schemas.microsoft.com/office/powerpoint/2010/main" val="35119375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67"/>
        <p:cNvGrpSpPr/>
        <p:nvPr/>
      </p:nvGrpSpPr>
      <p:grpSpPr>
        <a:xfrm>
          <a:off x="0" y="0"/>
          <a:ext cx="0" cy="0"/>
          <a:chOff x="0" y="0"/>
          <a:chExt cx="0" cy="0"/>
        </a:xfrm>
      </p:grpSpPr>
      <p:sp>
        <p:nvSpPr>
          <p:cNvPr id="568" name="Google Shape;568;p83"/>
          <p:cNvSpPr/>
          <p:nvPr/>
        </p:nvSpPr>
        <p:spPr>
          <a:xfrm>
            <a:off x="5225133" y="151433"/>
            <a:ext cx="6766400" cy="6460800"/>
          </a:xfrm>
          <a:prstGeom prst="roundRect">
            <a:avLst>
              <a:gd name="adj" fmla="val 16667"/>
            </a:avLst>
          </a:prstGeom>
          <a:solidFill>
            <a:srgbClr val="F3F3F3"/>
          </a:solidFill>
          <a:ln w="38100" cap="flat" cmpd="sng">
            <a:solidFill>
              <a:srgbClr val="999999"/>
            </a:solidFill>
            <a:prstDash val="dash"/>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950"/>
            </a:pPr>
            <a:r>
              <a:rPr lang="en-GB" sz="2600" b="1" u="sng" kern="0">
                <a:solidFill>
                  <a:srgbClr val="000000"/>
                </a:solidFill>
                <a:latin typeface="Comfortaa"/>
                <a:ea typeface="Comfortaa"/>
                <a:cs typeface="Comfortaa"/>
                <a:sym typeface="Comfortaa"/>
              </a:rPr>
              <a:t>Salvador Dali</a:t>
            </a:r>
            <a:endParaRPr sz="2600" b="1" u="sng" kern="0">
              <a:solidFill>
                <a:srgbClr val="000000"/>
              </a:solidFill>
              <a:latin typeface="Comfortaa"/>
              <a:ea typeface="Comfortaa"/>
              <a:cs typeface="Comfortaa"/>
              <a:sym typeface="Comfortaa"/>
            </a:endParaRPr>
          </a:p>
          <a:p>
            <a:pPr defTabSz="1219170">
              <a:buClr>
                <a:srgbClr val="000000"/>
              </a:buClr>
              <a:buSzPts val="1950"/>
            </a:pPr>
            <a:r>
              <a:rPr lang="en-GB" sz="2600" kern="0">
                <a:solidFill>
                  <a:srgbClr val="000000"/>
                </a:solidFill>
                <a:latin typeface="Comfortaa"/>
                <a:ea typeface="Comfortaa"/>
                <a:cs typeface="Comfortaa"/>
                <a:sym typeface="Comfortaa"/>
              </a:rPr>
              <a:t>Dali is one of the most famous </a:t>
            </a:r>
            <a:r>
              <a:rPr lang="en-GB" sz="2600" b="1" kern="0">
                <a:solidFill>
                  <a:srgbClr val="000000"/>
                </a:solidFill>
                <a:latin typeface="Comfortaa"/>
                <a:ea typeface="Comfortaa"/>
                <a:cs typeface="Comfortaa"/>
                <a:sym typeface="Comfortaa"/>
              </a:rPr>
              <a:t>surrealist</a:t>
            </a:r>
            <a:r>
              <a:rPr lang="en-GB" sz="2600" kern="0">
                <a:solidFill>
                  <a:srgbClr val="000000"/>
                </a:solidFill>
                <a:latin typeface="Comfortaa"/>
                <a:ea typeface="Comfortaa"/>
                <a:cs typeface="Comfortaa"/>
                <a:sym typeface="Comfortaa"/>
              </a:rPr>
              <a:t> painters (and Mrs Crane’s personal favourite artist!). Dali’s paintings are characterised by their utterly dream-like and bizarre subjects, while being painted in a comparatively realistic style. </a:t>
            </a:r>
            <a:endParaRPr sz="2600" kern="0">
              <a:solidFill>
                <a:srgbClr val="000000"/>
              </a:solidFill>
              <a:latin typeface="Comfortaa"/>
              <a:ea typeface="Comfortaa"/>
              <a:cs typeface="Comfortaa"/>
              <a:sym typeface="Comfortaa"/>
            </a:endParaRPr>
          </a:p>
          <a:p>
            <a:pPr defTabSz="1219170">
              <a:buClr>
                <a:srgbClr val="000000"/>
              </a:buClr>
              <a:buSzPts val="1950"/>
            </a:pPr>
            <a:r>
              <a:rPr lang="en-GB" sz="2600" kern="0">
                <a:solidFill>
                  <a:srgbClr val="000000"/>
                </a:solidFill>
                <a:latin typeface="Comfortaa"/>
                <a:ea typeface="Comfortaa"/>
                <a:cs typeface="Comfortaa"/>
                <a:sym typeface="Comfortaa"/>
              </a:rPr>
              <a:t>Did you know that Salvador Dali and Walt Disney were friends and created a surrealist animated film together? They first met during a dinner party at the house of Jack Warner (a creator of Warner Bros.)</a:t>
            </a:r>
            <a:endParaRPr sz="2600" kern="0">
              <a:solidFill>
                <a:srgbClr val="000000"/>
              </a:solidFill>
              <a:latin typeface="Comfortaa"/>
              <a:ea typeface="Comfortaa"/>
              <a:cs typeface="Comfortaa"/>
              <a:sym typeface="Comfortaa"/>
            </a:endParaRPr>
          </a:p>
        </p:txBody>
      </p:sp>
      <p:pic>
        <p:nvPicPr>
          <p:cNvPr id="569" name="Google Shape;569;p83"/>
          <p:cNvPicPr preferRelativeResize="0"/>
          <p:nvPr/>
        </p:nvPicPr>
        <p:blipFill rotWithShape="1">
          <a:blip r:embed="rId3">
            <a:alphaModFix/>
          </a:blip>
          <a:srcRect l="21544"/>
          <a:stretch/>
        </p:blipFill>
        <p:spPr>
          <a:xfrm>
            <a:off x="154134" y="904185"/>
            <a:ext cx="4864465" cy="4955300"/>
          </a:xfrm>
          <a:prstGeom prst="rect">
            <a:avLst/>
          </a:prstGeom>
          <a:noFill/>
          <a:ln>
            <a:noFill/>
          </a:ln>
        </p:spPr>
      </p:pic>
    </p:spTree>
    <p:extLst>
      <p:ext uri="{BB962C8B-B14F-4D97-AF65-F5344CB8AC3E}">
        <p14:creationId xmlns:p14="http://schemas.microsoft.com/office/powerpoint/2010/main" val="18453350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73"/>
        <p:cNvGrpSpPr/>
        <p:nvPr/>
      </p:nvGrpSpPr>
      <p:grpSpPr>
        <a:xfrm>
          <a:off x="0" y="0"/>
          <a:ext cx="0" cy="0"/>
          <a:chOff x="0" y="0"/>
          <a:chExt cx="0" cy="0"/>
        </a:xfrm>
      </p:grpSpPr>
      <p:pic>
        <p:nvPicPr>
          <p:cNvPr id="574" name="Google Shape;574;p84"/>
          <p:cNvPicPr preferRelativeResize="0"/>
          <p:nvPr/>
        </p:nvPicPr>
        <p:blipFill rotWithShape="1">
          <a:blip r:embed="rId3">
            <a:alphaModFix/>
          </a:blip>
          <a:srcRect/>
          <a:stretch/>
        </p:blipFill>
        <p:spPr>
          <a:xfrm>
            <a:off x="203200" y="1432600"/>
            <a:ext cx="4174203" cy="5222203"/>
          </a:xfrm>
          <a:prstGeom prst="rect">
            <a:avLst/>
          </a:prstGeom>
          <a:noFill/>
          <a:ln>
            <a:noFill/>
          </a:ln>
        </p:spPr>
      </p:pic>
      <p:pic>
        <p:nvPicPr>
          <p:cNvPr id="575" name="Google Shape;575;p84"/>
          <p:cNvPicPr preferRelativeResize="0"/>
          <p:nvPr/>
        </p:nvPicPr>
        <p:blipFill rotWithShape="1">
          <a:blip r:embed="rId4">
            <a:alphaModFix/>
          </a:blip>
          <a:srcRect/>
          <a:stretch/>
        </p:blipFill>
        <p:spPr>
          <a:xfrm>
            <a:off x="4531534" y="2418195"/>
            <a:ext cx="7360665" cy="4138332"/>
          </a:xfrm>
          <a:prstGeom prst="rect">
            <a:avLst/>
          </a:prstGeom>
          <a:noFill/>
          <a:ln>
            <a:noFill/>
          </a:ln>
        </p:spPr>
      </p:pic>
      <p:sp>
        <p:nvSpPr>
          <p:cNvPr id="576" name="Google Shape;576;p84"/>
          <p:cNvSpPr/>
          <p:nvPr/>
        </p:nvSpPr>
        <p:spPr>
          <a:xfrm>
            <a:off x="4531533" y="243900"/>
            <a:ext cx="7490800" cy="1867600"/>
          </a:xfrm>
          <a:prstGeom prst="roundRect">
            <a:avLst>
              <a:gd name="adj" fmla="val 16667"/>
            </a:avLst>
          </a:prstGeom>
          <a:solidFill>
            <a:srgbClr val="F3F3F3"/>
          </a:solidFill>
          <a:ln w="38100" cap="flat" cmpd="sng">
            <a:solidFill>
              <a:srgbClr val="999999"/>
            </a:solidFill>
            <a:prstDash val="dash"/>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600"/>
            </a:pPr>
            <a:r>
              <a:rPr lang="en-GB" sz="2133" b="1" u="sng" kern="0">
                <a:solidFill>
                  <a:srgbClr val="000000"/>
                </a:solidFill>
                <a:latin typeface="Comfortaa"/>
                <a:ea typeface="Comfortaa"/>
                <a:cs typeface="Comfortaa"/>
                <a:sym typeface="Comfortaa"/>
              </a:rPr>
              <a:t>Two of Dali’s Self Portraits</a:t>
            </a:r>
            <a:endParaRPr sz="2133" b="1" u="sng" kern="0">
              <a:solidFill>
                <a:srgbClr val="000000"/>
              </a:solidFill>
              <a:latin typeface="Comfortaa"/>
              <a:ea typeface="Comfortaa"/>
              <a:cs typeface="Comfortaa"/>
              <a:sym typeface="Comfortaa"/>
            </a:endParaRPr>
          </a:p>
          <a:p>
            <a:pPr algn="ctr" defTabSz="1219170">
              <a:buClr>
                <a:srgbClr val="000000"/>
              </a:buClr>
              <a:buSzPts val="1600"/>
            </a:pPr>
            <a:r>
              <a:rPr lang="en-GB" sz="2133" kern="0">
                <a:solidFill>
                  <a:srgbClr val="000000"/>
                </a:solidFill>
                <a:latin typeface="Comfortaa"/>
                <a:ea typeface="Comfortaa"/>
                <a:cs typeface="Comfortaa"/>
                <a:sym typeface="Comfortaa"/>
              </a:rPr>
              <a:t>Consider each painting separately using the ten questions. Then compare these two portraits. Why has he depicted himself in such different ways? What is he trying to tell you in each? </a:t>
            </a:r>
            <a:endParaRPr sz="2133" kern="0">
              <a:solidFill>
                <a:srgbClr val="000000"/>
              </a:solidFill>
              <a:latin typeface="Comfortaa"/>
              <a:ea typeface="Comfortaa"/>
              <a:cs typeface="Comfortaa"/>
              <a:sym typeface="Comfortaa"/>
            </a:endParaRPr>
          </a:p>
        </p:txBody>
      </p:sp>
    </p:spTree>
    <p:extLst>
      <p:ext uri="{BB962C8B-B14F-4D97-AF65-F5344CB8AC3E}">
        <p14:creationId xmlns:p14="http://schemas.microsoft.com/office/powerpoint/2010/main" val="31335173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80"/>
        <p:cNvGrpSpPr/>
        <p:nvPr/>
      </p:nvGrpSpPr>
      <p:grpSpPr>
        <a:xfrm>
          <a:off x="0" y="0"/>
          <a:ext cx="0" cy="0"/>
          <a:chOff x="0" y="0"/>
          <a:chExt cx="0" cy="0"/>
        </a:xfrm>
      </p:grpSpPr>
      <p:pic>
        <p:nvPicPr>
          <p:cNvPr id="581" name="Google Shape;581;p85"/>
          <p:cNvPicPr preferRelativeResize="0"/>
          <p:nvPr/>
        </p:nvPicPr>
        <p:blipFill rotWithShape="1">
          <a:blip r:embed="rId3">
            <a:alphaModFix/>
          </a:blip>
          <a:srcRect l="16976" r="16631"/>
          <a:stretch/>
        </p:blipFill>
        <p:spPr>
          <a:xfrm>
            <a:off x="107867" y="147967"/>
            <a:ext cx="6531600" cy="6562067"/>
          </a:xfrm>
          <a:prstGeom prst="rect">
            <a:avLst/>
          </a:prstGeom>
          <a:noFill/>
          <a:ln>
            <a:noFill/>
          </a:ln>
        </p:spPr>
      </p:pic>
      <p:sp>
        <p:nvSpPr>
          <p:cNvPr id="582" name="Google Shape;582;p85"/>
          <p:cNvSpPr/>
          <p:nvPr/>
        </p:nvSpPr>
        <p:spPr>
          <a:xfrm>
            <a:off x="6550700" y="74367"/>
            <a:ext cx="5502800" cy="6580400"/>
          </a:xfrm>
          <a:prstGeom prst="roundRect">
            <a:avLst>
              <a:gd name="adj" fmla="val 16667"/>
            </a:avLst>
          </a:prstGeom>
          <a:solidFill>
            <a:srgbClr val="F3F3F3"/>
          </a:solidFill>
          <a:ln w="38100" cap="flat" cmpd="sng">
            <a:solidFill>
              <a:srgbClr val="999999"/>
            </a:solidFill>
            <a:prstDash val="dash"/>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1733" kern="0">
                <a:solidFill>
                  <a:srgbClr val="000000"/>
                </a:solidFill>
                <a:latin typeface="Comfortaa"/>
                <a:ea typeface="Comfortaa"/>
                <a:cs typeface="Comfortaa"/>
                <a:sym typeface="Comfortaa"/>
              </a:rPr>
              <a:t>Have a look at this image. </a:t>
            </a:r>
            <a:endParaRPr sz="1733" kern="0">
              <a:solidFill>
                <a:srgbClr val="000000"/>
              </a:solidFill>
              <a:latin typeface="Comfortaa"/>
              <a:ea typeface="Comfortaa"/>
              <a:cs typeface="Comfortaa"/>
              <a:sym typeface="Comfortaa"/>
            </a:endParaRPr>
          </a:p>
          <a:p>
            <a:pPr algn="ctr" defTabSz="1219170">
              <a:buClr>
                <a:srgbClr val="000000"/>
              </a:buClr>
            </a:pPr>
            <a:r>
              <a:rPr lang="en-GB" sz="1733" kern="0">
                <a:solidFill>
                  <a:srgbClr val="000000"/>
                </a:solidFill>
                <a:latin typeface="Comfortaa"/>
                <a:ea typeface="Comfortaa"/>
                <a:cs typeface="Comfortaa"/>
                <a:sym typeface="Comfortaa"/>
              </a:rPr>
              <a:t>Record your answers to the questions on some paper or you can word process.</a:t>
            </a:r>
            <a:r>
              <a:rPr lang="en-GB" sz="1733" kern="0">
                <a:solidFill>
                  <a:srgbClr val="000000"/>
                </a:solidFill>
                <a:latin typeface="Arial"/>
                <a:cs typeface="Arial"/>
                <a:sym typeface="Arial"/>
              </a:rPr>
              <a:t> </a:t>
            </a:r>
            <a:endParaRPr kern="0">
              <a:solidFill>
                <a:srgbClr val="000000"/>
              </a:solidFill>
              <a:latin typeface="Comfortaa"/>
              <a:ea typeface="Comfortaa"/>
              <a:cs typeface="Comfortaa"/>
              <a:sym typeface="Comfortaa"/>
            </a:endParaRPr>
          </a:p>
          <a:p>
            <a:pPr marL="609585" indent="-419090" defTabSz="1219170">
              <a:buClr>
                <a:srgbClr val="000000"/>
              </a:buClr>
              <a:buSzPts val="1350"/>
              <a:buFont typeface="Comfortaa"/>
              <a:buAutoNum type="arabicPeriod"/>
            </a:pPr>
            <a:r>
              <a:rPr lang="en-GB" kern="0">
                <a:solidFill>
                  <a:srgbClr val="000000"/>
                </a:solidFill>
                <a:latin typeface="Comfortaa"/>
                <a:ea typeface="Comfortaa"/>
                <a:cs typeface="Comfortaa"/>
                <a:sym typeface="Comfortaa"/>
              </a:rPr>
              <a:t>What is your first reaction?</a:t>
            </a:r>
            <a:endParaRPr kern="0">
              <a:solidFill>
                <a:srgbClr val="000000"/>
              </a:solidFill>
              <a:latin typeface="Comfortaa"/>
              <a:ea typeface="Comfortaa"/>
              <a:cs typeface="Comfortaa"/>
              <a:sym typeface="Comfortaa"/>
            </a:endParaRPr>
          </a:p>
          <a:p>
            <a:pPr marL="609585" indent="-419090" defTabSz="1219170">
              <a:buClr>
                <a:srgbClr val="000000"/>
              </a:buClr>
              <a:buSzPts val="1350"/>
              <a:buFont typeface="Comfortaa"/>
              <a:buAutoNum type="arabicPeriod"/>
            </a:pPr>
            <a:r>
              <a:rPr lang="en-GB" kern="0">
                <a:solidFill>
                  <a:srgbClr val="000000"/>
                </a:solidFill>
                <a:latin typeface="Comfortaa"/>
                <a:ea typeface="Comfortaa"/>
                <a:cs typeface="Comfortaa"/>
                <a:sym typeface="Comfortaa"/>
              </a:rPr>
              <a:t>Does your opinion of this artwork change the longer you look at it?</a:t>
            </a:r>
            <a:endParaRPr kern="0">
              <a:solidFill>
                <a:srgbClr val="000000"/>
              </a:solidFill>
              <a:latin typeface="Comfortaa"/>
              <a:ea typeface="Comfortaa"/>
              <a:cs typeface="Comfortaa"/>
              <a:sym typeface="Comfortaa"/>
            </a:endParaRPr>
          </a:p>
          <a:p>
            <a:pPr marL="609585" indent="-419090" defTabSz="1219170">
              <a:buClr>
                <a:srgbClr val="000000"/>
              </a:buClr>
              <a:buSzPts val="1350"/>
              <a:buFont typeface="Comfortaa"/>
              <a:buAutoNum type="arabicPeriod"/>
            </a:pPr>
            <a:r>
              <a:rPr lang="en-GB" kern="0">
                <a:solidFill>
                  <a:srgbClr val="000000"/>
                </a:solidFill>
                <a:latin typeface="Comfortaa"/>
                <a:ea typeface="Comfortaa"/>
                <a:cs typeface="Comfortaa"/>
                <a:sym typeface="Comfortaa"/>
              </a:rPr>
              <a:t>Describe the colours in this portrait.</a:t>
            </a:r>
            <a:endParaRPr kern="0">
              <a:solidFill>
                <a:srgbClr val="000000"/>
              </a:solidFill>
              <a:latin typeface="Comfortaa"/>
              <a:ea typeface="Comfortaa"/>
              <a:cs typeface="Comfortaa"/>
              <a:sym typeface="Comfortaa"/>
            </a:endParaRPr>
          </a:p>
          <a:p>
            <a:pPr marL="609585" indent="-419090" defTabSz="1219170">
              <a:buClr>
                <a:srgbClr val="000000"/>
              </a:buClr>
              <a:buSzPts val="1350"/>
              <a:buFont typeface="Comfortaa"/>
              <a:buAutoNum type="arabicPeriod"/>
            </a:pPr>
            <a:r>
              <a:rPr lang="en-GB" kern="0">
                <a:solidFill>
                  <a:srgbClr val="000000"/>
                </a:solidFill>
                <a:latin typeface="Comfortaa"/>
                <a:ea typeface="Comfortaa"/>
                <a:cs typeface="Comfortaa"/>
                <a:sym typeface="Comfortaa"/>
              </a:rPr>
              <a:t>Which area of the painting is </a:t>
            </a:r>
            <a:r>
              <a:rPr lang="en-GB" b="1" kern="0">
                <a:solidFill>
                  <a:srgbClr val="000000"/>
                </a:solidFill>
                <a:latin typeface="Comfortaa"/>
                <a:ea typeface="Comfortaa"/>
                <a:cs typeface="Comfortaa"/>
                <a:sym typeface="Comfortaa"/>
              </a:rPr>
              <a:t>emphasised </a:t>
            </a:r>
            <a:r>
              <a:rPr lang="en-GB" kern="0">
                <a:solidFill>
                  <a:srgbClr val="000000"/>
                </a:solidFill>
                <a:latin typeface="Comfortaa"/>
                <a:ea typeface="Comfortaa"/>
                <a:cs typeface="Comfortaa"/>
                <a:sym typeface="Comfortaa"/>
              </a:rPr>
              <a:t>by the artist?</a:t>
            </a:r>
            <a:endParaRPr kern="0">
              <a:solidFill>
                <a:srgbClr val="000000"/>
              </a:solidFill>
              <a:latin typeface="Comfortaa"/>
              <a:ea typeface="Comfortaa"/>
              <a:cs typeface="Comfortaa"/>
              <a:sym typeface="Comfortaa"/>
            </a:endParaRPr>
          </a:p>
          <a:p>
            <a:pPr marL="609585" indent="-419090" defTabSz="1219170">
              <a:buClr>
                <a:srgbClr val="000000"/>
              </a:buClr>
              <a:buSzPts val="1350"/>
              <a:buFont typeface="Comfortaa"/>
              <a:buAutoNum type="arabicPeriod"/>
            </a:pPr>
            <a:r>
              <a:rPr lang="en-GB" kern="0">
                <a:solidFill>
                  <a:srgbClr val="000000"/>
                </a:solidFill>
                <a:latin typeface="Comfortaa"/>
                <a:ea typeface="Comfortaa"/>
                <a:cs typeface="Comfortaa"/>
                <a:sym typeface="Comfortaa"/>
              </a:rPr>
              <a:t>How does the artist use space? Which parts of the painting are empty? Why?</a:t>
            </a:r>
            <a:endParaRPr kern="0">
              <a:solidFill>
                <a:srgbClr val="000000"/>
              </a:solidFill>
              <a:latin typeface="Comfortaa"/>
              <a:ea typeface="Comfortaa"/>
              <a:cs typeface="Comfortaa"/>
              <a:sym typeface="Comfortaa"/>
            </a:endParaRPr>
          </a:p>
          <a:p>
            <a:pPr marL="609585" indent="-419090" defTabSz="1219170">
              <a:buClr>
                <a:srgbClr val="000000"/>
              </a:buClr>
              <a:buSzPts val="1350"/>
              <a:buFont typeface="Comfortaa"/>
              <a:buAutoNum type="arabicPeriod"/>
            </a:pPr>
            <a:r>
              <a:rPr lang="en-GB" kern="0">
                <a:solidFill>
                  <a:srgbClr val="000000"/>
                </a:solidFill>
                <a:latin typeface="Comfortaa"/>
                <a:ea typeface="Comfortaa"/>
                <a:cs typeface="Comfortaa"/>
                <a:sym typeface="Comfortaa"/>
              </a:rPr>
              <a:t>How does your eye move over the artwork? How does the artist draw your eye to different parts?</a:t>
            </a:r>
            <a:endParaRPr kern="0">
              <a:solidFill>
                <a:srgbClr val="000000"/>
              </a:solidFill>
              <a:latin typeface="Comfortaa"/>
              <a:ea typeface="Comfortaa"/>
              <a:cs typeface="Comfortaa"/>
              <a:sym typeface="Comfortaa"/>
            </a:endParaRPr>
          </a:p>
          <a:p>
            <a:pPr marL="609585" indent="-419090" defTabSz="1219170">
              <a:buClr>
                <a:srgbClr val="000000"/>
              </a:buClr>
              <a:buSzPts val="1350"/>
              <a:buFont typeface="Comfortaa"/>
              <a:buAutoNum type="arabicPeriod"/>
            </a:pPr>
            <a:r>
              <a:rPr lang="en-GB" kern="0">
                <a:solidFill>
                  <a:srgbClr val="000000"/>
                </a:solidFill>
                <a:latin typeface="Comfortaa"/>
                <a:ea typeface="Comfortaa"/>
                <a:cs typeface="Comfortaa"/>
                <a:sym typeface="Comfortaa"/>
              </a:rPr>
              <a:t>Describe this artwork to a person who has never seen it.</a:t>
            </a:r>
            <a:endParaRPr kern="0">
              <a:solidFill>
                <a:srgbClr val="000000"/>
              </a:solidFill>
              <a:latin typeface="Comfortaa"/>
              <a:ea typeface="Comfortaa"/>
              <a:cs typeface="Comfortaa"/>
              <a:sym typeface="Comfortaa"/>
            </a:endParaRPr>
          </a:p>
          <a:p>
            <a:pPr marL="609585" indent="-419090" defTabSz="1219170">
              <a:buClr>
                <a:srgbClr val="000000"/>
              </a:buClr>
              <a:buSzPts val="1350"/>
              <a:buFont typeface="Comfortaa"/>
              <a:buAutoNum type="arabicPeriod"/>
            </a:pPr>
            <a:r>
              <a:rPr lang="en-GB" kern="0">
                <a:solidFill>
                  <a:srgbClr val="000000"/>
                </a:solidFill>
                <a:latin typeface="Comfortaa"/>
                <a:ea typeface="Comfortaa"/>
                <a:cs typeface="Comfortaa"/>
                <a:sym typeface="Comfortaa"/>
              </a:rPr>
              <a:t>What is mysterious about it?</a:t>
            </a:r>
            <a:endParaRPr kern="0">
              <a:solidFill>
                <a:srgbClr val="000000"/>
              </a:solidFill>
              <a:latin typeface="Comfortaa"/>
              <a:ea typeface="Comfortaa"/>
              <a:cs typeface="Comfortaa"/>
              <a:sym typeface="Comfortaa"/>
            </a:endParaRPr>
          </a:p>
          <a:p>
            <a:pPr marL="609585" indent="-419090" defTabSz="1219170">
              <a:buClr>
                <a:srgbClr val="000000"/>
              </a:buClr>
              <a:buSzPts val="1350"/>
              <a:buFont typeface="Comfortaa"/>
              <a:buAutoNum type="arabicPeriod"/>
            </a:pPr>
            <a:r>
              <a:rPr lang="en-GB" kern="0">
                <a:solidFill>
                  <a:srgbClr val="000000"/>
                </a:solidFill>
                <a:latin typeface="Comfortaa"/>
                <a:ea typeface="Comfortaa"/>
                <a:cs typeface="Comfortaa"/>
                <a:sym typeface="Comfortaa"/>
              </a:rPr>
              <a:t>Describe this artist’s personality</a:t>
            </a:r>
            <a:endParaRPr kern="0">
              <a:solidFill>
                <a:srgbClr val="000000"/>
              </a:solidFill>
              <a:latin typeface="Comfortaa"/>
              <a:ea typeface="Comfortaa"/>
              <a:cs typeface="Comfortaa"/>
              <a:sym typeface="Comfortaa"/>
            </a:endParaRPr>
          </a:p>
          <a:p>
            <a:pPr marL="609585" indent="-419090" defTabSz="1219170">
              <a:buClr>
                <a:srgbClr val="000000"/>
              </a:buClr>
              <a:buSzPts val="1350"/>
              <a:buFont typeface="Comfortaa"/>
              <a:buAutoNum type="arabicPeriod"/>
            </a:pPr>
            <a:r>
              <a:rPr lang="en-GB" kern="0">
                <a:solidFill>
                  <a:srgbClr val="000000"/>
                </a:solidFill>
                <a:latin typeface="Comfortaa"/>
                <a:ea typeface="Comfortaa"/>
                <a:cs typeface="Comfortaa"/>
                <a:sym typeface="Comfortaa"/>
              </a:rPr>
              <a:t>What emotion is the artist feeling in this painting?</a:t>
            </a:r>
            <a:endParaRPr sz="2667" kern="0">
              <a:solidFill>
                <a:srgbClr val="000000"/>
              </a:solidFill>
              <a:latin typeface="Comfortaa"/>
              <a:ea typeface="Comfortaa"/>
              <a:cs typeface="Comfortaa"/>
              <a:sym typeface="Comfortaa"/>
            </a:endParaRPr>
          </a:p>
        </p:txBody>
      </p:sp>
      <p:sp>
        <p:nvSpPr>
          <p:cNvPr id="583" name="Google Shape;583;p85"/>
          <p:cNvSpPr txBox="1"/>
          <p:nvPr/>
        </p:nvSpPr>
        <p:spPr>
          <a:xfrm>
            <a:off x="200367" y="246600"/>
            <a:ext cx="2050000" cy="1232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Lucian Freud</a:t>
            </a:r>
            <a:endParaRPr sz="1867"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42900353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587"/>
        <p:cNvGrpSpPr/>
        <p:nvPr/>
      </p:nvGrpSpPr>
      <p:grpSpPr>
        <a:xfrm>
          <a:off x="0" y="0"/>
          <a:ext cx="0" cy="0"/>
          <a:chOff x="0" y="0"/>
          <a:chExt cx="0" cy="0"/>
        </a:xfrm>
      </p:grpSpPr>
      <p:sp>
        <p:nvSpPr>
          <p:cNvPr id="588" name="Google Shape;588;p86"/>
          <p:cNvSpPr txBox="1">
            <a:spLocks noGrp="1"/>
          </p:cNvSpPr>
          <p:nvPr>
            <p:ph type="ctrTitle"/>
          </p:nvPr>
        </p:nvSpPr>
        <p:spPr>
          <a:xfrm>
            <a:off x="4237671" y="2936067"/>
            <a:ext cx="7651600" cy="2736800"/>
          </a:xfrm>
          <a:prstGeom prst="rect">
            <a:avLst/>
          </a:prstGeom>
        </p:spPr>
        <p:txBody>
          <a:bodyPr spcFirstLastPara="1" wrap="square" lIns="121900" tIns="121900" rIns="121900" bIns="121900" anchor="b" anchorCtr="0">
            <a:noAutofit/>
          </a:bodyPr>
          <a:lstStyle/>
          <a:p>
            <a:endParaRPr sz="5333"/>
          </a:p>
          <a:p>
            <a:endParaRPr sz="5333"/>
          </a:p>
          <a:p>
            <a:r>
              <a:rPr lang="en-GB" sz="5333"/>
              <a:t>Well done on a great day! </a:t>
            </a:r>
            <a:endParaRPr sz="5333"/>
          </a:p>
          <a:p>
            <a:r>
              <a:rPr lang="en-GB" sz="5333"/>
              <a:t>Enjoy your evening and be ready for more learning tomorrow...</a:t>
            </a:r>
            <a:endParaRPr/>
          </a:p>
        </p:txBody>
      </p:sp>
      <p:pic>
        <p:nvPicPr>
          <p:cNvPr id="589" name="Google Shape;589;p86"/>
          <p:cNvPicPr preferRelativeResize="0"/>
          <p:nvPr/>
        </p:nvPicPr>
        <p:blipFill>
          <a:blip r:embed="rId3">
            <a:alphaModFix/>
          </a:blip>
          <a:stretch>
            <a:fillRect/>
          </a:stretch>
        </p:blipFill>
        <p:spPr>
          <a:xfrm>
            <a:off x="665901" y="1473533"/>
            <a:ext cx="3170767" cy="3034467"/>
          </a:xfrm>
          <a:prstGeom prst="rect">
            <a:avLst/>
          </a:prstGeom>
          <a:noFill/>
          <a:ln>
            <a:noFill/>
          </a:ln>
        </p:spPr>
      </p:pic>
    </p:spTree>
    <p:extLst>
      <p:ext uri="{BB962C8B-B14F-4D97-AF65-F5344CB8AC3E}">
        <p14:creationId xmlns:p14="http://schemas.microsoft.com/office/powerpoint/2010/main" val="726752876"/>
      </p:ext>
    </p:extLst>
  </p:cSld>
  <p:clrMapOvr>
    <a:masterClrMapping/>
  </p:clrMapOvr>
</p:sld>
</file>

<file path=ppt/theme/theme1.xml><?xml version="1.0" encoding="utf-8"?>
<a:theme xmlns:a="http://schemas.openxmlformats.org/drawingml/2006/main"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889</Words>
  <Application>Microsoft Office PowerPoint</Application>
  <PresentationFormat>Widescreen</PresentationFormat>
  <Paragraphs>66</Paragraphs>
  <Slides>13</Slides>
  <Notes>13</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13</vt:i4>
      </vt:variant>
    </vt:vector>
  </HeadingPairs>
  <TitlesOfParts>
    <vt:vector size="21" baseType="lpstr">
      <vt:lpstr>Amatic SC</vt:lpstr>
      <vt:lpstr>Arial</vt:lpstr>
      <vt:lpstr>Calibri</vt:lpstr>
      <vt:lpstr>Comfortaa</vt:lpstr>
      <vt:lpstr>Source Code Pro</vt:lpstr>
      <vt:lpstr>Beach Day</vt:lpstr>
      <vt:lpstr>Simple Light</vt:lpstr>
      <vt:lpstr>1_Simple Light</vt:lpstr>
      <vt:lpstr>Good Afternoon Year 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Well done on a great day!  Enjoy your evening and be ready for more learning tomorrow...</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Afternoon Year 6!</dc:title>
  <dc:creator>Wyer J</dc:creator>
  <cp:lastModifiedBy>Wyer J</cp:lastModifiedBy>
  <cp:revision>1</cp:revision>
  <dcterms:created xsi:type="dcterms:W3CDTF">2020-05-29T06:16:37Z</dcterms:created>
  <dcterms:modified xsi:type="dcterms:W3CDTF">2020-05-29T06:17:28Z</dcterms:modified>
</cp:coreProperties>
</file>