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48" r:id="rId4"/>
    <p:sldMasterId id="2147483660" r:id="rId5"/>
    <p:sldMasterId id="2147483673"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Lst>
  <p:sldSz cy="5143500" cx="9144000"/>
  <p:notesSz cx="6858000" cy="9144000"/>
  <p:embeddedFontLst>
    <p:embeddedFont>
      <p:font typeface="Amatic SC"/>
      <p:regular r:id="rId19"/>
      <p:bold r:id="rId20"/>
    </p:embeddedFont>
    <p:embeddedFont>
      <p:font typeface="Source Code Pro"/>
      <p:regular r:id="rId21"/>
      <p:bold r:id="rId22"/>
      <p:italic r:id="rId23"/>
      <p:boldItalic r:id="rId24"/>
    </p:embeddedFont>
    <p:embeddedFont>
      <p:font typeface="Comfortaa"/>
      <p:regular r:id="rId25"/>
      <p:bold r:id="rId2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http://customooxmlschemas.google.com/">
      <go:slidesCustomData xmlns:go="http://customooxmlschemas.google.com/" r:id="rId27" roundtripDataSignature="AMtx7miodlWDAD/Pbc7L/x+/3X0JuuDRG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AmaticSC-bold.fntdata"/><Relationship Id="rId22" Type="http://schemas.openxmlformats.org/officeDocument/2006/relationships/font" Target="fonts/SourceCodePro-bold.fntdata"/><Relationship Id="rId21" Type="http://schemas.openxmlformats.org/officeDocument/2006/relationships/font" Target="fonts/SourceCodePro-regular.fntdata"/><Relationship Id="rId24" Type="http://schemas.openxmlformats.org/officeDocument/2006/relationships/font" Target="fonts/SourceCodePro-boldItalic.fntdata"/><Relationship Id="rId23" Type="http://schemas.openxmlformats.org/officeDocument/2006/relationships/font" Target="fonts/SourceCodePro-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26" Type="http://schemas.openxmlformats.org/officeDocument/2006/relationships/font" Target="fonts/Comfortaa-bold.fntdata"/><Relationship Id="rId25" Type="http://schemas.openxmlformats.org/officeDocument/2006/relationships/font" Target="fonts/Comfortaa-regular.fntdata"/><Relationship Id="rId27" Type="http://customschemas.google.com/relationships/presentationmetadata" Target="metadata"/><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notesMaster" Target="notesMasters/notesMaster1.xml"/><Relationship Id="rId8" Type="http://schemas.openxmlformats.org/officeDocument/2006/relationships/slide" Target="slides/slide1.xml"/><Relationship Id="rId11" Type="http://schemas.openxmlformats.org/officeDocument/2006/relationships/slide" Target="slides/slide4.xml"/><Relationship Id="rId10" Type="http://schemas.openxmlformats.org/officeDocument/2006/relationships/slide" Target="slides/slide3.xml"/><Relationship Id="rId13" Type="http://schemas.openxmlformats.org/officeDocument/2006/relationships/slide" Target="slides/slide6.xml"/><Relationship Id="rId12" Type="http://schemas.openxmlformats.org/officeDocument/2006/relationships/slide" Target="slides/slide5.xml"/><Relationship Id="rId15" Type="http://schemas.openxmlformats.org/officeDocument/2006/relationships/slide" Target="slides/slide8.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font" Target="fonts/AmaticSC-regular.fntdata"/><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bbc.co.uk/bitesize/clips/zgj8q6f" TargetMode="Externa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4" name="Shape 154"/>
        <p:cNvGrpSpPr/>
        <p:nvPr/>
      </p:nvGrpSpPr>
      <p:grpSpPr>
        <a:xfrm>
          <a:off x="0" y="0"/>
          <a:ext cx="0" cy="0"/>
          <a:chOff x="0" y="0"/>
          <a:chExt cx="0" cy="0"/>
        </a:xfrm>
      </p:grpSpPr>
      <p:sp>
        <p:nvSpPr>
          <p:cNvPr id="155" name="Google Shape;155;g898aca4b9b_0_1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6" name="Google Shape;156;g898aca4b9b_0_15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2" name="Shape 162"/>
        <p:cNvGrpSpPr/>
        <p:nvPr/>
      </p:nvGrpSpPr>
      <p:grpSpPr>
        <a:xfrm>
          <a:off x="0" y="0"/>
          <a:ext cx="0" cy="0"/>
          <a:chOff x="0" y="0"/>
          <a:chExt cx="0" cy="0"/>
        </a:xfrm>
      </p:grpSpPr>
      <p:sp>
        <p:nvSpPr>
          <p:cNvPr id="163" name="Google Shape;163;p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4" name="Google Shape;164;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7" name="Shape 167"/>
        <p:cNvGrpSpPr/>
        <p:nvPr/>
      </p:nvGrpSpPr>
      <p:grpSpPr>
        <a:xfrm>
          <a:off x="0" y="0"/>
          <a:ext cx="0" cy="0"/>
          <a:chOff x="0" y="0"/>
          <a:chExt cx="0" cy="0"/>
        </a:xfrm>
      </p:grpSpPr>
      <p:sp>
        <p:nvSpPr>
          <p:cNvPr id="168" name="Google Shape;168;p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9" name="Google Shape;169;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5" name="Shape 175"/>
        <p:cNvGrpSpPr/>
        <p:nvPr/>
      </p:nvGrpSpPr>
      <p:grpSpPr>
        <a:xfrm>
          <a:off x="0" y="0"/>
          <a:ext cx="0" cy="0"/>
          <a:chOff x="0" y="0"/>
          <a:chExt cx="0" cy="0"/>
        </a:xfrm>
      </p:grpSpPr>
      <p:sp>
        <p:nvSpPr>
          <p:cNvPr id="176" name="Google Shape;176;p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7" name="Google Shape;177;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1" name="Shape 181"/>
        <p:cNvGrpSpPr/>
        <p:nvPr/>
      </p:nvGrpSpPr>
      <p:grpSpPr>
        <a:xfrm>
          <a:off x="0" y="0"/>
          <a:ext cx="0" cy="0"/>
          <a:chOff x="0" y="0"/>
          <a:chExt cx="0" cy="0"/>
        </a:xfrm>
      </p:grpSpPr>
      <p:sp>
        <p:nvSpPr>
          <p:cNvPr id="182" name="Google Shape;182;p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3" name="Google Shape;183;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u="sng">
                <a:solidFill>
                  <a:schemeClr val="hlink"/>
                </a:solidFill>
                <a:hlinkClick r:id="rId2"/>
              </a:rPr>
              <a:t>https://www.bbc.co.uk/bitesize/clips/zgj8q6f</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9" name="Shape 189"/>
        <p:cNvGrpSpPr/>
        <p:nvPr/>
      </p:nvGrpSpPr>
      <p:grpSpPr>
        <a:xfrm>
          <a:off x="0" y="0"/>
          <a:ext cx="0" cy="0"/>
          <a:chOff x="0" y="0"/>
          <a:chExt cx="0" cy="0"/>
        </a:xfrm>
      </p:grpSpPr>
      <p:sp>
        <p:nvSpPr>
          <p:cNvPr id="190" name="Google Shape;190;p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1" name="Google Shape;191;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6" name="Shape 196"/>
        <p:cNvGrpSpPr/>
        <p:nvPr/>
      </p:nvGrpSpPr>
      <p:grpSpPr>
        <a:xfrm>
          <a:off x="0" y="0"/>
          <a:ext cx="0" cy="0"/>
          <a:chOff x="0" y="0"/>
          <a:chExt cx="0" cy="0"/>
        </a:xfrm>
      </p:grpSpPr>
      <p:sp>
        <p:nvSpPr>
          <p:cNvPr id="197" name="Google Shape;197;p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8" name="Google Shape;198;p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3" name="Shape 203"/>
        <p:cNvGrpSpPr/>
        <p:nvPr/>
      </p:nvGrpSpPr>
      <p:grpSpPr>
        <a:xfrm>
          <a:off x="0" y="0"/>
          <a:ext cx="0" cy="0"/>
          <a:chOff x="0" y="0"/>
          <a:chExt cx="0" cy="0"/>
        </a:xfrm>
      </p:grpSpPr>
      <p:sp>
        <p:nvSpPr>
          <p:cNvPr id="204" name="Google Shape;204;p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5" name="Google Shape;205;p3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Ask the children to suggest a credible source of information online about vaccinations (NHS, Government site, World Health Organisation).</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2" name="Shape 212"/>
        <p:cNvGrpSpPr/>
        <p:nvPr/>
      </p:nvGrpSpPr>
      <p:grpSpPr>
        <a:xfrm>
          <a:off x="0" y="0"/>
          <a:ext cx="0" cy="0"/>
          <a:chOff x="0" y="0"/>
          <a:chExt cx="0" cy="0"/>
        </a:xfrm>
      </p:grpSpPr>
      <p:sp>
        <p:nvSpPr>
          <p:cNvPr id="213" name="Google Shape;213;p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4" name="Google Shape;214;p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You may have to do this as a class if the children do not have internet access through the ipads. There is a worksheet they can complete this on in the resources document.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8" name="Shape 218"/>
        <p:cNvGrpSpPr/>
        <p:nvPr/>
      </p:nvGrpSpPr>
      <p:grpSpPr>
        <a:xfrm>
          <a:off x="0" y="0"/>
          <a:ext cx="0" cy="0"/>
          <a:chOff x="0" y="0"/>
          <a:chExt cx="0" cy="0"/>
        </a:xfrm>
      </p:grpSpPr>
      <p:sp>
        <p:nvSpPr>
          <p:cNvPr id="219" name="Google Shape;219;p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0" name="Google Shape;220;p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4" name="Shape 224"/>
        <p:cNvGrpSpPr/>
        <p:nvPr/>
      </p:nvGrpSpPr>
      <p:grpSpPr>
        <a:xfrm>
          <a:off x="0" y="0"/>
          <a:ext cx="0" cy="0"/>
          <a:chOff x="0" y="0"/>
          <a:chExt cx="0" cy="0"/>
        </a:xfrm>
      </p:grpSpPr>
      <p:sp>
        <p:nvSpPr>
          <p:cNvPr id="225" name="Google Shape;225;g898aca4b9b_0_2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6" name="Google Shape;226;g898aca4b9b_0_26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g898aca4b9b_0_169"/>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 name="Google Shape;11;g898aca4b9b_0_169"/>
          <p:cNvSpPr txBox="1"/>
          <p:nvPr>
            <p:ph type="ctrTitle"/>
          </p:nvPr>
        </p:nvSpPr>
        <p:spPr>
          <a:xfrm>
            <a:off x="311700" y="392150"/>
            <a:ext cx="8520600" cy="2690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8000"/>
              <a:buNone/>
              <a:defRPr sz="8000"/>
            </a:lvl1pPr>
            <a:lvl2pPr lvl="1" algn="ctr">
              <a:lnSpc>
                <a:spcPct val="100000"/>
              </a:lnSpc>
              <a:spcBef>
                <a:spcPts val="0"/>
              </a:spcBef>
              <a:spcAft>
                <a:spcPts val="0"/>
              </a:spcAft>
              <a:buSzPts val="8000"/>
              <a:buNone/>
              <a:defRPr sz="8000"/>
            </a:lvl2pPr>
            <a:lvl3pPr lvl="2" algn="ctr">
              <a:lnSpc>
                <a:spcPct val="100000"/>
              </a:lnSpc>
              <a:spcBef>
                <a:spcPts val="0"/>
              </a:spcBef>
              <a:spcAft>
                <a:spcPts val="0"/>
              </a:spcAft>
              <a:buSzPts val="8000"/>
              <a:buNone/>
              <a:defRPr sz="8000"/>
            </a:lvl3pPr>
            <a:lvl4pPr lvl="3" algn="ctr">
              <a:lnSpc>
                <a:spcPct val="100000"/>
              </a:lnSpc>
              <a:spcBef>
                <a:spcPts val="0"/>
              </a:spcBef>
              <a:spcAft>
                <a:spcPts val="0"/>
              </a:spcAft>
              <a:buSzPts val="8000"/>
              <a:buNone/>
              <a:defRPr sz="8000"/>
            </a:lvl4pPr>
            <a:lvl5pPr lvl="4" algn="ctr">
              <a:lnSpc>
                <a:spcPct val="100000"/>
              </a:lnSpc>
              <a:spcBef>
                <a:spcPts val="0"/>
              </a:spcBef>
              <a:spcAft>
                <a:spcPts val="0"/>
              </a:spcAft>
              <a:buSzPts val="8000"/>
              <a:buNone/>
              <a:defRPr sz="8000"/>
            </a:lvl5pPr>
            <a:lvl6pPr lvl="5" algn="ctr">
              <a:lnSpc>
                <a:spcPct val="100000"/>
              </a:lnSpc>
              <a:spcBef>
                <a:spcPts val="0"/>
              </a:spcBef>
              <a:spcAft>
                <a:spcPts val="0"/>
              </a:spcAft>
              <a:buSzPts val="8000"/>
              <a:buNone/>
              <a:defRPr sz="8000"/>
            </a:lvl6pPr>
            <a:lvl7pPr lvl="6" algn="ctr">
              <a:lnSpc>
                <a:spcPct val="100000"/>
              </a:lnSpc>
              <a:spcBef>
                <a:spcPts val="0"/>
              </a:spcBef>
              <a:spcAft>
                <a:spcPts val="0"/>
              </a:spcAft>
              <a:buSzPts val="8000"/>
              <a:buNone/>
              <a:defRPr sz="8000"/>
            </a:lvl7pPr>
            <a:lvl8pPr lvl="7" algn="ctr">
              <a:lnSpc>
                <a:spcPct val="100000"/>
              </a:lnSpc>
              <a:spcBef>
                <a:spcPts val="0"/>
              </a:spcBef>
              <a:spcAft>
                <a:spcPts val="0"/>
              </a:spcAft>
              <a:buSzPts val="8000"/>
              <a:buNone/>
              <a:defRPr sz="8000"/>
            </a:lvl8pPr>
            <a:lvl9pPr lvl="8" algn="ctr">
              <a:lnSpc>
                <a:spcPct val="100000"/>
              </a:lnSpc>
              <a:spcBef>
                <a:spcPts val="0"/>
              </a:spcBef>
              <a:spcAft>
                <a:spcPts val="0"/>
              </a:spcAft>
              <a:buSzPts val="8000"/>
              <a:buNone/>
              <a:defRPr sz="8000"/>
            </a:lvl9pPr>
          </a:lstStyle>
          <a:p/>
        </p:txBody>
      </p:sp>
      <p:sp>
        <p:nvSpPr>
          <p:cNvPr id="12" name="Google Shape;12;g898aca4b9b_0_169"/>
          <p:cNvSpPr txBox="1"/>
          <p:nvPr>
            <p:ph idx="1" type="subTitle"/>
          </p:nvPr>
        </p:nvSpPr>
        <p:spPr>
          <a:xfrm>
            <a:off x="311700" y="3890400"/>
            <a:ext cx="8520600" cy="7062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accent1"/>
              </a:buClr>
              <a:buSzPts val="2100"/>
              <a:buNone/>
              <a:defRPr b="1" sz="2100">
                <a:solidFill>
                  <a:schemeClr val="accent1"/>
                </a:solidFill>
              </a:defRPr>
            </a:lvl1pPr>
            <a:lvl2pPr lvl="1" algn="ctr">
              <a:lnSpc>
                <a:spcPct val="100000"/>
              </a:lnSpc>
              <a:spcBef>
                <a:spcPts val="0"/>
              </a:spcBef>
              <a:spcAft>
                <a:spcPts val="0"/>
              </a:spcAft>
              <a:buClr>
                <a:schemeClr val="accent1"/>
              </a:buClr>
              <a:buSzPts val="2100"/>
              <a:buNone/>
              <a:defRPr b="1" sz="2100">
                <a:solidFill>
                  <a:schemeClr val="accent1"/>
                </a:solidFill>
              </a:defRPr>
            </a:lvl2pPr>
            <a:lvl3pPr lvl="2" algn="ctr">
              <a:lnSpc>
                <a:spcPct val="100000"/>
              </a:lnSpc>
              <a:spcBef>
                <a:spcPts val="0"/>
              </a:spcBef>
              <a:spcAft>
                <a:spcPts val="0"/>
              </a:spcAft>
              <a:buClr>
                <a:schemeClr val="accent1"/>
              </a:buClr>
              <a:buSzPts val="2100"/>
              <a:buNone/>
              <a:defRPr b="1" sz="2100">
                <a:solidFill>
                  <a:schemeClr val="accent1"/>
                </a:solidFill>
              </a:defRPr>
            </a:lvl3pPr>
            <a:lvl4pPr lvl="3" algn="ctr">
              <a:lnSpc>
                <a:spcPct val="100000"/>
              </a:lnSpc>
              <a:spcBef>
                <a:spcPts val="0"/>
              </a:spcBef>
              <a:spcAft>
                <a:spcPts val="0"/>
              </a:spcAft>
              <a:buClr>
                <a:schemeClr val="accent1"/>
              </a:buClr>
              <a:buSzPts val="2100"/>
              <a:buNone/>
              <a:defRPr b="1" sz="2100">
                <a:solidFill>
                  <a:schemeClr val="accent1"/>
                </a:solidFill>
              </a:defRPr>
            </a:lvl4pPr>
            <a:lvl5pPr lvl="4" algn="ctr">
              <a:lnSpc>
                <a:spcPct val="100000"/>
              </a:lnSpc>
              <a:spcBef>
                <a:spcPts val="0"/>
              </a:spcBef>
              <a:spcAft>
                <a:spcPts val="0"/>
              </a:spcAft>
              <a:buClr>
                <a:schemeClr val="accent1"/>
              </a:buClr>
              <a:buSzPts val="2100"/>
              <a:buNone/>
              <a:defRPr b="1" sz="2100">
                <a:solidFill>
                  <a:schemeClr val="accent1"/>
                </a:solidFill>
              </a:defRPr>
            </a:lvl5pPr>
            <a:lvl6pPr lvl="5" algn="ctr">
              <a:lnSpc>
                <a:spcPct val="100000"/>
              </a:lnSpc>
              <a:spcBef>
                <a:spcPts val="0"/>
              </a:spcBef>
              <a:spcAft>
                <a:spcPts val="0"/>
              </a:spcAft>
              <a:buClr>
                <a:schemeClr val="accent1"/>
              </a:buClr>
              <a:buSzPts val="2100"/>
              <a:buNone/>
              <a:defRPr b="1" sz="2100">
                <a:solidFill>
                  <a:schemeClr val="accent1"/>
                </a:solidFill>
              </a:defRPr>
            </a:lvl6pPr>
            <a:lvl7pPr lvl="6" algn="ctr">
              <a:lnSpc>
                <a:spcPct val="100000"/>
              </a:lnSpc>
              <a:spcBef>
                <a:spcPts val="0"/>
              </a:spcBef>
              <a:spcAft>
                <a:spcPts val="0"/>
              </a:spcAft>
              <a:buClr>
                <a:schemeClr val="accent1"/>
              </a:buClr>
              <a:buSzPts val="2100"/>
              <a:buNone/>
              <a:defRPr b="1" sz="2100">
                <a:solidFill>
                  <a:schemeClr val="accent1"/>
                </a:solidFill>
              </a:defRPr>
            </a:lvl7pPr>
            <a:lvl8pPr lvl="7" algn="ctr">
              <a:lnSpc>
                <a:spcPct val="100000"/>
              </a:lnSpc>
              <a:spcBef>
                <a:spcPts val="0"/>
              </a:spcBef>
              <a:spcAft>
                <a:spcPts val="0"/>
              </a:spcAft>
              <a:buClr>
                <a:schemeClr val="accent1"/>
              </a:buClr>
              <a:buSzPts val="2100"/>
              <a:buNone/>
              <a:defRPr b="1" sz="2100">
                <a:solidFill>
                  <a:schemeClr val="accent1"/>
                </a:solidFill>
              </a:defRPr>
            </a:lvl8pPr>
            <a:lvl9pPr lvl="8"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13" name="Google Shape;13;g898aca4b9b_0_16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14" name="Shape 14"/>
        <p:cNvGrpSpPr/>
        <p:nvPr/>
      </p:nvGrpSpPr>
      <p:grpSpPr>
        <a:xfrm>
          <a:off x="0" y="0"/>
          <a:ext cx="0" cy="0"/>
          <a:chOff x="0" y="0"/>
          <a:chExt cx="0" cy="0"/>
        </a:xfrm>
      </p:grpSpPr>
      <p:sp>
        <p:nvSpPr>
          <p:cNvPr id="15" name="Google Shape;15;g898aca4b9b_0_174"/>
          <p:cNvSpPr txBox="1"/>
          <p:nvPr>
            <p:ph type="title"/>
          </p:nvPr>
        </p:nvSpPr>
        <p:spPr>
          <a:xfrm>
            <a:off x="2802750" y="802500"/>
            <a:ext cx="3538500" cy="3538500"/>
          </a:xfrm>
          <a:prstGeom prst="rect">
            <a:avLst/>
          </a:prstGeom>
          <a:solidFill>
            <a:srgbClr val="FFFFFF"/>
          </a:solid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4800"/>
              <a:buNone/>
              <a:defRPr sz="4800"/>
            </a:lvl1pPr>
            <a:lvl2pPr lvl="1" algn="ctr">
              <a:lnSpc>
                <a:spcPct val="100000"/>
              </a:lnSpc>
              <a:spcBef>
                <a:spcPts val="0"/>
              </a:spcBef>
              <a:spcAft>
                <a:spcPts val="0"/>
              </a:spcAft>
              <a:buSzPts val="4800"/>
              <a:buNone/>
              <a:defRPr sz="4800"/>
            </a:lvl2pPr>
            <a:lvl3pPr lvl="2" algn="ctr">
              <a:lnSpc>
                <a:spcPct val="100000"/>
              </a:lnSpc>
              <a:spcBef>
                <a:spcPts val="0"/>
              </a:spcBef>
              <a:spcAft>
                <a:spcPts val="0"/>
              </a:spcAft>
              <a:buSzPts val="4800"/>
              <a:buNone/>
              <a:defRPr sz="4800"/>
            </a:lvl3pPr>
            <a:lvl4pPr lvl="3" algn="ctr">
              <a:lnSpc>
                <a:spcPct val="100000"/>
              </a:lnSpc>
              <a:spcBef>
                <a:spcPts val="0"/>
              </a:spcBef>
              <a:spcAft>
                <a:spcPts val="0"/>
              </a:spcAft>
              <a:buSzPts val="4800"/>
              <a:buNone/>
              <a:defRPr sz="4800"/>
            </a:lvl4pPr>
            <a:lvl5pPr lvl="4" algn="ctr">
              <a:lnSpc>
                <a:spcPct val="100000"/>
              </a:lnSpc>
              <a:spcBef>
                <a:spcPts val="0"/>
              </a:spcBef>
              <a:spcAft>
                <a:spcPts val="0"/>
              </a:spcAft>
              <a:buSzPts val="4800"/>
              <a:buNone/>
              <a:defRPr sz="4800"/>
            </a:lvl5pPr>
            <a:lvl6pPr lvl="5" algn="ctr">
              <a:lnSpc>
                <a:spcPct val="100000"/>
              </a:lnSpc>
              <a:spcBef>
                <a:spcPts val="0"/>
              </a:spcBef>
              <a:spcAft>
                <a:spcPts val="0"/>
              </a:spcAft>
              <a:buSzPts val="4800"/>
              <a:buNone/>
              <a:defRPr sz="4800"/>
            </a:lvl6pPr>
            <a:lvl7pPr lvl="6" algn="ctr">
              <a:lnSpc>
                <a:spcPct val="100000"/>
              </a:lnSpc>
              <a:spcBef>
                <a:spcPts val="0"/>
              </a:spcBef>
              <a:spcAft>
                <a:spcPts val="0"/>
              </a:spcAft>
              <a:buSzPts val="4800"/>
              <a:buNone/>
              <a:defRPr sz="4800"/>
            </a:lvl7pPr>
            <a:lvl8pPr lvl="7" algn="ctr">
              <a:lnSpc>
                <a:spcPct val="100000"/>
              </a:lnSpc>
              <a:spcBef>
                <a:spcPts val="0"/>
              </a:spcBef>
              <a:spcAft>
                <a:spcPts val="0"/>
              </a:spcAft>
              <a:buSzPts val="4800"/>
              <a:buNone/>
              <a:defRPr sz="4800"/>
            </a:lvl8pPr>
            <a:lvl9pPr lvl="8" algn="ctr">
              <a:lnSpc>
                <a:spcPct val="100000"/>
              </a:lnSpc>
              <a:spcBef>
                <a:spcPts val="0"/>
              </a:spcBef>
              <a:spcAft>
                <a:spcPts val="0"/>
              </a:spcAft>
              <a:buSzPts val="4800"/>
              <a:buNone/>
              <a:defRPr sz="4800"/>
            </a:lvl9pPr>
          </a:lstStyle>
          <a:p/>
        </p:txBody>
      </p:sp>
      <p:sp>
        <p:nvSpPr>
          <p:cNvPr id="16" name="Google Shape;16;g898aca4b9b_0_17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7" name="Shape 17"/>
        <p:cNvGrpSpPr/>
        <p:nvPr/>
      </p:nvGrpSpPr>
      <p:grpSpPr>
        <a:xfrm>
          <a:off x="0" y="0"/>
          <a:ext cx="0" cy="0"/>
          <a:chOff x="0" y="0"/>
          <a:chExt cx="0" cy="0"/>
        </a:xfrm>
      </p:grpSpPr>
      <p:sp>
        <p:nvSpPr>
          <p:cNvPr id="18" name="Google Shape;18;g898aca4b9b_0_177"/>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4200"/>
              <a:buNone/>
              <a:defRPr/>
            </a:lvl1pPr>
            <a:lvl2pPr lvl="1" algn="l">
              <a:lnSpc>
                <a:spcPct val="100000"/>
              </a:lnSpc>
              <a:spcBef>
                <a:spcPts val="0"/>
              </a:spcBef>
              <a:spcAft>
                <a:spcPts val="0"/>
              </a:spcAft>
              <a:buSzPts val="4200"/>
              <a:buNone/>
              <a:defRPr/>
            </a:lvl2pPr>
            <a:lvl3pPr lvl="2" algn="l">
              <a:lnSpc>
                <a:spcPct val="100000"/>
              </a:lnSpc>
              <a:spcBef>
                <a:spcPts val="0"/>
              </a:spcBef>
              <a:spcAft>
                <a:spcPts val="0"/>
              </a:spcAft>
              <a:buSzPts val="4200"/>
              <a:buNone/>
              <a:defRPr/>
            </a:lvl3pPr>
            <a:lvl4pPr lvl="3" algn="l">
              <a:lnSpc>
                <a:spcPct val="100000"/>
              </a:lnSpc>
              <a:spcBef>
                <a:spcPts val="0"/>
              </a:spcBef>
              <a:spcAft>
                <a:spcPts val="0"/>
              </a:spcAft>
              <a:buSzPts val="4200"/>
              <a:buNone/>
              <a:defRPr/>
            </a:lvl4pPr>
            <a:lvl5pPr lvl="4" algn="l">
              <a:lnSpc>
                <a:spcPct val="100000"/>
              </a:lnSpc>
              <a:spcBef>
                <a:spcPts val="0"/>
              </a:spcBef>
              <a:spcAft>
                <a:spcPts val="0"/>
              </a:spcAft>
              <a:buSzPts val="4200"/>
              <a:buNone/>
              <a:defRPr/>
            </a:lvl5pPr>
            <a:lvl6pPr lvl="5" algn="l">
              <a:lnSpc>
                <a:spcPct val="100000"/>
              </a:lnSpc>
              <a:spcBef>
                <a:spcPts val="0"/>
              </a:spcBef>
              <a:spcAft>
                <a:spcPts val="0"/>
              </a:spcAft>
              <a:buSzPts val="4200"/>
              <a:buNone/>
              <a:defRPr/>
            </a:lvl6pPr>
            <a:lvl7pPr lvl="6" algn="l">
              <a:lnSpc>
                <a:spcPct val="100000"/>
              </a:lnSpc>
              <a:spcBef>
                <a:spcPts val="0"/>
              </a:spcBef>
              <a:spcAft>
                <a:spcPts val="0"/>
              </a:spcAft>
              <a:buSzPts val="4200"/>
              <a:buNone/>
              <a:defRPr/>
            </a:lvl7pPr>
            <a:lvl8pPr lvl="7" algn="l">
              <a:lnSpc>
                <a:spcPct val="100000"/>
              </a:lnSpc>
              <a:spcBef>
                <a:spcPts val="0"/>
              </a:spcBef>
              <a:spcAft>
                <a:spcPts val="0"/>
              </a:spcAft>
              <a:buSzPts val="4200"/>
              <a:buNone/>
              <a:defRPr/>
            </a:lvl8pPr>
            <a:lvl9pPr lvl="8" algn="l">
              <a:lnSpc>
                <a:spcPct val="100000"/>
              </a:lnSpc>
              <a:spcBef>
                <a:spcPts val="0"/>
              </a:spcBef>
              <a:spcAft>
                <a:spcPts val="0"/>
              </a:spcAft>
              <a:buSzPts val="4200"/>
              <a:buNone/>
              <a:defRPr/>
            </a:lvl9pPr>
          </a:lstStyle>
          <a:p/>
        </p:txBody>
      </p:sp>
      <p:sp>
        <p:nvSpPr>
          <p:cNvPr id="19" name="Google Shape;19;g898aca4b9b_0_177"/>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20" name="Google Shape;20;g898aca4b9b_0_17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1" name="Shape 21"/>
        <p:cNvGrpSpPr/>
        <p:nvPr/>
      </p:nvGrpSpPr>
      <p:grpSpPr>
        <a:xfrm>
          <a:off x="0" y="0"/>
          <a:ext cx="0" cy="0"/>
          <a:chOff x="0" y="0"/>
          <a:chExt cx="0" cy="0"/>
        </a:xfrm>
      </p:grpSpPr>
      <p:sp>
        <p:nvSpPr>
          <p:cNvPr id="22" name="Google Shape;22;g898aca4b9b_0_181"/>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4200"/>
              <a:buNone/>
              <a:defRPr/>
            </a:lvl1pPr>
            <a:lvl2pPr lvl="1" algn="l">
              <a:lnSpc>
                <a:spcPct val="100000"/>
              </a:lnSpc>
              <a:spcBef>
                <a:spcPts val="0"/>
              </a:spcBef>
              <a:spcAft>
                <a:spcPts val="0"/>
              </a:spcAft>
              <a:buSzPts val="4200"/>
              <a:buNone/>
              <a:defRPr/>
            </a:lvl2pPr>
            <a:lvl3pPr lvl="2" algn="l">
              <a:lnSpc>
                <a:spcPct val="100000"/>
              </a:lnSpc>
              <a:spcBef>
                <a:spcPts val="0"/>
              </a:spcBef>
              <a:spcAft>
                <a:spcPts val="0"/>
              </a:spcAft>
              <a:buSzPts val="4200"/>
              <a:buNone/>
              <a:defRPr/>
            </a:lvl3pPr>
            <a:lvl4pPr lvl="3" algn="l">
              <a:lnSpc>
                <a:spcPct val="100000"/>
              </a:lnSpc>
              <a:spcBef>
                <a:spcPts val="0"/>
              </a:spcBef>
              <a:spcAft>
                <a:spcPts val="0"/>
              </a:spcAft>
              <a:buSzPts val="4200"/>
              <a:buNone/>
              <a:defRPr/>
            </a:lvl4pPr>
            <a:lvl5pPr lvl="4" algn="l">
              <a:lnSpc>
                <a:spcPct val="100000"/>
              </a:lnSpc>
              <a:spcBef>
                <a:spcPts val="0"/>
              </a:spcBef>
              <a:spcAft>
                <a:spcPts val="0"/>
              </a:spcAft>
              <a:buSzPts val="4200"/>
              <a:buNone/>
              <a:defRPr/>
            </a:lvl5pPr>
            <a:lvl6pPr lvl="5" algn="l">
              <a:lnSpc>
                <a:spcPct val="100000"/>
              </a:lnSpc>
              <a:spcBef>
                <a:spcPts val="0"/>
              </a:spcBef>
              <a:spcAft>
                <a:spcPts val="0"/>
              </a:spcAft>
              <a:buSzPts val="4200"/>
              <a:buNone/>
              <a:defRPr/>
            </a:lvl6pPr>
            <a:lvl7pPr lvl="6" algn="l">
              <a:lnSpc>
                <a:spcPct val="100000"/>
              </a:lnSpc>
              <a:spcBef>
                <a:spcPts val="0"/>
              </a:spcBef>
              <a:spcAft>
                <a:spcPts val="0"/>
              </a:spcAft>
              <a:buSzPts val="4200"/>
              <a:buNone/>
              <a:defRPr/>
            </a:lvl7pPr>
            <a:lvl8pPr lvl="7" algn="l">
              <a:lnSpc>
                <a:spcPct val="100000"/>
              </a:lnSpc>
              <a:spcBef>
                <a:spcPts val="0"/>
              </a:spcBef>
              <a:spcAft>
                <a:spcPts val="0"/>
              </a:spcAft>
              <a:buSzPts val="4200"/>
              <a:buNone/>
              <a:defRPr/>
            </a:lvl8pPr>
            <a:lvl9pPr lvl="8" algn="l">
              <a:lnSpc>
                <a:spcPct val="100000"/>
              </a:lnSpc>
              <a:spcBef>
                <a:spcPts val="0"/>
              </a:spcBef>
              <a:spcAft>
                <a:spcPts val="0"/>
              </a:spcAft>
              <a:buSzPts val="4200"/>
              <a:buNone/>
              <a:defRPr/>
            </a:lvl9pPr>
          </a:lstStyle>
          <a:p/>
        </p:txBody>
      </p:sp>
      <p:sp>
        <p:nvSpPr>
          <p:cNvPr id="23" name="Google Shape;23;g898aca4b9b_0_181"/>
          <p:cNvSpPr txBox="1"/>
          <p:nvPr>
            <p:ph idx="1" type="body"/>
          </p:nvPr>
        </p:nvSpPr>
        <p:spPr>
          <a:xfrm>
            <a:off x="311700" y="1228675"/>
            <a:ext cx="3999900" cy="33402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4" name="Google Shape;24;g898aca4b9b_0_181"/>
          <p:cNvSpPr txBox="1"/>
          <p:nvPr>
            <p:ph idx="2" type="body"/>
          </p:nvPr>
        </p:nvSpPr>
        <p:spPr>
          <a:xfrm>
            <a:off x="4832400" y="1228675"/>
            <a:ext cx="3999900" cy="33402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5" name="Google Shape;25;g898aca4b9b_0_18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6" name="Shape 26"/>
        <p:cNvGrpSpPr/>
        <p:nvPr/>
      </p:nvGrpSpPr>
      <p:grpSpPr>
        <a:xfrm>
          <a:off x="0" y="0"/>
          <a:ext cx="0" cy="0"/>
          <a:chOff x="0" y="0"/>
          <a:chExt cx="0" cy="0"/>
        </a:xfrm>
      </p:grpSpPr>
      <p:sp>
        <p:nvSpPr>
          <p:cNvPr id="27" name="Google Shape;27;g898aca4b9b_0_186"/>
          <p:cNvSpPr txBox="1"/>
          <p:nvPr>
            <p:ph type="title"/>
          </p:nvPr>
        </p:nvSpPr>
        <p:spPr>
          <a:xfrm>
            <a:off x="304800" y="309350"/>
            <a:ext cx="8537700" cy="7482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4000"/>
              <a:buNone/>
              <a:defRPr sz="4000"/>
            </a:lvl1pPr>
            <a:lvl2pPr lvl="1" algn="l">
              <a:lnSpc>
                <a:spcPct val="100000"/>
              </a:lnSpc>
              <a:spcBef>
                <a:spcPts val="0"/>
              </a:spcBef>
              <a:spcAft>
                <a:spcPts val="0"/>
              </a:spcAft>
              <a:buSzPts val="4000"/>
              <a:buNone/>
              <a:defRPr sz="4000"/>
            </a:lvl2pPr>
            <a:lvl3pPr lvl="2" algn="l">
              <a:lnSpc>
                <a:spcPct val="100000"/>
              </a:lnSpc>
              <a:spcBef>
                <a:spcPts val="0"/>
              </a:spcBef>
              <a:spcAft>
                <a:spcPts val="0"/>
              </a:spcAft>
              <a:buSzPts val="4000"/>
              <a:buNone/>
              <a:defRPr sz="4000"/>
            </a:lvl3pPr>
            <a:lvl4pPr lvl="3" algn="l">
              <a:lnSpc>
                <a:spcPct val="100000"/>
              </a:lnSpc>
              <a:spcBef>
                <a:spcPts val="0"/>
              </a:spcBef>
              <a:spcAft>
                <a:spcPts val="0"/>
              </a:spcAft>
              <a:buSzPts val="4000"/>
              <a:buNone/>
              <a:defRPr sz="4000"/>
            </a:lvl4pPr>
            <a:lvl5pPr lvl="4" algn="l">
              <a:lnSpc>
                <a:spcPct val="100000"/>
              </a:lnSpc>
              <a:spcBef>
                <a:spcPts val="0"/>
              </a:spcBef>
              <a:spcAft>
                <a:spcPts val="0"/>
              </a:spcAft>
              <a:buSzPts val="4000"/>
              <a:buNone/>
              <a:defRPr sz="4000"/>
            </a:lvl5pPr>
            <a:lvl6pPr lvl="5" algn="l">
              <a:lnSpc>
                <a:spcPct val="100000"/>
              </a:lnSpc>
              <a:spcBef>
                <a:spcPts val="0"/>
              </a:spcBef>
              <a:spcAft>
                <a:spcPts val="0"/>
              </a:spcAft>
              <a:buSzPts val="4000"/>
              <a:buNone/>
              <a:defRPr sz="4000"/>
            </a:lvl6pPr>
            <a:lvl7pPr lvl="6" algn="l">
              <a:lnSpc>
                <a:spcPct val="100000"/>
              </a:lnSpc>
              <a:spcBef>
                <a:spcPts val="0"/>
              </a:spcBef>
              <a:spcAft>
                <a:spcPts val="0"/>
              </a:spcAft>
              <a:buSzPts val="4000"/>
              <a:buNone/>
              <a:defRPr sz="4000"/>
            </a:lvl7pPr>
            <a:lvl8pPr lvl="7" algn="l">
              <a:lnSpc>
                <a:spcPct val="100000"/>
              </a:lnSpc>
              <a:spcBef>
                <a:spcPts val="0"/>
              </a:spcBef>
              <a:spcAft>
                <a:spcPts val="0"/>
              </a:spcAft>
              <a:buSzPts val="4000"/>
              <a:buNone/>
              <a:defRPr sz="4000"/>
            </a:lvl8pPr>
            <a:lvl9pPr lvl="8" algn="l">
              <a:lnSpc>
                <a:spcPct val="100000"/>
              </a:lnSpc>
              <a:spcBef>
                <a:spcPts val="0"/>
              </a:spcBef>
              <a:spcAft>
                <a:spcPts val="0"/>
              </a:spcAft>
              <a:buSzPts val="4000"/>
              <a:buNone/>
              <a:defRPr sz="4000"/>
            </a:lvl9pPr>
          </a:lstStyle>
          <a:p/>
        </p:txBody>
      </p:sp>
      <p:sp>
        <p:nvSpPr>
          <p:cNvPr id="28" name="Google Shape;28;g898aca4b9b_0_18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9" name="Shape 29"/>
        <p:cNvGrpSpPr/>
        <p:nvPr/>
      </p:nvGrpSpPr>
      <p:grpSpPr>
        <a:xfrm>
          <a:off x="0" y="0"/>
          <a:ext cx="0" cy="0"/>
          <a:chOff x="0" y="0"/>
          <a:chExt cx="0" cy="0"/>
        </a:xfrm>
      </p:grpSpPr>
      <p:sp>
        <p:nvSpPr>
          <p:cNvPr id="30" name="Google Shape;30;g898aca4b9b_0_189"/>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000"/>
              <a:buNone/>
              <a:defRPr sz="3000">
                <a:highlight>
                  <a:schemeClr val="dk1"/>
                </a:highlight>
              </a:defRPr>
            </a:lvl1pPr>
            <a:lvl2pPr lvl="1" algn="l">
              <a:lnSpc>
                <a:spcPct val="100000"/>
              </a:lnSpc>
              <a:spcBef>
                <a:spcPts val="0"/>
              </a:spcBef>
              <a:spcAft>
                <a:spcPts val="0"/>
              </a:spcAft>
              <a:buSzPts val="3000"/>
              <a:buNone/>
              <a:defRPr sz="3000">
                <a:highlight>
                  <a:schemeClr val="dk1"/>
                </a:highlight>
              </a:defRPr>
            </a:lvl2pPr>
            <a:lvl3pPr lvl="2" algn="l">
              <a:lnSpc>
                <a:spcPct val="100000"/>
              </a:lnSpc>
              <a:spcBef>
                <a:spcPts val="0"/>
              </a:spcBef>
              <a:spcAft>
                <a:spcPts val="0"/>
              </a:spcAft>
              <a:buSzPts val="3000"/>
              <a:buNone/>
              <a:defRPr sz="3000">
                <a:highlight>
                  <a:schemeClr val="dk1"/>
                </a:highlight>
              </a:defRPr>
            </a:lvl3pPr>
            <a:lvl4pPr lvl="3" algn="l">
              <a:lnSpc>
                <a:spcPct val="100000"/>
              </a:lnSpc>
              <a:spcBef>
                <a:spcPts val="0"/>
              </a:spcBef>
              <a:spcAft>
                <a:spcPts val="0"/>
              </a:spcAft>
              <a:buSzPts val="3000"/>
              <a:buNone/>
              <a:defRPr sz="3000">
                <a:highlight>
                  <a:schemeClr val="dk1"/>
                </a:highlight>
              </a:defRPr>
            </a:lvl4pPr>
            <a:lvl5pPr lvl="4" algn="l">
              <a:lnSpc>
                <a:spcPct val="100000"/>
              </a:lnSpc>
              <a:spcBef>
                <a:spcPts val="0"/>
              </a:spcBef>
              <a:spcAft>
                <a:spcPts val="0"/>
              </a:spcAft>
              <a:buSzPts val="3000"/>
              <a:buNone/>
              <a:defRPr sz="3000">
                <a:highlight>
                  <a:schemeClr val="dk1"/>
                </a:highlight>
              </a:defRPr>
            </a:lvl5pPr>
            <a:lvl6pPr lvl="5" algn="l">
              <a:lnSpc>
                <a:spcPct val="100000"/>
              </a:lnSpc>
              <a:spcBef>
                <a:spcPts val="0"/>
              </a:spcBef>
              <a:spcAft>
                <a:spcPts val="0"/>
              </a:spcAft>
              <a:buSzPts val="3000"/>
              <a:buNone/>
              <a:defRPr sz="3000">
                <a:highlight>
                  <a:schemeClr val="dk1"/>
                </a:highlight>
              </a:defRPr>
            </a:lvl6pPr>
            <a:lvl7pPr lvl="6" algn="l">
              <a:lnSpc>
                <a:spcPct val="100000"/>
              </a:lnSpc>
              <a:spcBef>
                <a:spcPts val="0"/>
              </a:spcBef>
              <a:spcAft>
                <a:spcPts val="0"/>
              </a:spcAft>
              <a:buSzPts val="3000"/>
              <a:buNone/>
              <a:defRPr sz="3000">
                <a:highlight>
                  <a:schemeClr val="dk1"/>
                </a:highlight>
              </a:defRPr>
            </a:lvl7pPr>
            <a:lvl8pPr lvl="7" algn="l">
              <a:lnSpc>
                <a:spcPct val="100000"/>
              </a:lnSpc>
              <a:spcBef>
                <a:spcPts val="0"/>
              </a:spcBef>
              <a:spcAft>
                <a:spcPts val="0"/>
              </a:spcAft>
              <a:buSzPts val="3000"/>
              <a:buNone/>
              <a:defRPr sz="3000">
                <a:highlight>
                  <a:schemeClr val="dk1"/>
                </a:highlight>
              </a:defRPr>
            </a:lvl8pPr>
            <a:lvl9pPr lvl="8" algn="l">
              <a:lnSpc>
                <a:spcPct val="100000"/>
              </a:lnSpc>
              <a:spcBef>
                <a:spcPts val="0"/>
              </a:spcBef>
              <a:spcAft>
                <a:spcPts val="0"/>
              </a:spcAft>
              <a:buSzPts val="3000"/>
              <a:buNone/>
              <a:defRPr sz="3000">
                <a:highlight>
                  <a:schemeClr val="dk1"/>
                </a:highlight>
              </a:defRPr>
            </a:lvl9pPr>
          </a:lstStyle>
          <a:p/>
        </p:txBody>
      </p:sp>
      <p:sp>
        <p:nvSpPr>
          <p:cNvPr id="31" name="Google Shape;31;g898aca4b9b_0_189"/>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2" name="Google Shape;32;g898aca4b9b_0_18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33" name="Shape 33"/>
        <p:cNvGrpSpPr/>
        <p:nvPr/>
      </p:nvGrpSpPr>
      <p:grpSpPr>
        <a:xfrm>
          <a:off x="0" y="0"/>
          <a:ext cx="0" cy="0"/>
          <a:chOff x="0" y="0"/>
          <a:chExt cx="0" cy="0"/>
        </a:xfrm>
      </p:grpSpPr>
      <p:sp>
        <p:nvSpPr>
          <p:cNvPr id="34" name="Google Shape;34;g898aca4b9b_0_193"/>
          <p:cNvSpPr txBox="1"/>
          <p:nvPr>
            <p:ph type="title"/>
          </p:nvPr>
        </p:nvSpPr>
        <p:spPr>
          <a:xfrm>
            <a:off x="490250" y="526350"/>
            <a:ext cx="56187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chemeClr val="lt1"/>
              </a:buClr>
              <a:buSzPts val="6000"/>
              <a:buNone/>
              <a:defRPr sz="6000">
                <a:solidFill>
                  <a:schemeClr val="lt1"/>
                </a:solidFill>
              </a:defRPr>
            </a:lvl1pPr>
            <a:lvl2pPr lvl="1" algn="l">
              <a:lnSpc>
                <a:spcPct val="100000"/>
              </a:lnSpc>
              <a:spcBef>
                <a:spcPts val="0"/>
              </a:spcBef>
              <a:spcAft>
                <a:spcPts val="0"/>
              </a:spcAft>
              <a:buClr>
                <a:schemeClr val="lt1"/>
              </a:buClr>
              <a:buSzPts val="6000"/>
              <a:buNone/>
              <a:defRPr sz="6000">
                <a:solidFill>
                  <a:schemeClr val="lt1"/>
                </a:solidFill>
              </a:defRPr>
            </a:lvl2pPr>
            <a:lvl3pPr lvl="2" algn="l">
              <a:lnSpc>
                <a:spcPct val="100000"/>
              </a:lnSpc>
              <a:spcBef>
                <a:spcPts val="0"/>
              </a:spcBef>
              <a:spcAft>
                <a:spcPts val="0"/>
              </a:spcAft>
              <a:buClr>
                <a:schemeClr val="lt1"/>
              </a:buClr>
              <a:buSzPts val="6000"/>
              <a:buNone/>
              <a:defRPr sz="6000">
                <a:solidFill>
                  <a:schemeClr val="lt1"/>
                </a:solidFill>
              </a:defRPr>
            </a:lvl3pPr>
            <a:lvl4pPr lvl="3" algn="l">
              <a:lnSpc>
                <a:spcPct val="100000"/>
              </a:lnSpc>
              <a:spcBef>
                <a:spcPts val="0"/>
              </a:spcBef>
              <a:spcAft>
                <a:spcPts val="0"/>
              </a:spcAft>
              <a:buClr>
                <a:schemeClr val="lt1"/>
              </a:buClr>
              <a:buSzPts val="6000"/>
              <a:buNone/>
              <a:defRPr sz="6000">
                <a:solidFill>
                  <a:schemeClr val="lt1"/>
                </a:solidFill>
              </a:defRPr>
            </a:lvl4pPr>
            <a:lvl5pPr lvl="4" algn="l">
              <a:lnSpc>
                <a:spcPct val="100000"/>
              </a:lnSpc>
              <a:spcBef>
                <a:spcPts val="0"/>
              </a:spcBef>
              <a:spcAft>
                <a:spcPts val="0"/>
              </a:spcAft>
              <a:buClr>
                <a:schemeClr val="lt1"/>
              </a:buClr>
              <a:buSzPts val="6000"/>
              <a:buNone/>
              <a:defRPr sz="6000">
                <a:solidFill>
                  <a:schemeClr val="lt1"/>
                </a:solidFill>
              </a:defRPr>
            </a:lvl5pPr>
            <a:lvl6pPr lvl="5" algn="l">
              <a:lnSpc>
                <a:spcPct val="100000"/>
              </a:lnSpc>
              <a:spcBef>
                <a:spcPts val="0"/>
              </a:spcBef>
              <a:spcAft>
                <a:spcPts val="0"/>
              </a:spcAft>
              <a:buClr>
                <a:schemeClr val="lt1"/>
              </a:buClr>
              <a:buSzPts val="6000"/>
              <a:buNone/>
              <a:defRPr sz="6000">
                <a:solidFill>
                  <a:schemeClr val="lt1"/>
                </a:solidFill>
              </a:defRPr>
            </a:lvl6pPr>
            <a:lvl7pPr lvl="6" algn="l">
              <a:lnSpc>
                <a:spcPct val="100000"/>
              </a:lnSpc>
              <a:spcBef>
                <a:spcPts val="0"/>
              </a:spcBef>
              <a:spcAft>
                <a:spcPts val="0"/>
              </a:spcAft>
              <a:buClr>
                <a:schemeClr val="lt1"/>
              </a:buClr>
              <a:buSzPts val="6000"/>
              <a:buNone/>
              <a:defRPr sz="6000">
                <a:solidFill>
                  <a:schemeClr val="lt1"/>
                </a:solidFill>
              </a:defRPr>
            </a:lvl7pPr>
            <a:lvl8pPr lvl="7" algn="l">
              <a:lnSpc>
                <a:spcPct val="100000"/>
              </a:lnSpc>
              <a:spcBef>
                <a:spcPts val="0"/>
              </a:spcBef>
              <a:spcAft>
                <a:spcPts val="0"/>
              </a:spcAft>
              <a:buClr>
                <a:schemeClr val="lt1"/>
              </a:buClr>
              <a:buSzPts val="6000"/>
              <a:buNone/>
              <a:defRPr sz="6000">
                <a:solidFill>
                  <a:schemeClr val="lt1"/>
                </a:solidFill>
              </a:defRPr>
            </a:lvl8pPr>
            <a:lvl9pPr lvl="8" algn="l">
              <a:lnSpc>
                <a:spcPct val="100000"/>
              </a:lnSpc>
              <a:spcBef>
                <a:spcPts val="0"/>
              </a:spcBef>
              <a:spcAft>
                <a:spcPts val="0"/>
              </a:spcAft>
              <a:buClr>
                <a:schemeClr val="lt1"/>
              </a:buClr>
              <a:buSzPts val="6000"/>
              <a:buNone/>
              <a:defRPr sz="6000">
                <a:solidFill>
                  <a:schemeClr val="lt1"/>
                </a:solidFill>
              </a:defRPr>
            </a:lvl9pPr>
          </a:lstStyle>
          <a:p/>
        </p:txBody>
      </p:sp>
      <p:sp>
        <p:nvSpPr>
          <p:cNvPr id="35" name="Google Shape;35;g898aca4b9b_0_19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6" name="Shape 36"/>
        <p:cNvGrpSpPr/>
        <p:nvPr/>
      </p:nvGrpSpPr>
      <p:grpSpPr>
        <a:xfrm>
          <a:off x="0" y="0"/>
          <a:ext cx="0" cy="0"/>
          <a:chOff x="0" y="0"/>
          <a:chExt cx="0" cy="0"/>
        </a:xfrm>
      </p:grpSpPr>
      <p:sp>
        <p:nvSpPr>
          <p:cNvPr id="37" name="Google Shape;37;g898aca4b9b_0_196"/>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38" name="Google Shape;38;g898aca4b9b_0_196"/>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39" name="Google Shape;39;g898aca4b9b_0_196"/>
          <p:cNvSpPr txBox="1"/>
          <p:nvPr>
            <p:ph type="title"/>
          </p:nvPr>
        </p:nvSpPr>
        <p:spPr>
          <a:xfrm>
            <a:off x="265500" y="1081400"/>
            <a:ext cx="4045200" cy="1710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400"/>
              <a:buNone/>
              <a:defRPr sz="5400"/>
            </a:lvl1pPr>
            <a:lvl2pPr lvl="1" algn="ctr">
              <a:lnSpc>
                <a:spcPct val="100000"/>
              </a:lnSpc>
              <a:spcBef>
                <a:spcPts val="0"/>
              </a:spcBef>
              <a:spcAft>
                <a:spcPts val="0"/>
              </a:spcAft>
              <a:buSzPts val="5400"/>
              <a:buNone/>
              <a:defRPr sz="5400"/>
            </a:lvl2pPr>
            <a:lvl3pPr lvl="2" algn="ctr">
              <a:lnSpc>
                <a:spcPct val="100000"/>
              </a:lnSpc>
              <a:spcBef>
                <a:spcPts val="0"/>
              </a:spcBef>
              <a:spcAft>
                <a:spcPts val="0"/>
              </a:spcAft>
              <a:buSzPts val="5400"/>
              <a:buNone/>
              <a:defRPr sz="5400"/>
            </a:lvl3pPr>
            <a:lvl4pPr lvl="3" algn="ctr">
              <a:lnSpc>
                <a:spcPct val="100000"/>
              </a:lnSpc>
              <a:spcBef>
                <a:spcPts val="0"/>
              </a:spcBef>
              <a:spcAft>
                <a:spcPts val="0"/>
              </a:spcAft>
              <a:buSzPts val="5400"/>
              <a:buNone/>
              <a:defRPr sz="5400"/>
            </a:lvl4pPr>
            <a:lvl5pPr lvl="4" algn="ctr">
              <a:lnSpc>
                <a:spcPct val="100000"/>
              </a:lnSpc>
              <a:spcBef>
                <a:spcPts val="0"/>
              </a:spcBef>
              <a:spcAft>
                <a:spcPts val="0"/>
              </a:spcAft>
              <a:buSzPts val="5400"/>
              <a:buNone/>
              <a:defRPr sz="5400"/>
            </a:lvl5pPr>
            <a:lvl6pPr lvl="5" algn="ctr">
              <a:lnSpc>
                <a:spcPct val="100000"/>
              </a:lnSpc>
              <a:spcBef>
                <a:spcPts val="0"/>
              </a:spcBef>
              <a:spcAft>
                <a:spcPts val="0"/>
              </a:spcAft>
              <a:buSzPts val="5400"/>
              <a:buNone/>
              <a:defRPr sz="5400"/>
            </a:lvl6pPr>
            <a:lvl7pPr lvl="6" algn="ctr">
              <a:lnSpc>
                <a:spcPct val="100000"/>
              </a:lnSpc>
              <a:spcBef>
                <a:spcPts val="0"/>
              </a:spcBef>
              <a:spcAft>
                <a:spcPts val="0"/>
              </a:spcAft>
              <a:buSzPts val="5400"/>
              <a:buNone/>
              <a:defRPr sz="5400"/>
            </a:lvl7pPr>
            <a:lvl8pPr lvl="7" algn="ctr">
              <a:lnSpc>
                <a:spcPct val="100000"/>
              </a:lnSpc>
              <a:spcBef>
                <a:spcPts val="0"/>
              </a:spcBef>
              <a:spcAft>
                <a:spcPts val="0"/>
              </a:spcAft>
              <a:buSzPts val="5400"/>
              <a:buNone/>
              <a:defRPr sz="5400"/>
            </a:lvl8pPr>
            <a:lvl9pPr lvl="8" algn="ctr">
              <a:lnSpc>
                <a:spcPct val="100000"/>
              </a:lnSpc>
              <a:spcBef>
                <a:spcPts val="0"/>
              </a:spcBef>
              <a:spcAft>
                <a:spcPts val="0"/>
              </a:spcAft>
              <a:buSzPts val="5400"/>
              <a:buNone/>
              <a:defRPr sz="5400"/>
            </a:lvl9pPr>
          </a:lstStyle>
          <a:p/>
        </p:txBody>
      </p:sp>
      <p:sp>
        <p:nvSpPr>
          <p:cNvPr id="40" name="Google Shape;40;g898aca4b9b_0_196"/>
          <p:cNvSpPr txBox="1"/>
          <p:nvPr>
            <p:ph idx="1" type="subTitle"/>
          </p:nvPr>
        </p:nvSpPr>
        <p:spPr>
          <a:xfrm>
            <a:off x="265500" y="2845223"/>
            <a:ext cx="4045200" cy="134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41" name="Google Shape;41;g898aca4b9b_0_196"/>
          <p:cNvSpPr txBox="1"/>
          <p:nvPr>
            <p:ph idx="2" type="body"/>
          </p:nvPr>
        </p:nvSpPr>
        <p:spPr>
          <a:xfrm>
            <a:off x="4939500" y="724200"/>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Clr>
                <a:schemeClr val="accent1"/>
              </a:buClr>
              <a:buSzPts val="1800"/>
              <a:buChar char="●"/>
              <a:defRPr>
                <a:solidFill>
                  <a:schemeClr val="accent1"/>
                </a:solidFill>
                <a:highlight>
                  <a:schemeClr val="lt1"/>
                </a:highlight>
              </a:defRPr>
            </a:lvl1pPr>
            <a:lvl2pPr indent="-317500" lvl="1" marL="914400" algn="l">
              <a:lnSpc>
                <a:spcPct val="115000"/>
              </a:lnSpc>
              <a:spcBef>
                <a:spcPts val="1600"/>
              </a:spcBef>
              <a:spcAft>
                <a:spcPts val="0"/>
              </a:spcAft>
              <a:buClr>
                <a:schemeClr val="accent1"/>
              </a:buClr>
              <a:buSzPts val="1400"/>
              <a:buChar char="○"/>
              <a:defRPr>
                <a:solidFill>
                  <a:schemeClr val="accent1"/>
                </a:solidFill>
                <a:highlight>
                  <a:schemeClr val="lt1"/>
                </a:highlight>
              </a:defRPr>
            </a:lvl2pPr>
            <a:lvl3pPr indent="-317500" lvl="2" marL="1371600" algn="l">
              <a:lnSpc>
                <a:spcPct val="115000"/>
              </a:lnSpc>
              <a:spcBef>
                <a:spcPts val="1600"/>
              </a:spcBef>
              <a:spcAft>
                <a:spcPts val="0"/>
              </a:spcAft>
              <a:buClr>
                <a:schemeClr val="accent1"/>
              </a:buClr>
              <a:buSzPts val="1400"/>
              <a:buChar char="■"/>
              <a:defRPr>
                <a:solidFill>
                  <a:schemeClr val="accent1"/>
                </a:solidFill>
                <a:highlight>
                  <a:schemeClr val="lt1"/>
                </a:highlight>
              </a:defRPr>
            </a:lvl3pPr>
            <a:lvl4pPr indent="-317500" lvl="3" marL="1828800" algn="l">
              <a:lnSpc>
                <a:spcPct val="115000"/>
              </a:lnSpc>
              <a:spcBef>
                <a:spcPts val="1600"/>
              </a:spcBef>
              <a:spcAft>
                <a:spcPts val="0"/>
              </a:spcAft>
              <a:buClr>
                <a:schemeClr val="accent1"/>
              </a:buClr>
              <a:buSzPts val="1400"/>
              <a:buChar char="●"/>
              <a:defRPr>
                <a:solidFill>
                  <a:schemeClr val="accent1"/>
                </a:solidFill>
                <a:highlight>
                  <a:schemeClr val="lt1"/>
                </a:highlight>
              </a:defRPr>
            </a:lvl4pPr>
            <a:lvl5pPr indent="-317500" lvl="4" marL="2286000" algn="l">
              <a:lnSpc>
                <a:spcPct val="115000"/>
              </a:lnSpc>
              <a:spcBef>
                <a:spcPts val="1600"/>
              </a:spcBef>
              <a:spcAft>
                <a:spcPts val="0"/>
              </a:spcAft>
              <a:buClr>
                <a:schemeClr val="accent1"/>
              </a:buClr>
              <a:buSzPts val="1400"/>
              <a:buChar char="○"/>
              <a:defRPr>
                <a:solidFill>
                  <a:schemeClr val="accent1"/>
                </a:solidFill>
                <a:highlight>
                  <a:schemeClr val="lt1"/>
                </a:highlight>
              </a:defRPr>
            </a:lvl5pPr>
            <a:lvl6pPr indent="-317500" lvl="5" marL="2743200" algn="l">
              <a:lnSpc>
                <a:spcPct val="115000"/>
              </a:lnSpc>
              <a:spcBef>
                <a:spcPts val="1600"/>
              </a:spcBef>
              <a:spcAft>
                <a:spcPts val="0"/>
              </a:spcAft>
              <a:buClr>
                <a:schemeClr val="accent1"/>
              </a:buClr>
              <a:buSzPts val="1400"/>
              <a:buChar char="■"/>
              <a:defRPr>
                <a:solidFill>
                  <a:schemeClr val="accent1"/>
                </a:solidFill>
                <a:highlight>
                  <a:schemeClr val="lt1"/>
                </a:highlight>
              </a:defRPr>
            </a:lvl6pPr>
            <a:lvl7pPr indent="-317500" lvl="6" marL="3200400" algn="l">
              <a:lnSpc>
                <a:spcPct val="115000"/>
              </a:lnSpc>
              <a:spcBef>
                <a:spcPts val="1600"/>
              </a:spcBef>
              <a:spcAft>
                <a:spcPts val="0"/>
              </a:spcAft>
              <a:buClr>
                <a:schemeClr val="accent1"/>
              </a:buClr>
              <a:buSzPts val="1400"/>
              <a:buChar char="●"/>
              <a:defRPr>
                <a:solidFill>
                  <a:schemeClr val="accent1"/>
                </a:solidFill>
                <a:highlight>
                  <a:schemeClr val="lt1"/>
                </a:highlight>
              </a:defRPr>
            </a:lvl7pPr>
            <a:lvl8pPr indent="-317500" lvl="7" marL="3657600" algn="l">
              <a:lnSpc>
                <a:spcPct val="115000"/>
              </a:lnSpc>
              <a:spcBef>
                <a:spcPts val="1600"/>
              </a:spcBef>
              <a:spcAft>
                <a:spcPts val="0"/>
              </a:spcAft>
              <a:buClr>
                <a:schemeClr val="accent1"/>
              </a:buClr>
              <a:buSzPts val="1400"/>
              <a:buChar char="○"/>
              <a:defRPr>
                <a:solidFill>
                  <a:schemeClr val="accent1"/>
                </a:solidFill>
                <a:highlight>
                  <a:schemeClr val="lt1"/>
                </a:highlight>
              </a:defRPr>
            </a:lvl8pPr>
            <a:lvl9pPr indent="-317500" lvl="8" marL="4114800" algn="l">
              <a:lnSpc>
                <a:spcPct val="115000"/>
              </a:lnSpc>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42" name="Google Shape;42;g898aca4b9b_0_19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3" name="Shape 43"/>
        <p:cNvGrpSpPr/>
        <p:nvPr/>
      </p:nvGrpSpPr>
      <p:grpSpPr>
        <a:xfrm>
          <a:off x="0" y="0"/>
          <a:ext cx="0" cy="0"/>
          <a:chOff x="0" y="0"/>
          <a:chExt cx="0" cy="0"/>
        </a:xfrm>
      </p:grpSpPr>
      <p:sp>
        <p:nvSpPr>
          <p:cNvPr id="44" name="Google Shape;44;g898aca4b9b_0_203"/>
          <p:cNvSpPr txBox="1"/>
          <p:nvPr>
            <p:ph idx="1" type="body"/>
          </p:nvPr>
        </p:nvSpPr>
        <p:spPr>
          <a:xfrm>
            <a:off x="319500" y="4230575"/>
            <a:ext cx="5998800" cy="5988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45" name="Google Shape;45;g898aca4b9b_0_20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6" name="Shape 46"/>
        <p:cNvGrpSpPr/>
        <p:nvPr/>
      </p:nvGrpSpPr>
      <p:grpSpPr>
        <a:xfrm>
          <a:off x="0" y="0"/>
          <a:ext cx="0" cy="0"/>
          <a:chOff x="0" y="0"/>
          <a:chExt cx="0" cy="0"/>
        </a:xfrm>
      </p:grpSpPr>
      <p:sp>
        <p:nvSpPr>
          <p:cNvPr id="47" name="Google Shape;47;g898aca4b9b_0_206"/>
          <p:cNvSpPr txBox="1"/>
          <p:nvPr>
            <p:ph hasCustomPrompt="1" type="title"/>
          </p:nvPr>
        </p:nvSpPr>
        <p:spPr>
          <a:xfrm>
            <a:off x="311700" y="1240275"/>
            <a:ext cx="8520600" cy="19818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lt1"/>
              </a:buClr>
              <a:buSzPts val="12000"/>
              <a:buNone/>
              <a:defRPr sz="12000">
                <a:solidFill>
                  <a:schemeClr val="lt1"/>
                </a:solidFill>
                <a:highlight>
                  <a:schemeClr val="accent1"/>
                </a:highlight>
              </a:defRPr>
            </a:lvl1pPr>
            <a:lvl2pPr lvl="1" algn="ctr">
              <a:lnSpc>
                <a:spcPct val="100000"/>
              </a:lnSpc>
              <a:spcBef>
                <a:spcPts val="0"/>
              </a:spcBef>
              <a:spcAft>
                <a:spcPts val="0"/>
              </a:spcAft>
              <a:buClr>
                <a:schemeClr val="lt1"/>
              </a:buClr>
              <a:buSzPts val="12000"/>
              <a:buNone/>
              <a:defRPr sz="12000">
                <a:solidFill>
                  <a:schemeClr val="lt1"/>
                </a:solidFill>
                <a:highlight>
                  <a:schemeClr val="accent1"/>
                </a:highlight>
              </a:defRPr>
            </a:lvl2pPr>
            <a:lvl3pPr lvl="2" algn="ctr">
              <a:lnSpc>
                <a:spcPct val="100000"/>
              </a:lnSpc>
              <a:spcBef>
                <a:spcPts val="0"/>
              </a:spcBef>
              <a:spcAft>
                <a:spcPts val="0"/>
              </a:spcAft>
              <a:buClr>
                <a:schemeClr val="lt1"/>
              </a:buClr>
              <a:buSzPts val="12000"/>
              <a:buNone/>
              <a:defRPr sz="12000">
                <a:solidFill>
                  <a:schemeClr val="lt1"/>
                </a:solidFill>
                <a:highlight>
                  <a:schemeClr val="accent1"/>
                </a:highlight>
              </a:defRPr>
            </a:lvl3pPr>
            <a:lvl4pPr lvl="3" algn="ctr">
              <a:lnSpc>
                <a:spcPct val="100000"/>
              </a:lnSpc>
              <a:spcBef>
                <a:spcPts val="0"/>
              </a:spcBef>
              <a:spcAft>
                <a:spcPts val="0"/>
              </a:spcAft>
              <a:buClr>
                <a:schemeClr val="lt1"/>
              </a:buClr>
              <a:buSzPts val="12000"/>
              <a:buNone/>
              <a:defRPr sz="12000">
                <a:solidFill>
                  <a:schemeClr val="lt1"/>
                </a:solidFill>
                <a:highlight>
                  <a:schemeClr val="accent1"/>
                </a:highlight>
              </a:defRPr>
            </a:lvl4pPr>
            <a:lvl5pPr lvl="4" algn="ctr">
              <a:lnSpc>
                <a:spcPct val="100000"/>
              </a:lnSpc>
              <a:spcBef>
                <a:spcPts val="0"/>
              </a:spcBef>
              <a:spcAft>
                <a:spcPts val="0"/>
              </a:spcAft>
              <a:buClr>
                <a:schemeClr val="lt1"/>
              </a:buClr>
              <a:buSzPts val="12000"/>
              <a:buNone/>
              <a:defRPr sz="12000">
                <a:solidFill>
                  <a:schemeClr val="lt1"/>
                </a:solidFill>
                <a:highlight>
                  <a:schemeClr val="accent1"/>
                </a:highlight>
              </a:defRPr>
            </a:lvl5pPr>
            <a:lvl6pPr lvl="5" algn="ctr">
              <a:lnSpc>
                <a:spcPct val="100000"/>
              </a:lnSpc>
              <a:spcBef>
                <a:spcPts val="0"/>
              </a:spcBef>
              <a:spcAft>
                <a:spcPts val="0"/>
              </a:spcAft>
              <a:buClr>
                <a:schemeClr val="lt1"/>
              </a:buClr>
              <a:buSzPts val="12000"/>
              <a:buNone/>
              <a:defRPr sz="12000">
                <a:solidFill>
                  <a:schemeClr val="lt1"/>
                </a:solidFill>
                <a:highlight>
                  <a:schemeClr val="accent1"/>
                </a:highlight>
              </a:defRPr>
            </a:lvl6pPr>
            <a:lvl7pPr lvl="6" algn="ctr">
              <a:lnSpc>
                <a:spcPct val="100000"/>
              </a:lnSpc>
              <a:spcBef>
                <a:spcPts val="0"/>
              </a:spcBef>
              <a:spcAft>
                <a:spcPts val="0"/>
              </a:spcAft>
              <a:buClr>
                <a:schemeClr val="lt1"/>
              </a:buClr>
              <a:buSzPts val="12000"/>
              <a:buNone/>
              <a:defRPr sz="12000">
                <a:solidFill>
                  <a:schemeClr val="lt1"/>
                </a:solidFill>
                <a:highlight>
                  <a:schemeClr val="accent1"/>
                </a:highlight>
              </a:defRPr>
            </a:lvl7pPr>
            <a:lvl8pPr lvl="7" algn="ctr">
              <a:lnSpc>
                <a:spcPct val="100000"/>
              </a:lnSpc>
              <a:spcBef>
                <a:spcPts val="0"/>
              </a:spcBef>
              <a:spcAft>
                <a:spcPts val="0"/>
              </a:spcAft>
              <a:buClr>
                <a:schemeClr val="lt1"/>
              </a:buClr>
              <a:buSzPts val="12000"/>
              <a:buNone/>
              <a:defRPr sz="12000">
                <a:solidFill>
                  <a:schemeClr val="lt1"/>
                </a:solidFill>
                <a:highlight>
                  <a:schemeClr val="accent1"/>
                </a:highlight>
              </a:defRPr>
            </a:lvl8pPr>
            <a:lvl9pPr lvl="8" algn="ctr">
              <a:lnSpc>
                <a:spcPct val="100000"/>
              </a:lnSpc>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48" name="Google Shape;48;g898aca4b9b_0_206"/>
          <p:cNvSpPr txBox="1"/>
          <p:nvPr>
            <p:ph idx="1" type="body"/>
          </p:nvPr>
        </p:nvSpPr>
        <p:spPr>
          <a:xfrm>
            <a:off x="311700" y="33046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Clr>
                <a:schemeClr val="accent1"/>
              </a:buClr>
              <a:buSzPts val="1800"/>
              <a:buChar char="●"/>
              <a:defRPr>
                <a:solidFill>
                  <a:schemeClr val="accent1"/>
                </a:solidFill>
                <a:highlight>
                  <a:schemeClr val="dk1"/>
                </a:highlight>
              </a:defRPr>
            </a:lvl1pPr>
            <a:lvl2pPr indent="-317500" lvl="1" marL="914400" algn="ctr">
              <a:lnSpc>
                <a:spcPct val="115000"/>
              </a:lnSpc>
              <a:spcBef>
                <a:spcPts val="1600"/>
              </a:spcBef>
              <a:spcAft>
                <a:spcPts val="0"/>
              </a:spcAft>
              <a:buClr>
                <a:schemeClr val="accent1"/>
              </a:buClr>
              <a:buSzPts val="1400"/>
              <a:buChar char="○"/>
              <a:defRPr>
                <a:solidFill>
                  <a:schemeClr val="accent1"/>
                </a:solidFill>
                <a:highlight>
                  <a:schemeClr val="dk1"/>
                </a:highlight>
              </a:defRPr>
            </a:lvl2pPr>
            <a:lvl3pPr indent="-317500" lvl="2" marL="1371600" algn="ctr">
              <a:lnSpc>
                <a:spcPct val="115000"/>
              </a:lnSpc>
              <a:spcBef>
                <a:spcPts val="1600"/>
              </a:spcBef>
              <a:spcAft>
                <a:spcPts val="0"/>
              </a:spcAft>
              <a:buClr>
                <a:schemeClr val="accent1"/>
              </a:buClr>
              <a:buSzPts val="1400"/>
              <a:buChar char="■"/>
              <a:defRPr>
                <a:solidFill>
                  <a:schemeClr val="accent1"/>
                </a:solidFill>
                <a:highlight>
                  <a:schemeClr val="dk1"/>
                </a:highlight>
              </a:defRPr>
            </a:lvl3pPr>
            <a:lvl4pPr indent="-317500" lvl="3" marL="1828800" algn="ctr">
              <a:lnSpc>
                <a:spcPct val="115000"/>
              </a:lnSpc>
              <a:spcBef>
                <a:spcPts val="1600"/>
              </a:spcBef>
              <a:spcAft>
                <a:spcPts val="0"/>
              </a:spcAft>
              <a:buClr>
                <a:schemeClr val="accent1"/>
              </a:buClr>
              <a:buSzPts val="1400"/>
              <a:buChar char="●"/>
              <a:defRPr>
                <a:solidFill>
                  <a:schemeClr val="accent1"/>
                </a:solidFill>
                <a:highlight>
                  <a:schemeClr val="dk1"/>
                </a:highlight>
              </a:defRPr>
            </a:lvl4pPr>
            <a:lvl5pPr indent="-317500" lvl="4" marL="2286000" algn="ctr">
              <a:lnSpc>
                <a:spcPct val="115000"/>
              </a:lnSpc>
              <a:spcBef>
                <a:spcPts val="1600"/>
              </a:spcBef>
              <a:spcAft>
                <a:spcPts val="0"/>
              </a:spcAft>
              <a:buClr>
                <a:schemeClr val="accent1"/>
              </a:buClr>
              <a:buSzPts val="1400"/>
              <a:buChar char="○"/>
              <a:defRPr>
                <a:solidFill>
                  <a:schemeClr val="accent1"/>
                </a:solidFill>
                <a:highlight>
                  <a:schemeClr val="dk1"/>
                </a:highlight>
              </a:defRPr>
            </a:lvl5pPr>
            <a:lvl6pPr indent="-317500" lvl="5" marL="2743200" algn="ctr">
              <a:lnSpc>
                <a:spcPct val="115000"/>
              </a:lnSpc>
              <a:spcBef>
                <a:spcPts val="1600"/>
              </a:spcBef>
              <a:spcAft>
                <a:spcPts val="0"/>
              </a:spcAft>
              <a:buClr>
                <a:schemeClr val="accent1"/>
              </a:buClr>
              <a:buSzPts val="1400"/>
              <a:buChar char="■"/>
              <a:defRPr>
                <a:solidFill>
                  <a:schemeClr val="accent1"/>
                </a:solidFill>
                <a:highlight>
                  <a:schemeClr val="dk1"/>
                </a:highlight>
              </a:defRPr>
            </a:lvl6pPr>
            <a:lvl7pPr indent="-317500" lvl="6" marL="3200400" algn="ctr">
              <a:lnSpc>
                <a:spcPct val="115000"/>
              </a:lnSpc>
              <a:spcBef>
                <a:spcPts val="1600"/>
              </a:spcBef>
              <a:spcAft>
                <a:spcPts val="0"/>
              </a:spcAft>
              <a:buClr>
                <a:schemeClr val="accent1"/>
              </a:buClr>
              <a:buSzPts val="1400"/>
              <a:buChar char="●"/>
              <a:defRPr>
                <a:solidFill>
                  <a:schemeClr val="accent1"/>
                </a:solidFill>
                <a:highlight>
                  <a:schemeClr val="dk1"/>
                </a:highlight>
              </a:defRPr>
            </a:lvl7pPr>
            <a:lvl8pPr indent="-317500" lvl="7" marL="3657600" algn="ctr">
              <a:lnSpc>
                <a:spcPct val="115000"/>
              </a:lnSpc>
              <a:spcBef>
                <a:spcPts val="1600"/>
              </a:spcBef>
              <a:spcAft>
                <a:spcPts val="0"/>
              </a:spcAft>
              <a:buClr>
                <a:schemeClr val="accent1"/>
              </a:buClr>
              <a:buSzPts val="1400"/>
              <a:buChar char="○"/>
              <a:defRPr>
                <a:solidFill>
                  <a:schemeClr val="accent1"/>
                </a:solidFill>
                <a:highlight>
                  <a:schemeClr val="dk1"/>
                </a:highlight>
              </a:defRPr>
            </a:lvl8pPr>
            <a:lvl9pPr indent="-317500" lvl="8" marL="4114800" algn="ctr">
              <a:lnSpc>
                <a:spcPct val="115000"/>
              </a:lnSpc>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49" name="Google Shape;49;g898aca4b9b_0_20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0" name="Shape 50"/>
        <p:cNvGrpSpPr/>
        <p:nvPr/>
      </p:nvGrpSpPr>
      <p:grpSpPr>
        <a:xfrm>
          <a:off x="0" y="0"/>
          <a:ext cx="0" cy="0"/>
          <a:chOff x="0" y="0"/>
          <a:chExt cx="0" cy="0"/>
        </a:xfrm>
      </p:grpSpPr>
      <p:sp>
        <p:nvSpPr>
          <p:cNvPr id="51" name="Google Shape;51;g898aca4b9b_0_2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56" name="Shape 56"/>
        <p:cNvGrpSpPr/>
        <p:nvPr/>
      </p:nvGrpSpPr>
      <p:grpSpPr>
        <a:xfrm>
          <a:off x="0" y="0"/>
          <a:ext cx="0" cy="0"/>
          <a:chOff x="0" y="0"/>
          <a:chExt cx="0" cy="0"/>
        </a:xfrm>
      </p:grpSpPr>
      <p:sp>
        <p:nvSpPr>
          <p:cNvPr id="57" name="Google Shape;57;p40"/>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58" name="Google Shape;58;p40"/>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59" name="Google Shape;59;p4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0" name="Shape 60"/>
        <p:cNvGrpSpPr/>
        <p:nvPr/>
      </p:nvGrpSpPr>
      <p:grpSpPr>
        <a:xfrm>
          <a:off x="0" y="0"/>
          <a:ext cx="0" cy="0"/>
          <a:chOff x="0" y="0"/>
          <a:chExt cx="0" cy="0"/>
        </a:xfrm>
      </p:grpSpPr>
      <p:sp>
        <p:nvSpPr>
          <p:cNvPr id="61" name="Google Shape;61;p4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62" name="Google Shape;62;p4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63" name="Google Shape;63;p4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64" name="Shape 64"/>
        <p:cNvGrpSpPr/>
        <p:nvPr/>
      </p:nvGrpSpPr>
      <p:grpSpPr>
        <a:xfrm>
          <a:off x="0" y="0"/>
          <a:ext cx="0" cy="0"/>
          <a:chOff x="0" y="0"/>
          <a:chExt cx="0" cy="0"/>
        </a:xfrm>
      </p:grpSpPr>
      <p:sp>
        <p:nvSpPr>
          <p:cNvPr id="65" name="Google Shape;65;p42"/>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66" name="Google Shape;66;p42"/>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1600"/>
              </a:spcBef>
              <a:spcAft>
                <a:spcPts val="0"/>
              </a:spcAft>
              <a:buClr>
                <a:schemeClr val="dk1"/>
              </a:buClr>
              <a:buSzPts val="1400"/>
              <a:buChar char="○"/>
              <a:defRPr/>
            </a:lvl2pPr>
            <a:lvl3pPr indent="-317500" lvl="2" marL="1371600" algn="l">
              <a:lnSpc>
                <a:spcPct val="90000"/>
              </a:lnSpc>
              <a:spcBef>
                <a:spcPts val="1600"/>
              </a:spcBef>
              <a:spcAft>
                <a:spcPts val="0"/>
              </a:spcAft>
              <a:buClr>
                <a:schemeClr val="dk1"/>
              </a:buClr>
              <a:buSzPts val="1400"/>
              <a:buChar char="■"/>
              <a:defRPr/>
            </a:lvl3pPr>
            <a:lvl4pPr indent="-317500" lvl="3" marL="1828800" algn="l">
              <a:lnSpc>
                <a:spcPct val="90000"/>
              </a:lnSpc>
              <a:spcBef>
                <a:spcPts val="1600"/>
              </a:spcBef>
              <a:spcAft>
                <a:spcPts val="0"/>
              </a:spcAft>
              <a:buClr>
                <a:schemeClr val="dk1"/>
              </a:buClr>
              <a:buSzPts val="1400"/>
              <a:buChar char="●"/>
              <a:defRPr/>
            </a:lvl4pPr>
            <a:lvl5pPr indent="-317500" lvl="4" marL="2286000" algn="l">
              <a:lnSpc>
                <a:spcPct val="90000"/>
              </a:lnSpc>
              <a:spcBef>
                <a:spcPts val="1600"/>
              </a:spcBef>
              <a:spcAft>
                <a:spcPts val="0"/>
              </a:spcAft>
              <a:buClr>
                <a:schemeClr val="dk1"/>
              </a:buClr>
              <a:buSzPts val="1400"/>
              <a:buChar char="○"/>
              <a:defRPr/>
            </a:lvl5pPr>
            <a:lvl6pPr indent="-317500" lvl="5" marL="2743200" algn="l">
              <a:lnSpc>
                <a:spcPct val="90000"/>
              </a:lnSpc>
              <a:spcBef>
                <a:spcPts val="1600"/>
              </a:spcBef>
              <a:spcAft>
                <a:spcPts val="0"/>
              </a:spcAft>
              <a:buClr>
                <a:schemeClr val="dk1"/>
              </a:buClr>
              <a:buSzPts val="1400"/>
              <a:buChar char="■"/>
              <a:defRPr/>
            </a:lvl6pPr>
            <a:lvl7pPr indent="-317500" lvl="6" marL="3200400" algn="l">
              <a:lnSpc>
                <a:spcPct val="90000"/>
              </a:lnSpc>
              <a:spcBef>
                <a:spcPts val="1600"/>
              </a:spcBef>
              <a:spcAft>
                <a:spcPts val="0"/>
              </a:spcAft>
              <a:buClr>
                <a:schemeClr val="dk1"/>
              </a:buClr>
              <a:buSzPts val="1400"/>
              <a:buChar char="●"/>
              <a:defRPr/>
            </a:lvl7pPr>
            <a:lvl8pPr indent="-317500" lvl="7" marL="3657600" algn="l">
              <a:lnSpc>
                <a:spcPct val="90000"/>
              </a:lnSpc>
              <a:spcBef>
                <a:spcPts val="1600"/>
              </a:spcBef>
              <a:spcAft>
                <a:spcPts val="0"/>
              </a:spcAft>
              <a:buClr>
                <a:schemeClr val="dk1"/>
              </a:buClr>
              <a:buSzPts val="1400"/>
              <a:buChar char="○"/>
              <a:defRPr/>
            </a:lvl8pPr>
            <a:lvl9pPr indent="-317500" lvl="8" marL="4114800" algn="l">
              <a:lnSpc>
                <a:spcPct val="90000"/>
              </a:lnSpc>
              <a:spcBef>
                <a:spcPts val="1600"/>
              </a:spcBef>
              <a:spcAft>
                <a:spcPts val="1600"/>
              </a:spcAft>
              <a:buClr>
                <a:schemeClr val="dk1"/>
              </a:buClr>
              <a:buSzPts val="1400"/>
              <a:buChar char="■"/>
              <a:defRPr/>
            </a:lvl9pPr>
          </a:lstStyle>
          <a:p/>
        </p:txBody>
      </p:sp>
      <p:sp>
        <p:nvSpPr>
          <p:cNvPr id="67" name="Google Shape;67;p4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68" name="Google Shape;68;p4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69" name="Google Shape;69;p4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70" name="Shape 70"/>
        <p:cNvGrpSpPr/>
        <p:nvPr/>
      </p:nvGrpSpPr>
      <p:grpSpPr>
        <a:xfrm>
          <a:off x="0" y="0"/>
          <a:ext cx="0" cy="0"/>
          <a:chOff x="0" y="0"/>
          <a:chExt cx="0" cy="0"/>
        </a:xfrm>
      </p:grpSpPr>
      <p:sp>
        <p:nvSpPr>
          <p:cNvPr id="71" name="Google Shape;71;p43"/>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72" name="Google Shape;72;p4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3" name="Shape 73"/>
        <p:cNvGrpSpPr/>
        <p:nvPr/>
      </p:nvGrpSpPr>
      <p:grpSpPr>
        <a:xfrm>
          <a:off x="0" y="0"/>
          <a:ext cx="0" cy="0"/>
          <a:chOff x="0" y="0"/>
          <a:chExt cx="0" cy="0"/>
        </a:xfrm>
      </p:grpSpPr>
      <p:sp>
        <p:nvSpPr>
          <p:cNvPr id="74" name="Google Shape;74;p4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75" name="Google Shape;75;p44"/>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76" name="Google Shape;76;p44"/>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77" name="Google Shape;77;p4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8" name="Shape 78"/>
        <p:cNvGrpSpPr/>
        <p:nvPr/>
      </p:nvGrpSpPr>
      <p:grpSpPr>
        <a:xfrm>
          <a:off x="0" y="0"/>
          <a:ext cx="0" cy="0"/>
          <a:chOff x="0" y="0"/>
          <a:chExt cx="0" cy="0"/>
        </a:xfrm>
      </p:grpSpPr>
      <p:sp>
        <p:nvSpPr>
          <p:cNvPr id="79" name="Google Shape;79;p4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80" name="Google Shape;80;p4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81" name="Shape 81"/>
        <p:cNvGrpSpPr/>
        <p:nvPr/>
      </p:nvGrpSpPr>
      <p:grpSpPr>
        <a:xfrm>
          <a:off x="0" y="0"/>
          <a:ext cx="0" cy="0"/>
          <a:chOff x="0" y="0"/>
          <a:chExt cx="0" cy="0"/>
        </a:xfrm>
      </p:grpSpPr>
      <p:sp>
        <p:nvSpPr>
          <p:cNvPr id="82" name="Google Shape;82;p46"/>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83" name="Google Shape;83;p46"/>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84" name="Google Shape;84;p4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85" name="Shape 85"/>
        <p:cNvGrpSpPr/>
        <p:nvPr/>
      </p:nvGrpSpPr>
      <p:grpSpPr>
        <a:xfrm>
          <a:off x="0" y="0"/>
          <a:ext cx="0" cy="0"/>
          <a:chOff x="0" y="0"/>
          <a:chExt cx="0" cy="0"/>
        </a:xfrm>
      </p:grpSpPr>
      <p:sp>
        <p:nvSpPr>
          <p:cNvPr id="86" name="Google Shape;86;p47"/>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87" name="Google Shape;87;p4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8" name="Shape 88"/>
        <p:cNvGrpSpPr/>
        <p:nvPr/>
      </p:nvGrpSpPr>
      <p:grpSpPr>
        <a:xfrm>
          <a:off x="0" y="0"/>
          <a:ext cx="0" cy="0"/>
          <a:chOff x="0" y="0"/>
          <a:chExt cx="0" cy="0"/>
        </a:xfrm>
      </p:grpSpPr>
      <p:sp>
        <p:nvSpPr>
          <p:cNvPr id="89" name="Google Shape;89;p48"/>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 name="Google Shape;90;p48"/>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91" name="Google Shape;91;p48"/>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92" name="Google Shape;92;p48"/>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93" name="Google Shape;93;p4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4" name="Shape 94"/>
        <p:cNvGrpSpPr/>
        <p:nvPr/>
      </p:nvGrpSpPr>
      <p:grpSpPr>
        <a:xfrm>
          <a:off x="0" y="0"/>
          <a:ext cx="0" cy="0"/>
          <a:chOff x="0" y="0"/>
          <a:chExt cx="0" cy="0"/>
        </a:xfrm>
      </p:grpSpPr>
      <p:sp>
        <p:nvSpPr>
          <p:cNvPr id="95" name="Google Shape;95;p49"/>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96" name="Google Shape;96;p4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97" name="Shape 97"/>
        <p:cNvGrpSpPr/>
        <p:nvPr/>
      </p:nvGrpSpPr>
      <p:grpSpPr>
        <a:xfrm>
          <a:off x="0" y="0"/>
          <a:ext cx="0" cy="0"/>
          <a:chOff x="0" y="0"/>
          <a:chExt cx="0" cy="0"/>
        </a:xfrm>
      </p:grpSpPr>
      <p:sp>
        <p:nvSpPr>
          <p:cNvPr id="98" name="Google Shape;98;p50"/>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99" name="Google Shape;99;p50"/>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100" name="Google Shape;100;p5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01" name="Shape 101"/>
        <p:cNvGrpSpPr/>
        <p:nvPr/>
      </p:nvGrpSpPr>
      <p:grpSpPr>
        <a:xfrm>
          <a:off x="0" y="0"/>
          <a:ext cx="0" cy="0"/>
          <a:chOff x="0" y="0"/>
          <a:chExt cx="0" cy="0"/>
        </a:xfrm>
      </p:grpSpPr>
      <p:sp>
        <p:nvSpPr>
          <p:cNvPr id="102" name="Google Shape;102;p5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07" name="Shape 107"/>
        <p:cNvGrpSpPr/>
        <p:nvPr/>
      </p:nvGrpSpPr>
      <p:grpSpPr>
        <a:xfrm>
          <a:off x="0" y="0"/>
          <a:ext cx="0" cy="0"/>
          <a:chOff x="0" y="0"/>
          <a:chExt cx="0" cy="0"/>
        </a:xfrm>
      </p:grpSpPr>
      <p:sp>
        <p:nvSpPr>
          <p:cNvPr id="108" name="Google Shape;108;g898aca4b9b_0_277"/>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09" name="Google Shape;109;g898aca4b9b_0_277"/>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10" name="Google Shape;110;g898aca4b9b_0_27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11" name="Shape 111"/>
        <p:cNvGrpSpPr/>
        <p:nvPr/>
      </p:nvGrpSpPr>
      <p:grpSpPr>
        <a:xfrm>
          <a:off x="0" y="0"/>
          <a:ext cx="0" cy="0"/>
          <a:chOff x="0" y="0"/>
          <a:chExt cx="0" cy="0"/>
        </a:xfrm>
      </p:grpSpPr>
      <p:sp>
        <p:nvSpPr>
          <p:cNvPr id="112" name="Google Shape;112;g898aca4b9b_0_281"/>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13" name="Google Shape;113;g898aca4b9b_0_28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14" name="Shape 114"/>
        <p:cNvGrpSpPr/>
        <p:nvPr/>
      </p:nvGrpSpPr>
      <p:grpSpPr>
        <a:xfrm>
          <a:off x="0" y="0"/>
          <a:ext cx="0" cy="0"/>
          <a:chOff x="0" y="0"/>
          <a:chExt cx="0" cy="0"/>
        </a:xfrm>
      </p:grpSpPr>
      <p:sp>
        <p:nvSpPr>
          <p:cNvPr id="115" name="Google Shape;115;g898aca4b9b_0_28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16" name="Google Shape;116;g898aca4b9b_0_284"/>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117" name="Google Shape;117;g898aca4b9b_0_28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118" name="Shape 118"/>
        <p:cNvGrpSpPr/>
        <p:nvPr/>
      </p:nvGrpSpPr>
      <p:grpSpPr>
        <a:xfrm>
          <a:off x="0" y="0"/>
          <a:ext cx="0" cy="0"/>
          <a:chOff x="0" y="0"/>
          <a:chExt cx="0" cy="0"/>
        </a:xfrm>
      </p:grpSpPr>
      <p:sp>
        <p:nvSpPr>
          <p:cNvPr id="119" name="Google Shape;119;g898aca4b9b_0_28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20" name="Google Shape;120;g898aca4b9b_0_288"/>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121" name="Google Shape;121;g898aca4b9b_0_288"/>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122" name="Google Shape;122;g898aca4b9b_0_28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23" name="Shape 123"/>
        <p:cNvGrpSpPr/>
        <p:nvPr/>
      </p:nvGrpSpPr>
      <p:grpSpPr>
        <a:xfrm>
          <a:off x="0" y="0"/>
          <a:ext cx="0" cy="0"/>
          <a:chOff x="0" y="0"/>
          <a:chExt cx="0" cy="0"/>
        </a:xfrm>
      </p:grpSpPr>
      <p:sp>
        <p:nvSpPr>
          <p:cNvPr id="124" name="Google Shape;124;g898aca4b9b_0_29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25" name="Google Shape;125;g898aca4b9b_0_29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126" name="Shape 126"/>
        <p:cNvGrpSpPr/>
        <p:nvPr/>
      </p:nvGrpSpPr>
      <p:grpSpPr>
        <a:xfrm>
          <a:off x="0" y="0"/>
          <a:ext cx="0" cy="0"/>
          <a:chOff x="0" y="0"/>
          <a:chExt cx="0" cy="0"/>
        </a:xfrm>
      </p:grpSpPr>
      <p:sp>
        <p:nvSpPr>
          <p:cNvPr id="127" name="Google Shape;127;g898aca4b9b_0_296"/>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128" name="Google Shape;128;g898aca4b9b_0_296"/>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129" name="Google Shape;129;g898aca4b9b_0_29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130" name="Shape 130"/>
        <p:cNvGrpSpPr/>
        <p:nvPr/>
      </p:nvGrpSpPr>
      <p:grpSpPr>
        <a:xfrm>
          <a:off x="0" y="0"/>
          <a:ext cx="0" cy="0"/>
          <a:chOff x="0" y="0"/>
          <a:chExt cx="0" cy="0"/>
        </a:xfrm>
      </p:grpSpPr>
      <p:sp>
        <p:nvSpPr>
          <p:cNvPr id="131" name="Google Shape;131;g898aca4b9b_0_300"/>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132" name="Google Shape;132;g898aca4b9b_0_30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133" name="Shape 133"/>
        <p:cNvGrpSpPr/>
        <p:nvPr/>
      </p:nvGrpSpPr>
      <p:grpSpPr>
        <a:xfrm>
          <a:off x="0" y="0"/>
          <a:ext cx="0" cy="0"/>
          <a:chOff x="0" y="0"/>
          <a:chExt cx="0" cy="0"/>
        </a:xfrm>
      </p:grpSpPr>
      <p:sp>
        <p:nvSpPr>
          <p:cNvPr id="134" name="Google Shape;134;g898aca4b9b_0_303"/>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 name="Google Shape;135;g898aca4b9b_0_303"/>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136" name="Google Shape;136;g898aca4b9b_0_303"/>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137" name="Google Shape;137;g898aca4b9b_0_303"/>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138" name="Google Shape;138;g898aca4b9b_0_30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139" name="Shape 139"/>
        <p:cNvGrpSpPr/>
        <p:nvPr/>
      </p:nvGrpSpPr>
      <p:grpSpPr>
        <a:xfrm>
          <a:off x="0" y="0"/>
          <a:ext cx="0" cy="0"/>
          <a:chOff x="0" y="0"/>
          <a:chExt cx="0" cy="0"/>
        </a:xfrm>
      </p:grpSpPr>
      <p:sp>
        <p:nvSpPr>
          <p:cNvPr id="140" name="Google Shape;140;g898aca4b9b_0_309"/>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141" name="Google Shape;141;g898aca4b9b_0_30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142" name="Shape 142"/>
        <p:cNvGrpSpPr/>
        <p:nvPr/>
      </p:nvGrpSpPr>
      <p:grpSpPr>
        <a:xfrm>
          <a:off x="0" y="0"/>
          <a:ext cx="0" cy="0"/>
          <a:chOff x="0" y="0"/>
          <a:chExt cx="0" cy="0"/>
        </a:xfrm>
      </p:grpSpPr>
      <p:sp>
        <p:nvSpPr>
          <p:cNvPr id="143" name="Google Shape;143;g898aca4b9b_0_312"/>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144" name="Google Shape;144;g898aca4b9b_0_312"/>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145" name="Google Shape;145;g898aca4b9b_0_3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46" name="Shape 146"/>
        <p:cNvGrpSpPr/>
        <p:nvPr/>
      </p:nvGrpSpPr>
      <p:grpSpPr>
        <a:xfrm>
          <a:off x="0" y="0"/>
          <a:ext cx="0" cy="0"/>
          <a:chOff x="0" y="0"/>
          <a:chExt cx="0" cy="0"/>
        </a:xfrm>
      </p:grpSpPr>
      <p:sp>
        <p:nvSpPr>
          <p:cNvPr id="147" name="Google Shape;147;g898aca4b9b_0_31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48" name="Shape 148"/>
        <p:cNvGrpSpPr/>
        <p:nvPr/>
      </p:nvGrpSpPr>
      <p:grpSpPr>
        <a:xfrm>
          <a:off x="0" y="0"/>
          <a:ext cx="0" cy="0"/>
          <a:chOff x="0" y="0"/>
          <a:chExt cx="0" cy="0"/>
        </a:xfrm>
      </p:grpSpPr>
      <p:sp>
        <p:nvSpPr>
          <p:cNvPr id="149" name="Google Shape;149;g898aca4b9b_0_318"/>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0" name="Google Shape;150;g898aca4b9b_0_318"/>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1600"/>
              </a:spcBef>
              <a:spcAft>
                <a:spcPts val="0"/>
              </a:spcAft>
              <a:buClr>
                <a:schemeClr val="dk1"/>
              </a:buClr>
              <a:buSzPts val="1400"/>
              <a:buChar char="○"/>
              <a:defRPr/>
            </a:lvl2pPr>
            <a:lvl3pPr indent="-317500" lvl="2" marL="1371600" algn="l">
              <a:lnSpc>
                <a:spcPct val="90000"/>
              </a:lnSpc>
              <a:spcBef>
                <a:spcPts val="1600"/>
              </a:spcBef>
              <a:spcAft>
                <a:spcPts val="0"/>
              </a:spcAft>
              <a:buClr>
                <a:schemeClr val="dk1"/>
              </a:buClr>
              <a:buSzPts val="1400"/>
              <a:buChar char="■"/>
              <a:defRPr/>
            </a:lvl3pPr>
            <a:lvl4pPr indent="-317500" lvl="3" marL="1828800" algn="l">
              <a:lnSpc>
                <a:spcPct val="90000"/>
              </a:lnSpc>
              <a:spcBef>
                <a:spcPts val="1600"/>
              </a:spcBef>
              <a:spcAft>
                <a:spcPts val="0"/>
              </a:spcAft>
              <a:buClr>
                <a:schemeClr val="dk1"/>
              </a:buClr>
              <a:buSzPts val="1400"/>
              <a:buChar char="●"/>
              <a:defRPr/>
            </a:lvl4pPr>
            <a:lvl5pPr indent="-317500" lvl="4" marL="2286000" algn="l">
              <a:lnSpc>
                <a:spcPct val="90000"/>
              </a:lnSpc>
              <a:spcBef>
                <a:spcPts val="1600"/>
              </a:spcBef>
              <a:spcAft>
                <a:spcPts val="0"/>
              </a:spcAft>
              <a:buClr>
                <a:schemeClr val="dk1"/>
              </a:buClr>
              <a:buSzPts val="1400"/>
              <a:buChar char="○"/>
              <a:defRPr/>
            </a:lvl5pPr>
            <a:lvl6pPr indent="-317500" lvl="5" marL="2743200" algn="l">
              <a:lnSpc>
                <a:spcPct val="90000"/>
              </a:lnSpc>
              <a:spcBef>
                <a:spcPts val="1600"/>
              </a:spcBef>
              <a:spcAft>
                <a:spcPts val="0"/>
              </a:spcAft>
              <a:buClr>
                <a:schemeClr val="dk1"/>
              </a:buClr>
              <a:buSzPts val="1400"/>
              <a:buChar char="■"/>
              <a:defRPr/>
            </a:lvl6pPr>
            <a:lvl7pPr indent="-317500" lvl="6" marL="3200400" algn="l">
              <a:lnSpc>
                <a:spcPct val="90000"/>
              </a:lnSpc>
              <a:spcBef>
                <a:spcPts val="1600"/>
              </a:spcBef>
              <a:spcAft>
                <a:spcPts val="0"/>
              </a:spcAft>
              <a:buClr>
                <a:schemeClr val="dk1"/>
              </a:buClr>
              <a:buSzPts val="1400"/>
              <a:buChar char="●"/>
              <a:defRPr/>
            </a:lvl7pPr>
            <a:lvl8pPr indent="-317500" lvl="7" marL="3657600" algn="l">
              <a:lnSpc>
                <a:spcPct val="90000"/>
              </a:lnSpc>
              <a:spcBef>
                <a:spcPts val="1600"/>
              </a:spcBef>
              <a:spcAft>
                <a:spcPts val="0"/>
              </a:spcAft>
              <a:buClr>
                <a:schemeClr val="dk1"/>
              </a:buClr>
              <a:buSzPts val="1400"/>
              <a:buChar char="○"/>
              <a:defRPr/>
            </a:lvl8pPr>
            <a:lvl9pPr indent="-317500" lvl="8" marL="4114800" algn="l">
              <a:lnSpc>
                <a:spcPct val="90000"/>
              </a:lnSpc>
              <a:spcBef>
                <a:spcPts val="1600"/>
              </a:spcBef>
              <a:spcAft>
                <a:spcPts val="1600"/>
              </a:spcAft>
              <a:buClr>
                <a:schemeClr val="dk1"/>
              </a:buClr>
              <a:buSzPts val="1400"/>
              <a:buChar char="■"/>
              <a:defRPr/>
            </a:lvl9pPr>
          </a:lstStyle>
          <a:p/>
        </p:txBody>
      </p:sp>
      <p:sp>
        <p:nvSpPr>
          <p:cNvPr id="151" name="Google Shape;151;g898aca4b9b_0_31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52" name="Google Shape;152;g898aca4b9b_0_31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53" name="Google Shape;153;g898aca4b9b_0_31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0" Type="http://schemas.openxmlformats.org/officeDocument/2006/relationships/slideLayout" Target="../slideLayouts/slideLayout21.xml"/><Relationship Id="rId13" Type="http://schemas.openxmlformats.org/officeDocument/2006/relationships/theme" Target="../theme/theme3.xml"/><Relationship Id="rId12" Type="http://schemas.openxmlformats.org/officeDocument/2006/relationships/slideLayout" Target="../slideLayouts/slideLayout23.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4.xml"/><Relationship Id="rId10" Type="http://schemas.openxmlformats.org/officeDocument/2006/relationships/slideLayout" Target="../slideLayouts/slideLayout33.xml"/><Relationship Id="rId13" Type="http://schemas.openxmlformats.org/officeDocument/2006/relationships/theme" Target="../theme/theme2.xml"/><Relationship Id="rId12" Type="http://schemas.openxmlformats.org/officeDocument/2006/relationships/slideLayout" Target="../slideLayouts/slideLayout35.xml"/><Relationship Id="rId1" Type="http://schemas.openxmlformats.org/officeDocument/2006/relationships/slideLayout" Target="../slideLayouts/slideLayout24.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9" Type="http://schemas.openxmlformats.org/officeDocument/2006/relationships/slideLayout" Target="../slideLayouts/slideLayout32.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 name="Shape 5"/>
        <p:cNvGrpSpPr/>
        <p:nvPr/>
      </p:nvGrpSpPr>
      <p:grpSpPr>
        <a:xfrm>
          <a:off x="0" y="0"/>
          <a:ext cx="0" cy="0"/>
          <a:chOff x="0" y="0"/>
          <a:chExt cx="0" cy="0"/>
        </a:xfrm>
      </p:grpSpPr>
      <p:sp>
        <p:nvSpPr>
          <p:cNvPr id="6" name="Google Shape;6;g898aca4b9b_0_165"/>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accent1"/>
              </a:buClr>
              <a:buSzPts val="4200"/>
              <a:buFont typeface="Amatic SC"/>
              <a:buNone/>
              <a:defRPr b="1" i="0" sz="4200" u="none" cap="none" strike="noStrike">
                <a:solidFill>
                  <a:schemeClr val="accent1"/>
                </a:solidFill>
                <a:latin typeface="Amatic SC"/>
                <a:ea typeface="Amatic SC"/>
                <a:cs typeface="Amatic SC"/>
                <a:sym typeface="Amatic SC"/>
              </a:defRPr>
            </a:lvl1pPr>
            <a:lvl2pPr lvl="1" marR="0" rtl="0" algn="l">
              <a:lnSpc>
                <a:spcPct val="100000"/>
              </a:lnSpc>
              <a:spcBef>
                <a:spcPts val="0"/>
              </a:spcBef>
              <a:spcAft>
                <a:spcPts val="0"/>
              </a:spcAft>
              <a:buClr>
                <a:schemeClr val="accent1"/>
              </a:buClr>
              <a:buSzPts val="4200"/>
              <a:buFont typeface="Amatic SC"/>
              <a:buNone/>
              <a:defRPr b="1" i="0" sz="4200" u="none" cap="none" strike="noStrike">
                <a:solidFill>
                  <a:schemeClr val="accent1"/>
                </a:solidFill>
                <a:latin typeface="Amatic SC"/>
                <a:ea typeface="Amatic SC"/>
                <a:cs typeface="Amatic SC"/>
                <a:sym typeface="Amatic SC"/>
              </a:defRPr>
            </a:lvl2pPr>
            <a:lvl3pPr lvl="2" marR="0" rtl="0" algn="l">
              <a:lnSpc>
                <a:spcPct val="100000"/>
              </a:lnSpc>
              <a:spcBef>
                <a:spcPts val="0"/>
              </a:spcBef>
              <a:spcAft>
                <a:spcPts val="0"/>
              </a:spcAft>
              <a:buClr>
                <a:schemeClr val="accent1"/>
              </a:buClr>
              <a:buSzPts val="4200"/>
              <a:buFont typeface="Amatic SC"/>
              <a:buNone/>
              <a:defRPr b="1" i="0" sz="4200" u="none" cap="none" strike="noStrike">
                <a:solidFill>
                  <a:schemeClr val="accent1"/>
                </a:solidFill>
                <a:latin typeface="Amatic SC"/>
                <a:ea typeface="Amatic SC"/>
                <a:cs typeface="Amatic SC"/>
                <a:sym typeface="Amatic SC"/>
              </a:defRPr>
            </a:lvl3pPr>
            <a:lvl4pPr lvl="3" marR="0" rtl="0" algn="l">
              <a:lnSpc>
                <a:spcPct val="100000"/>
              </a:lnSpc>
              <a:spcBef>
                <a:spcPts val="0"/>
              </a:spcBef>
              <a:spcAft>
                <a:spcPts val="0"/>
              </a:spcAft>
              <a:buClr>
                <a:schemeClr val="accent1"/>
              </a:buClr>
              <a:buSzPts val="4200"/>
              <a:buFont typeface="Amatic SC"/>
              <a:buNone/>
              <a:defRPr b="1" i="0" sz="4200" u="none" cap="none" strike="noStrike">
                <a:solidFill>
                  <a:schemeClr val="accent1"/>
                </a:solidFill>
                <a:latin typeface="Amatic SC"/>
                <a:ea typeface="Amatic SC"/>
                <a:cs typeface="Amatic SC"/>
                <a:sym typeface="Amatic SC"/>
              </a:defRPr>
            </a:lvl4pPr>
            <a:lvl5pPr lvl="4" marR="0" rtl="0" algn="l">
              <a:lnSpc>
                <a:spcPct val="100000"/>
              </a:lnSpc>
              <a:spcBef>
                <a:spcPts val="0"/>
              </a:spcBef>
              <a:spcAft>
                <a:spcPts val="0"/>
              </a:spcAft>
              <a:buClr>
                <a:schemeClr val="accent1"/>
              </a:buClr>
              <a:buSzPts val="4200"/>
              <a:buFont typeface="Amatic SC"/>
              <a:buNone/>
              <a:defRPr b="1" i="0" sz="4200" u="none" cap="none" strike="noStrike">
                <a:solidFill>
                  <a:schemeClr val="accent1"/>
                </a:solidFill>
                <a:latin typeface="Amatic SC"/>
                <a:ea typeface="Amatic SC"/>
                <a:cs typeface="Amatic SC"/>
                <a:sym typeface="Amatic SC"/>
              </a:defRPr>
            </a:lvl5pPr>
            <a:lvl6pPr lvl="5" marR="0" rtl="0" algn="l">
              <a:lnSpc>
                <a:spcPct val="100000"/>
              </a:lnSpc>
              <a:spcBef>
                <a:spcPts val="0"/>
              </a:spcBef>
              <a:spcAft>
                <a:spcPts val="0"/>
              </a:spcAft>
              <a:buClr>
                <a:schemeClr val="accent1"/>
              </a:buClr>
              <a:buSzPts val="4200"/>
              <a:buFont typeface="Amatic SC"/>
              <a:buNone/>
              <a:defRPr b="1" i="0" sz="4200" u="none" cap="none" strike="noStrike">
                <a:solidFill>
                  <a:schemeClr val="accent1"/>
                </a:solidFill>
                <a:latin typeface="Amatic SC"/>
                <a:ea typeface="Amatic SC"/>
                <a:cs typeface="Amatic SC"/>
                <a:sym typeface="Amatic SC"/>
              </a:defRPr>
            </a:lvl6pPr>
            <a:lvl7pPr lvl="6" marR="0" rtl="0" algn="l">
              <a:lnSpc>
                <a:spcPct val="100000"/>
              </a:lnSpc>
              <a:spcBef>
                <a:spcPts val="0"/>
              </a:spcBef>
              <a:spcAft>
                <a:spcPts val="0"/>
              </a:spcAft>
              <a:buClr>
                <a:schemeClr val="accent1"/>
              </a:buClr>
              <a:buSzPts val="4200"/>
              <a:buFont typeface="Amatic SC"/>
              <a:buNone/>
              <a:defRPr b="1" i="0" sz="4200" u="none" cap="none" strike="noStrike">
                <a:solidFill>
                  <a:schemeClr val="accent1"/>
                </a:solidFill>
                <a:latin typeface="Amatic SC"/>
                <a:ea typeface="Amatic SC"/>
                <a:cs typeface="Amatic SC"/>
                <a:sym typeface="Amatic SC"/>
              </a:defRPr>
            </a:lvl7pPr>
            <a:lvl8pPr lvl="7" marR="0" rtl="0" algn="l">
              <a:lnSpc>
                <a:spcPct val="100000"/>
              </a:lnSpc>
              <a:spcBef>
                <a:spcPts val="0"/>
              </a:spcBef>
              <a:spcAft>
                <a:spcPts val="0"/>
              </a:spcAft>
              <a:buClr>
                <a:schemeClr val="accent1"/>
              </a:buClr>
              <a:buSzPts val="4200"/>
              <a:buFont typeface="Amatic SC"/>
              <a:buNone/>
              <a:defRPr b="1" i="0" sz="4200" u="none" cap="none" strike="noStrike">
                <a:solidFill>
                  <a:schemeClr val="accent1"/>
                </a:solidFill>
                <a:latin typeface="Amatic SC"/>
                <a:ea typeface="Amatic SC"/>
                <a:cs typeface="Amatic SC"/>
                <a:sym typeface="Amatic SC"/>
              </a:defRPr>
            </a:lvl8pPr>
            <a:lvl9pPr lvl="8" marR="0" rtl="0" algn="l">
              <a:lnSpc>
                <a:spcPct val="100000"/>
              </a:lnSpc>
              <a:spcBef>
                <a:spcPts val="0"/>
              </a:spcBef>
              <a:spcAft>
                <a:spcPts val="0"/>
              </a:spcAft>
              <a:buClr>
                <a:schemeClr val="accent1"/>
              </a:buClr>
              <a:buSzPts val="4200"/>
              <a:buFont typeface="Amatic SC"/>
              <a:buNone/>
              <a:defRPr b="1" i="0" sz="4200" u="none" cap="none" strike="noStrike">
                <a:solidFill>
                  <a:schemeClr val="accent1"/>
                </a:solidFill>
                <a:latin typeface="Amatic SC"/>
                <a:ea typeface="Amatic SC"/>
                <a:cs typeface="Amatic SC"/>
                <a:sym typeface="Amatic SC"/>
              </a:defRPr>
            </a:lvl9pPr>
          </a:lstStyle>
          <a:p/>
        </p:txBody>
      </p:sp>
      <p:sp>
        <p:nvSpPr>
          <p:cNvPr id="7" name="Google Shape;7;g898aca4b9b_0_165"/>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Source Code Pro"/>
              <a:buChar char="●"/>
              <a:defRPr b="0" i="0" sz="1800" u="none" cap="none" strike="noStrike">
                <a:solidFill>
                  <a:schemeClr val="dk2"/>
                </a:solidFill>
                <a:latin typeface="Source Code Pro"/>
                <a:ea typeface="Source Code Pro"/>
                <a:cs typeface="Source Code Pro"/>
                <a:sym typeface="Source Code Pro"/>
              </a:defRPr>
            </a:lvl1pPr>
            <a:lvl2pPr indent="-317500" lvl="1" marL="914400" marR="0" rtl="0" algn="l">
              <a:lnSpc>
                <a:spcPct val="115000"/>
              </a:lnSpc>
              <a:spcBef>
                <a:spcPts val="1600"/>
              </a:spcBef>
              <a:spcAft>
                <a:spcPts val="0"/>
              </a:spcAft>
              <a:buClr>
                <a:schemeClr val="dk2"/>
              </a:buClr>
              <a:buSzPts val="1400"/>
              <a:buFont typeface="Source Code Pro"/>
              <a:buChar char="○"/>
              <a:defRPr b="0" i="0" sz="1400" u="none" cap="none" strike="noStrike">
                <a:solidFill>
                  <a:schemeClr val="dk2"/>
                </a:solidFill>
                <a:latin typeface="Source Code Pro"/>
                <a:ea typeface="Source Code Pro"/>
                <a:cs typeface="Source Code Pro"/>
                <a:sym typeface="Source Code Pro"/>
              </a:defRPr>
            </a:lvl2pPr>
            <a:lvl3pPr indent="-317500" lvl="2" marL="1371600" marR="0" rtl="0" algn="l">
              <a:lnSpc>
                <a:spcPct val="115000"/>
              </a:lnSpc>
              <a:spcBef>
                <a:spcPts val="1600"/>
              </a:spcBef>
              <a:spcAft>
                <a:spcPts val="0"/>
              </a:spcAft>
              <a:buClr>
                <a:schemeClr val="dk2"/>
              </a:buClr>
              <a:buSzPts val="1400"/>
              <a:buFont typeface="Source Code Pro"/>
              <a:buChar char="■"/>
              <a:defRPr b="0" i="0" sz="1400" u="none" cap="none" strike="noStrike">
                <a:solidFill>
                  <a:schemeClr val="dk2"/>
                </a:solidFill>
                <a:latin typeface="Source Code Pro"/>
                <a:ea typeface="Source Code Pro"/>
                <a:cs typeface="Source Code Pro"/>
                <a:sym typeface="Source Code Pro"/>
              </a:defRPr>
            </a:lvl3pPr>
            <a:lvl4pPr indent="-317500" lvl="3" marL="1828800" marR="0" rtl="0" algn="l">
              <a:lnSpc>
                <a:spcPct val="115000"/>
              </a:lnSpc>
              <a:spcBef>
                <a:spcPts val="1600"/>
              </a:spcBef>
              <a:spcAft>
                <a:spcPts val="0"/>
              </a:spcAft>
              <a:buClr>
                <a:schemeClr val="dk2"/>
              </a:buClr>
              <a:buSzPts val="1400"/>
              <a:buFont typeface="Source Code Pro"/>
              <a:buChar char="●"/>
              <a:defRPr b="0" i="0" sz="1400" u="none" cap="none" strike="noStrike">
                <a:solidFill>
                  <a:schemeClr val="dk2"/>
                </a:solidFill>
                <a:latin typeface="Source Code Pro"/>
                <a:ea typeface="Source Code Pro"/>
                <a:cs typeface="Source Code Pro"/>
                <a:sym typeface="Source Code Pro"/>
              </a:defRPr>
            </a:lvl4pPr>
            <a:lvl5pPr indent="-317500" lvl="4" marL="2286000" marR="0" rtl="0" algn="l">
              <a:lnSpc>
                <a:spcPct val="115000"/>
              </a:lnSpc>
              <a:spcBef>
                <a:spcPts val="1600"/>
              </a:spcBef>
              <a:spcAft>
                <a:spcPts val="0"/>
              </a:spcAft>
              <a:buClr>
                <a:schemeClr val="dk2"/>
              </a:buClr>
              <a:buSzPts val="1400"/>
              <a:buFont typeface="Source Code Pro"/>
              <a:buChar char="○"/>
              <a:defRPr b="0" i="0" sz="1400" u="none" cap="none" strike="noStrike">
                <a:solidFill>
                  <a:schemeClr val="dk2"/>
                </a:solidFill>
                <a:latin typeface="Source Code Pro"/>
                <a:ea typeface="Source Code Pro"/>
                <a:cs typeface="Source Code Pro"/>
                <a:sym typeface="Source Code Pro"/>
              </a:defRPr>
            </a:lvl5pPr>
            <a:lvl6pPr indent="-317500" lvl="5" marL="2743200" marR="0" rtl="0" algn="l">
              <a:lnSpc>
                <a:spcPct val="115000"/>
              </a:lnSpc>
              <a:spcBef>
                <a:spcPts val="1600"/>
              </a:spcBef>
              <a:spcAft>
                <a:spcPts val="0"/>
              </a:spcAft>
              <a:buClr>
                <a:schemeClr val="dk2"/>
              </a:buClr>
              <a:buSzPts val="1400"/>
              <a:buFont typeface="Source Code Pro"/>
              <a:buChar char="■"/>
              <a:defRPr b="0" i="0" sz="1400" u="none" cap="none" strike="noStrike">
                <a:solidFill>
                  <a:schemeClr val="dk2"/>
                </a:solidFill>
                <a:latin typeface="Source Code Pro"/>
                <a:ea typeface="Source Code Pro"/>
                <a:cs typeface="Source Code Pro"/>
                <a:sym typeface="Source Code Pro"/>
              </a:defRPr>
            </a:lvl6pPr>
            <a:lvl7pPr indent="-317500" lvl="6" marL="3200400" marR="0" rtl="0" algn="l">
              <a:lnSpc>
                <a:spcPct val="115000"/>
              </a:lnSpc>
              <a:spcBef>
                <a:spcPts val="1600"/>
              </a:spcBef>
              <a:spcAft>
                <a:spcPts val="0"/>
              </a:spcAft>
              <a:buClr>
                <a:schemeClr val="dk2"/>
              </a:buClr>
              <a:buSzPts val="1400"/>
              <a:buFont typeface="Source Code Pro"/>
              <a:buChar char="●"/>
              <a:defRPr b="0" i="0" sz="1400" u="none" cap="none" strike="noStrike">
                <a:solidFill>
                  <a:schemeClr val="dk2"/>
                </a:solidFill>
                <a:latin typeface="Source Code Pro"/>
                <a:ea typeface="Source Code Pro"/>
                <a:cs typeface="Source Code Pro"/>
                <a:sym typeface="Source Code Pro"/>
              </a:defRPr>
            </a:lvl7pPr>
            <a:lvl8pPr indent="-317500" lvl="7" marL="3657600" marR="0" rtl="0" algn="l">
              <a:lnSpc>
                <a:spcPct val="115000"/>
              </a:lnSpc>
              <a:spcBef>
                <a:spcPts val="1600"/>
              </a:spcBef>
              <a:spcAft>
                <a:spcPts val="0"/>
              </a:spcAft>
              <a:buClr>
                <a:schemeClr val="dk2"/>
              </a:buClr>
              <a:buSzPts val="1400"/>
              <a:buFont typeface="Source Code Pro"/>
              <a:buChar char="○"/>
              <a:defRPr b="0" i="0" sz="1400" u="none" cap="none" strike="noStrike">
                <a:solidFill>
                  <a:schemeClr val="dk2"/>
                </a:solidFill>
                <a:latin typeface="Source Code Pro"/>
                <a:ea typeface="Source Code Pro"/>
                <a:cs typeface="Source Code Pro"/>
                <a:sym typeface="Source Code Pro"/>
              </a:defRPr>
            </a:lvl8pPr>
            <a:lvl9pPr indent="-317500" lvl="8" marL="4114800" marR="0" rtl="0" algn="l">
              <a:lnSpc>
                <a:spcPct val="115000"/>
              </a:lnSpc>
              <a:spcBef>
                <a:spcPts val="1600"/>
              </a:spcBef>
              <a:spcAft>
                <a:spcPts val="1600"/>
              </a:spcAft>
              <a:buClr>
                <a:schemeClr val="dk2"/>
              </a:buClr>
              <a:buSzPts val="1400"/>
              <a:buFont typeface="Source Code Pro"/>
              <a:buChar char="■"/>
              <a:defRPr b="0" i="0" sz="1400" u="none" cap="none" strike="noStrike">
                <a:solidFill>
                  <a:schemeClr val="dk2"/>
                </a:solidFill>
                <a:latin typeface="Source Code Pro"/>
                <a:ea typeface="Source Code Pro"/>
                <a:cs typeface="Source Code Pro"/>
                <a:sym typeface="Source Code Pro"/>
              </a:defRPr>
            </a:lvl9pPr>
          </a:lstStyle>
          <a:p/>
        </p:txBody>
      </p:sp>
      <p:sp>
        <p:nvSpPr>
          <p:cNvPr id="8" name="Google Shape;8;g898aca4b9b_0_16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2" name="Shape 52"/>
        <p:cNvGrpSpPr/>
        <p:nvPr/>
      </p:nvGrpSpPr>
      <p:grpSpPr>
        <a:xfrm>
          <a:off x="0" y="0"/>
          <a:ext cx="0" cy="0"/>
          <a:chOff x="0" y="0"/>
          <a:chExt cx="0" cy="0"/>
        </a:xfrm>
      </p:grpSpPr>
      <p:sp>
        <p:nvSpPr>
          <p:cNvPr id="53" name="Google Shape;53;p3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54" name="Google Shape;54;p39"/>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55" name="Google Shape;55;p3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103" name="Shape 103"/>
        <p:cNvGrpSpPr/>
        <p:nvPr/>
      </p:nvGrpSpPr>
      <p:grpSpPr>
        <a:xfrm>
          <a:off x="0" y="0"/>
          <a:ext cx="0" cy="0"/>
          <a:chOff x="0" y="0"/>
          <a:chExt cx="0" cy="0"/>
        </a:xfrm>
      </p:grpSpPr>
      <p:sp>
        <p:nvSpPr>
          <p:cNvPr id="104" name="Google Shape;104;g898aca4b9b_0_27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105" name="Google Shape;105;g898aca4b9b_0_27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106" name="Google Shape;106;g898aca4b9b_0_27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s://www.youtube.com/channel/UCAxW1XT0iEJo0TYlRfn6rYQ" TargetMode="Externa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 Id="rId3"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 Id="rId3" Type="http://schemas.openxmlformats.org/officeDocument/2006/relationships/hyperlink" Target="https://www.bbc.co.uk/bitesize/clips/zgj8q6f" TargetMode="Externa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 Id="rId3"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1.xml"/><Relationship Id="rId3"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7" name="Shape 157"/>
        <p:cNvGrpSpPr/>
        <p:nvPr/>
      </p:nvGrpSpPr>
      <p:grpSpPr>
        <a:xfrm>
          <a:off x="0" y="0"/>
          <a:ext cx="0" cy="0"/>
          <a:chOff x="0" y="0"/>
          <a:chExt cx="0" cy="0"/>
        </a:xfrm>
      </p:grpSpPr>
      <p:sp>
        <p:nvSpPr>
          <p:cNvPr id="158" name="Google Shape;158;g898aca4b9b_0_158"/>
          <p:cNvSpPr txBox="1"/>
          <p:nvPr>
            <p:ph type="ctrTitle"/>
          </p:nvPr>
        </p:nvSpPr>
        <p:spPr>
          <a:xfrm>
            <a:off x="384000" y="72325"/>
            <a:ext cx="8520600" cy="9456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8000"/>
              <a:buNone/>
            </a:pPr>
            <a:r>
              <a:rPr lang="en-GB" sz="7200"/>
              <a:t>Good Afternoon Year 6!</a:t>
            </a:r>
            <a:endParaRPr sz="7200"/>
          </a:p>
        </p:txBody>
      </p:sp>
      <p:sp>
        <p:nvSpPr>
          <p:cNvPr id="159" name="Google Shape;159;g898aca4b9b_0_158"/>
          <p:cNvSpPr txBox="1"/>
          <p:nvPr>
            <p:ph idx="1" type="subTitle"/>
          </p:nvPr>
        </p:nvSpPr>
        <p:spPr>
          <a:xfrm>
            <a:off x="384000" y="1198075"/>
            <a:ext cx="8520600" cy="25041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2100"/>
              <a:buNone/>
            </a:pPr>
            <a:r>
              <a:rPr lang="en-GB" sz="1400"/>
              <a:t>Let’s start our afternoon with a quick burst of energy! </a:t>
            </a:r>
            <a:endParaRPr sz="1400"/>
          </a:p>
          <a:p>
            <a:pPr indent="0" lvl="0" marL="0" rtl="0" algn="ctr">
              <a:lnSpc>
                <a:spcPct val="100000"/>
              </a:lnSpc>
              <a:spcBef>
                <a:spcPts val="0"/>
              </a:spcBef>
              <a:spcAft>
                <a:spcPts val="0"/>
              </a:spcAft>
              <a:buSzPts val="2100"/>
              <a:buNone/>
            </a:pPr>
            <a:r>
              <a:t/>
            </a:r>
            <a:endParaRPr sz="1400"/>
          </a:p>
          <a:p>
            <a:pPr indent="0" lvl="0" marL="0" rtl="0" algn="ctr">
              <a:lnSpc>
                <a:spcPct val="100000"/>
              </a:lnSpc>
              <a:spcBef>
                <a:spcPts val="0"/>
              </a:spcBef>
              <a:spcAft>
                <a:spcPts val="0"/>
              </a:spcAft>
              <a:buSzPts val="2100"/>
              <a:buNone/>
            </a:pPr>
            <a:r>
              <a:rPr lang="en-GB" sz="1400"/>
              <a:t>Get your PE kit at the ready because at the start of each afternoon session we will be joining Joe Wicks for our daily workout. </a:t>
            </a:r>
            <a:endParaRPr sz="1400"/>
          </a:p>
          <a:p>
            <a:pPr indent="0" lvl="0" marL="0" rtl="0" algn="ctr">
              <a:lnSpc>
                <a:spcPct val="100000"/>
              </a:lnSpc>
              <a:spcBef>
                <a:spcPts val="0"/>
              </a:spcBef>
              <a:spcAft>
                <a:spcPts val="0"/>
              </a:spcAft>
              <a:buSzPts val="2100"/>
              <a:buNone/>
            </a:pPr>
            <a:r>
              <a:rPr lang="en-GB" sz="1400"/>
              <a:t>Do as much as you can and over the week you should find you are getting fitter and finding it easier. </a:t>
            </a:r>
            <a:endParaRPr sz="1400"/>
          </a:p>
          <a:p>
            <a:pPr indent="0" lvl="0" marL="0" rtl="0" algn="ctr">
              <a:lnSpc>
                <a:spcPct val="100000"/>
              </a:lnSpc>
              <a:spcBef>
                <a:spcPts val="0"/>
              </a:spcBef>
              <a:spcAft>
                <a:spcPts val="0"/>
              </a:spcAft>
              <a:buSzPts val="2100"/>
              <a:buNone/>
            </a:pPr>
            <a:r>
              <a:rPr lang="en-GB" sz="1400"/>
              <a:t>Let’s go!</a:t>
            </a:r>
            <a:endParaRPr sz="1400"/>
          </a:p>
          <a:p>
            <a:pPr indent="0" lvl="0" marL="0" rtl="0" algn="ctr">
              <a:lnSpc>
                <a:spcPct val="100000"/>
              </a:lnSpc>
              <a:spcBef>
                <a:spcPts val="0"/>
              </a:spcBef>
              <a:spcAft>
                <a:spcPts val="0"/>
              </a:spcAft>
              <a:buSzPts val="2100"/>
              <a:buNone/>
            </a:pPr>
            <a:r>
              <a:rPr lang="en-GB" sz="1400"/>
              <a:t>Click the youtube link below and select today’s date from the videos listed. </a:t>
            </a:r>
            <a:r>
              <a:rPr lang="en-GB"/>
              <a:t> </a:t>
            </a:r>
            <a:endParaRPr/>
          </a:p>
          <a:p>
            <a:pPr indent="0" lvl="0" marL="0" rtl="0" algn="ctr">
              <a:lnSpc>
                <a:spcPct val="100000"/>
              </a:lnSpc>
              <a:spcBef>
                <a:spcPts val="0"/>
              </a:spcBef>
              <a:spcAft>
                <a:spcPts val="0"/>
              </a:spcAft>
              <a:buSzPts val="2100"/>
              <a:buNone/>
            </a:pPr>
            <a:r>
              <a:t/>
            </a:r>
            <a:endParaRPr/>
          </a:p>
        </p:txBody>
      </p:sp>
      <p:sp>
        <p:nvSpPr>
          <p:cNvPr id="160" name="Google Shape;160;g898aca4b9b_0_158"/>
          <p:cNvSpPr txBox="1"/>
          <p:nvPr/>
        </p:nvSpPr>
        <p:spPr>
          <a:xfrm>
            <a:off x="3976400" y="3882325"/>
            <a:ext cx="4410300" cy="485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0" i="0" lang="en-GB" sz="1100" u="sng" cap="none" strike="noStrike">
                <a:solidFill>
                  <a:schemeClr val="hlink"/>
                </a:solidFill>
                <a:latin typeface="Arial"/>
                <a:ea typeface="Arial"/>
                <a:cs typeface="Arial"/>
                <a:sym typeface="Arial"/>
                <a:hlinkClick r:id="rId3"/>
              </a:rPr>
              <a:t>https://www.youtube.com/channel/UCAxW1XT0iEJo0TYlRfn6rYQ</a:t>
            </a:r>
            <a:endParaRPr b="0" i="0" sz="1400" u="none" cap="none" strike="noStrike">
              <a:solidFill>
                <a:srgbClr val="000000"/>
              </a:solidFill>
              <a:latin typeface="Arial"/>
              <a:ea typeface="Arial"/>
              <a:cs typeface="Arial"/>
              <a:sym typeface="Arial"/>
            </a:endParaRPr>
          </a:p>
        </p:txBody>
      </p:sp>
      <p:pic>
        <p:nvPicPr>
          <p:cNvPr id="161" name="Google Shape;161;g898aca4b9b_0_158"/>
          <p:cNvPicPr preferRelativeResize="0"/>
          <p:nvPr/>
        </p:nvPicPr>
        <p:blipFill rotWithShape="1">
          <a:blip r:embed="rId4">
            <a:alphaModFix/>
          </a:blip>
          <a:srcRect b="0" l="0" r="0" t="0"/>
          <a:stretch/>
        </p:blipFill>
        <p:spPr>
          <a:xfrm>
            <a:off x="792725" y="3586050"/>
            <a:ext cx="2704950" cy="12121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165" name="Shape 165"/>
        <p:cNvGrpSpPr/>
        <p:nvPr/>
      </p:nvGrpSpPr>
      <p:grpSpPr>
        <a:xfrm>
          <a:off x="0" y="0"/>
          <a:ext cx="0" cy="0"/>
          <a:chOff x="0" y="0"/>
          <a:chExt cx="0" cy="0"/>
        </a:xfrm>
      </p:grpSpPr>
      <p:sp>
        <p:nvSpPr>
          <p:cNvPr id="166" name="Google Shape;166;p30"/>
          <p:cNvSpPr/>
          <p:nvPr/>
        </p:nvSpPr>
        <p:spPr>
          <a:xfrm>
            <a:off x="450450" y="596850"/>
            <a:ext cx="8243100" cy="31194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800"/>
              <a:buFont typeface="Arial"/>
              <a:buNone/>
            </a:pPr>
            <a:r>
              <a:rPr b="1" i="0" lang="en-GB" sz="4800" u="none" cap="none" strike="noStrike">
                <a:solidFill>
                  <a:srgbClr val="000000"/>
                </a:solidFill>
                <a:latin typeface="Comfortaa"/>
                <a:ea typeface="Comfortaa"/>
                <a:cs typeface="Comfortaa"/>
                <a:sym typeface="Comfortaa"/>
              </a:rPr>
              <a:t>Heartsmart</a:t>
            </a:r>
            <a:endParaRPr b="1" i="0" sz="4800" u="none" cap="none" strike="noStrike">
              <a:solidFill>
                <a:srgbClr val="000000"/>
              </a:solidFill>
              <a:latin typeface="Comfortaa"/>
              <a:ea typeface="Comfortaa"/>
              <a:cs typeface="Comfortaa"/>
              <a:sym typeface="Comfortaa"/>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170" name="Shape 170"/>
        <p:cNvGrpSpPr/>
        <p:nvPr/>
      </p:nvGrpSpPr>
      <p:grpSpPr>
        <a:xfrm>
          <a:off x="0" y="0"/>
          <a:ext cx="0" cy="0"/>
          <a:chOff x="0" y="0"/>
          <a:chExt cx="0" cy="0"/>
        </a:xfrm>
      </p:grpSpPr>
      <p:sp>
        <p:nvSpPr>
          <p:cNvPr id="171" name="Google Shape;171;p31"/>
          <p:cNvSpPr/>
          <p:nvPr/>
        </p:nvSpPr>
        <p:spPr>
          <a:xfrm>
            <a:off x="450450" y="1030375"/>
            <a:ext cx="8243100" cy="38943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1" i="0" lang="en-GB" sz="2400" u="none" cap="none" strike="noStrike">
                <a:solidFill>
                  <a:srgbClr val="000000"/>
                </a:solidFill>
                <a:latin typeface="Comfortaa"/>
                <a:ea typeface="Comfortaa"/>
                <a:cs typeface="Comfortaa"/>
                <a:sym typeface="Comfortaa"/>
              </a:rPr>
              <a:t>Lesson 5 : Vaccines: facts vs fake news!</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400"/>
              <a:buFont typeface="Arial"/>
              <a:buNone/>
            </a:pPr>
            <a:r>
              <a:rPr b="1" i="0" lang="en-GB" sz="2400" u="none" cap="none" strike="noStrike">
                <a:solidFill>
                  <a:srgbClr val="000000"/>
                </a:solidFill>
                <a:latin typeface="Comfortaa"/>
                <a:ea typeface="Comfortaa"/>
                <a:cs typeface="Comfortaa"/>
                <a:sym typeface="Comfortaa"/>
              </a:rPr>
              <a:t> </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rgbClr val="000000"/>
              </a:solidFill>
              <a:latin typeface="Comfortaa"/>
              <a:ea typeface="Comfortaa"/>
              <a:cs typeface="Comfortaa"/>
              <a:sym typeface="Comfortaa"/>
            </a:endParaRPr>
          </a:p>
        </p:txBody>
      </p:sp>
      <p:sp>
        <p:nvSpPr>
          <p:cNvPr id="172" name="Google Shape;172;p31"/>
          <p:cNvSpPr/>
          <p:nvPr/>
        </p:nvSpPr>
        <p:spPr>
          <a:xfrm>
            <a:off x="2111400" y="146975"/>
            <a:ext cx="4921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chemeClr val="dk1"/>
                </a:solidFill>
                <a:latin typeface="Comfortaa"/>
                <a:ea typeface="Comfortaa"/>
                <a:cs typeface="Comfortaa"/>
                <a:sym typeface="Comfortaa"/>
              </a:rPr>
              <a:t>Heartsmart</a:t>
            </a:r>
            <a:endParaRPr b="1" i="0" sz="3600" u="none" cap="none" strike="noStrike">
              <a:solidFill>
                <a:srgbClr val="000000"/>
              </a:solidFill>
              <a:latin typeface="Comfortaa"/>
              <a:ea typeface="Comfortaa"/>
              <a:cs typeface="Comfortaa"/>
              <a:sym typeface="Comfortaa"/>
            </a:endParaRPr>
          </a:p>
        </p:txBody>
      </p:sp>
      <p:pic>
        <p:nvPicPr>
          <p:cNvPr id="173" name="Google Shape;173;p31"/>
          <p:cNvPicPr preferRelativeResize="0"/>
          <p:nvPr/>
        </p:nvPicPr>
        <p:blipFill rotWithShape="1">
          <a:blip r:embed="rId3">
            <a:alphaModFix/>
          </a:blip>
          <a:srcRect b="0" l="0" r="0" t="0"/>
          <a:stretch/>
        </p:blipFill>
        <p:spPr>
          <a:xfrm>
            <a:off x="804225" y="2138567"/>
            <a:ext cx="3854525" cy="2148875"/>
          </a:xfrm>
          <a:prstGeom prst="rect">
            <a:avLst/>
          </a:prstGeom>
          <a:noFill/>
          <a:ln cap="flat" cmpd="sng" w="38100">
            <a:solidFill>
              <a:srgbClr val="999999"/>
            </a:solidFill>
            <a:prstDash val="dash"/>
            <a:round/>
            <a:headEnd len="sm" w="sm" type="none"/>
            <a:tailEnd len="sm" w="sm" type="none"/>
          </a:ln>
        </p:spPr>
      </p:pic>
      <p:sp>
        <p:nvSpPr>
          <p:cNvPr id="174" name="Google Shape;174;p31"/>
          <p:cNvSpPr txBox="1"/>
          <p:nvPr/>
        </p:nvSpPr>
        <p:spPr>
          <a:xfrm>
            <a:off x="5007150" y="2392050"/>
            <a:ext cx="3346500" cy="14748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omfortaa"/>
                <a:ea typeface="Comfortaa"/>
                <a:cs typeface="Comfortaa"/>
                <a:sym typeface="Comfortaa"/>
              </a:rPr>
              <a:t>What is happening in this picture?</a:t>
            </a:r>
            <a:endParaRPr b="0" i="0" sz="19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omfortaa"/>
                <a:ea typeface="Comfortaa"/>
                <a:cs typeface="Comfortaa"/>
                <a:sym typeface="Comfortaa"/>
              </a:rPr>
              <a:t>Why is it happening</a:t>
            </a:r>
            <a:r>
              <a:rPr b="0" i="0" lang="en-GB" sz="1400" u="none" cap="none" strike="noStrike">
                <a:solidFill>
                  <a:srgbClr val="000000"/>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178" name="Shape 178"/>
        <p:cNvGrpSpPr/>
        <p:nvPr/>
      </p:nvGrpSpPr>
      <p:grpSpPr>
        <a:xfrm>
          <a:off x="0" y="0"/>
          <a:ext cx="0" cy="0"/>
          <a:chOff x="0" y="0"/>
          <a:chExt cx="0" cy="0"/>
        </a:xfrm>
      </p:grpSpPr>
      <p:sp>
        <p:nvSpPr>
          <p:cNvPr id="179" name="Google Shape;179;p32"/>
          <p:cNvSpPr/>
          <p:nvPr/>
        </p:nvSpPr>
        <p:spPr>
          <a:xfrm>
            <a:off x="450450" y="1030375"/>
            <a:ext cx="8243100" cy="38943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Comfortaa"/>
                <a:ea typeface="Comfortaa"/>
                <a:cs typeface="Comfortaa"/>
                <a:sym typeface="Comfortaa"/>
              </a:rPr>
              <a:t>Vaccinations prevent infectious diseases. </a:t>
            </a:r>
            <a:endParaRPr b="0" i="0" sz="18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Comfortaa"/>
                <a:ea typeface="Comfortaa"/>
                <a:cs typeface="Comfortaa"/>
                <a:sym typeface="Comfortaa"/>
              </a:rPr>
              <a:t>Before vaccinations were introduced it was very common for young children to die of infectious diseases such as diphtheria, and polio. </a:t>
            </a:r>
            <a:endParaRPr b="0" i="0" sz="18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Comfortaa"/>
                <a:ea typeface="Comfortaa"/>
                <a:cs typeface="Comfortaa"/>
                <a:sym typeface="Comfortaa"/>
              </a:rPr>
              <a:t>Thanks to vaccinations this is now very rare.</a:t>
            </a:r>
            <a:endParaRPr b="0" i="0" sz="18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Comfortaa"/>
                <a:ea typeface="Comfortaa"/>
                <a:cs typeface="Comfortaa"/>
                <a:sym typeface="Comfortaa"/>
              </a:rPr>
              <a:t>Can you remember having a vaccination? What can you remember about it?</a:t>
            </a:r>
            <a:endParaRPr b="0" i="0" sz="1800" u="none" cap="none" strike="noStrike">
              <a:solidFill>
                <a:srgbClr val="000000"/>
              </a:solidFill>
              <a:latin typeface="Comfortaa"/>
              <a:ea typeface="Comfortaa"/>
              <a:cs typeface="Comfortaa"/>
              <a:sym typeface="Comfortaa"/>
            </a:endParaRPr>
          </a:p>
        </p:txBody>
      </p:sp>
      <p:sp>
        <p:nvSpPr>
          <p:cNvPr id="180" name="Google Shape;180;p32"/>
          <p:cNvSpPr/>
          <p:nvPr/>
        </p:nvSpPr>
        <p:spPr>
          <a:xfrm>
            <a:off x="2111400" y="146975"/>
            <a:ext cx="4921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chemeClr val="dk1"/>
                </a:solidFill>
                <a:latin typeface="Comfortaa"/>
                <a:ea typeface="Comfortaa"/>
                <a:cs typeface="Comfortaa"/>
                <a:sym typeface="Comfortaa"/>
              </a:rPr>
              <a:t>Heartsmart</a:t>
            </a:r>
            <a:endParaRPr b="1" i="0" sz="3600" u="none" cap="none" strike="noStrike">
              <a:solidFill>
                <a:srgbClr val="000000"/>
              </a:solidFill>
              <a:latin typeface="Comfortaa"/>
              <a:ea typeface="Comfortaa"/>
              <a:cs typeface="Comfortaa"/>
              <a:sym typeface="Comfortaa"/>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184" name="Shape 184"/>
        <p:cNvGrpSpPr/>
        <p:nvPr/>
      </p:nvGrpSpPr>
      <p:grpSpPr>
        <a:xfrm>
          <a:off x="0" y="0"/>
          <a:ext cx="0" cy="0"/>
          <a:chOff x="0" y="0"/>
          <a:chExt cx="0" cy="0"/>
        </a:xfrm>
      </p:grpSpPr>
      <p:sp>
        <p:nvSpPr>
          <p:cNvPr id="185" name="Google Shape;185;p33"/>
          <p:cNvSpPr/>
          <p:nvPr/>
        </p:nvSpPr>
        <p:spPr>
          <a:xfrm>
            <a:off x="450450" y="1030375"/>
            <a:ext cx="8243100" cy="38943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rgbClr val="000000"/>
              </a:solidFill>
              <a:latin typeface="Comfortaa"/>
              <a:ea typeface="Comfortaa"/>
              <a:cs typeface="Comfortaa"/>
              <a:sym typeface="Comfortaa"/>
            </a:endParaRPr>
          </a:p>
        </p:txBody>
      </p:sp>
      <p:sp>
        <p:nvSpPr>
          <p:cNvPr id="186" name="Google Shape;186;p33"/>
          <p:cNvSpPr/>
          <p:nvPr/>
        </p:nvSpPr>
        <p:spPr>
          <a:xfrm>
            <a:off x="2111400" y="146975"/>
            <a:ext cx="4921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chemeClr val="dk1"/>
                </a:solidFill>
                <a:latin typeface="Comfortaa"/>
                <a:ea typeface="Comfortaa"/>
                <a:cs typeface="Comfortaa"/>
                <a:sym typeface="Comfortaa"/>
              </a:rPr>
              <a:t>Heartsmart</a:t>
            </a:r>
            <a:endParaRPr b="1" i="0" sz="3600" u="none" cap="none" strike="noStrike">
              <a:solidFill>
                <a:srgbClr val="000000"/>
              </a:solidFill>
              <a:latin typeface="Comfortaa"/>
              <a:ea typeface="Comfortaa"/>
              <a:cs typeface="Comfortaa"/>
              <a:sym typeface="Comfortaa"/>
            </a:endParaRPr>
          </a:p>
        </p:txBody>
      </p:sp>
      <p:pic>
        <p:nvPicPr>
          <p:cNvPr id="187" name="Google Shape;187;p33">
            <a:hlinkClick r:id="rId3"/>
          </p:cNvPr>
          <p:cNvPicPr preferRelativeResize="0"/>
          <p:nvPr/>
        </p:nvPicPr>
        <p:blipFill rotWithShape="1">
          <a:blip r:embed="rId4">
            <a:alphaModFix/>
          </a:blip>
          <a:srcRect b="0" l="0" r="0" t="0"/>
          <a:stretch/>
        </p:blipFill>
        <p:spPr>
          <a:xfrm>
            <a:off x="705200" y="1397100"/>
            <a:ext cx="3866800" cy="2987350"/>
          </a:xfrm>
          <a:prstGeom prst="rect">
            <a:avLst/>
          </a:prstGeom>
          <a:noFill/>
          <a:ln cap="flat" cmpd="sng" w="38100">
            <a:solidFill>
              <a:srgbClr val="999999"/>
            </a:solidFill>
            <a:prstDash val="dash"/>
            <a:round/>
            <a:headEnd len="sm" w="sm" type="none"/>
            <a:tailEnd len="sm" w="sm" type="none"/>
          </a:ln>
        </p:spPr>
      </p:pic>
      <p:sp>
        <p:nvSpPr>
          <p:cNvPr id="188" name="Google Shape;188;p33"/>
          <p:cNvSpPr txBox="1"/>
          <p:nvPr/>
        </p:nvSpPr>
        <p:spPr>
          <a:xfrm>
            <a:off x="4759275" y="1227000"/>
            <a:ext cx="3718200" cy="34827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omfortaa"/>
                <a:ea typeface="Comfortaa"/>
                <a:cs typeface="Comfortaa"/>
                <a:sym typeface="Comfortaa"/>
              </a:rPr>
              <a:t>Vaccines were invented by an English scientist in 1796 named Edward Jenner. </a:t>
            </a:r>
            <a:endParaRPr b="0" i="0" sz="19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omfortaa"/>
                <a:ea typeface="Comfortaa"/>
                <a:cs typeface="Comfortaa"/>
                <a:sym typeface="Comfortaa"/>
              </a:rPr>
              <a:t>He discovered that injecting a child with a harmless disease protected them from a more serious deadly one. </a:t>
            </a:r>
            <a:endParaRPr b="0" i="0" sz="19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omfortaa"/>
                <a:ea typeface="Comfortaa"/>
                <a:cs typeface="Comfortaa"/>
                <a:sym typeface="Comfortaa"/>
              </a:rPr>
              <a:t>Click the image to watch a short video. </a:t>
            </a:r>
            <a:endParaRPr b="0" i="0" sz="1900" u="none" cap="none" strike="noStrike">
              <a:solidFill>
                <a:srgbClr val="000000"/>
              </a:solidFill>
              <a:latin typeface="Comfortaa"/>
              <a:ea typeface="Comfortaa"/>
              <a:cs typeface="Comfortaa"/>
              <a:sym typeface="Comfortaa"/>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192" name="Shape 192"/>
        <p:cNvGrpSpPr/>
        <p:nvPr/>
      </p:nvGrpSpPr>
      <p:grpSpPr>
        <a:xfrm>
          <a:off x="0" y="0"/>
          <a:ext cx="0" cy="0"/>
          <a:chOff x="0" y="0"/>
          <a:chExt cx="0" cy="0"/>
        </a:xfrm>
      </p:grpSpPr>
      <p:sp>
        <p:nvSpPr>
          <p:cNvPr id="193" name="Google Shape;193;p34"/>
          <p:cNvSpPr/>
          <p:nvPr/>
        </p:nvSpPr>
        <p:spPr>
          <a:xfrm>
            <a:off x="450450" y="1030375"/>
            <a:ext cx="8243100" cy="38943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800"/>
              <a:buFont typeface="Arial"/>
              <a:buNone/>
            </a:pPr>
            <a:r>
              <a:rPr b="1" i="0" lang="en-GB" sz="1800" u="none" cap="none" strike="noStrike">
                <a:solidFill>
                  <a:srgbClr val="000000"/>
                </a:solidFill>
                <a:latin typeface="Comfortaa"/>
                <a:ea typeface="Comfortaa"/>
                <a:cs typeface="Comfortaa"/>
                <a:sym typeface="Comfortaa"/>
              </a:rPr>
              <a:t>Since Edward Jenner’s discovery, vaccinations against many other infectious diseases have been invented and have saved lives - up to 3 million per year! </a:t>
            </a:r>
            <a:endParaRPr b="1" i="0" sz="18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800"/>
              <a:buFont typeface="Arial"/>
              <a:buNone/>
            </a:pPr>
            <a:r>
              <a:t/>
            </a:r>
            <a:endParaRPr b="1" i="0" sz="18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800"/>
              <a:buFont typeface="Arial"/>
              <a:buNone/>
            </a:pPr>
            <a:r>
              <a:rPr b="1" i="0" lang="en-GB" sz="1800" u="none" cap="none" strike="noStrike">
                <a:solidFill>
                  <a:srgbClr val="000000"/>
                </a:solidFill>
                <a:latin typeface="Comfortaa"/>
                <a:ea typeface="Comfortaa"/>
                <a:cs typeface="Comfortaa"/>
                <a:sym typeface="Comfortaa"/>
              </a:rPr>
              <a:t>However, since the rise in social media there have been many fake news stories about vaccinations that have made parents cautious about vaccinating their children. This has led to a lower uptake in vaccinations and a worldwide increase in cases of diseases like measles, a highly infectious and unpleasant disease.</a:t>
            </a:r>
            <a:endParaRPr b="1" i="0" sz="18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800"/>
              <a:buFont typeface="Arial"/>
              <a:buNone/>
            </a:pPr>
            <a:r>
              <a:t/>
            </a:r>
            <a:endParaRPr b="1" i="0" sz="18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800"/>
              <a:buFont typeface="Arial"/>
              <a:buNone/>
            </a:pPr>
            <a:r>
              <a:rPr b="1" i="0" lang="en-GB" sz="1800" u="none" cap="none" strike="noStrike">
                <a:solidFill>
                  <a:srgbClr val="000000"/>
                </a:solidFill>
                <a:latin typeface="Comfortaa"/>
                <a:ea typeface="Comfortaa"/>
                <a:cs typeface="Comfortaa"/>
                <a:sym typeface="Comfortaa"/>
              </a:rPr>
              <a:t>What is ‘fake news’?</a:t>
            </a:r>
            <a:endParaRPr b="1" i="0" sz="1800" u="none" cap="none" strike="noStrike">
              <a:solidFill>
                <a:srgbClr val="000000"/>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rgbClr val="000000"/>
              </a:solidFill>
              <a:latin typeface="Comfortaa"/>
              <a:ea typeface="Comfortaa"/>
              <a:cs typeface="Comfortaa"/>
              <a:sym typeface="Comfortaa"/>
            </a:endParaRPr>
          </a:p>
        </p:txBody>
      </p:sp>
      <p:sp>
        <p:nvSpPr>
          <p:cNvPr id="194" name="Google Shape;194;p34"/>
          <p:cNvSpPr/>
          <p:nvPr/>
        </p:nvSpPr>
        <p:spPr>
          <a:xfrm>
            <a:off x="2111400" y="146975"/>
            <a:ext cx="4921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chemeClr val="dk1"/>
                </a:solidFill>
                <a:latin typeface="Comfortaa"/>
                <a:ea typeface="Comfortaa"/>
                <a:cs typeface="Comfortaa"/>
                <a:sym typeface="Comfortaa"/>
              </a:rPr>
              <a:t>Heartsmart</a:t>
            </a:r>
            <a:endParaRPr b="1" i="0" sz="3600" u="none" cap="none" strike="noStrike">
              <a:solidFill>
                <a:srgbClr val="000000"/>
              </a:solidFill>
              <a:latin typeface="Comfortaa"/>
              <a:ea typeface="Comfortaa"/>
              <a:cs typeface="Comfortaa"/>
              <a:sym typeface="Comfortaa"/>
            </a:endParaRPr>
          </a:p>
        </p:txBody>
      </p:sp>
      <p:pic>
        <p:nvPicPr>
          <p:cNvPr id="195" name="Google Shape;195;p34"/>
          <p:cNvPicPr preferRelativeResize="0"/>
          <p:nvPr/>
        </p:nvPicPr>
        <p:blipFill rotWithShape="1">
          <a:blip r:embed="rId3">
            <a:alphaModFix/>
          </a:blip>
          <a:srcRect b="0" l="0" r="0" t="0"/>
          <a:stretch/>
        </p:blipFill>
        <p:spPr>
          <a:xfrm rot="-530373">
            <a:off x="2588194" y="3904100"/>
            <a:ext cx="594433" cy="84447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199" name="Shape 199"/>
        <p:cNvGrpSpPr/>
        <p:nvPr/>
      </p:nvGrpSpPr>
      <p:grpSpPr>
        <a:xfrm>
          <a:off x="0" y="0"/>
          <a:ext cx="0" cy="0"/>
          <a:chOff x="0" y="0"/>
          <a:chExt cx="0" cy="0"/>
        </a:xfrm>
      </p:grpSpPr>
      <p:sp>
        <p:nvSpPr>
          <p:cNvPr id="200" name="Google Shape;200;p35"/>
          <p:cNvSpPr/>
          <p:nvPr/>
        </p:nvSpPr>
        <p:spPr>
          <a:xfrm>
            <a:off x="450450" y="1030375"/>
            <a:ext cx="8243100" cy="38943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omfortaa"/>
                <a:ea typeface="Comfortaa"/>
                <a:cs typeface="Comfortaa"/>
                <a:sym typeface="Comfortaa"/>
              </a:rPr>
              <a:t>Fake news can be a deliberate spreading of mis-information or it can be that facts are not properly checked before they shared and mistakes are made. Bad news travels fast so fake news can often be shared more widely than the truth. It is believed that this is what has happened regarding information about vaccinations and has had a significant negative impact on the numbers of children being vaccinated.</a:t>
            </a:r>
            <a:endParaRPr b="0" i="0" sz="19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Comfortaa"/>
              <a:ea typeface="Comfortaa"/>
              <a:cs typeface="Comfortaa"/>
              <a:sym typeface="Comfortaa"/>
            </a:endParaRPr>
          </a:p>
        </p:txBody>
      </p:sp>
      <p:sp>
        <p:nvSpPr>
          <p:cNvPr id="201" name="Google Shape;201;p35"/>
          <p:cNvSpPr/>
          <p:nvPr/>
        </p:nvSpPr>
        <p:spPr>
          <a:xfrm>
            <a:off x="2111400" y="146975"/>
            <a:ext cx="4921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chemeClr val="dk1"/>
                </a:solidFill>
                <a:latin typeface="Comfortaa"/>
                <a:ea typeface="Comfortaa"/>
                <a:cs typeface="Comfortaa"/>
                <a:sym typeface="Comfortaa"/>
              </a:rPr>
              <a:t>Heartsmart</a:t>
            </a:r>
            <a:endParaRPr b="1" i="0" sz="3600" u="none" cap="none" strike="noStrike">
              <a:solidFill>
                <a:srgbClr val="000000"/>
              </a:solidFill>
              <a:latin typeface="Comfortaa"/>
              <a:ea typeface="Comfortaa"/>
              <a:cs typeface="Comfortaa"/>
              <a:sym typeface="Comfortaa"/>
            </a:endParaRPr>
          </a:p>
        </p:txBody>
      </p:sp>
      <p:pic>
        <p:nvPicPr>
          <p:cNvPr id="202" name="Google Shape;202;p35"/>
          <p:cNvPicPr preferRelativeResize="0"/>
          <p:nvPr/>
        </p:nvPicPr>
        <p:blipFill rotWithShape="1">
          <a:blip r:embed="rId3">
            <a:alphaModFix/>
          </a:blip>
          <a:srcRect b="0" l="0" r="0" t="0"/>
          <a:stretch/>
        </p:blipFill>
        <p:spPr>
          <a:xfrm>
            <a:off x="3601850" y="3743025"/>
            <a:ext cx="1940301" cy="1091425"/>
          </a:xfrm>
          <a:prstGeom prst="rect">
            <a:avLst/>
          </a:prstGeom>
          <a:noFill/>
          <a:ln cap="flat" cmpd="sng" w="38100">
            <a:solidFill>
              <a:srgbClr val="999999"/>
            </a:solidFill>
            <a:prstDash val="dash"/>
            <a:round/>
            <a:headEnd len="sm" w="sm" type="none"/>
            <a:tailEnd len="sm" w="sm" type="none"/>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206" name="Shape 206"/>
        <p:cNvGrpSpPr/>
        <p:nvPr/>
      </p:nvGrpSpPr>
      <p:grpSpPr>
        <a:xfrm>
          <a:off x="0" y="0"/>
          <a:ext cx="0" cy="0"/>
          <a:chOff x="0" y="0"/>
          <a:chExt cx="0" cy="0"/>
        </a:xfrm>
      </p:grpSpPr>
      <p:sp>
        <p:nvSpPr>
          <p:cNvPr id="207" name="Google Shape;207;p36"/>
          <p:cNvSpPr/>
          <p:nvPr/>
        </p:nvSpPr>
        <p:spPr>
          <a:xfrm>
            <a:off x="450450" y="1030375"/>
            <a:ext cx="8243100" cy="38943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Comfortaa"/>
              <a:ea typeface="Comfortaa"/>
              <a:cs typeface="Comfortaa"/>
              <a:sym typeface="Comfortaa"/>
            </a:endParaRPr>
          </a:p>
        </p:txBody>
      </p:sp>
      <p:sp>
        <p:nvSpPr>
          <p:cNvPr id="208" name="Google Shape;208;p36"/>
          <p:cNvSpPr/>
          <p:nvPr/>
        </p:nvSpPr>
        <p:spPr>
          <a:xfrm>
            <a:off x="2111400" y="146975"/>
            <a:ext cx="4921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chemeClr val="dk1"/>
                </a:solidFill>
                <a:latin typeface="Comfortaa"/>
                <a:ea typeface="Comfortaa"/>
                <a:cs typeface="Comfortaa"/>
                <a:sym typeface="Comfortaa"/>
              </a:rPr>
              <a:t>Heartsmart</a:t>
            </a:r>
            <a:endParaRPr b="1" i="0" sz="3600" u="none" cap="none" strike="noStrike">
              <a:solidFill>
                <a:srgbClr val="000000"/>
              </a:solidFill>
              <a:latin typeface="Comfortaa"/>
              <a:ea typeface="Comfortaa"/>
              <a:cs typeface="Comfortaa"/>
              <a:sym typeface="Comfortaa"/>
            </a:endParaRPr>
          </a:p>
        </p:txBody>
      </p:sp>
      <p:pic>
        <p:nvPicPr>
          <p:cNvPr id="209" name="Google Shape;209;p36"/>
          <p:cNvPicPr preferRelativeResize="0"/>
          <p:nvPr/>
        </p:nvPicPr>
        <p:blipFill rotWithShape="1">
          <a:blip r:embed="rId3">
            <a:alphaModFix/>
          </a:blip>
          <a:srcRect b="0" l="0" r="0" t="0"/>
          <a:stretch/>
        </p:blipFill>
        <p:spPr>
          <a:xfrm>
            <a:off x="667772" y="1828200"/>
            <a:ext cx="4755525" cy="2571675"/>
          </a:xfrm>
          <a:prstGeom prst="rect">
            <a:avLst/>
          </a:prstGeom>
          <a:noFill/>
          <a:ln cap="flat" cmpd="sng" w="38100">
            <a:solidFill>
              <a:srgbClr val="999999"/>
            </a:solidFill>
            <a:prstDash val="dash"/>
            <a:round/>
            <a:headEnd len="sm" w="sm" type="none"/>
            <a:tailEnd len="sm" w="sm" type="none"/>
          </a:ln>
        </p:spPr>
      </p:pic>
      <p:sp>
        <p:nvSpPr>
          <p:cNvPr id="210" name="Google Shape;210;p36"/>
          <p:cNvSpPr txBox="1"/>
          <p:nvPr/>
        </p:nvSpPr>
        <p:spPr>
          <a:xfrm>
            <a:off x="46138" y="1227000"/>
            <a:ext cx="5998800" cy="4215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Comfortaa"/>
                <a:ea typeface="Comfortaa"/>
                <a:cs typeface="Comfortaa"/>
                <a:sym typeface="Comfortaa"/>
              </a:rPr>
              <a:t>How do you discern if a news source is credible?</a:t>
            </a:r>
            <a:endParaRPr b="0" i="0" sz="1400" u="none" cap="none" strike="noStrike">
              <a:solidFill>
                <a:srgbClr val="000000"/>
              </a:solidFill>
              <a:latin typeface="Comfortaa"/>
              <a:ea typeface="Comfortaa"/>
              <a:cs typeface="Comfortaa"/>
              <a:sym typeface="Comfortaa"/>
            </a:endParaRPr>
          </a:p>
        </p:txBody>
      </p:sp>
      <p:sp>
        <p:nvSpPr>
          <p:cNvPr id="211" name="Google Shape;211;p36"/>
          <p:cNvSpPr txBox="1"/>
          <p:nvPr/>
        </p:nvSpPr>
        <p:spPr>
          <a:xfrm>
            <a:off x="5726025" y="2255700"/>
            <a:ext cx="2652300" cy="21441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Comfortaa"/>
                <a:ea typeface="Comfortaa"/>
                <a:cs typeface="Comfortaa"/>
                <a:sym typeface="Comfortaa"/>
              </a:rPr>
              <a:t>Where might you get credible information about health issues and vaccinations from?</a:t>
            </a:r>
            <a:endParaRPr b="0" i="0" sz="1800" u="none" cap="none" strike="noStrike">
              <a:solidFill>
                <a:srgbClr val="000000"/>
              </a:solidFill>
              <a:latin typeface="Comfortaa"/>
              <a:ea typeface="Comfortaa"/>
              <a:cs typeface="Comfortaa"/>
              <a:sym typeface="Comfortaa"/>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215" name="Shape 215"/>
        <p:cNvGrpSpPr/>
        <p:nvPr/>
      </p:nvGrpSpPr>
      <p:grpSpPr>
        <a:xfrm>
          <a:off x="0" y="0"/>
          <a:ext cx="0" cy="0"/>
          <a:chOff x="0" y="0"/>
          <a:chExt cx="0" cy="0"/>
        </a:xfrm>
      </p:grpSpPr>
      <p:sp>
        <p:nvSpPr>
          <p:cNvPr id="216" name="Google Shape;216;p37"/>
          <p:cNvSpPr/>
          <p:nvPr/>
        </p:nvSpPr>
        <p:spPr>
          <a:xfrm>
            <a:off x="2111400" y="146975"/>
            <a:ext cx="4921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chemeClr val="dk1"/>
                </a:solidFill>
                <a:latin typeface="Comfortaa"/>
                <a:ea typeface="Comfortaa"/>
                <a:cs typeface="Comfortaa"/>
                <a:sym typeface="Comfortaa"/>
              </a:rPr>
              <a:t>Heartsmart</a:t>
            </a:r>
            <a:endParaRPr b="1" i="0" sz="3600" u="none" cap="none" strike="noStrike">
              <a:solidFill>
                <a:srgbClr val="000000"/>
              </a:solidFill>
              <a:latin typeface="Comfortaa"/>
              <a:ea typeface="Comfortaa"/>
              <a:cs typeface="Comfortaa"/>
              <a:sym typeface="Comfortaa"/>
            </a:endParaRPr>
          </a:p>
        </p:txBody>
      </p:sp>
      <p:pic>
        <p:nvPicPr>
          <p:cNvPr id="217" name="Google Shape;217;p37"/>
          <p:cNvPicPr preferRelativeResize="0"/>
          <p:nvPr/>
        </p:nvPicPr>
        <p:blipFill rotWithShape="1">
          <a:blip r:embed="rId3">
            <a:alphaModFix/>
          </a:blip>
          <a:srcRect b="0" l="0" r="0" t="0"/>
          <a:stretch/>
        </p:blipFill>
        <p:spPr>
          <a:xfrm>
            <a:off x="228600" y="1504025"/>
            <a:ext cx="8686800" cy="2971800"/>
          </a:xfrm>
          <a:prstGeom prst="rect">
            <a:avLst/>
          </a:prstGeom>
          <a:noFill/>
          <a:ln cap="flat" cmpd="sng" w="38100">
            <a:solidFill>
              <a:srgbClr val="999999"/>
            </a:solidFill>
            <a:prstDash val="dash"/>
            <a:round/>
            <a:headEnd len="sm" w="sm" type="none"/>
            <a:tailEnd len="sm" w="sm" type="none"/>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221" name="Shape 221"/>
        <p:cNvGrpSpPr/>
        <p:nvPr/>
      </p:nvGrpSpPr>
      <p:grpSpPr>
        <a:xfrm>
          <a:off x="0" y="0"/>
          <a:ext cx="0" cy="0"/>
          <a:chOff x="0" y="0"/>
          <a:chExt cx="0" cy="0"/>
        </a:xfrm>
      </p:grpSpPr>
      <p:sp>
        <p:nvSpPr>
          <p:cNvPr id="222" name="Google Shape;222;p38"/>
          <p:cNvSpPr/>
          <p:nvPr/>
        </p:nvSpPr>
        <p:spPr>
          <a:xfrm>
            <a:off x="450450" y="1030375"/>
            <a:ext cx="8243100" cy="38943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700"/>
              <a:buFont typeface="Arial"/>
              <a:buNone/>
            </a:pPr>
            <a:r>
              <a:rPr b="0" i="0" lang="en-GB" sz="3700" u="none" cap="none" strike="noStrike">
                <a:solidFill>
                  <a:srgbClr val="000000"/>
                </a:solidFill>
                <a:latin typeface="Comfortaa"/>
                <a:ea typeface="Comfortaa"/>
                <a:cs typeface="Comfortaa"/>
                <a:sym typeface="Comfortaa"/>
              </a:rPr>
              <a:t>Always check what they are reading or looking at online to avoid being taken in by fake news. </a:t>
            </a:r>
            <a:endParaRPr b="0" i="0" sz="3700" u="none" cap="none" strike="noStrike">
              <a:solidFill>
                <a:srgbClr val="000000"/>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3700"/>
              <a:buFont typeface="Arial"/>
              <a:buNone/>
            </a:pPr>
            <a:r>
              <a:rPr b="0" i="0" lang="en-GB" sz="3700" u="none" cap="none" strike="noStrike">
                <a:solidFill>
                  <a:srgbClr val="000000"/>
                </a:solidFill>
                <a:latin typeface="Comfortaa"/>
                <a:ea typeface="Comfortaa"/>
                <a:cs typeface="Comfortaa"/>
                <a:sym typeface="Comfortaa"/>
              </a:rPr>
              <a:t>After all Fake is a Mistake! </a:t>
            </a:r>
            <a:endParaRPr b="0" i="0" sz="3700" u="none" cap="none" strike="noStrike">
              <a:solidFill>
                <a:srgbClr val="000000"/>
              </a:solidFill>
              <a:latin typeface="Comfortaa"/>
              <a:ea typeface="Comfortaa"/>
              <a:cs typeface="Comfortaa"/>
              <a:sym typeface="Comfortaa"/>
            </a:endParaRPr>
          </a:p>
        </p:txBody>
      </p:sp>
      <p:sp>
        <p:nvSpPr>
          <p:cNvPr id="223" name="Google Shape;223;p38"/>
          <p:cNvSpPr/>
          <p:nvPr/>
        </p:nvSpPr>
        <p:spPr>
          <a:xfrm>
            <a:off x="2111400" y="146975"/>
            <a:ext cx="4921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chemeClr val="dk1"/>
                </a:solidFill>
                <a:latin typeface="Comfortaa"/>
                <a:ea typeface="Comfortaa"/>
                <a:cs typeface="Comfortaa"/>
                <a:sym typeface="Comfortaa"/>
              </a:rPr>
              <a:t>Heartsmart</a:t>
            </a:r>
            <a:endParaRPr b="1" i="0" sz="3600" u="none" cap="none" strike="noStrike">
              <a:solidFill>
                <a:srgbClr val="000000"/>
              </a:solidFill>
              <a:latin typeface="Comfortaa"/>
              <a:ea typeface="Comfortaa"/>
              <a:cs typeface="Comfortaa"/>
              <a:sym typeface="Comfortaa"/>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227" name="Shape 227"/>
        <p:cNvGrpSpPr/>
        <p:nvPr/>
      </p:nvGrpSpPr>
      <p:grpSpPr>
        <a:xfrm>
          <a:off x="0" y="0"/>
          <a:ext cx="0" cy="0"/>
          <a:chOff x="0" y="0"/>
          <a:chExt cx="0" cy="0"/>
        </a:xfrm>
      </p:grpSpPr>
      <p:sp>
        <p:nvSpPr>
          <p:cNvPr id="228" name="Google Shape;228;g898aca4b9b_0_268"/>
          <p:cNvSpPr txBox="1"/>
          <p:nvPr>
            <p:ph type="ctrTitle"/>
          </p:nvPr>
        </p:nvSpPr>
        <p:spPr>
          <a:xfrm>
            <a:off x="3178253" y="1495600"/>
            <a:ext cx="5738700" cy="20526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t/>
            </a:r>
            <a:endParaRPr sz="4000"/>
          </a:p>
          <a:p>
            <a:pPr indent="0" lvl="0" marL="0" rtl="0" algn="ctr">
              <a:lnSpc>
                <a:spcPct val="100000"/>
              </a:lnSpc>
              <a:spcBef>
                <a:spcPts val="0"/>
              </a:spcBef>
              <a:spcAft>
                <a:spcPts val="0"/>
              </a:spcAft>
              <a:buSzPts val="5200"/>
              <a:buNone/>
            </a:pPr>
            <a:r>
              <a:t/>
            </a:r>
            <a:endParaRPr sz="4000"/>
          </a:p>
          <a:p>
            <a:pPr indent="0" lvl="0" marL="0" rtl="0" algn="ctr">
              <a:lnSpc>
                <a:spcPct val="100000"/>
              </a:lnSpc>
              <a:spcBef>
                <a:spcPts val="0"/>
              </a:spcBef>
              <a:spcAft>
                <a:spcPts val="0"/>
              </a:spcAft>
              <a:buSzPts val="5200"/>
              <a:buNone/>
            </a:pPr>
            <a:r>
              <a:rPr lang="en-GB" sz="4000"/>
              <a:t>Well done on a great week! </a:t>
            </a:r>
            <a:endParaRPr sz="4000"/>
          </a:p>
          <a:p>
            <a:pPr indent="0" lvl="0" marL="0" rtl="0" algn="ctr">
              <a:lnSpc>
                <a:spcPct val="100000"/>
              </a:lnSpc>
              <a:spcBef>
                <a:spcPts val="0"/>
              </a:spcBef>
              <a:spcAft>
                <a:spcPts val="0"/>
              </a:spcAft>
              <a:buSzPts val="5200"/>
              <a:buNone/>
            </a:pPr>
            <a:r>
              <a:rPr lang="en-GB" sz="4000"/>
              <a:t>Enjoy your weekend!</a:t>
            </a:r>
            <a:endParaRPr/>
          </a:p>
        </p:txBody>
      </p:sp>
      <p:pic>
        <p:nvPicPr>
          <p:cNvPr id="229" name="Google Shape;229;g898aca4b9b_0_268"/>
          <p:cNvPicPr preferRelativeResize="0"/>
          <p:nvPr/>
        </p:nvPicPr>
        <p:blipFill rotWithShape="1">
          <a:blip r:embed="rId3">
            <a:alphaModFix/>
          </a:blip>
          <a:srcRect b="0" l="0" r="0" t="0"/>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