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786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86500787a6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86500787a6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86500787a6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86500787a6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86500787a6_0_1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86500787a6_0_1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86500787a6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86500787a6_0_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86500787a6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86500787a6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86500787a6_0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86500787a6_0_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86500787a6_0_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86500787a6_0_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86500787a6_0_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86500787a6_0_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86500787a6_0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86500787a6_0_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86500787a6_0_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Google Shape;118;g86500787a6_0_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86500787a6_0_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86500787a6_0_9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86500787a6_0_1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86500787a6_0_1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883eaf344a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883eaf344a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B4A7D6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gaZKEc59g1w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x882hv/articles/zsqnfg8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articles/zhvmt39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90750" y="911825"/>
            <a:ext cx="4762500" cy="2124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Google Shape;59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10388" y="152400"/>
            <a:ext cx="6523222" cy="4838701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60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38437" y="4104075"/>
            <a:ext cx="667125" cy="401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330125" y="4505642"/>
            <a:ext cx="503475" cy="485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Google Shape;66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04925" y="204788"/>
            <a:ext cx="6534150" cy="4733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Click the link to watch the video</a:t>
            </a:r>
            <a:endParaRPr/>
          </a:p>
        </p:txBody>
      </p:sp>
      <p:sp>
        <p:nvSpPr>
          <p:cNvPr id="72" name="Google Shape;72;p16"/>
          <p:cNvSpPr txBox="1"/>
          <p:nvPr/>
        </p:nvSpPr>
        <p:spPr>
          <a:xfrm>
            <a:off x="794075" y="3694625"/>
            <a:ext cx="8112300" cy="8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 u="sng">
                <a:solidFill>
                  <a:srgbClr val="FFFFFF"/>
                </a:solidFill>
                <a:hlinkClick r:id="rId3"/>
              </a:rPr>
              <a:t>https://www.youtube.com/watch?v=gaZKEc59g1w</a:t>
            </a:r>
            <a:endParaRPr sz="2800">
              <a:solidFill>
                <a:srgbClr val="FFFFFF"/>
              </a:solidFill>
            </a:endParaRPr>
          </a:p>
        </p:txBody>
      </p:sp>
      <p:pic>
        <p:nvPicPr>
          <p:cNvPr id="73" name="Google Shape;73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68800" y="1206225"/>
            <a:ext cx="3611313" cy="2058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14450" y="238125"/>
            <a:ext cx="6515100" cy="4667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Google Shape;83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38263" y="247650"/>
            <a:ext cx="6467475" cy="4648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Google Shape;88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71600" y="228600"/>
            <a:ext cx="6467475" cy="4695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Google Shape;93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95400" y="228600"/>
            <a:ext cx="6486525" cy="4657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" name="Google Shape;98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64213" y="169650"/>
            <a:ext cx="5215574" cy="650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21"/>
          <p:cNvPicPr preferRelativeResize="0"/>
          <p:nvPr/>
        </p:nvPicPr>
        <p:blipFill rotWithShape="1">
          <a:blip r:embed="rId4">
            <a:alphaModFix/>
          </a:blip>
          <a:srcRect l="6389" t="4870" r="8864"/>
          <a:stretch/>
        </p:blipFill>
        <p:spPr>
          <a:xfrm>
            <a:off x="214375" y="1052975"/>
            <a:ext cx="3244900" cy="3615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805375" y="1052963"/>
            <a:ext cx="2997448" cy="3513625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p21"/>
          <p:cNvSpPr txBox="1"/>
          <p:nvPr/>
        </p:nvSpPr>
        <p:spPr>
          <a:xfrm>
            <a:off x="3777950" y="1052975"/>
            <a:ext cx="1762500" cy="3780900"/>
          </a:xfrm>
          <a:prstGeom prst="rect">
            <a:avLst/>
          </a:prstGeom>
          <a:solidFill>
            <a:srgbClr val="D9EAD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As well as hot deserts, there are also cold desert habitats. Just like hot deserts, hardly any rain falls. 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Different animals live in these different habitats. They all have to be specially adapted (something special about them) to survive.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3554700" cy="572700"/>
          </a:xfrm>
          <a:prstGeom prst="rect">
            <a:avLst/>
          </a:prstGeom>
          <a:solidFill>
            <a:srgbClr val="D9EAD3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Cold Desert Animals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pSp>
        <p:nvGrpSpPr>
          <p:cNvPr id="107" name="Google Shape;107;p22"/>
          <p:cNvGrpSpPr/>
          <p:nvPr/>
        </p:nvGrpSpPr>
        <p:grpSpPr>
          <a:xfrm>
            <a:off x="427375" y="1493000"/>
            <a:ext cx="2830500" cy="2290825"/>
            <a:chOff x="427375" y="1493000"/>
            <a:chExt cx="2830500" cy="2290825"/>
          </a:xfrm>
        </p:grpSpPr>
        <p:pic>
          <p:nvPicPr>
            <p:cNvPr id="108" name="Google Shape;108;p22"/>
            <p:cNvPicPr preferRelativeResize="0"/>
            <p:nvPr/>
          </p:nvPicPr>
          <p:blipFill rotWithShape="1">
            <a:blip r:embed="rId3">
              <a:alphaModFix/>
            </a:blip>
            <a:srcRect l="49584" t="17908" b="3752"/>
            <a:stretch/>
          </p:blipFill>
          <p:spPr>
            <a:xfrm>
              <a:off x="914900" y="1493000"/>
              <a:ext cx="1788100" cy="13386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9" name="Google Shape;109;p22"/>
            <p:cNvSpPr txBox="1"/>
            <p:nvPr/>
          </p:nvSpPr>
          <p:spPr>
            <a:xfrm>
              <a:off x="427375" y="2903625"/>
              <a:ext cx="2830500" cy="880200"/>
            </a:xfrm>
            <a:prstGeom prst="rect">
              <a:avLst/>
            </a:prstGeom>
            <a:solidFill>
              <a:srgbClr val="D9EAD3"/>
            </a:solidFill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b="1">
                  <a:latin typeface="Comic Sans MS"/>
                  <a:ea typeface="Comic Sans MS"/>
                  <a:cs typeface="Comic Sans MS"/>
                  <a:sym typeface="Comic Sans MS"/>
                </a:rPr>
                <a:t>Arctic Hares </a:t>
              </a:r>
              <a:r>
                <a:rPr lang="en-GB">
                  <a:latin typeface="Comic Sans MS"/>
                  <a:ea typeface="Comic Sans MS"/>
                  <a:cs typeface="Comic Sans MS"/>
                  <a:sym typeface="Comic Sans MS"/>
                </a:rPr>
                <a:t>live in the snows of the North Pole. They have thick white fur to keep warm.</a:t>
              </a:r>
              <a:endParaRPr>
                <a:latin typeface="Comic Sans MS"/>
                <a:ea typeface="Comic Sans MS"/>
                <a:cs typeface="Comic Sans MS"/>
                <a:sym typeface="Comic Sans MS"/>
              </a:endParaRPr>
            </a:p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</p:grpSp>
      <p:grpSp>
        <p:nvGrpSpPr>
          <p:cNvPr id="110" name="Google Shape;110;p22"/>
          <p:cNvGrpSpPr/>
          <p:nvPr/>
        </p:nvGrpSpPr>
        <p:grpSpPr>
          <a:xfrm>
            <a:off x="5541450" y="334825"/>
            <a:ext cx="2830500" cy="2236926"/>
            <a:chOff x="4264200" y="334825"/>
            <a:chExt cx="2830500" cy="2236926"/>
          </a:xfrm>
        </p:grpSpPr>
        <p:pic>
          <p:nvPicPr>
            <p:cNvPr id="111" name="Google Shape;111;p22"/>
            <p:cNvPicPr preferRelativeResize="0"/>
            <p:nvPr/>
          </p:nvPicPr>
          <p:blipFill rotWithShape="1">
            <a:blip r:embed="rId4">
              <a:alphaModFix/>
            </a:blip>
            <a:srcRect l="4741" t="41300" r="43207"/>
            <a:stretch/>
          </p:blipFill>
          <p:spPr>
            <a:xfrm>
              <a:off x="4798400" y="334825"/>
              <a:ext cx="1762093" cy="11581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2" name="Google Shape;112;p22"/>
            <p:cNvSpPr txBox="1"/>
            <p:nvPr/>
          </p:nvSpPr>
          <p:spPr>
            <a:xfrm>
              <a:off x="4264200" y="1599151"/>
              <a:ext cx="2830500" cy="972600"/>
            </a:xfrm>
            <a:prstGeom prst="rect">
              <a:avLst/>
            </a:prstGeom>
            <a:solidFill>
              <a:srgbClr val="D9EAD3"/>
            </a:solidFill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b="1">
                  <a:latin typeface="Comic Sans MS"/>
                  <a:ea typeface="Comic Sans MS"/>
                  <a:cs typeface="Comic Sans MS"/>
                  <a:sym typeface="Comic Sans MS"/>
                </a:rPr>
                <a:t>Arctic Foxes </a:t>
              </a:r>
              <a:r>
                <a:rPr lang="en-GB">
                  <a:latin typeface="Comic Sans MS"/>
                  <a:ea typeface="Comic Sans MS"/>
                  <a:cs typeface="Comic Sans MS"/>
                  <a:sym typeface="Comic Sans MS"/>
                </a:rPr>
                <a:t>burrow under the snow to  keep warm. They are omnivores and eat mice, birds and friut.</a:t>
              </a:r>
              <a:endParaRPr>
                <a:latin typeface="Comic Sans MS"/>
                <a:ea typeface="Comic Sans MS"/>
                <a:cs typeface="Comic Sans MS"/>
                <a:sym typeface="Comic Sans MS"/>
              </a:endParaRPr>
            </a:p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</p:grpSp>
      <p:grpSp>
        <p:nvGrpSpPr>
          <p:cNvPr id="113" name="Google Shape;113;p22"/>
          <p:cNvGrpSpPr/>
          <p:nvPr/>
        </p:nvGrpSpPr>
        <p:grpSpPr>
          <a:xfrm>
            <a:off x="3421825" y="2634625"/>
            <a:ext cx="2830500" cy="2432750"/>
            <a:chOff x="3421825" y="2634625"/>
            <a:chExt cx="2830500" cy="2432750"/>
          </a:xfrm>
        </p:grpSpPr>
        <p:pic>
          <p:nvPicPr>
            <p:cNvPr id="114" name="Google Shape;114;p22"/>
            <p:cNvPicPr preferRelativeResize="0"/>
            <p:nvPr/>
          </p:nvPicPr>
          <p:blipFill rotWithShape="1">
            <a:blip r:embed="rId5">
              <a:alphaModFix/>
            </a:blip>
            <a:srcRect l="49026" t="25528"/>
            <a:stretch/>
          </p:blipFill>
          <p:spPr>
            <a:xfrm>
              <a:off x="3998125" y="2634625"/>
              <a:ext cx="1677901" cy="12436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5" name="Google Shape;115;p22"/>
            <p:cNvSpPr txBox="1"/>
            <p:nvPr/>
          </p:nvSpPr>
          <p:spPr>
            <a:xfrm>
              <a:off x="3421825" y="4017375"/>
              <a:ext cx="2830500" cy="1050000"/>
            </a:xfrm>
            <a:prstGeom prst="rect">
              <a:avLst/>
            </a:prstGeom>
            <a:solidFill>
              <a:srgbClr val="D9EAD3"/>
            </a:solidFill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b="1">
                  <a:latin typeface="Comic Sans MS"/>
                  <a:ea typeface="Comic Sans MS"/>
                  <a:cs typeface="Comic Sans MS"/>
                  <a:sym typeface="Comic Sans MS"/>
                </a:rPr>
                <a:t>Snow Leoparts </a:t>
              </a:r>
              <a:r>
                <a:rPr lang="en-GB">
                  <a:latin typeface="Comic Sans MS"/>
                  <a:ea typeface="Comic Sans MS"/>
                  <a:cs typeface="Comic Sans MS"/>
                  <a:sym typeface="Comic Sans MS"/>
                </a:rPr>
                <a:t>live in the mountains of Asia. They have strong legs to jump from rock to rock.</a:t>
              </a:r>
              <a:endParaRPr>
                <a:latin typeface="Comic Sans MS"/>
                <a:ea typeface="Comic Sans MS"/>
                <a:cs typeface="Comic Sans MS"/>
                <a:sym typeface="Comic Sans MS"/>
              </a:endParaRPr>
            </a:p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3"/>
          <p:cNvSpPr txBox="1">
            <a:spLocks noGrp="1"/>
          </p:cNvSpPr>
          <p:nvPr>
            <p:ph type="body" idx="1"/>
          </p:nvPr>
        </p:nvSpPr>
        <p:spPr>
          <a:xfrm>
            <a:off x="228600" y="227600"/>
            <a:ext cx="8798400" cy="10680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b="1" u="sng"/>
              <a:t>Activity 1 </a:t>
            </a:r>
            <a:r>
              <a:rPr lang="en-GB" b="1"/>
              <a:t> </a:t>
            </a:r>
            <a:r>
              <a:rPr lang="en-GB"/>
              <a:t>Here are two habitats. One is a hot desert, the other is a cold desert.  Choose one to copy. Then you need to draw the </a:t>
            </a:r>
            <a:r>
              <a:rPr lang="en-GB" b="1" u="sng"/>
              <a:t>correct animals in your habitat</a:t>
            </a:r>
            <a:r>
              <a:rPr lang="en-GB"/>
              <a:t>. Use the slides you have just read to add </a:t>
            </a:r>
            <a:r>
              <a:rPr lang="en-GB" b="1" u="sng"/>
              <a:t>one fact for each animal</a:t>
            </a:r>
            <a:endParaRPr b="1" u="sng"/>
          </a:p>
        </p:txBody>
      </p:sp>
      <p:pic>
        <p:nvPicPr>
          <p:cNvPr id="121" name="Google Shape;121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2275" y="1405125"/>
            <a:ext cx="3403275" cy="2643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40050" y="1448000"/>
            <a:ext cx="3653874" cy="2557325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23"/>
          <p:cNvSpPr txBox="1"/>
          <p:nvPr/>
        </p:nvSpPr>
        <p:spPr>
          <a:xfrm>
            <a:off x="431600" y="1554375"/>
            <a:ext cx="1449900" cy="36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Hot Desert</a:t>
            </a:r>
            <a:endParaRPr/>
          </a:p>
        </p:txBody>
      </p:sp>
      <p:sp>
        <p:nvSpPr>
          <p:cNvPr id="124" name="Google Shape;124;p23"/>
          <p:cNvSpPr txBox="1"/>
          <p:nvPr/>
        </p:nvSpPr>
        <p:spPr>
          <a:xfrm>
            <a:off x="5157925" y="1554375"/>
            <a:ext cx="1449900" cy="36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Cold Desert</a:t>
            </a:r>
            <a:endParaRPr/>
          </a:p>
        </p:txBody>
      </p:sp>
      <p:pic>
        <p:nvPicPr>
          <p:cNvPr id="125" name="Google Shape;125;p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04400" y="4395600"/>
            <a:ext cx="589875" cy="48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2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774575" y="4443815"/>
            <a:ext cx="685800" cy="5455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2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707400" y="4340238"/>
            <a:ext cx="900425" cy="6002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23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368153" y="4340360"/>
            <a:ext cx="486372" cy="600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23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4025875" y="4325344"/>
            <a:ext cx="589875" cy="6300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23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2128400" y="4416550"/>
            <a:ext cx="805815" cy="600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23"/>
          <p:cNvPicPr preferRelativeResize="0"/>
          <p:nvPr/>
        </p:nvPicPr>
        <p:blipFill rotWithShape="1">
          <a:blip r:embed="rId11">
            <a:alphaModFix/>
          </a:blip>
          <a:srcRect r="13254"/>
          <a:stretch/>
        </p:blipFill>
        <p:spPr>
          <a:xfrm>
            <a:off x="4896075" y="4157728"/>
            <a:ext cx="486375" cy="8714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23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3108600" y="4354006"/>
            <a:ext cx="685800" cy="5727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4"/>
          <p:cNvSpPr txBox="1">
            <a:spLocks noGrp="1"/>
          </p:cNvSpPr>
          <p:nvPr>
            <p:ph type="body" idx="1"/>
          </p:nvPr>
        </p:nvSpPr>
        <p:spPr>
          <a:xfrm>
            <a:off x="228600" y="227600"/>
            <a:ext cx="4017600" cy="16719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/>
              <a:t>Activity 2 </a:t>
            </a:r>
            <a:r>
              <a:rPr lang="en-GB" b="1"/>
              <a:t> </a:t>
            </a:r>
            <a:r>
              <a:rPr lang="en-GB"/>
              <a:t>Click on the link below.</a:t>
            </a:r>
            <a:endParaRPr/>
          </a:p>
          <a:p>
            <a:pPr marL="457200" lvl="0" indent="-342900" algn="l" rtl="0">
              <a:spcBef>
                <a:spcPts val="160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Watch the video 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Do the activity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Do the quiz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138" name="Google Shape;138;p24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487725" y="2092024"/>
            <a:ext cx="3433749" cy="2626624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4">
            <a:hlinkClick r:id="rId3"/>
          </p:cNvPr>
          <p:cNvSpPr txBox="1"/>
          <p:nvPr/>
        </p:nvSpPr>
        <p:spPr>
          <a:xfrm>
            <a:off x="228600" y="3677375"/>
            <a:ext cx="4017600" cy="4659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u="sng">
                <a:solidFill>
                  <a:schemeClr val="hlink"/>
                </a:solidFill>
                <a:hlinkClick r:id="rId3"/>
              </a:rPr>
              <a:t>https://www.bbc.co.uk/bitesize/topics/zx882hv/articles/zsqnfg8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5"/>
          <p:cNvSpPr txBox="1">
            <a:spLocks noGrp="1"/>
          </p:cNvSpPr>
          <p:nvPr>
            <p:ph type="body" idx="1"/>
          </p:nvPr>
        </p:nvSpPr>
        <p:spPr>
          <a:xfrm>
            <a:off x="228600" y="89500"/>
            <a:ext cx="8798400" cy="10680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/>
              <a:t>Activity 3</a:t>
            </a:r>
            <a:endParaRPr b="1" u="sng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/>
              <a:t>Create an animal suitable for the desert habitat. Label and explain why it is suitable. </a:t>
            </a:r>
            <a:r>
              <a:rPr lang="en-GB" b="1"/>
              <a:t> </a:t>
            </a:r>
            <a:endParaRPr b="1" u="sng"/>
          </a:p>
        </p:txBody>
      </p:sp>
      <p:pic>
        <p:nvPicPr>
          <p:cNvPr id="145" name="Google Shape;145;p25"/>
          <p:cNvPicPr preferRelativeResize="0"/>
          <p:nvPr/>
        </p:nvPicPr>
        <p:blipFill rotWithShape="1">
          <a:blip r:embed="rId3">
            <a:alphaModFix/>
          </a:blip>
          <a:srcRect t="7390"/>
          <a:stretch/>
        </p:blipFill>
        <p:spPr>
          <a:xfrm>
            <a:off x="1145725" y="1295600"/>
            <a:ext cx="6964140" cy="3695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6"/>
          <p:cNvSpPr txBox="1">
            <a:spLocks noGrp="1"/>
          </p:cNvSpPr>
          <p:nvPr>
            <p:ph type="body" idx="1"/>
          </p:nvPr>
        </p:nvSpPr>
        <p:spPr>
          <a:xfrm>
            <a:off x="228600" y="89500"/>
            <a:ext cx="8798400" cy="12798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/>
              <a:t>Activity 4</a:t>
            </a:r>
            <a:endParaRPr b="1" u="sng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/>
              <a:t>Watch the videos of other habitats and draw your favourite one. Don’t forget to include some of the animals you might find there. </a:t>
            </a:r>
            <a:r>
              <a:rPr lang="en-GB" b="1" u="sng">
                <a:solidFill>
                  <a:schemeClr val="hlink"/>
                </a:solidFill>
                <a:hlinkClick r:id="rId3"/>
              </a:rPr>
              <a:t> Click here to follow the link</a:t>
            </a:r>
            <a:r>
              <a:rPr lang="en-GB" b="1"/>
              <a:t>.</a:t>
            </a:r>
            <a:endParaRPr b="1" u="sng"/>
          </a:p>
        </p:txBody>
      </p:sp>
      <p:grpSp>
        <p:nvGrpSpPr>
          <p:cNvPr id="151" name="Google Shape;151;p26"/>
          <p:cNvGrpSpPr/>
          <p:nvPr/>
        </p:nvGrpSpPr>
        <p:grpSpPr>
          <a:xfrm>
            <a:off x="1928000" y="1504800"/>
            <a:ext cx="5605123" cy="3441625"/>
            <a:chOff x="1928000" y="1504800"/>
            <a:chExt cx="5605123" cy="3441625"/>
          </a:xfrm>
        </p:grpSpPr>
        <p:pic>
          <p:nvPicPr>
            <p:cNvPr id="152" name="Google Shape;152;p26"/>
            <p:cNvPicPr preferRelativeResize="0"/>
            <p:nvPr/>
          </p:nvPicPr>
          <p:blipFill rotWithShape="1">
            <a:blip r:embed="rId4">
              <a:alphaModFix/>
            </a:blip>
            <a:srcRect b="48522"/>
            <a:stretch/>
          </p:blipFill>
          <p:spPr>
            <a:xfrm>
              <a:off x="1928000" y="2035011"/>
              <a:ext cx="1720800" cy="238121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3" name="Google Shape;153;p26"/>
            <p:cNvPicPr preferRelativeResize="0"/>
            <p:nvPr/>
          </p:nvPicPr>
          <p:blipFill rotWithShape="1">
            <a:blip r:embed="rId4">
              <a:alphaModFix/>
            </a:blip>
            <a:srcRect t="50563"/>
            <a:stretch/>
          </p:blipFill>
          <p:spPr>
            <a:xfrm>
              <a:off x="5741275" y="1741625"/>
              <a:ext cx="1791848" cy="238122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4" name="Google Shape;154;p26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3868075" y="1504800"/>
              <a:ext cx="1720812" cy="3441625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249</Words>
  <Application>Microsoft Office PowerPoint</Application>
  <PresentationFormat>On-screen Show (16:9)</PresentationFormat>
  <Paragraphs>21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Comic Sans MS</vt:lpstr>
      <vt:lpstr>Simple Light</vt:lpstr>
      <vt:lpstr>PowerPoint Presentation</vt:lpstr>
      <vt:lpstr>PowerPoint Presentation</vt:lpstr>
      <vt:lpstr>PowerPoint Presentation</vt:lpstr>
      <vt:lpstr>Click the link to watch the video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Cold Desert Animals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Davies L</dc:creator>
  <cp:lastModifiedBy>Davies L</cp:lastModifiedBy>
  <cp:revision>1</cp:revision>
  <dcterms:modified xsi:type="dcterms:W3CDTF">2020-06-05T14:47:08Z</dcterms:modified>
</cp:coreProperties>
</file>