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0"/>
  </p:notesMasterIdLst>
  <p:sldIdLst>
    <p:sldId id="256" r:id="rId2"/>
    <p:sldId id="263" r:id="rId3"/>
    <p:sldId id="270" r:id="rId4"/>
    <p:sldId id="271" r:id="rId5"/>
    <p:sldId id="272" r:id="rId6"/>
    <p:sldId id="273" r:id="rId7"/>
    <p:sldId id="274" r:id="rId8"/>
    <p:sldId id="275" r:id="rId9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go="http://customooxmlschemas.google.com/" r:id="rId22" roundtripDataSignature="AMtx7miL392M1wp9OqQanIq3C/wXxsC4C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000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23" Type="http://schemas.openxmlformats.org/officeDocument/2006/relationships/presProps" Target="presProp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22" Type="http://customschemas.google.com/relationships/presentationmetadata" Target="meta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39" name="Google Shape;139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" name="Google Shape;183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8" name="Google Shape;188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6" name="Google Shape;196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6" name="Google Shape;196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959910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6" name="Google Shape;196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185766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6" name="Google Shape;196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312827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4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4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6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6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7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8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8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8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8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8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1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21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2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22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3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4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4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1565198" y="365759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</a:pPr>
            <a:r>
              <a:rPr lang="en-GB" dirty="0">
                <a:latin typeface="Arial"/>
                <a:ea typeface="Arial"/>
                <a:cs typeface="Arial"/>
                <a:sym typeface="Arial"/>
              </a:rPr>
              <a:t>Reception’s </a:t>
            </a:r>
            <a:br>
              <a:rPr lang="en-GB" dirty="0">
                <a:latin typeface="Arial"/>
                <a:ea typeface="Arial"/>
                <a:cs typeface="Arial"/>
                <a:sym typeface="Arial"/>
              </a:rPr>
            </a:br>
            <a:r>
              <a:rPr lang="en-GB" dirty="0">
                <a:latin typeface="Arial"/>
                <a:ea typeface="Arial"/>
                <a:cs typeface="Arial"/>
                <a:sym typeface="Arial"/>
              </a:rPr>
              <a:t>Daily challenges</a:t>
            </a:r>
            <a:br>
              <a:rPr lang="en-GB" dirty="0">
                <a:latin typeface="Arial"/>
                <a:ea typeface="Arial"/>
                <a:cs typeface="Arial"/>
                <a:sym typeface="Arial"/>
              </a:rPr>
            </a:br>
            <a:r>
              <a:rPr lang="en-GB" dirty="0">
                <a:latin typeface="Arial"/>
                <a:ea typeface="Arial"/>
                <a:cs typeface="Arial"/>
                <a:sym typeface="Arial"/>
              </a:rPr>
              <a:t>Week 5</a:t>
            </a:r>
            <a:r>
              <a:rPr lang="en-GB" dirty="0" smtClean="0">
                <a:latin typeface="Arial"/>
                <a:ea typeface="Arial"/>
                <a:cs typeface="Arial"/>
                <a:sym typeface="Arial"/>
              </a:rPr>
              <a:t> </a:t>
            </a:r>
            <a:endParaRPr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5" name="Google Shape;85;p1"/>
          <p:cNvSpPr txBox="1">
            <a:spLocks noGrp="1"/>
          </p:cNvSpPr>
          <p:nvPr>
            <p:ph type="subTitle" idx="1"/>
          </p:nvPr>
        </p:nvSpPr>
        <p:spPr>
          <a:xfrm>
            <a:off x="1667691" y="3066461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3200" dirty="0">
                <a:latin typeface="Arial"/>
                <a:ea typeface="Arial"/>
                <a:cs typeface="Arial"/>
                <a:sym typeface="Arial"/>
              </a:rPr>
              <a:t>You can choose to record how you have completed these challenges in whatever way works best for you.</a:t>
            </a:r>
            <a:br>
              <a:rPr lang="en-GB" sz="3200" dirty="0">
                <a:latin typeface="Arial"/>
                <a:ea typeface="Arial"/>
                <a:cs typeface="Arial"/>
                <a:sym typeface="Arial"/>
              </a:rPr>
            </a:br>
            <a:r>
              <a:rPr lang="en-GB" sz="3200" dirty="0">
                <a:latin typeface="Arial"/>
                <a:ea typeface="Arial"/>
                <a:cs typeface="Arial"/>
                <a:sym typeface="Arial"/>
              </a:rPr>
              <a:t>You may want to take photos, draw/write/video.</a:t>
            </a:r>
            <a:endParaRPr dirty="0"/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3200" dirty="0">
                <a:latin typeface="Arial"/>
                <a:ea typeface="Arial"/>
                <a:cs typeface="Arial"/>
                <a:sym typeface="Arial"/>
              </a:rPr>
              <a:t/>
            </a:r>
            <a:br>
              <a:rPr lang="en-GB" sz="3200" dirty="0">
                <a:latin typeface="Arial"/>
                <a:ea typeface="Arial"/>
                <a:cs typeface="Arial"/>
                <a:sym typeface="Arial"/>
              </a:rPr>
            </a:br>
            <a:r>
              <a:rPr lang="en-GB" sz="3200" dirty="0">
                <a:latin typeface="Arial"/>
                <a:ea typeface="Arial"/>
                <a:cs typeface="Arial"/>
                <a:sym typeface="Arial"/>
              </a:rPr>
              <a:t>We can’t wait to see how you have got on! </a:t>
            </a:r>
            <a:r>
              <a:rPr lang="en-GB" sz="3200" dirty="0" smtClean="0">
                <a:latin typeface="Arial"/>
                <a:ea typeface="Arial"/>
                <a:cs typeface="Arial"/>
                <a:sym typeface="Arial"/>
              </a:rPr>
              <a:t>☺</a:t>
            </a:r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3200" dirty="0" smtClean="0">
                <a:latin typeface="Arial"/>
                <a:ea typeface="Arial"/>
                <a:cs typeface="Arial"/>
                <a:sym typeface="Arial"/>
              </a:rPr>
              <a:t>This week there are a selection of challenges for you to choose from.</a:t>
            </a:r>
            <a:r>
              <a:rPr lang="en-GB" sz="3200" dirty="0" smtClean="0">
                <a:latin typeface="Arial"/>
                <a:ea typeface="Arial"/>
                <a:cs typeface="Arial"/>
                <a:sym typeface="Arial"/>
              </a:rPr>
              <a:t> </a:t>
            </a:r>
            <a:endParaRPr sz="3200" dirty="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9"/>
        </a:solidFill>
        <a:effectLst/>
      </p:bgPr>
    </p:bg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" name="Google Shape;141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65604" y="859781"/>
            <a:ext cx="10260792" cy="51384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" name="Google Shape;185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629715" y="0"/>
            <a:ext cx="4876976" cy="682776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296B0"/>
        </a:solidFill>
        <a:effectLst/>
      </p:bgPr>
    </p:bg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0" name="Google Shape;190;p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63368" y="321878"/>
            <a:ext cx="3230234" cy="41215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2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886698" y="179143"/>
            <a:ext cx="3103283" cy="43763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2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852030" y="179143"/>
            <a:ext cx="3034669" cy="4376356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p28"/>
          <p:cNvSpPr txBox="1"/>
          <p:nvPr/>
        </p:nvSpPr>
        <p:spPr>
          <a:xfrm>
            <a:off x="520543" y="4826962"/>
            <a:ext cx="11438095" cy="1569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0" i="0" u="none" strike="noStrike" cap="non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If you like painting, this activity will be a good choice for you!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0" i="0" u="none" strike="noStrike" cap="non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1) Think of a different animal/object that begins with each letter of the alphabet.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0" i="0" u="none" strike="noStrike" cap="non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2) Dip your finger in the relevant colour paint and create mini pictures for each letter. </a:t>
            </a:r>
            <a:endParaRPr sz="2400" b="0" i="0" u="none" strike="noStrike" cap="none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29"/>
          <p:cNvSpPr txBox="1"/>
          <p:nvPr/>
        </p:nvSpPr>
        <p:spPr>
          <a:xfrm>
            <a:off x="228599" y="268942"/>
            <a:ext cx="6333565" cy="36317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Make your own marble run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You will need:</a:t>
            </a:r>
            <a:endParaRPr sz="24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Tape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Cardboard tubes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Recyclable packaging eg. Bottles, cardboard boxes, egg cartons, yogurt pots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Large box or sheet to build against it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Scissors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9" name="Google Shape;199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145004" y="268942"/>
            <a:ext cx="2410501" cy="2743200"/>
          </a:xfrm>
          <a:prstGeom prst="rect">
            <a:avLst/>
          </a:prstGeom>
          <a:noFill/>
          <a:ln>
            <a:noFill/>
          </a:ln>
        </p:spPr>
      </p:pic>
      <p:sp>
        <p:nvSpPr>
          <p:cNvPr id="200" name="Google Shape;200;p29"/>
          <p:cNvSpPr txBox="1"/>
          <p:nvPr/>
        </p:nvSpPr>
        <p:spPr>
          <a:xfrm>
            <a:off x="9157447" y="3186953"/>
            <a:ext cx="2528047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Space themed</a:t>
            </a:r>
            <a:endParaRPr sz="14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1" name="Google Shape;201;p2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28599" y="3691188"/>
            <a:ext cx="2752405" cy="3166812"/>
          </a:xfrm>
          <a:prstGeom prst="rect">
            <a:avLst/>
          </a:prstGeom>
          <a:noFill/>
          <a:ln>
            <a:noFill/>
          </a:ln>
        </p:spPr>
      </p:pic>
      <p:sp>
        <p:nvSpPr>
          <p:cNvPr id="202" name="Google Shape;202;p29"/>
          <p:cNvSpPr txBox="1"/>
          <p:nvPr/>
        </p:nvSpPr>
        <p:spPr>
          <a:xfrm>
            <a:off x="4276165" y="4370294"/>
            <a:ext cx="6763870" cy="1569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Can you create your own marble run? You could time how long it takes your ball to get to the bottom. Could you make your ball go slower or faster?</a:t>
            </a:r>
            <a:endParaRPr sz="24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0254" y="332861"/>
            <a:ext cx="8659956" cy="6146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7508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2581" y="325581"/>
            <a:ext cx="5971310" cy="5971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0898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006D"/>
        </a:solidFill>
        <a:effectLst/>
      </p:bgPr>
    </p:bg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3088" y="836957"/>
            <a:ext cx="8920162" cy="4968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56326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139</Words>
  <Application>Microsoft Office PowerPoint</Application>
  <PresentationFormat>Widescreen</PresentationFormat>
  <Paragraphs>17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Reception’s  Daily challenges Week 5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Reception’s  Daily challenges Week 5</dc:title>
  <dc:creator>Knight R</dc:creator>
  <cp:lastModifiedBy>Yeomans V</cp:lastModifiedBy>
  <cp:revision>4</cp:revision>
  <dcterms:created xsi:type="dcterms:W3CDTF">2020-04-13T17:49:13Z</dcterms:created>
  <dcterms:modified xsi:type="dcterms:W3CDTF">2020-05-12T10:40:18Z</dcterms:modified>
</cp:coreProperties>
</file>