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Cedarville Cursive"/>
      <p:regular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CedarvilleCursive-regular.fntdata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9f777f72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9f777f72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89ed8315f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89ed8315f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89ed8315fc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89ed8315f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89ed8315fc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89ed8315fc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89ed8315fc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89ed8315fc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89f2d5c56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89f2d5c56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9f2d5c56b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9f2d5c56b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9f2d5c56b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9f2d5c56b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89f2d5c56b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89f2d5c56b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image" Target="../media/image4.png"/><Relationship Id="rId5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1551400" y="3083975"/>
            <a:ext cx="6485400" cy="10623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/>
          <p:nvPr/>
        </p:nvSpPr>
        <p:spPr>
          <a:xfrm>
            <a:off x="1146100" y="1271900"/>
            <a:ext cx="7296000" cy="15621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type="ctrTitle"/>
          </p:nvPr>
        </p:nvSpPr>
        <p:spPr>
          <a:xfrm>
            <a:off x="479800" y="1388150"/>
            <a:ext cx="8520600" cy="132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week’s theme is</a:t>
            </a:r>
            <a:endParaRPr/>
          </a:p>
        </p:txBody>
      </p:sp>
      <p:sp>
        <p:nvSpPr>
          <p:cNvPr id="63" name="Google Shape;63;p14"/>
          <p:cNvSpPr txBox="1"/>
          <p:nvPr>
            <p:ph idx="1" type="subTitle"/>
          </p:nvPr>
        </p:nvSpPr>
        <p:spPr>
          <a:xfrm>
            <a:off x="1463050" y="3151475"/>
            <a:ext cx="6554100" cy="9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Day 3 - 1.7.20</a:t>
            </a:r>
            <a:endParaRPr b="1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17128">
            <a:off x="329086" y="313223"/>
            <a:ext cx="2311397" cy="1515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409691">
            <a:off x="6484875" y="449605"/>
            <a:ext cx="2544925" cy="1391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idx="1" type="subTitle"/>
          </p:nvPr>
        </p:nvSpPr>
        <p:spPr>
          <a:xfrm>
            <a:off x="964425" y="2571750"/>
            <a:ext cx="6903600" cy="1887000"/>
          </a:xfrm>
          <a:prstGeom prst="rect">
            <a:avLst/>
          </a:prstGeom>
          <a:solidFill>
            <a:srgbClr val="FFFFFF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/>
              <a:t>Spellings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/>
              <a:t>Writing  =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5"/>
          <p:cNvSpPr/>
          <p:nvPr/>
        </p:nvSpPr>
        <p:spPr>
          <a:xfrm>
            <a:off x="964425" y="319800"/>
            <a:ext cx="6974400" cy="17892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3783" y="501600"/>
            <a:ext cx="4995692" cy="142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/>
        </p:nvSpPr>
        <p:spPr>
          <a:xfrm>
            <a:off x="223625" y="223625"/>
            <a:ext cx="8698200" cy="65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Wednesday - Spelling and handwriting practice</a:t>
            </a:r>
            <a:r>
              <a:rPr lang="en-GB" sz="2400"/>
              <a:t>.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brought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caught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enough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plough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coughed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The goalie caught the ball as he leapt into the air.  </a:t>
            </a:r>
            <a:br>
              <a:rPr lang="en-GB" sz="2400"/>
            </a:b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78" name="Google Shape;78;p16"/>
          <p:cNvSpPr txBox="1"/>
          <p:nvPr/>
        </p:nvSpPr>
        <p:spPr>
          <a:xfrm>
            <a:off x="511975" y="988225"/>
            <a:ext cx="8155800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Copy out these words out twice in your best joined handwriting.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/>
        </p:nvSpPr>
        <p:spPr>
          <a:xfrm>
            <a:off x="222900" y="0"/>
            <a:ext cx="8698200" cy="43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Wednesday - Spelling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8825" y="1306025"/>
            <a:ext cx="5700851" cy="37418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 txBox="1"/>
          <p:nvPr/>
        </p:nvSpPr>
        <p:spPr>
          <a:xfrm>
            <a:off x="222900" y="433200"/>
            <a:ext cx="8457000" cy="79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50" u="sng">
                <a:solidFill>
                  <a:srgbClr val="4D5156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ough</a:t>
            </a:r>
            <a:endParaRPr b="1" sz="2050" u="sng">
              <a:solidFill>
                <a:srgbClr val="4D5156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0" u="sng">
                <a:solidFill>
                  <a:srgbClr val="4D5156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Can you write the missing spelling words in the sentence below. </a:t>
            </a:r>
            <a:endParaRPr sz="2400" u="sng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6514025" y="1451150"/>
            <a:ext cx="2289600" cy="3305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ought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bought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rough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huff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though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plough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cough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off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dough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enough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know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fort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how </a:t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/>
        </p:nvSpPr>
        <p:spPr>
          <a:xfrm>
            <a:off x="222900" y="-64500"/>
            <a:ext cx="8698200" cy="43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Wednesday - Spelling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92" name="Google Shape;92;p18"/>
          <p:cNvSpPr txBox="1"/>
          <p:nvPr/>
        </p:nvSpPr>
        <p:spPr>
          <a:xfrm>
            <a:off x="842325" y="433200"/>
            <a:ext cx="7687200" cy="88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550" u="sng">
                <a:solidFill>
                  <a:srgbClr val="4D5156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ough</a:t>
            </a:r>
            <a:endParaRPr b="1" sz="1550" u="sng">
              <a:solidFill>
                <a:srgbClr val="4D5156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50" u="sng">
                <a:solidFill>
                  <a:srgbClr val="4D5156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Can you write the missing spelling words in the sentence below. </a:t>
            </a:r>
            <a:endParaRPr sz="1050">
              <a:solidFill>
                <a:srgbClr val="4D5156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50">
                <a:solidFill>
                  <a:srgbClr val="FF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Look at the answers below and check how many you got right.</a:t>
            </a:r>
            <a:endParaRPr sz="1550">
              <a:solidFill>
                <a:srgbClr val="FF0000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81075" y="1485550"/>
            <a:ext cx="6206655" cy="3435925"/>
          </a:xfrm>
          <a:prstGeom prst="rect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>
            <p:ph idx="1" type="subTitle"/>
          </p:nvPr>
        </p:nvSpPr>
        <p:spPr>
          <a:xfrm>
            <a:off x="311700" y="641275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session 2 </a:t>
            </a:r>
            <a:endParaRPr/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954025"/>
            <a:ext cx="4900100" cy="2728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9"/>
          <p:cNvSpPr/>
          <p:nvPr/>
        </p:nvSpPr>
        <p:spPr>
          <a:xfrm>
            <a:off x="4808050" y="1104175"/>
            <a:ext cx="4276800" cy="2473800"/>
          </a:xfrm>
          <a:prstGeom prst="cloudCallout">
            <a:avLst>
              <a:gd fmla="val -65033" name="adj1"/>
              <a:gd fmla="val 24015" name="adj2"/>
            </a:avLst>
          </a:prstGeom>
          <a:solidFill>
            <a:srgbClr val="FFFFFF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 u="sng"/>
              <a:t>Thinking Points</a:t>
            </a:r>
            <a:endParaRPr b="1" sz="1600" u="sng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Who is this?  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What is it?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What are they doing? 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Where are they from? 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What are they looking at?</a:t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/>
          <p:nvPr>
            <p:ph idx="1" type="subTitle"/>
          </p:nvPr>
        </p:nvSpPr>
        <p:spPr>
          <a:xfrm>
            <a:off x="311700" y="641275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Corresponding with a Friend </a:t>
            </a:r>
            <a:endParaRPr/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688450"/>
            <a:ext cx="3923300" cy="218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7844" y="1753101"/>
            <a:ext cx="3717131" cy="2055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 txBox="1"/>
          <p:nvPr/>
        </p:nvSpPr>
        <p:spPr>
          <a:xfrm>
            <a:off x="852600" y="4011375"/>
            <a:ext cx="7114200" cy="8667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If these two aliens were friends, what would they say to each other?  What adventures have they had? What are they looking at? What have they discovered?</a:t>
            </a:r>
            <a:endParaRPr sz="16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>
            <p:ph idx="1" type="subTitle"/>
          </p:nvPr>
        </p:nvSpPr>
        <p:spPr>
          <a:xfrm>
            <a:off x="311700" y="641275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Corresponding with a Friend </a:t>
            </a:r>
            <a:endParaRPr/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688450"/>
            <a:ext cx="3923300" cy="218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7844" y="1753101"/>
            <a:ext cx="3717131" cy="2055075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1"/>
          <p:cNvSpPr txBox="1"/>
          <p:nvPr/>
        </p:nvSpPr>
        <p:spPr>
          <a:xfrm>
            <a:off x="880550" y="4206900"/>
            <a:ext cx="7114200" cy="6291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666666"/>
                </a:solidFill>
                <a:highlight>
                  <a:srgbClr val="FFFFFF"/>
                </a:highlight>
              </a:rPr>
              <a:t>Write some emails between the blue and pink aliens. What would they say to each other. What discoveries would they share?</a:t>
            </a:r>
            <a:endParaRPr b="1" sz="2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/>
          <p:nvPr>
            <p:ph idx="1" type="subTitle"/>
          </p:nvPr>
        </p:nvSpPr>
        <p:spPr>
          <a:xfrm>
            <a:off x="311700" y="641275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Corresponding with a Friend </a:t>
            </a:r>
            <a:endParaRPr/>
          </a:p>
        </p:txBody>
      </p:sp>
      <p:pic>
        <p:nvPicPr>
          <p:cNvPr id="122" name="Google Shape;12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4925" y="186582"/>
            <a:ext cx="1280789" cy="71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36626" y="103850"/>
            <a:ext cx="1280800" cy="70811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2"/>
          <p:cNvSpPr txBox="1"/>
          <p:nvPr/>
        </p:nvSpPr>
        <p:spPr>
          <a:xfrm>
            <a:off x="7535025" y="1984575"/>
            <a:ext cx="1382400" cy="19989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666666"/>
                </a:solidFill>
                <a:highlight>
                  <a:srgbClr val="FFFFFF"/>
                </a:highlight>
              </a:rPr>
              <a:t>Write some emails between the blue and pink aliens.</a:t>
            </a:r>
            <a:endParaRPr b="1" sz="1600">
              <a:solidFill>
                <a:srgbClr val="666666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666666"/>
              </a:solidFill>
              <a:highlight>
                <a:srgbClr val="FFFFFF"/>
              </a:highlight>
            </a:endParaRPr>
          </a:p>
        </p:txBody>
      </p:sp>
      <p:pic>
        <p:nvPicPr>
          <p:cNvPr id="125" name="Google Shape;125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06775"/>
            <a:ext cx="7087626" cy="3484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