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74" r:id="rId3"/>
    <p:sldId id="272" r:id="rId4"/>
    <p:sldId id="271" r:id="rId5"/>
    <p:sldId id="270" r:id="rId6"/>
    <p:sldId id="260" r:id="rId7"/>
    <p:sldId id="261" r:id="rId8"/>
    <p:sldId id="275" r:id="rId9"/>
    <p:sldId id="264" r:id="rId10"/>
    <p:sldId id="266" r:id="rId11"/>
    <p:sldId id="267" r:id="rId12"/>
    <p:sldId id="265" r:id="rId13"/>
    <p:sldId id="269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iL392M1wp9OqQanIq3C/wXxsC4C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30808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3170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4" name="Google Shape;14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7" name="Google Shape;15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5" name="Google Shape;16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0" name="Google Shape;15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r8BiJs4EfbI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2PnnFrPaRgY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s://www.youtube.com/watch?v=4SwzId86GeA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65198" y="365759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Reception’s 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Daily challenges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Week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8 &amp; 9  </a:t>
            </a:r>
            <a:endParaRPr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667691" y="3066461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You can choose to record how you have completed these challenges in whatever way works best for you.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You may want to take photos, draw/write/video</a:t>
            </a:r>
            <a:r>
              <a:rPr lang="en-GB" dirty="0" smtClean="0"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 smtClean="0">
                <a:latin typeface="Arial"/>
                <a:cs typeface="Arial"/>
                <a:sym typeface="Arial"/>
              </a:rPr>
              <a:t>These are just suggestions – you do not </a:t>
            </a:r>
            <a:r>
              <a:rPr lang="en-GB" b="1" dirty="0" smtClean="0">
                <a:latin typeface="Arial"/>
                <a:cs typeface="Arial"/>
                <a:sym typeface="Arial"/>
              </a:rPr>
              <a:t>have </a:t>
            </a:r>
            <a:r>
              <a:rPr lang="en-GB" dirty="0" smtClean="0">
                <a:latin typeface="Arial"/>
                <a:cs typeface="Arial"/>
                <a:sym typeface="Arial"/>
              </a:rPr>
              <a:t>to record it at all if you choose not to. </a:t>
            </a:r>
            <a:endParaRPr sz="1800"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GB" sz="3200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We can’t wait to see how you have got on! ☺ 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945" y="1764434"/>
            <a:ext cx="6019800" cy="2752148"/>
          </a:xfrm>
        </p:spPr>
        <p:txBody>
          <a:bodyPr>
            <a:normAutofit/>
          </a:bodyPr>
          <a:lstStyle/>
          <a:p>
            <a:r>
              <a:rPr lang="en-GB" sz="8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Week </a:t>
            </a:r>
            <a:r>
              <a:rPr lang="en-GB" sz="88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8 </a:t>
            </a:r>
            <a:endParaRPr lang="en-GB" sz="8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382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7898" y="177945"/>
            <a:ext cx="3478356" cy="6276164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99386" y="5074258"/>
            <a:ext cx="6674249" cy="1089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This is a really nice idea…</a:t>
            </a:r>
          </a:p>
          <a:p>
            <a:endParaRPr lang="en-GB" sz="4000" dirty="0" smtClean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  <a:p>
            <a:r>
              <a:rPr lang="en-GB" sz="4000" b="1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You will need: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Paint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Pom-poms/small sponges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 peg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Tree trunk template (or you could draw your own) </a:t>
            </a:r>
            <a:r>
              <a:rPr lang="en-GB" sz="3600" u="sng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</a:t>
            </a:r>
            <a:r>
              <a:rPr lang="en-GB" sz="3600" u="sng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 </a:t>
            </a:r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768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96" y="0"/>
            <a:ext cx="4032539" cy="6644923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783459" y="4436949"/>
            <a:ext cx="6674249" cy="1089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b="1" dirty="0">
                <a:latin typeface="Comic Sans MS" panose="030F0702030302020204" pitchFamily="66" charset="0"/>
                <a:sym typeface="Arial"/>
              </a:rPr>
              <a:t>These are fairy houses made out of milk cartons but you could use your imagination and create a spaceship or a superhero house for any characters you may have at home.  </a:t>
            </a:r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406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>
            <a:spLocks noGrp="1"/>
          </p:cNvSpPr>
          <p:nvPr>
            <p:ph type="subTitle" idx="1"/>
          </p:nvPr>
        </p:nvSpPr>
        <p:spPr>
          <a:xfrm>
            <a:off x="4809651" y="200575"/>
            <a:ext cx="7302900" cy="50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/>
              <a:t/>
            </a:r>
            <a:br>
              <a:rPr lang="en-GB" sz="3200" dirty="0"/>
            </a:b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566" y="325266"/>
            <a:ext cx="4193905" cy="621792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268386" y="4803544"/>
            <a:ext cx="6674249" cy="1089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Can you design and make your own maze?</a:t>
            </a:r>
          </a:p>
          <a:p>
            <a:endParaRPr lang="en-GB" sz="4000" u="sng" dirty="0" smtClean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  <a:p>
            <a: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You could use a plastic straw cut into little pieces like this picture or loo roll tubes to make a game. </a:t>
            </a:r>
          </a:p>
          <a:p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861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4E79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>
            <a:spLocks noGrp="1"/>
          </p:cNvSpPr>
          <p:nvPr>
            <p:ph type="subTitle" idx="1"/>
          </p:nvPr>
        </p:nvSpPr>
        <p:spPr>
          <a:xfrm>
            <a:off x="4226019" y="-956680"/>
            <a:ext cx="5458692" cy="1372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GB" sz="4000" dirty="0"/>
              <a:t/>
            </a:r>
            <a:br>
              <a:rPr lang="en-GB" sz="4000" dirty="0"/>
            </a:br>
            <a:r>
              <a:rPr lang="en-GB" sz="4000" b="0" dirty="0"/>
              <a:t/>
            </a:r>
            <a:br>
              <a:rPr lang="en-GB" sz="4000" b="0" dirty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b="0" dirty="0"/>
              <a:t/>
            </a:r>
            <a:br>
              <a:rPr lang="en-GB" sz="3200" b="0" dirty="0"/>
            </a:br>
            <a:r>
              <a:rPr lang="en-GB" sz="3200" b="0" dirty="0"/>
              <a:t/>
            </a:r>
            <a:br>
              <a:rPr lang="en-GB" sz="3200" b="0" dirty="0"/>
            </a:br>
            <a:r>
              <a:rPr lang="en-GB" sz="3200" b="0" dirty="0" smtClean="0"/>
              <a:t>Watch this clip to see how it is done. 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380" y="255368"/>
            <a:ext cx="3907416" cy="39418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7960" y="3056066"/>
            <a:ext cx="2713822" cy="349597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644914" y="1361240"/>
            <a:ext cx="6674249" cy="1089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These balloon rockets are great fun! </a:t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14581" y="2568530"/>
            <a:ext cx="4987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linkClick r:id="rId5"/>
              </a:rPr>
              <a:t>https://www.youtube.com/watch?v=r8BiJs4EfbI</a:t>
            </a: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4914" y="3283527"/>
            <a:ext cx="442140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You will need: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ball of string/wool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balloon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plastic straw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Scissors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Tape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Glue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"/>
          <p:cNvSpPr txBox="1">
            <a:spLocks noGrp="1"/>
          </p:cNvSpPr>
          <p:nvPr>
            <p:ph type="subTitle" idx="1"/>
          </p:nvPr>
        </p:nvSpPr>
        <p:spPr>
          <a:xfrm>
            <a:off x="1179341" y="685001"/>
            <a:ext cx="10082851" cy="5041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b="0"/>
              <a:t/>
            </a:r>
            <a:br>
              <a:rPr lang="en-GB" sz="3200" b="0"/>
            </a:br>
            <a:r>
              <a:rPr lang="en-GB" sz="3200" b="0"/>
              <a:t/>
            </a:r>
            <a:br>
              <a:rPr lang="en-GB" sz="3200" b="0"/>
            </a:b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448" y="133351"/>
            <a:ext cx="4215679" cy="654489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655127" y="5768914"/>
            <a:ext cx="7103740" cy="1089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Experiment</a:t>
            </a:r>
          </a:p>
          <a:p>
            <a:endParaRPr lang="en-GB" sz="4000" u="sng"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You will need to make a ‘boat’ out of tin foil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Add some money (pennies) and see if your boat continues to float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See how much money you can add to the boat before it sinks!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Remember to count your pennies at the end. </a:t>
            </a: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 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945" y="1764434"/>
            <a:ext cx="6019800" cy="2752148"/>
          </a:xfrm>
        </p:spPr>
        <p:txBody>
          <a:bodyPr>
            <a:normAutofit/>
          </a:bodyPr>
          <a:lstStyle/>
          <a:p>
            <a:r>
              <a:rPr lang="en-GB" sz="8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Week </a:t>
            </a:r>
            <a:r>
              <a:rPr lang="en-GB" sz="88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9</a:t>
            </a:r>
            <a:endParaRPr lang="en-GB" sz="8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259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FF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"/>
          <p:cNvSpPr txBox="1"/>
          <p:nvPr/>
        </p:nvSpPr>
        <p:spPr>
          <a:xfrm>
            <a:off x="7461800" y="5671625"/>
            <a:ext cx="3000000" cy="6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916564"/>
            <a:ext cx="5168611" cy="577536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670150" y="3453276"/>
            <a:ext cx="6424868" cy="1089086"/>
          </a:xfrm>
        </p:spPr>
        <p:txBody>
          <a:bodyPr>
            <a:noAutofit/>
          </a:bodyPr>
          <a:lstStyle/>
          <a:p>
            <a:pPr algn="ctr"/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Can you transfer objects from one bowl to another simply using your mouth and a spoon?</a:t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b="1" u="sng" dirty="0" smtClean="0">
                <a:solidFill>
                  <a:srgbClr val="FFC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Give it a try!</a:t>
            </a:r>
            <a:br>
              <a:rPr lang="en-GB" sz="4000" b="1" u="sng" dirty="0" smtClean="0">
                <a:solidFill>
                  <a:srgbClr val="FFC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You could always have a race with a sibling/family member... </a:t>
            </a:r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endParaRPr lang="en-GB" sz="4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0"/>
          <p:cNvSpPr/>
          <p:nvPr/>
        </p:nvSpPr>
        <p:spPr>
          <a:xfrm>
            <a:off x="590843" y="674400"/>
            <a:ext cx="111416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0"/>
          <p:cNvSpPr/>
          <p:nvPr/>
        </p:nvSpPr>
        <p:spPr>
          <a:xfrm>
            <a:off x="478301" y="212735"/>
            <a:ext cx="7710396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0"/>
          <p:cNvSpPr/>
          <p:nvPr/>
        </p:nvSpPr>
        <p:spPr>
          <a:xfrm>
            <a:off x="478301" y="1736250"/>
            <a:ext cx="11786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39377" y="553368"/>
            <a:ext cx="6604501" cy="1329928"/>
          </a:xfrm>
        </p:spPr>
        <p:txBody>
          <a:bodyPr>
            <a:noAutofit/>
          </a:bodyPr>
          <a:lstStyle/>
          <a:p>
            <a:pPr algn="ctr"/>
            <a:r>
              <a:rPr lang="en-GB" sz="3600" dirty="0" smtClean="0">
                <a:solidFill>
                  <a:srgbClr val="FFC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Your challenge is to create a worry box/happy box and fill it with your thoughts. 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2" name="Picture 4" descr="Two techniques for reducing stress - Harvard Health Blog - Harvard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06" y="2648729"/>
            <a:ext cx="3175850" cy="2117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50 Fun Activities for Kids - 50 Ways to Keep Kids Entertain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612" y="4172133"/>
            <a:ext cx="2473036" cy="247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39377" y="4966902"/>
            <a:ext cx="323811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worry monster will eat up all of your worries so you don’t need to worry about them anymore! </a:t>
            </a:r>
            <a:r>
              <a:rPr lang="en-GB" sz="2000" dirty="0" smtClean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7003" y="3875126"/>
            <a:ext cx="4143375" cy="15335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731178" y="5408651"/>
            <a:ext cx="48111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You could turn these into happy/worry boxes</a:t>
            </a:r>
            <a:endParaRPr lang="en-GB" sz="2400" dirty="0"/>
          </a:p>
        </p:txBody>
      </p:sp>
      <p:sp>
        <p:nvSpPr>
          <p:cNvPr id="6" name="Rectangle 5"/>
          <p:cNvSpPr/>
          <p:nvPr/>
        </p:nvSpPr>
        <p:spPr>
          <a:xfrm>
            <a:off x="7746823" y="2481378"/>
            <a:ext cx="41520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6"/>
              </a:rPr>
              <a:t>https://www.youtube.com/watch?v=2PnnFrPaRgY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8529" y="577214"/>
            <a:ext cx="2034454" cy="184148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687161" y="438142"/>
            <a:ext cx="245987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This is such a lovely short story to remind children of ways to make others’ happy even if we can’t give/receive hugs at the moment.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D6EE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1"/>
          <p:cNvSpPr/>
          <p:nvPr/>
        </p:nvSpPr>
        <p:spPr>
          <a:xfrm>
            <a:off x="590843" y="674400"/>
            <a:ext cx="111416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Coffee Filter Butterflies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412" y="1358035"/>
            <a:ext cx="4572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9432" y="1759075"/>
            <a:ext cx="69862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hlinkClick r:id="rId4"/>
              </a:rPr>
              <a:t>https://www.youtube.com/watch?v=4SwzId86GeA</a:t>
            </a:r>
            <a:endParaRPr lang="en-GB" sz="24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39169" y="3924331"/>
            <a:ext cx="8960249" cy="1089086"/>
          </a:xfrm>
        </p:spPr>
        <p:txBody>
          <a:bodyPr>
            <a:noAutofit/>
          </a:bodyPr>
          <a:lstStyle/>
          <a:p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You will need:</a:t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x2 large cake cases</a:t>
            </a:r>
            <a:b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Water</a:t>
            </a:r>
            <a:b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Pipette (if you have one)</a:t>
            </a:r>
            <a:b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Felt-tips</a:t>
            </a:r>
            <a:b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32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Pipe cleaner</a:t>
            </a:r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72837" y="223792"/>
            <a:ext cx="11925426" cy="1315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Watch the clip to see how to make this lovely butterfly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Vikenner 10ML Rubber Head Glass Pipette Dropper Pipet for Medicine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562100"/>
            <a:ext cx="1395845" cy="1395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Vikenner 10ML Rubber Head Glass Pipette Dropper Pipet for Medicine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763" y="3587866"/>
            <a:ext cx="929825" cy="92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9"/>
          <p:cNvSpPr/>
          <p:nvPr/>
        </p:nvSpPr>
        <p:spPr>
          <a:xfrm>
            <a:off x="590843" y="674400"/>
            <a:ext cx="111416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9"/>
          <p:cNvSpPr/>
          <p:nvPr/>
        </p:nvSpPr>
        <p:spPr>
          <a:xfrm>
            <a:off x="478301" y="212735"/>
            <a:ext cx="7710396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345872" y="0"/>
            <a:ext cx="7765473" cy="674400"/>
          </a:xfrm>
        </p:spPr>
        <p:txBody>
          <a:bodyPr>
            <a:noAutofit/>
          </a:bodyPr>
          <a:lstStyle/>
          <a:p>
            <a:pPr algn="ctr"/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Alphabet scavenger hunt</a:t>
            </a:r>
            <a:endParaRPr lang="en-GB" sz="4000" u="sng" dirty="0">
              <a:latin typeface="Comic Sans MS" panose="030F0702030302020204" pitchFamily="66" charset="0"/>
            </a:endParaRPr>
          </a:p>
        </p:txBody>
      </p:sp>
      <p:pic>
        <p:nvPicPr>
          <p:cNvPr id="6" name="Picture 2" descr="Detective Reading Private Investigator Non - Book Detectiv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21" y="3362133"/>
            <a:ext cx="1952649" cy="303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3571876" y="674400"/>
            <a:ext cx="7940611" cy="611896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600" b="1" u="sng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600" b="1" u="sng" dirty="0" smtClean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</a:t>
            </a:r>
            <a:r>
              <a:rPr lang="en-GB" sz="1600" b="1" u="sng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find: </a:t>
            </a:r>
            <a:endParaRPr lang="en-GB" sz="1600" b="1" u="sng" dirty="0" smtClean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…</a:t>
            </a:r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err="1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beginning with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…</a:t>
            </a:r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26167" y="1533466"/>
            <a:ext cx="3332707" cy="1089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28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Search around the house/garden or on your daily walk to find something beginning with each letter of the alphabet </a:t>
            </a:r>
            <a:r>
              <a:rPr lang="en-GB" sz="2800" u="sng" dirty="0" smtClean="0"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sz="4000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endParaRPr lang="en-GB" sz="4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C2E5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3"/>
          <a:stretch/>
        </p:blipFill>
        <p:spPr bwMode="auto">
          <a:xfrm>
            <a:off x="4189470" y="96982"/>
            <a:ext cx="7545330" cy="66363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0" y="392833"/>
            <a:ext cx="4114800" cy="2752148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 fill in the missing blanks</a:t>
            </a:r>
            <a:r>
              <a:rPr lang="en-GB" sz="4000" dirty="0" smtClean="0">
                <a:latin typeface="Comic Sans MS" panose="030F0702030302020204" pitchFamily="66" charset="0"/>
              </a:rPr>
              <a:t>?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endParaRPr lang="en-GB" sz="4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You could also try this with your favourite song if your grown-up finds the lyrics online</a:t>
            </a:r>
            <a:r>
              <a:rPr lang="en-GB" sz="4000" dirty="0" smtClean="0">
                <a:latin typeface="Comic Sans MS" panose="030F0702030302020204" pitchFamily="66" charset="0"/>
              </a:rPr>
              <a:t>. 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403</Words>
  <Application>Microsoft Office PowerPoint</Application>
  <PresentationFormat>Widescreen</PresentationFormat>
  <Paragraphs>73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Comic Sans MS</vt:lpstr>
      <vt:lpstr>Times New Roman</vt:lpstr>
      <vt:lpstr>Wingdings</vt:lpstr>
      <vt:lpstr>Office Theme</vt:lpstr>
      <vt:lpstr>Reception’s  Daily challenges Week 8 &amp; 9  </vt:lpstr>
      <vt:lpstr>Week 8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Week 9</vt:lpstr>
      <vt:lpstr>Can you transfer objects from one bowl to another simply using your mouth and a spoon?  Give it a try!  You could always have a race with a sibling/family member...   </vt:lpstr>
      <vt:lpstr>Your challenge is to create a worry box/happy box and fill it with your thoughts. </vt:lpstr>
      <vt:lpstr>You will need: x2 large cake cases Water Pipette (if you have one) Felt-tips Pipe cleaner  </vt:lpstr>
      <vt:lpstr>Alphabet scavenger hunt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Reception’s  Daily challenges Week 3 &amp; 4</dc:title>
  <dc:creator>Knight R</dc:creator>
  <cp:lastModifiedBy>Knight R</cp:lastModifiedBy>
  <cp:revision>13</cp:revision>
  <dcterms:created xsi:type="dcterms:W3CDTF">2020-04-13T17:49:13Z</dcterms:created>
  <dcterms:modified xsi:type="dcterms:W3CDTF">2020-05-28T20:00:07Z</dcterms:modified>
</cp:coreProperties>
</file>