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1" r:id="rId4"/>
    <p:sldMasterId id="214748367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y="5143500" cx="9144000"/>
  <p:notesSz cx="6858000" cy="9144000"/>
  <p:embeddedFontLst>
    <p:embeddedFont>
      <p:font typeface="Amatic SC"/>
      <p:regular r:id="rId32"/>
      <p:bold r:id="rId33"/>
    </p:embeddedFont>
    <p:embeddedFont>
      <p:font typeface="Source Code Pro"/>
      <p:regular r:id="rId34"/>
      <p:bold r:id="rId35"/>
      <p:italic r:id="rId36"/>
      <p:boldItalic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font" Target="fonts/AmaticSC-bold.fntdata"/><Relationship Id="rId10" Type="http://schemas.openxmlformats.org/officeDocument/2006/relationships/slide" Target="slides/slide4.xml"/><Relationship Id="rId32" Type="http://schemas.openxmlformats.org/officeDocument/2006/relationships/font" Target="fonts/AmaticSC-regular.fntdata"/><Relationship Id="rId13" Type="http://schemas.openxmlformats.org/officeDocument/2006/relationships/slide" Target="slides/slide7.xml"/><Relationship Id="rId35" Type="http://schemas.openxmlformats.org/officeDocument/2006/relationships/font" Target="fonts/SourceCodePro-bold.fntdata"/><Relationship Id="rId12" Type="http://schemas.openxmlformats.org/officeDocument/2006/relationships/slide" Target="slides/slide6.xml"/><Relationship Id="rId34" Type="http://schemas.openxmlformats.org/officeDocument/2006/relationships/font" Target="fonts/SourceCodePro-regular.fntdata"/><Relationship Id="rId15" Type="http://schemas.openxmlformats.org/officeDocument/2006/relationships/slide" Target="slides/slide9.xml"/><Relationship Id="rId37" Type="http://schemas.openxmlformats.org/officeDocument/2006/relationships/font" Target="fonts/SourceCodePro-boldItalic.fntdata"/><Relationship Id="rId14" Type="http://schemas.openxmlformats.org/officeDocument/2006/relationships/slide" Target="slides/slide8.xml"/><Relationship Id="rId36" Type="http://schemas.openxmlformats.org/officeDocument/2006/relationships/font" Target="fonts/SourceCodePro-italic.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g85a36696a5_0_1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85a36696a5_0_1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9" name="Shape 109"/>
        <p:cNvGrpSpPr/>
        <p:nvPr/>
      </p:nvGrpSpPr>
      <p:grpSpPr>
        <a:xfrm>
          <a:off x="0" y="0"/>
          <a:ext cx="0" cy="0"/>
          <a:chOff x="0" y="0"/>
          <a:chExt cx="0" cy="0"/>
        </a:xfrm>
      </p:grpSpPr>
      <p:sp>
        <p:nvSpPr>
          <p:cNvPr id="110" name="Google Shape;110;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1" name="Google Shape;11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1" name="Shape 121"/>
        <p:cNvGrpSpPr/>
        <p:nvPr/>
      </p:nvGrpSpPr>
      <p:grpSpPr>
        <a:xfrm>
          <a:off x="0" y="0"/>
          <a:ext cx="0" cy="0"/>
          <a:chOff x="0" y="0"/>
          <a:chExt cx="0" cy="0"/>
        </a:xfrm>
      </p:grpSpPr>
      <p:sp>
        <p:nvSpPr>
          <p:cNvPr id="122" name="Google Shape;122;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3" name="Google Shape;123;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4" name="Shape 134"/>
        <p:cNvGrpSpPr/>
        <p:nvPr/>
      </p:nvGrpSpPr>
      <p:grpSpPr>
        <a:xfrm>
          <a:off x="0" y="0"/>
          <a:ext cx="0" cy="0"/>
          <a:chOff x="0" y="0"/>
          <a:chExt cx="0" cy="0"/>
        </a:xfrm>
      </p:grpSpPr>
      <p:sp>
        <p:nvSpPr>
          <p:cNvPr id="135" name="Google Shape;135;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6" name="Google Shape;13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2" name="Shape 152"/>
        <p:cNvGrpSpPr/>
        <p:nvPr/>
      </p:nvGrpSpPr>
      <p:grpSpPr>
        <a:xfrm>
          <a:off x="0" y="0"/>
          <a:ext cx="0" cy="0"/>
          <a:chOff x="0" y="0"/>
          <a:chExt cx="0" cy="0"/>
        </a:xfrm>
      </p:grpSpPr>
      <p:sp>
        <p:nvSpPr>
          <p:cNvPr id="153" name="Google Shape;153;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4" name="Google Shape;154;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9" name="Shape 159"/>
        <p:cNvGrpSpPr/>
        <p:nvPr/>
      </p:nvGrpSpPr>
      <p:grpSpPr>
        <a:xfrm>
          <a:off x="0" y="0"/>
          <a:ext cx="0" cy="0"/>
          <a:chOff x="0" y="0"/>
          <a:chExt cx="0" cy="0"/>
        </a:xfrm>
      </p:grpSpPr>
      <p:sp>
        <p:nvSpPr>
          <p:cNvPr id="160" name="Google Shape;160;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1" name="Google Shape;161;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Google Shape;168;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9" name="Google Shape;169;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GB">
                <a:solidFill>
                  <a:schemeClr val="dk1"/>
                </a:solidFill>
              </a:rPr>
              <a:t>•</a:t>
            </a:r>
            <a:endParaRPr>
              <a:solidFill>
                <a:schemeClr val="dk1"/>
              </a:solidFill>
            </a:endParaRPr>
          </a:p>
          <a:p>
            <a:pPr indent="0" lvl="0" marL="0" rtl="0" algn="l">
              <a:lnSpc>
                <a:spcPct val="100000"/>
              </a:lnSpc>
              <a:spcBef>
                <a:spcPts val="0"/>
              </a:spcBef>
              <a:spcAft>
                <a:spcPts val="0"/>
              </a:spcAft>
              <a:buClr>
                <a:schemeClr val="dk1"/>
              </a:buClr>
              <a:buSzPts val="1100"/>
              <a:buFont typeface="Arial"/>
              <a:buNone/>
            </a:pPr>
            <a:r>
              <a:t/>
            </a:r>
            <a:endParaRPr>
              <a:solidFill>
                <a:schemeClr val="dk1"/>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5" name="Shape 175"/>
        <p:cNvGrpSpPr/>
        <p:nvPr/>
      </p:nvGrpSpPr>
      <p:grpSpPr>
        <a:xfrm>
          <a:off x="0" y="0"/>
          <a:ext cx="0" cy="0"/>
          <a:chOff x="0" y="0"/>
          <a:chExt cx="0" cy="0"/>
        </a:xfrm>
      </p:grpSpPr>
      <p:sp>
        <p:nvSpPr>
          <p:cNvPr id="176" name="Google Shape;176;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7" name="Google Shape;177;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SzPts val="1100"/>
              <a:buNone/>
            </a:pPr>
            <a:r>
              <a:t/>
            </a:r>
            <a:endParaRPr b="1"/>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GB"/>
              <a:t>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Google Shape;183;g85a36696a5_0_1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85a36696a5_0_1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1" name="Shape 191"/>
        <p:cNvGrpSpPr/>
        <p:nvPr/>
      </p:nvGrpSpPr>
      <p:grpSpPr>
        <a:xfrm>
          <a:off x="0" y="0"/>
          <a:ext cx="0" cy="0"/>
          <a:chOff x="0" y="0"/>
          <a:chExt cx="0" cy="0"/>
        </a:xfrm>
      </p:grpSpPr>
      <p:sp>
        <p:nvSpPr>
          <p:cNvPr id="192" name="Google Shape;192;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3" name="Google Shape;193;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9" name="Shape 199"/>
        <p:cNvGrpSpPr/>
        <p:nvPr/>
      </p:nvGrpSpPr>
      <p:grpSpPr>
        <a:xfrm>
          <a:off x="0" y="0"/>
          <a:ext cx="0" cy="0"/>
          <a:chOff x="0" y="0"/>
          <a:chExt cx="0" cy="0"/>
        </a:xfrm>
      </p:grpSpPr>
      <p:sp>
        <p:nvSpPr>
          <p:cNvPr id="200" name="Google Shape;200;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1" name="Google Shape;201;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6" name="Shape 206"/>
        <p:cNvGrpSpPr/>
        <p:nvPr/>
      </p:nvGrpSpPr>
      <p:grpSpPr>
        <a:xfrm>
          <a:off x="0" y="0"/>
          <a:ext cx="0" cy="0"/>
          <a:chOff x="0" y="0"/>
          <a:chExt cx="0" cy="0"/>
        </a:xfrm>
      </p:grpSpPr>
      <p:sp>
        <p:nvSpPr>
          <p:cNvPr id="207" name="Google Shape;207;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8" name="Google Shape;208;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3" name="Shape 213"/>
        <p:cNvGrpSpPr/>
        <p:nvPr/>
      </p:nvGrpSpPr>
      <p:grpSpPr>
        <a:xfrm>
          <a:off x="0" y="0"/>
          <a:ext cx="0" cy="0"/>
          <a:chOff x="0" y="0"/>
          <a:chExt cx="0" cy="0"/>
        </a:xfrm>
      </p:grpSpPr>
      <p:sp>
        <p:nvSpPr>
          <p:cNvPr id="214" name="Google Shape;214;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5" name="Google Shape;215;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1" name="Shape 221"/>
        <p:cNvGrpSpPr/>
        <p:nvPr/>
      </p:nvGrpSpPr>
      <p:grpSpPr>
        <a:xfrm>
          <a:off x="0" y="0"/>
          <a:ext cx="0" cy="0"/>
          <a:chOff x="0" y="0"/>
          <a:chExt cx="0" cy="0"/>
        </a:xfrm>
      </p:grpSpPr>
      <p:sp>
        <p:nvSpPr>
          <p:cNvPr id="222" name="Google Shape;222;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3" name="Google Shape;223;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8" name="Shape 228"/>
        <p:cNvGrpSpPr/>
        <p:nvPr/>
      </p:nvGrpSpPr>
      <p:grpSpPr>
        <a:xfrm>
          <a:off x="0" y="0"/>
          <a:ext cx="0" cy="0"/>
          <a:chOff x="0" y="0"/>
          <a:chExt cx="0" cy="0"/>
        </a:xfrm>
      </p:grpSpPr>
      <p:sp>
        <p:nvSpPr>
          <p:cNvPr id="229" name="Google Shape;229;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0" name="Google Shape;230;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5" name="Shape 235"/>
        <p:cNvGrpSpPr/>
        <p:nvPr/>
      </p:nvGrpSpPr>
      <p:grpSpPr>
        <a:xfrm>
          <a:off x="0" y="0"/>
          <a:ext cx="0" cy="0"/>
          <a:chOff x="0" y="0"/>
          <a:chExt cx="0" cy="0"/>
        </a:xfrm>
      </p:grpSpPr>
      <p:sp>
        <p:nvSpPr>
          <p:cNvPr id="236" name="Google Shape;236;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7" name="Google Shape;237;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solidFill>
                <a:schemeClr val="dk1"/>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3" name="Shape 243"/>
        <p:cNvGrpSpPr/>
        <p:nvPr/>
      </p:nvGrpSpPr>
      <p:grpSpPr>
        <a:xfrm>
          <a:off x="0" y="0"/>
          <a:ext cx="0" cy="0"/>
          <a:chOff x="0" y="0"/>
          <a:chExt cx="0" cy="0"/>
        </a:xfrm>
      </p:grpSpPr>
      <p:sp>
        <p:nvSpPr>
          <p:cNvPr id="244" name="Google Shape;244;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5" name="Google Shape;245;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1" name="Shape 251"/>
        <p:cNvGrpSpPr/>
        <p:nvPr/>
      </p:nvGrpSpPr>
      <p:grpSpPr>
        <a:xfrm>
          <a:off x="0" y="0"/>
          <a:ext cx="0" cy="0"/>
          <a:chOff x="0" y="0"/>
          <a:chExt cx="0" cy="0"/>
        </a:xfrm>
      </p:grpSpPr>
      <p:sp>
        <p:nvSpPr>
          <p:cNvPr id="252" name="Google Shape;252;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3" name="Google Shape;253;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8" name="Shape 258"/>
        <p:cNvGrpSpPr/>
        <p:nvPr/>
      </p:nvGrpSpPr>
      <p:grpSpPr>
        <a:xfrm>
          <a:off x="0" y="0"/>
          <a:ext cx="0" cy="0"/>
          <a:chOff x="0" y="0"/>
          <a:chExt cx="0" cy="0"/>
        </a:xfrm>
      </p:grpSpPr>
      <p:sp>
        <p:nvSpPr>
          <p:cNvPr id="259" name="Google Shape;259;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0" name="Google Shape;260;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5" name="Shape 265"/>
        <p:cNvGrpSpPr/>
        <p:nvPr/>
      </p:nvGrpSpPr>
      <p:grpSpPr>
        <a:xfrm>
          <a:off x="0" y="0"/>
          <a:ext cx="0" cy="0"/>
          <a:chOff x="0" y="0"/>
          <a:chExt cx="0" cy="0"/>
        </a:xfrm>
      </p:grpSpPr>
      <p:sp>
        <p:nvSpPr>
          <p:cNvPr id="266" name="Google Shape;266;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7" name="Google Shape;267;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2" name="Shape 272"/>
        <p:cNvGrpSpPr/>
        <p:nvPr/>
      </p:nvGrpSpPr>
      <p:grpSpPr>
        <a:xfrm>
          <a:off x="0" y="0"/>
          <a:ext cx="0" cy="0"/>
          <a:chOff x="0" y="0"/>
          <a:chExt cx="0" cy="0"/>
        </a:xfrm>
      </p:grpSpPr>
      <p:sp>
        <p:nvSpPr>
          <p:cNvPr id="273" name="Google Shape;273;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4" name="Google Shape;274;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9" name="Shape 279"/>
        <p:cNvGrpSpPr/>
        <p:nvPr/>
      </p:nvGrpSpPr>
      <p:grpSpPr>
        <a:xfrm>
          <a:off x="0" y="0"/>
          <a:ext cx="0" cy="0"/>
          <a:chOff x="0" y="0"/>
          <a:chExt cx="0" cy="0"/>
        </a:xfrm>
      </p:grpSpPr>
      <p:sp>
        <p:nvSpPr>
          <p:cNvPr id="280" name="Google Shape;280;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1" name="Google Shape;281;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6" name="Shape 286"/>
        <p:cNvGrpSpPr/>
        <p:nvPr/>
      </p:nvGrpSpPr>
      <p:grpSpPr>
        <a:xfrm>
          <a:off x="0" y="0"/>
          <a:ext cx="0" cy="0"/>
          <a:chOff x="0" y="0"/>
          <a:chExt cx="0" cy="0"/>
        </a:xfrm>
      </p:grpSpPr>
      <p:sp>
        <p:nvSpPr>
          <p:cNvPr id="287" name="Google Shape;287;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8" name="Google Shape;288;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4" name="Shape 294"/>
        <p:cNvGrpSpPr/>
        <p:nvPr/>
      </p:nvGrpSpPr>
      <p:grpSpPr>
        <a:xfrm>
          <a:off x="0" y="0"/>
          <a:ext cx="0" cy="0"/>
          <a:chOff x="0" y="0"/>
          <a:chExt cx="0" cy="0"/>
        </a:xfrm>
      </p:grpSpPr>
      <p:sp>
        <p:nvSpPr>
          <p:cNvPr id="295" name="Google Shape;295;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6" name="Google Shape;296;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5" name="Shape 305"/>
        <p:cNvGrpSpPr/>
        <p:nvPr/>
      </p:nvGrpSpPr>
      <p:grpSpPr>
        <a:xfrm>
          <a:off x="0" y="0"/>
          <a:ext cx="0" cy="0"/>
          <a:chOff x="0" y="0"/>
          <a:chExt cx="0" cy="0"/>
        </a:xfrm>
      </p:grpSpPr>
      <p:sp>
        <p:nvSpPr>
          <p:cNvPr id="306" name="Google Shape;306;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7" name="Google Shape;307;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3" name="Shape 13"/>
        <p:cNvGrpSpPr/>
        <p:nvPr/>
      </p:nvGrpSpPr>
      <p:grpSpPr>
        <a:xfrm>
          <a:off x="0" y="0"/>
          <a:ext cx="0" cy="0"/>
          <a:chOff x="0" y="0"/>
          <a:chExt cx="0" cy="0"/>
        </a:xfrm>
      </p:grpSpPr>
      <p:sp>
        <p:nvSpPr>
          <p:cNvPr id="14" name="Google Shape;14;p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6" name="Google Shape;16;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7" name="Shape 17"/>
        <p:cNvGrpSpPr/>
        <p:nvPr/>
      </p:nvGrpSpPr>
      <p:grpSpPr>
        <a:xfrm>
          <a:off x="0" y="0"/>
          <a:ext cx="0" cy="0"/>
          <a:chOff x="0" y="0"/>
          <a:chExt cx="0" cy="0"/>
        </a:xfrm>
      </p:grpSpPr>
      <p:sp>
        <p:nvSpPr>
          <p:cNvPr id="18" name="Google Shape;18;p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9" name="Google Shape;19;p4"/>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1600"/>
              </a:spcBef>
              <a:spcAft>
                <a:spcPts val="0"/>
              </a:spcAft>
              <a:buClr>
                <a:schemeClr val="dk1"/>
              </a:buClr>
              <a:buSzPts val="1400"/>
              <a:buChar char="○"/>
              <a:defRPr/>
            </a:lvl2pPr>
            <a:lvl3pPr indent="-317500" lvl="2" marL="1371600" algn="l">
              <a:lnSpc>
                <a:spcPct val="90000"/>
              </a:lnSpc>
              <a:spcBef>
                <a:spcPts val="1600"/>
              </a:spcBef>
              <a:spcAft>
                <a:spcPts val="0"/>
              </a:spcAft>
              <a:buClr>
                <a:schemeClr val="dk1"/>
              </a:buClr>
              <a:buSzPts val="1400"/>
              <a:buChar char="■"/>
              <a:defRPr/>
            </a:lvl3pPr>
            <a:lvl4pPr indent="-317500" lvl="3" marL="1828800" algn="l">
              <a:lnSpc>
                <a:spcPct val="90000"/>
              </a:lnSpc>
              <a:spcBef>
                <a:spcPts val="1600"/>
              </a:spcBef>
              <a:spcAft>
                <a:spcPts val="0"/>
              </a:spcAft>
              <a:buClr>
                <a:schemeClr val="dk1"/>
              </a:buClr>
              <a:buSzPts val="1400"/>
              <a:buChar char="●"/>
              <a:defRPr/>
            </a:lvl4pPr>
            <a:lvl5pPr indent="-317500" lvl="4" marL="2286000" algn="l">
              <a:lnSpc>
                <a:spcPct val="90000"/>
              </a:lnSpc>
              <a:spcBef>
                <a:spcPts val="1600"/>
              </a:spcBef>
              <a:spcAft>
                <a:spcPts val="0"/>
              </a:spcAft>
              <a:buClr>
                <a:schemeClr val="dk1"/>
              </a:buClr>
              <a:buSzPts val="1400"/>
              <a:buChar char="○"/>
              <a:defRPr/>
            </a:lvl5pPr>
            <a:lvl6pPr indent="-317500" lvl="5" marL="2743200" algn="l">
              <a:lnSpc>
                <a:spcPct val="90000"/>
              </a:lnSpc>
              <a:spcBef>
                <a:spcPts val="1600"/>
              </a:spcBef>
              <a:spcAft>
                <a:spcPts val="0"/>
              </a:spcAft>
              <a:buClr>
                <a:schemeClr val="dk1"/>
              </a:buClr>
              <a:buSzPts val="1400"/>
              <a:buChar char="■"/>
              <a:defRPr/>
            </a:lvl6pPr>
            <a:lvl7pPr indent="-317500" lvl="6" marL="3200400" algn="l">
              <a:lnSpc>
                <a:spcPct val="90000"/>
              </a:lnSpc>
              <a:spcBef>
                <a:spcPts val="1600"/>
              </a:spcBef>
              <a:spcAft>
                <a:spcPts val="0"/>
              </a:spcAft>
              <a:buClr>
                <a:schemeClr val="dk1"/>
              </a:buClr>
              <a:buSzPts val="1400"/>
              <a:buChar char="●"/>
              <a:defRPr/>
            </a:lvl7pPr>
            <a:lvl8pPr indent="-317500" lvl="7" marL="3657600" algn="l">
              <a:lnSpc>
                <a:spcPct val="90000"/>
              </a:lnSpc>
              <a:spcBef>
                <a:spcPts val="1600"/>
              </a:spcBef>
              <a:spcAft>
                <a:spcPts val="0"/>
              </a:spcAft>
              <a:buClr>
                <a:schemeClr val="dk1"/>
              </a:buClr>
              <a:buSzPts val="1400"/>
              <a:buChar char="○"/>
              <a:defRPr/>
            </a:lvl8pPr>
            <a:lvl9pPr indent="-317500" lvl="8" marL="4114800" algn="l">
              <a:lnSpc>
                <a:spcPct val="90000"/>
              </a:lnSpc>
              <a:spcBef>
                <a:spcPts val="1600"/>
              </a:spcBef>
              <a:spcAft>
                <a:spcPts val="1600"/>
              </a:spcAft>
              <a:buClr>
                <a:schemeClr val="dk1"/>
              </a:buClr>
              <a:buSzPts val="1400"/>
              <a:buChar char="■"/>
              <a:defRPr/>
            </a:lvl9pPr>
          </a:lstStyle>
          <a:p/>
        </p:txBody>
      </p:sp>
      <p:sp>
        <p:nvSpPr>
          <p:cNvPr id="20" name="Google Shape;20;p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1" name="Google Shape;21;p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2" name="Google Shape;22;p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3" name="Shape 23"/>
        <p:cNvGrpSpPr/>
        <p:nvPr/>
      </p:nvGrpSpPr>
      <p:grpSpPr>
        <a:xfrm>
          <a:off x="0" y="0"/>
          <a:ext cx="0" cy="0"/>
          <a:chOff x="0" y="0"/>
          <a:chExt cx="0" cy="0"/>
        </a:xfrm>
      </p:grpSpPr>
      <p:sp>
        <p:nvSpPr>
          <p:cNvPr id="24" name="Google Shape;24;p5"/>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5" name="Google Shape;25;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6" name="Shape 26"/>
        <p:cNvGrpSpPr/>
        <p:nvPr/>
      </p:nvGrpSpPr>
      <p:grpSpPr>
        <a:xfrm>
          <a:off x="0" y="0"/>
          <a:ext cx="0" cy="0"/>
          <a:chOff x="0" y="0"/>
          <a:chExt cx="0" cy="0"/>
        </a:xfrm>
      </p:grpSpPr>
      <p:sp>
        <p:nvSpPr>
          <p:cNvPr id="27" name="Google Shape;27;p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8" name="Google Shape;28;p6"/>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9" name="Google Shape;29;p6"/>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0" name="Google Shape;30;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31" name="Shape 31"/>
        <p:cNvGrpSpPr/>
        <p:nvPr/>
      </p:nvGrpSpPr>
      <p:grpSpPr>
        <a:xfrm>
          <a:off x="0" y="0"/>
          <a:ext cx="0" cy="0"/>
          <a:chOff x="0" y="0"/>
          <a:chExt cx="0" cy="0"/>
        </a:xfrm>
      </p:grpSpPr>
      <p:sp>
        <p:nvSpPr>
          <p:cNvPr id="32" name="Google Shape;32;p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3" name="Google Shape;33;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4" name="Shape 34"/>
        <p:cNvGrpSpPr/>
        <p:nvPr/>
      </p:nvGrpSpPr>
      <p:grpSpPr>
        <a:xfrm>
          <a:off x="0" y="0"/>
          <a:ext cx="0" cy="0"/>
          <a:chOff x="0" y="0"/>
          <a:chExt cx="0" cy="0"/>
        </a:xfrm>
      </p:grpSpPr>
      <p:sp>
        <p:nvSpPr>
          <p:cNvPr id="35" name="Google Shape;35;p8"/>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6" name="Google Shape;36;p8"/>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7" name="Google Shape;37;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8" name="Shape 38"/>
        <p:cNvGrpSpPr/>
        <p:nvPr/>
      </p:nvGrpSpPr>
      <p:grpSpPr>
        <a:xfrm>
          <a:off x="0" y="0"/>
          <a:ext cx="0" cy="0"/>
          <a:chOff x="0" y="0"/>
          <a:chExt cx="0" cy="0"/>
        </a:xfrm>
      </p:grpSpPr>
      <p:sp>
        <p:nvSpPr>
          <p:cNvPr id="39" name="Google Shape;39;p9"/>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0" name="Google Shape;40;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41" name="Shape 41"/>
        <p:cNvGrpSpPr/>
        <p:nvPr/>
      </p:nvGrpSpPr>
      <p:grpSpPr>
        <a:xfrm>
          <a:off x="0" y="0"/>
          <a:ext cx="0" cy="0"/>
          <a:chOff x="0" y="0"/>
          <a:chExt cx="0" cy="0"/>
        </a:xfrm>
      </p:grpSpPr>
      <p:sp>
        <p:nvSpPr>
          <p:cNvPr id="42" name="Google Shape;42;p10"/>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 name="Google Shape;43;p10"/>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4" name="Google Shape;44;p10"/>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5" name="Google Shape;45;p10"/>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6" name="Google Shape;46;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7" name="Shape 47"/>
        <p:cNvGrpSpPr/>
        <p:nvPr/>
      </p:nvGrpSpPr>
      <p:grpSpPr>
        <a:xfrm>
          <a:off x="0" y="0"/>
          <a:ext cx="0" cy="0"/>
          <a:chOff x="0" y="0"/>
          <a:chExt cx="0" cy="0"/>
        </a:xfrm>
      </p:grpSpPr>
      <p:sp>
        <p:nvSpPr>
          <p:cNvPr id="48" name="Google Shape;48;p11"/>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9" name="Google Shape;49;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50" name="Shape 50"/>
        <p:cNvGrpSpPr/>
        <p:nvPr/>
      </p:nvGrpSpPr>
      <p:grpSpPr>
        <a:xfrm>
          <a:off x="0" y="0"/>
          <a:ext cx="0" cy="0"/>
          <a:chOff x="0" y="0"/>
          <a:chExt cx="0" cy="0"/>
        </a:xfrm>
      </p:grpSpPr>
      <p:sp>
        <p:nvSpPr>
          <p:cNvPr id="51" name="Google Shape;51;p12"/>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2" name="Google Shape;52;p12"/>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53" name="Google Shape;53;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4" name="Shape 54"/>
        <p:cNvGrpSpPr/>
        <p:nvPr/>
      </p:nvGrpSpPr>
      <p:grpSpPr>
        <a:xfrm>
          <a:off x="0" y="0"/>
          <a:ext cx="0" cy="0"/>
          <a:chOff x="0" y="0"/>
          <a:chExt cx="0" cy="0"/>
        </a:xfrm>
      </p:grpSpPr>
      <p:sp>
        <p:nvSpPr>
          <p:cNvPr id="55" name="Google Shape;55;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5"/>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p15"/>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p16"/>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p1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p1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p18"/>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p18"/>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p18"/>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p19"/>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p20"/>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p20"/>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p21"/>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p22"/>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p22"/>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p22"/>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p22"/>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p22"/>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p2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p24"/>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p24"/>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p14"/>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9.png"/><Relationship Id="rId4" Type="http://schemas.openxmlformats.org/officeDocument/2006/relationships/image" Target="../media/image38.png"/><Relationship Id="rId5" Type="http://schemas.openxmlformats.org/officeDocument/2006/relationships/image" Target="../media/image37.png"/><Relationship Id="rId6" Type="http://schemas.openxmlformats.org/officeDocument/2006/relationships/image" Target="../media/image4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4.png"/><Relationship Id="rId6" Type="http://schemas.openxmlformats.org/officeDocument/2006/relationships/image" Target="../media/image2.png"/><Relationship Id="rId7"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4.png"/><Relationship Id="rId6" Type="http://schemas.openxmlformats.org/officeDocument/2006/relationships/image" Target="../media/image2.png"/><Relationship Id="rId7"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3.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3.png"/><Relationship Id="rId4" Type="http://schemas.openxmlformats.org/officeDocument/2006/relationships/hyperlink" Target="https://natwest.mymoneysense.com/students/students-8-12/" TargetMode="External"/><Relationship Id="rId5" Type="http://schemas.openxmlformats.org/officeDocument/2006/relationships/hyperlink" Target="https://natwest.mymoneysense.com/students/students-8-12/" TargetMode="External"/><Relationship Id="rId6" Type="http://schemas.openxmlformats.org/officeDocument/2006/relationships/image" Target="../media/image2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3.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3.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3.png"/><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3.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3.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23.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3.pn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3.png"/><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23.png"/><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23.png"/><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23.png"/><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23.png"/><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3.png"/><Relationship Id="rId4" Type="http://schemas.openxmlformats.org/officeDocument/2006/relationships/image" Target="../media/image32.png"/><Relationship Id="rId5" Type="http://schemas.openxmlformats.org/officeDocument/2006/relationships/image" Target="../media/image36.png"/><Relationship Id="rId6" Type="http://schemas.openxmlformats.org/officeDocument/2006/relationships/image" Target="../media/image34.png"/><Relationship Id="rId7" Type="http://schemas.openxmlformats.org/officeDocument/2006/relationships/image" Target="../media/image27.png"/><Relationship Id="rId8" Type="http://schemas.openxmlformats.org/officeDocument/2006/relationships/image" Target="../media/image2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23.png"/><Relationship Id="rId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26"/>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108" name="Google Shape;108;p26"/>
          <p:cNvSpPr txBox="1"/>
          <p:nvPr>
            <p:ph idx="1" type="subTitle"/>
          </p:nvPr>
        </p:nvSpPr>
        <p:spPr>
          <a:xfrm>
            <a:off x="384000" y="12162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800"/>
              <a:t>Happy Tuesday</a:t>
            </a:r>
            <a:r>
              <a:rPr lang="en-GB" sz="1800"/>
              <a:t>! Keep up the good work! </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and Miss Nolan </a:t>
            </a:r>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12" name="Shape 112"/>
        <p:cNvGrpSpPr/>
        <p:nvPr/>
      </p:nvGrpSpPr>
      <p:grpSpPr>
        <a:xfrm>
          <a:off x="0" y="0"/>
          <a:ext cx="0" cy="0"/>
          <a:chOff x="0" y="0"/>
          <a:chExt cx="0" cy="0"/>
        </a:xfrm>
      </p:grpSpPr>
      <p:sp>
        <p:nvSpPr>
          <p:cNvPr id="113" name="Google Shape;113;p27"/>
          <p:cNvSpPr/>
          <p:nvPr/>
        </p:nvSpPr>
        <p:spPr>
          <a:xfrm>
            <a:off x="1551400" y="3083975"/>
            <a:ext cx="6485400" cy="1062300"/>
          </a:xfrm>
          <a:prstGeom prst="roundRect">
            <a:avLst>
              <a:gd fmla="val 16667" name="adj"/>
            </a:avLst>
          </a:prstGeom>
          <a:solidFill>
            <a:srgbClr val="65C5E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4" name="Google Shape;114;p27"/>
          <p:cNvSpPr/>
          <p:nvPr/>
        </p:nvSpPr>
        <p:spPr>
          <a:xfrm>
            <a:off x="1146100" y="1251800"/>
            <a:ext cx="7296000" cy="1582200"/>
          </a:xfrm>
          <a:prstGeom prst="roundRect">
            <a:avLst>
              <a:gd fmla="val 16667" name="adj"/>
            </a:avLst>
          </a:prstGeom>
          <a:solidFill>
            <a:srgbClr val="FFEF0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 name="Google Shape;115;p27"/>
          <p:cNvSpPr txBox="1"/>
          <p:nvPr>
            <p:ph type="ctrTitle"/>
          </p:nvPr>
        </p:nvSpPr>
        <p:spPr>
          <a:xfrm>
            <a:off x="479800" y="1674075"/>
            <a:ext cx="8520600" cy="927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a:t>This week’s theme is</a:t>
            </a:r>
            <a:endParaRPr/>
          </a:p>
        </p:txBody>
      </p:sp>
      <p:sp>
        <p:nvSpPr>
          <p:cNvPr id="116" name="Google Shape;116;p27"/>
          <p:cNvSpPr txBox="1"/>
          <p:nvPr>
            <p:ph idx="1" type="subTitle"/>
          </p:nvPr>
        </p:nvSpPr>
        <p:spPr>
          <a:xfrm>
            <a:off x="1463050" y="3151475"/>
            <a:ext cx="6554100" cy="9273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GB"/>
              <a:t> Extreme Weather</a:t>
            </a:r>
            <a:endParaRPr b="1"/>
          </a:p>
          <a:p>
            <a:pPr indent="0" lvl="0" marL="0" rtl="0" algn="ctr">
              <a:lnSpc>
                <a:spcPct val="100000"/>
              </a:lnSpc>
              <a:spcBef>
                <a:spcPts val="0"/>
              </a:spcBef>
              <a:spcAft>
                <a:spcPts val="0"/>
              </a:spcAft>
              <a:buSzPts val="2800"/>
              <a:buNone/>
            </a:pPr>
            <a:r>
              <a:rPr b="1" lang="en-GB"/>
              <a:t>Day 2 - 9.6.20</a:t>
            </a:r>
            <a:endParaRPr b="1"/>
          </a:p>
        </p:txBody>
      </p:sp>
      <p:pic>
        <p:nvPicPr>
          <p:cNvPr id="117" name="Google Shape;117;p27"/>
          <p:cNvPicPr preferRelativeResize="0"/>
          <p:nvPr/>
        </p:nvPicPr>
        <p:blipFill rotWithShape="1">
          <a:blip r:embed="rId3">
            <a:alphaModFix/>
          </a:blip>
          <a:srcRect b="0" l="0" r="0" t="0"/>
          <a:stretch/>
        </p:blipFill>
        <p:spPr>
          <a:xfrm rot="-890515">
            <a:off x="213153" y="371824"/>
            <a:ext cx="2236026" cy="1437701"/>
          </a:xfrm>
          <a:prstGeom prst="rect">
            <a:avLst/>
          </a:prstGeom>
          <a:noFill/>
          <a:ln>
            <a:noFill/>
          </a:ln>
        </p:spPr>
      </p:pic>
      <p:pic>
        <p:nvPicPr>
          <p:cNvPr id="118" name="Google Shape;118;p27"/>
          <p:cNvPicPr preferRelativeResize="0"/>
          <p:nvPr/>
        </p:nvPicPr>
        <p:blipFill rotWithShape="1">
          <a:blip r:embed="rId4">
            <a:alphaModFix/>
          </a:blip>
          <a:srcRect b="0" l="0" r="0" t="0"/>
          <a:stretch/>
        </p:blipFill>
        <p:spPr>
          <a:xfrm rot="773170">
            <a:off x="5930455" y="426817"/>
            <a:ext cx="2977741" cy="1163190"/>
          </a:xfrm>
          <a:prstGeom prst="rect">
            <a:avLst/>
          </a:prstGeom>
          <a:noFill/>
          <a:ln>
            <a:noFill/>
          </a:ln>
        </p:spPr>
      </p:pic>
      <p:pic>
        <p:nvPicPr>
          <p:cNvPr id="119" name="Google Shape;119;p27"/>
          <p:cNvPicPr preferRelativeResize="0"/>
          <p:nvPr/>
        </p:nvPicPr>
        <p:blipFill rotWithShape="1">
          <a:blip r:embed="rId5">
            <a:alphaModFix/>
          </a:blip>
          <a:srcRect b="0" l="0" r="0" t="0"/>
          <a:stretch/>
        </p:blipFill>
        <p:spPr>
          <a:xfrm rot="636828">
            <a:off x="203127" y="3660720"/>
            <a:ext cx="2126696" cy="1103137"/>
          </a:xfrm>
          <a:prstGeom prst="rect">
            <a:avLst/>
          </a:prstGeom>
          <a:noFill/>
          <a:ln>
            <a:noFill/>
          </a:ln>
        </p:spPr>
      </p:pic>
      <p:pic>
        <p:nvPicPr>
          <p:cNvPr id="120" name="Google Shape;120;p27"/>
          <p:cNvPicPr preferRelativeResize="0"/>
          <p:nvPr/>
        </p:nvPicPr>
        <p:blipFill rotWithShape="1">
          <a:blip r:embed="rId6">
            <a:alphaModFix/>
          </a:blip>
          <a:srcRect b="0" l="0" r="0" t="0"/>
          <a:stretch/>
        </p:blipFill>
        <p:spPr>
          <a:xfrm rot="-471529">
            <a:off x="6618966" y="3512944"/>
            <a:ext cx="2179214" cy="139869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4" name="Shape 124"/>
        <p:cNvGrpSpPr/>
        <p:nvPr/>
      </p:nvGrpSpPr>
      <p:grpSpPr>
        <a:xfrm>
          <a:off x="0" y="0"/>
          <a:ext cx="0" cy="0"/>
          <a:chOff x="0" y="0"/>
          <a:chExt cx="0" cy="0"/>
        </a:xfrm>
      </p:grpSpPr>
      <p:sp>
        <p:nvSpPr>
          <p:cNvPr id="125" name="Google Shape;125;p28"/>
          <p:cNvSpPr txBox="1"/>
          <p:nvPr/>
        </p:nvSpPr>
        <p:spPr>
          <a:xfrm>
            <a:off x="117575" y="659250"/>
            <a:ext cx="3542700" cy="2335500"/>
          </a:xfrm>
          <a:prstGeom prst="rect">
            <a:avLst/>
          </a:prstGeom>
          <a:solidFill>
            <a:srgbClr val="CFE2F3"/>
          </a:solidFill>
          <a:ln>
            <a:noFill/>
          </a:ln>
        </p:spPr>
        <p:txBody>
          <a:bodyPr anchorCtr="0" anchor="t" bIns="91425" lIns="91425" spcFirstLastPara="1" rIns="91425" wrap="square" tIns="91425">
            <a:noAutofit/>
          </a:bodyPr>
          <a:lstStyle/>
          <a:p>
            <a:pPr indent="-381000" lvl="0" marL="457200" marR="0" rtl="0" algn="l">
              <a:lnSpc>
                <a:spcPct val="115000"/>
              </a:lnSpc>
              <a:spcBef>
                <a:spcPts val="0"/>
              </a:spcBef>
              <a:spcAft>
                <a:spcPts val="0"/>
              </a:spcAft>
              <a:buClr>
                <a:srgbClr val="000000"/>
              </a:buClr>
              <a:buSzPts val="2400"/>
              <a:buFont typeface="Arial"/>
              <a:buAutoNum type="arabicPeriod"/>
            </a:pPr>
            <a:r>
              <a:rPr b="0" i="0" lang="en-GB" sz="2400" u="none" cap="none" strike="noStrike">
                <a:solidFill>
                  <a:srgbClr val="000000"/>
                </a:solidFill>
                <a:latin typeface="Arial"/>
                <a:ea typeface="Arial"/>
                <a:cs typeface="Arial"/>
                <a:sym typeface="Arial"/>
              </a:rPr>
              <a:t>½ + 1/10 = </a:t>
            </a:r>
            <a:endParaRPr b="0" i="0" sz="2400" u="none" cap="none" strike="noStrike">
              <a:solidFill>
                <a:srgbClr val="000000"/>
              </a:solidFill>
              <a:latin typeface="Arial"/>
              <a:ea typeface="Arial"/>
              <a:cs typeface="Arial"/>
              <a:sym typeface="Arial"/>
            </a:endParaRPr>
          </a:p>
          <a:p>
            <a:pPr indent="-381000" lvl="0" marL="457200" marR="0" rtl="0" algn="l">
              <a:lnSpc>
                <a:spcPct val="115000"/>
              </a:lnSpc>
              <a:spcBef>
                <a:spcPts val="0"/>
              </a:spcBef>
              <a:spcAft>
                <a:spcPts val="0"/>
              </a:spcAft>
              <a:buClr>
                <a:srgbClr val="000000"/>
              </a:buClr>
              <a:buSzPts val="2400"/>
              <a:buFont typeface="Arial"/>
              <a:buAutoNum type="arabicPeriod"/>
            </a:pPr>
            <a:r>
              <a:rPr b="0" i="0" lang="en-GB" sz="2400" u="none" cap="none" strike="noStrike">
                <a:solidFill>
                  <a:srgbClr val="000000"/>
                </a:solidFill>
                <a:latin typeface="Arial"/>
                <a:ea typeface="Arial"/>
                <a:cs typeface="Arial"/>
                <a:sym typeface="Arial"/>
              </a:rPr>
              <a:t>98 x 6 = </a:t>
            </a:r>
            <a:endParaRPr b="0" i="0" sz="2400" u="none" cap="none" strike="noStrike">
              <a:solidFill>
                <a:srgbClr val="000000"/>
              </a:solidFill>
              <a:latin typeface="Arial"/>
              <a:ea typeface="Arial"/>
              <a:cs typeface="Arial"/>
              <a:sym typeface="Arial"/>
            </a:endParaRPr>
          </a:p>
          <a:p>
            <a:pPr indent="-381000" lvl="0" marL="457200" marR="0" rtl="0" algn="l">
              <a:lnSpc>
                <a:spcPct val="115000"/>
              </a:lnSpc>
              <a:spcBef>
                <a:spcPts val="0"/>
              </a:spcBef>
              <a:spcAft>
                <a:spcPts val="0"/>
              </a:spcAft>
              <a:buClr>
                <a:srgbClr val="000000"/>
              </a:buClr>
              <a:buSzPts val="2400"/>
              <a:buFont typeface="Arial"/>
              <a:buAutoNum type="arabicPeriod"/>
            </a:pPr>
            <a:r>
              <a:rPr b="0" i="0" lang="en-GB" sz="2400" u="none" cap="none" strike="noStrike">
                <a:solidFill>
                  <a:srgbClr val="000000"/>
                </a:solidFill>
                <a:latin typeface="Arial"/>
                <a:ea typeface="Arial"/>
                <a:cs typeface="Arial"/>
                <a:sym typeface="Arial"/>
              </a:rPr>
              <a:t>0.67 x 12 = </a:t>
            </a:r>
            <a:endParaRPr b="0" i="0" sz="2400" u="none" cap="none" strike="noStrike">
              <a:solidFill>
                <a:srgbClr val="000000"/>
              </a:solidFill>
              <a:latin typeface="Arial"/>
              <a:ea typeface="Arial"/>
              <a:cs typeface="Arial"/>
              <a:sym typeface="Arial"/>
            </a:endParaRPr>
          </a:p>
          <a:p>
            <a:pPr indent="-381000" lvl="0" marL="457200" marR="0" rtl="0" algn="l">
              <a:lnSpc>
                <a:spcPct val="115000"/>
              </a:lnSpc>
              <a:spcBef>
                <a:spcPts val="0"/>
              </a:spcBef>
              <a:spcAft>
                <a:spcPts val="0"/>
              </a:spcAft>
              <a:buClr>
                <a:srgbClr val="000000"/>
              </a:buClr>
              <a:buSzPts val="2400"/>
              <a:buFont typeface="Arial"/>
              <a:buAutoNum type="arabicPeriod"/>
            </a:pPr>
            <a:r>
              <a:rPr b="0" i="0" lang="en-GB" sz="2400" u="none" cap="none" strike="noStrike">
                <a:solidFill>
                  <a:srgbClr val="000000"/>
                </a:solidFill>
                <a:latin typeface="Arial"/>
                <a:ea typeface="Arial"/>
                <a:cs typeface="Arial"/>
                <a:sym typeface="Arial"/>
              </a:rPr>
              <a:t>⅚ - 2/12 = </a:t>
            </a:r>
            <a:endParaRPr b="0" i="0" sz="2400" u="none" cap="none" strike="noStrike">
              <a:solidFill>
                <a:srgbClr val="000000"/>
              </a:solidFill>
              <a:latin typeface="Arial"/>
              <a:ea typeface="Arial"/>
              <a:cs typeface="Arial"/>
              <a:sym typeface="Arial"/>
            </a:endParaRPr>
          </a:p>
          <a:p>
            <a:pPr indent="-381000" lvl="0" marL="457200" marR="0" rtl="0" algn="l">
              <a:lnSpc>
                <a:spcPct val="115000"/>
              </a:lnSpc>
              <a:spcBef>
                <a:spcPts val="0"/>
              </a:spcBef>
              <a:spcAft>
                <a:spcPts val="0"/>
              </a:spcAft>
              <a:buClr>
                <a:srgbClr val="000000"/>
              </a:buClr>
              <a:buSzPts val="2400"/>
              <a:buFont typeface="Arial"/>
              <a:buAutoNum type="arabicPeriod"/>
            </a:pPr>
            <a:r>
              <a:rPr b="0" i="0" lang="en-GB" sz="2400" u="none" cap="none" strike="noStrike">
                <a:solidFill>
                  <a:srgbClr val="000000"/>
                </a:solidFill>
                <a:latin typeface="Arial"/>
                <a:ea typeface="Arial"/>
                <a:cs typeface="Arial"/>
                <a:sym typeface="Arial"/>
              </a:rPr>
              <a:t>686465 - 43522 = </a:t>
            </a:r>
            <a:endParaRPr b="0" i="0" sz="2400" u="none" cap="none" strike="noStrike">
              <a:solidFill>
                <a:srgbClr val="000000"/>
              </a:solidFill>
              <a:latin typeface="Arial"/>
              <a:ea typeface="Arial"/>
              <a:cs typeface="Arial"/>
              <a:sym typeface="Arial"/>
            </a:endParaRPr>
          </a:p>
          <a:p>
            <a:pPr indent="-342900" lvl="0" marL="342900" marR="0" rtl="0" algn="l">
              <a:lnSpc>
                <a:spcPct val="100000"/>
              </a:lnSpc>
              <a:spcBef>
                <a:spcPts val="900"/>
              </a:spcBef>
              <a:spcAft>
                <a:spcPts val="0"/>
              </a:spcAft>
              <a:buClr>
                <a:srgbClr val="000000"/>
              </a:buClr>
              <a:buSzPts val="11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GB" sz="2400" u="none" cap="none" strike="noStrike">
                <a:solidFill>
                  <a:srgbClr val="000000"/>
                </a:solidFill>
                <a:latin typeface="Arial"/>
                <a:ea typeface="Arial"/>
                <a:cs typeface="Arial"/>
                <a:sym typeface="Arial"/>
              </a:rPr>
              <a:t>6. </a:t>
            </a:r>
            <a:endParaRPr b="0" i="0" sz="1800" u="none" cap="none" strike="noStrike">
              <a:solidFill>
                <a:srgbClr val="000000"/>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100"/>
              <a:buFont typeface="Arial"/>
              <a:buNone/>
            </a:pPr>
            <a:r>
              <a:t/>
            </a:r>
            <a:endParaRPr b="0" i="0" sz="1800" u="none" cap="none" strike="noStrike">
              <a:solidFill>
                <a:srgbClr val="000000"/>
              </a:solidFill>
              <a:latin typeface="Arial"/>
              <a:ea typeface="Arial"/>
              <a:cs typeface="Arial"/>
              <a:sym typeface="Arial"/>
            </a:endParaRPr>
          </a:p>
        </p:txBody>
      </p:sp>
      <p:sp>
        <p:nvSpPr>
          <p:cNvPr id="126" name="Google Shape;126;p28"/>
          <p:cNvSpPr txBox="1"/>
          <p:nvPr/>
        </p:nvSpPr>
        <p:spPr>
          <a:xfrm>
            <a:off x="3784200" y="185575"/>
            <a:ext cx="4627800" cy="2722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7.</a:t>
            </a:r>
            <a:endParaRPr b="0" i="0" sz="1800" u="none" cap="none" strike="noStrike">
              <a:solidFill>
                <a:srgbClr val="000000"/>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8.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Comic Sans MS"/>
              <a:buNone/>
            </a:pPr>
            <a:r>
              <a:rPr b="0" i="0" lang="en-GB" sz="1800" u="none" cap="none" strike="noStrike">
                <a:solidFill>
                  <a:srgbClr val="000000"/>
                </a:solidFill>
                <a:latin typeface="Arial"/>
                <a:ea typeface="Arial"/>
                <a:cs typeface="Arial"/>
                <a:sym typeface="Arial"/>
              </a:rPr>
              <a:t>9. </a:t>
            </a:r>
            <a:endParaRPr b="0" i="0" sz="1800" u="none" cap="none" strike="noStrike">
              <a:solidFill>
                <a:srgbClr val="000000"/>
              </a:solidFill>
              <a:latin typeface="Arial"/>
              <a:ea typeface="Arial"/>
              <a:cs typeface="Arial"/>
              <a:sym typeface="Arial"/>
            </a:endParaRPr>
          </a:p>
        </p:txBody>
      </p:sp>
      <p:sp>
        <p:nvSpPr>
          <p:cNvPr id="127" name="Google Shape;127;p28"/>
          <p:cNvSpPr txBox="1"/>
          <p:nvPr/>
        </p:nvSpPr>
        <p:spPr>
          <a:xfrm>
            <a:off x="4211025" y="3474763"/>
            <a:ext cx="4466100" cy="1166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10.</a:t>
            </a: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pic>
        <p:nvPicPr>
          <p:cNvPr id="128" name="Google Shape;128;p28"/>
          <p:cNvPicPr preferRelativeResize="0"/>
          <p:nvPr/>
        </p:nvPicPr>
        <p:blipFill rotWithShape="1">
          <a:blip r:embed="rId3">
            <a:alphaModFix/>
          </a:blip>
          <a:srcRect b="0" l="0" r="0" t="0"/>
          <a:stretch/>
        </p:blipFill>
        <p:spPr>
          <a:xfrm>
            <a:off x="4238237" y="422625"/>
            <a:ext cx="4411675" cy="1327075"/>
          </a:xfrm>
          <a:prstGeom prst="rect">
            <a:avLst/>
          </a:prstGeom>
          <a:noFill/>
          <a:ln>
            <a:noFill/>
          </a:ln>
        </p:spPr>
      </p:pic>
      <p:pic>
        <p:nvPicPr>
          <p:cNvPr id="129" name="Google Shape;129;p28"/>
          <p:cNvPicPr preferRelativeResize="0"/>
          <p:nvPr/>
        </p:nvPicPr>
        <p:blipFill rotWithShape="1">
          <a:blip r:embed="rId4">
            <a:alphaModFix/>
          </a:blip>
          <a:srcRect b="0" l="0" r="0" t="0"/>
          <a:stretch/>
        </p:blipFill>
        <p:spPr>
          <a:xfrm>
            <a:off x="688175" y="3474775"/>
            <a:ext cx="1786400" cy="863425"/>
          </a:xfrm>
          <a:prstGeom prst="rect">
            <a:avLst/>
          </a:prstGeom>
          <a:noFill/>
          <a:ln>
            <a:noFill/>
          </a:ln>
        </p:spPr>
      </p:pic>
      <p:pic>
        <p:nvPicPr>
          <p:cNvPr id="130" name="Google Shape;130;p28"/>
          <p:cNvPicPr preferRelativeResize="0"/>
          <p:nvPr/>
        </p:nvPicPr>
        <p:blipFill rotWithShape="1">
          <a:blip r:embed="rId5">
            <a:alphaModFix/>
          </a:blip>
          <a:srcRect b="0" l="0" r="0" t="0"/>
          <a:stretch/>
        </p:blipFill>
        <p:spPr>
          <a:xfrm>
            <a:off x="4049325" y="1771125"/>
            <a:ext cx="2012161" cy="619125"/>
          </a:xfrm>
          <a:prstGeom prst="rect">
            <a:avLst/>
          </a:prstGeom>
          <a:noFill/>
          <a:ln>
            <a:noFill/>
          </a:ln>
        </p:spPr>
      </p:pic>
      <p:pic>
        <p:nvPicPr>
          <p:cNvPr id="131" name="Google Shape;131;p28"/>
          <p:cNvPicPr preferRelativeResize="0"/>
          <p:nvPr/>
        </p:nvPicPr>
        <p:blipFill rotWithShape="1">
          <a:blip r:embed="rId6">
            <a:alphaModFix/>
          </a:blip>
          <a:srcRect b="0" l="0" r="0" t="0"/>
          <a:stretch/>
        </p:blipFill>
        <p:spPr>
          <a:xfrm>
            <a:off x="4049325" y="2411675"/>
            <a:ext cx="1527800" cy="1041675"/>
          </a:xfrm>
          <a:prstGeom prst="rect">
            <a:avLst/>
          </a:prstGeom>
          <a:noFill/>
          <a:ln>
            <a:noFill/>
          </a:ln>
        </p:spPr>
      </p:pic>
      <p:pic>
        <p:nvPicPr>
          <p:cNvPr id="132" name="Google Shape;132;p28"/>
          <p:cNvPicPr preferRelativeResize="0"/>
          <p:nvPr/>
        </p:nvPicPr>
        <p:blipFill rotWithShape="1">
          <a:blip r:embed="rId7">
            <a:alphaModFix/>
          </a:blip>
          <a:srcRect b="0" l="0" r="0" t="0"/>
          <a:stretch/>
        </p:blipFill>
        <p:spPr>
          <a:xfrm>
            <a:off x="4814000" y="3474776"/>
            <a:ext cx="3542699" cy="1383109"/>
          </a:xfrm>
          <a:prstGeom prst="rect">
            <a:avLst/>
          </a:prstGeom>
          <a:noFill/>
          <a:ln>
            <a:noFill/>
          </a:ln>
        </p:spPr>
      </p:pic>
      <p:sp>
        <p:nvSpPr>
          <p:cNvPr id="133" name="Google Shape;133;p28"/>
          <p:cNvSpPr txBox="1"/>
          <p:nvPr/>
        </p:nvSpPr>
        <p:spPr>
          <a:xfrm>
            <a:off x="239700" y="0"/>
            <a:ext cx="8664600" cy="411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300">
                <a:latin typeface="Calibri"/>
                <a:ea typeface="Calibri"/>
                <a:cs typeface="Calibri"/>
                <a:sym typeface="Calibri"/>
              </a:rPr>
              <a:t>Morning Maths - Give yourself 15 - 20  minutes to complete these questions and then try and tackle today’s countdown.</a:t>
            </a:r>
            <a:endParaRPr b="1" sz="1100"/>
          </a:p>
          <a:p>
            <a:pPr indent="0" lvl="0" marL="0" marR="0" rtl="0" algn="ctr">
              <a:lnSpc>
                <a:spcPct val="100000"/>
              </a:lnSpc>
              <a:spcBef>
                <a:spcPts val="0"/>
              </a:spcBef>
              <a:spcAft>
                <a:spcPts val="0"/>
              </a:spcAft>
              <a:buClr>
                <a:srgbClr val="000000"/>
              </a:buClr>
              <a:buSzPts val="1800"/>
              <a:buFont typeface="Arial"/>
              <a:buNone/>
            </a:pPr>
            <a:r>
              <a:t/>
            </a:r>
            <a:endParaRPr b="1" i="0" sz="2100" u="sng"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7" name="Shape 137"/>
        <p:cNvGrpSpPr/>
        <p:nvPr/>
      </p:nvGrpSpPr>
      <p:grpSpPr>
        <a:xfrm>
          <a:off x="0" y="0"/>
          <a:ext cx="0" cy="0"/>
          <a:chOff x="0" y="0"/>
          <a:chExt cx="0" cy="0"/>
        </a:xfrm>
      </p:grpSpPr>
      <p:sp>
        <p:nvSpPr>
          <p:cNvPr id="138" name="Google Shape;138;p29"/>
          <p:cNvSpPr txBox="1"/>
          <p:nvPr/>
        </p:nvSpPr>
        <p:spPr>
          <a:xfrm>
            <a:off x="117575" y="659250"/>
            <a:ext cx="3542700" cy="2625000"/>
          </a:xfrm>
          <a:prstGeom prst="rect">
            <a:avLst/>
          </a:prstGeom>
          <a:solidFill>
            <a:srgbClr val="CFE2F3"/>
          </a:solidFill>
          <a:ln>
            <a:noFill/>
          </a:ln>
        </p:spPr>
        <p:txBody>
          <a:bodyPr anchorCtr="0" anchor="t" bIns="91425" lIns="91425" spcFirstLastPara="1" rIns="91425" wrap="square" tIns="91425">
            <a:noAutofit/>
          </a:bodyPr>
          <a:lstStyle/>
          <a:p>
            <a:pPr indent="-381000" lvl="0" marL="457200" marR="0" rtl="0" algn="l">
              <a:lnSpc>
                <a:spcPct val="115000"/>
              </a:lnSpc>
              <a:spcBef>
                <a:spcPts val="0"/>
              </a:spcBef>
              <a:spcAft>
                <a:spcPts val="0"/>
              </a:spcAft>
              <a:buClr>
                <a:srgbClr val="000000"/>
              </a:buClr>
              <a:buSzPts val="2400"/>
              <a:buFont typeface="Arial"/>
              <a:buAutoNum type="arabicPeriod"/>
            </a:pPr>
            <a:r>
              <a:rPr b="0" i="0" lang="en-GB" sz="2400" u="none" cap="none" strike="noStrike">
                <a:solidFill>
                  <a:srgbClr val="000000"/>
                </a:solidFill>
                <a:latin typeface="Arial"/>
                <a:ea typeface="Arial"/>
                <a:cs typeface="Arial"/>
                <a:sym typeface="Arial"/>
              </a:rPr>
              <a:t>½ + 1/10 = </a:t>
            </a:r>
            <a:r>
              <a:rPr b="0" i="0" lang="en-GB" sz="2400" u="none" cap="none" strike="noStrike">
                <a:solidFill>
                  <a:srgbClr val="FF0000"/>
                </a:solidFill>
                <a:latin typeface="Arial"/>
                <a:ea typeface="Arial"/>
                <a:cs typeface="Arial"/>
                <a:sym typeface="Arial"/>
              </a:rPr>
              <a:t>6/10</a:t>
            </a:r>
            <a:endParaRPr b="0" i="0" sz="2400" u="none" cap="none" strike="noStrike">
              <a:solidFill>
                <a:srgbClr val="FF0000"/>
              </a:solidFill>
              <a:latin typeface="Arial"/>
              <a:ea typeface="Arial"/>
              <a:cs typeface="Arial"/>
              <a:sym typeface="Arial"/>
            </a:endParaRPr>
          </a:p>
          <a:p>
            <a:pPr indent="-381000" lvl="0" marL="457200" marR="0" rtl="0" algn="l">
              <a:lnSpc>
                <a:spcPct val="115000"/>
              </a:lnSpc>
              <a:spcBef>
                <a:spcPts val="0"/>
              </a:spcBef>
              <a:spcAft>
                <a:spcPts val="0"/>
              </a:spcAft>
              <a:buClr>
                <a:srgbClr val="000000"/>
              </a:buClr>
              <a:buSzPts val="2400"/>
              <a:buFont typeface="Arial"/>
              <a:buAutoNum type="arabicPeriod"/>
            </a:pPr>
            <a:r>
              <a:rPr b="0" i="0" lang="en-GB" sz="2400" u="none" cap="none" strike="noStrike">
                <a:solidFill>
                  <a:srgbClr val="000000"/>
                </a:solidFill>
                <a:latin typeface="Arial"/>
                <a:ea typeface="Arial"/>
                <a:cs typeface="Arial"/>
                <a:sym typeface="Arial"/>
              </a:rPr>
              <a:t>98 x 6 = </a:t>
            </a:r>
            <a:r>
              <a:rPr b="0" i="0" lang="en-GB" sz="2400" u="none" cap="none" strike="noStrike">
                <a:solidFill>
                  <a:srgbClr val="FF0000"/>
                </a:solidFill>
                <a:latin typeface="Arial"/>
                <a:ea typeface="Arial"/>
                <a:cs typeface="Arial"/>
                <a:sym typeface="Arial"/>
              </a:rPr>
              <a:t>588</a:t>
            </a:r>
            <a:endParaRPr b="0" i="0" sz="2400" u="none" cap="none" strike="noStrike">
              <a:solidFill>
                <a:srgbClr val="FF0000"/>
              </a:solidFill>
              <a:latin typeface="Arial"/>
              <a:ea typeface="Arial"/>
              <a:cs typeface="Arial"/>
              <a:sym typeface="Arial"/>
            </a:endParaRPr>
          </a:p>
          <a:p>
            <a:pPr indent="-381000" lvl="0" marL="457200" marR="0" rtl="0" algn="l">
              <a:lnSpc>
                <a:spcPct val="115000"/>
              </a:lnSpc>
              <a:spcBef>
                <a:spcPts val="0"/>
              </a:spcBef>
              <a:spcAft>
                <a:spcPts val="0"/>
              </a:spcAft>
              <a:buClr>
                <a:srgbClr val="000000"/>
              </a:buClr>
              <a:buSzPts val="2400"/>
              <a:buFont typeface="Arial"/>
              <a:buAutoNum type="arabicPeriod"/>
            </a:pPr>
            <a:r>
              <a:rPr b="0" i="0" lang="en-GB" sz="2400" u="none" cap="none" strike="noStrike">
                <a:solidFill>
                  <a:srgbClr val="000000"/>
                </a:solidFill>
                <a:latin typeface="Arial"/>
                <a:ea typeface="Arial"/>
                <a:cs typeface="Arial"/>
                <a:sym typeface="Arial"/>
              </a:rPr>
              <a:t>0.67 x 12 = </a:t>
            </a:r>
            <a:r>
              <a:rPr b="0" i="0" lang="en-GB" sz="2400" u="none" cap="none" strike="noStrike">
                <a:solidFill>
                  <a:srgbClr val="FF0000"/>
                </a:solidFill>
                <a:latin typeface="Arial"/>
                <a:ea typeface="Arial"/>
                <a:cs typeface="Arial"/>
                <a:sym typeface="Arial"/>
              </a:rPr>
              <a:t>8.04</a:t>
            </a:r>
            <a:endParaRPr b="0" i="0" sz="2400" u="none" cap="none" strike="noStrike">
              <a:solidFill>
                <a:srgbClr val="FF0000"/>
              </a:solidFill>
              <a:latin typeface="Arial"/>
              <a:ea typeface="Arial"/>
              <a:cs typeface="Arial"/>
              <a:sym typeface="Arial"/>
            </a:endParaRPr>
          </a:p>
          <a:p>
            <a:pPr indent="-381000" lvl="0" marL="457200" marR="0" rtl="0" algn="l">
              <a:lnSpc>
                <a:spcPct val="115000"/>
              </a:lnSpc>
              <a:spcBef>
                <a:spcPts val="0"/>
              </a:spcBef>
              <a:spcAft>
                <a:spcPts val="0"/>
              </a:spcAft>
              <a:buClr>
                <a:srgbClr val="000000"/>
              </a:buClr>
              <a:buSzPts val="2400"/>
              <a:buFont typeface="Arial"/>
              <a:buAutoNum type="arabicPeriod"/>
            </a:pPr>
            <a:r>
              <a:rPr b="0" i="0" lang="en-GB" sz="2400" u="none" cap="none" strike="noStrike">
                <a:solidFill>
                  <a:srgbClr val="000000"/>
                </a:solidFill>
                <a:latin typeface="Arial"/>
                <a:ea typeface="Arial"/>
                <a:cs typeface="Arial"/>
                <a:sym typeface="Arial"/>
              </a:rPr>
              <a:t>⅚ - 2/12 = </a:t>
            </a:r>
            <a:r>
              <a:rPr b="0" i="0" lang="en-GB" sz="2400" u="none" cap="none" strike="noStrike">
                <a:solidFill>
                  <a:srgbClr val="FF0000"/>
                </a:solidFill>
                <a:latin typeface="Arial"/>
                <a:ea typeface="Arial"/>
                <a:cs typeface="Arial"/>
                <a:sym typeface="Arial"/>
              </a:rPr>
              <a:t>8/12</a:t>
            </a:r>
            <a:endParaRPr b="0" i="0" sz="2400" u="none" cap="none" strike="noStrike">
              <a:solidFill>
                <a:srgbClr val="FF0000"/>
              </a:solidFill>
              <a:latin typeface="Arial"/>
              <a:ea typeface="Arial"/>
              <a:cs typeface="Arial"/>
              <a:sym typeface="Arial"/>
            </a:endParaRPr>
          </a:p>
          <a:p>
            <a:pPr indent="-381000" lvl="0" marL="457200" marR="0" rtl="0" algn="l">
              <a:lnSpc>
                <a:spcPct val="115000"/>
              </a:lnSpc>
              <a:spcBef>
                <a:spcPts val="0"/>
              </a:spcBef>
              <a:spcAft>
                <a:spcPts val="0"/>
              </a:spcAft>
              <a:buClr>
                <a:srgbClr val="000000"/>
              </a:buClr>
              <a:buSzPts val="2400"/>
              <a:buFont typeface="Arial"/>
              <a:buAutoNum type="arabicPeriod"/>
            </a:pPr>
            <a:r>
              <a:rPr b="0" i="0" lang="en-GB" sz="2400" u="none" cap="none" strike="noStrike">
                <a:solidFill>
                  <a:srgbClr val="000000"/>
                </a:solidFill>
                <a:latin typeface="Arial"/>
                <a:ea typeface="Arial"/>
                <a:cs typeface="Arial"/>
                <a:sym typeface="Arial"/>
              </a:rPr>
              <a:t>686465 - 43522 = </a:t>
            </a:r>
            <a:r>
              <a:rPr b="0" i="0" lang="en-GB" sz="2400" u="none" cap="none" strike="noStrike">
                <a:solidFill>
                  <a:srgbClr val="FF0000"/>
                </a:solidFill>
                <a:latin typeface="Arial"/>
                <a:ea typeface="Arial"/>
                <a:cs typeface="Arial"/>
                <a:sym typeface="Arial"/>
              </a:rPr>
              <a:t>642,943</a:t>
            </a:r>
            <a:endParaRPr b="0" i="0" sz="2400" u="none" cap="none" strike="noStrike">
              <a:solidFill>
                <a:srgbClr val="FF0000"/>
              </a:solidFill>
              <a:latin typeface="Arial"/>
              <a:ea typeface="Arial"/>
              <a:cs typeface="Arial"/>
              <a:sym typeface="Arial"/>
            </a:endParaRPr>
          </a:p>
          <a:p>
            <a:pPr indent="-342900" lvl="0" marL="342900" marR="0" rtl="0" algn="l">
              <a:lnSpc>
                <a:spcPct val="100000"/>
              </a:lnSpc>
              <a:spcBef>
                <a:spcPts val="900"/>
              </a:spcBef>
              <a:spcAft>
                <a:spcPts val="0"/>
              </a:spcAft>
              <a:buClr>
                <a:srgbClr val="000000"/>
              </a:buClr>
              <a:buSzPts val="11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GB" sz="2400" u="none" cap="none" strike="noStrike">
                <a:solidFill>
                  <a:srgbClr val="000000"/>
                </a:solidFill>
                <a:latin typeface="Arial"/>
                <a:ea typeface="Arial"/>
                <a:cs typeface="Arial"/>
                <a:sym typeface="Arial"/>
              </a:rPr>
              <a:t>6. </a:t>
            </a:r>
            <a:endParaRPr b="0" i="0" sz="1800" u="none" cap="none" strike="noStrike">
              <a:solidFill>
                <a:srgbClr val="000000"/>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100"/>
              <a:buFont typeface="Arial"/>
              <a:buNone/>
            </a:pPr>
            <a:r>
              <a:t/>
            </a:r>
            <a:endParaRPr b="0" i="0" sz="1800" u="none" cap="none" strike="noStrike">
              <a:solidFill>
                <a:srgbClr val="000000"/>
              </a:solidFill>
              <a:latin typeface="Arial"/>
              <a:ea typeface="Arial"/>
              <a:cs typeface="Arial"/>
              <a:sym typeface="Arial"/>
            </a:endParaRPr>
          </a:p>
        </p:txBody>
      </p:sp>
      <p:sp>
        <p:nvSpPr>
          <p:cNvPr id="139" name="Google Shape;139;p29"/>
          <p:cNvSpPr txBox="1"/>
          <p:nvPr/>
        </p:nvSpPr>
        <p:spPr>
          <a:xfrm>
            <a:off x="3660275" y="272325"/>
            <a:ext cx="4627800" cy="2722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7.</a:t>
            </a:r>
            <a:endParaRPr b="0" i="0" sz="1800" u="none" cap="none" strike="noStrike">
              <a:solidFill>
                <a:srgbClr val="000000"/>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8.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Comic Sans MS"/>
              <a:buNone/>
            </a:pPr>
            <a:r>
              <a:rPr b="0" i="0" lang="en-GB" sz="1800" u="none" cap="none" strike="noStrike">
                <a:solidFill>
                  <a:srgbClr val="000000"/>
                </a:solidFill>
                <a:latin typeface="Arial"/>
                <a:ea typeface="Arial"/>
                <a:cs typeface="Arial"/>
                <a:sym typeface="Arial"/>
              </a:rPr>
              <a:t>9. </a:t>
            </a:r>
            <a:endParaRPr b="0" i="0" sz="1800" u="none" cap="none" strike="noStrike">
              <a:solidFill>
                <a:srgbClr val="000000"/>
              </a:solidFill>
              <a:latin typeface="Arial"/>
              <a:ea typeface="Arial"/>
              <a:cs typeface="Arial"/>
              <a:sym typeface="Arial"/>
            </a:endParaRPr>
          </a:p>
        </p:txBody>
      </p:sp>
      <p:sp>
        <p:nvSpPr>
          <p:cNvPr id="140" name="Google Shape;140;p29"/>
          <p:cNvSpPr txBox="1"/>
          <p:nvPr/>
        </p:nvSpPr>
        <p:spPr>
          <a:xfrm>
            <a:off x="4211025" y="3474763"/>
            <a:ext cx="4466100" cy="1166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10.</a:t>
            </a: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pic>
        <p:nvPicPr>
          <p:cNvPr id="141" name="Google Shape;141;p29"/>
          <p:cNvPicPr preferRelativeResize="0"/>
          <p:nvPr/>
        </p:nvPicPr>
        <p:blipFill rotWithShape="1">
          <a:blip r:embed="rId3">
            <a:alphaModFix/>
          </a:blip>
          <a:srcRect b="0" l="0" r="0" t="0"/>
          <a:stretch/>
        </p:blipFill>
        <p:spPr>
          <a:xfrm>
            <a:off x="4049323" y="129448"/>
            <a:ext cx="5072050" cy="1525725"/>
          </a:xfrm>
          <a:prstGeom prst="rect">
            <a:avLst/>
          </a:prstGeom>
          <a:noFill/>
          <a:ln>
            <a:noFill/>
          </a:ln>
        </p:spPr>
      </p:pic>
      <p:pic>
        <p:nvPicPr>
          <p:cNvPr id="142" name="Google Shape;142;p29"/>
          <p:cNvPicPr preferRelativeResize="0"/>
          <p:nvPr/>
        </p:nvPicPr>
        <p:blipFill rotWithShape="1">
          <a:blip r:embed="rId4">
            <a:alphaModFix/>
          </a:blip>
          <a:srcRect b="0" l="0" r="0" t="0"/>
          <a:stretch/>
        </p:blipFill>
        <p:spPr>
          <a:xfrm>
            <a:off x="688175" y="3474775"/>
            <a:ext cx="1786400" cy="863425"/>
          </a:xfrm>
          <a:prstGeom prst="rect">
            <a:avLst/>
          </a:prstGeom>
          <a:noFill/>
          <a:ln>
            <a:noFill/>
          </a:ln>
        </p:spPr>
      </p:pic>
      <p:pic>
        <p:nvPicPr>
          <p:cNvPr id="143" name="Google Shape;143;p29"/>
          <p:cNvPicPr preferRelativeResize="0"/>
          <p:nvPr/>
        </p:nvPicPr>
        <p:blipFill rotWithShape="1">
          <a:blip r:embed="rId5">
            <a:alphaModFix/>
          </a:blip>
          <a:srcRect b="0" l="0" r="0" t="0"/>
          <a:stretch/>
        </p:blipFill>
        <p:spPr>
          <a:xfrm>
            <a:off x="4049325" y="1771125"/>
            <a:ext cx="2012161" cy="619125"/>
          </a:xfrm>
          <a:prstGeom prst="rect">
            <a:avLst/>
          </a:prstGeom>
          <a:noFill/>
          <a:ln>
            <a:noFill/>
          </a:ln>
        </p:spPr>
      </p:pic>
      <p:pic>
        <p:nvPicPr>
          <p:cNvPr id="144" name="Google Shape;144;p29"/>
          <p:cNvPicPr preferRelativeResize="0"/>
          <p:nvPr/>
        </p:nvPicPr>
        <p:blipFill rotWithShape="1">
          <a:blip r:embed="rId6">
            <a:alphaModFix/>
          </a:blip>
          <a:srcRect b="0" l="0" r="0" t="0"/>
          <a:stretch/>
        </p:blipFill>
        <p:spPr>
          <a:xfrm>
            <a:off x="4049325" y="2411675"/>
            <a:ext cx="1527800" cy="1041675"/>
          </a:xfrm>
          <a:prstGeom prst="rect">
            <a:avLst/>
          </a:prstGeom>
          <a:noFill/>
          <a:ln>
            <a:noFill/>
          </a:ln>
        </p:spPr>
      </p:pic>
      <p:pic>
        <p:nvPicPr>
          <p:cNvPr id="145" name="Google Shape;145;p29"/>
          <p:cNvPicPr preferRelativeResize="0"/>
          <p:nvPr/>
        </p:nvPicPr>
        <p:blipFill rotWithShape="1">
          <a:blip r:embed="rId7">
            <a:alphaModFix/>
          </a:blip>
          <a:srcRect b="0" l="0" r="0" t="0"/>
          <a:stretch/>
        </p:blipFill>
        <p:spPr>
          <a:xfrm>
            <a:off x="4692150" y="3554499"/>
            <a:ext cx="2211610" cy="863425"/>
          </a:xfrm>
          <a:prstGeom prst="rect">
            <a:avLst/>
          </a:prstGeom>
          <a:noFill/>
          <a:ln>
            <a:noFill/>
          </a:ln>
        </p:spPr>
      </p:pic>
      <p:sp>
        <p:nvSpPr>
          <p:cNvPr id="146" name="Google Shape;146;p29"/>
          <p:cNvSpPr txBox="1"/>
          <p:nvPr/>
        </p:nvSpPr>
        <p:spPr>
          <a:xfrm>
            <a:off x="2230925" y="3534638"/>
            <a:ext cx="1115400" cy="743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FF0000"/>
                </a:solidFill>
                <a:latin typeface="Arial"/>
                <a:ea typeface="Arial"/>
                <a:cs typeface="Arial"/>
                <a:sym typeface="Arial"/>
              </a:rPr>
              <a:t>18/21</a:t>
            </a:r>
            <a:endParaRPr b="0" i="0" sz="2400" u="none" cap="none" strike="noStrike">
              <a:solidFill>
                <a:srgbClr val="FF0000"/>
              </a:solidFill>
              <a:latin typeface="Arial"/>
              <a:ea typeface="Arial"/>
              <a:cs typeface="Arial"/>
              <a:sym typeface="Arial"/>
            </a:endParaRPr>
          </a:p>
        </p:txBody>
      </p:sp>
      <p:sp>
        <p:nvSpPr>
          <p:cNvPr id="147" name="Google Shape;147;p29"/>
          <p:cNvSpPr txBox="1"/>
          <p:nvPr/>
        </p:nvSpPr>
        <p:spPr>
          <a:xfrm>
            <a:off x="5453350" y="1065875"/>
            <a:ext cx="31728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FF0000"/>
                </a:solidFill>
                <a:latin typeface="Arial"/>
                <a:ea typeface="Arial"/>
                <a:cs typeface="Arial"/>
                <a:sym typeface="Arial"/>
              </a:rPr>
              <a:t>49					51</a:t>
            </a:r>
            <a:endParaRPr b="0" i="0" sz="2000" u="none" cap="none" strike="noStrike">
              <a:solidFill>
                <a:srgbClr val="FF0000"/>
              </a:solidFill>
              <a:latin typeface="Arial"/>
              <a:ea typeface="Arial"/>
              <a:cs typeface="Arial"/>
              <a:sym typeface="Arial"/>
            </a:endParaRPr>
          </a:p>
        </p:txBody>
      </p:sp>
      <p:sp>
        <p:nvSpPr>
          <p:cNvPr id="148" name="Google Shape;148;p29"/>
          <p:cNvSpPr txBox="1"/>
          <p:nvPr/>
        </p:nvSpPr>
        <p:spPr>
          <a:xfrm>
            <a:off x="6061475" y="1815788"/>
            <a:ext cx="13014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FF0000"/>
                </a:solidFill>
                <a:latin typeface="Arial"/>
                <a:ea typeface="Arial"/>
                <a:cs typeface="Arial"/>
                <a:sym typeface="Arial"/>
              </a:rPr>
              <a:t>182</a:t>
            </a:r>
            <a:endParaRPr b="0" i="0" sz="2400" u="none" cap="none" strike="noStrike">
              <a:solidFill>
                <a:srgbClr val="FF0000"/>
              </a:solidFill>
              <a:latin typeface="Arial"/>
              <a:ea typeface="Arial"/>
              <a:cs typeface="Arial"/>
              <a:sym typeface="Arial"/>
            </a:endParaRPr>
          </a:p>
        </p:txBody>
      </p:sp>
      <p:sp>
        <p:nvSpPr>
          <p:cNvPr id="149" name="Google Shape;149;p29"/>
          <p:cNvSpPr txBox="1"/>
          <p:nvPr/>
        </p:nvSpPr>
        <p:spPr>
          <a:xfrm>
            <a:off x="4722100" y="2652300"/>
            <a:ext cx="471000" cy="342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FF0000"/>
                </a:solidFill>
                <a:latin typeface="Arial"/>
                <a:ea typeface="Arial"/>
                <a:cs typeface="Arial"/>
                <a:sym typeface="Arial"/>
              </a:rPr>
              <a:t>30</a:t>
            </a:r>
            <a:endParaRPr b="0" i="0" sz="1800" u="none" cap="none" strike="noStrike">
              <a:solidFill>
                <a:srgbClr val="FF0000"/>
              </a:solidFill>
              <a:latin typeface="Arial"/>
              <a:ea typeface="Arial"/>
              <a:cs typeface="Arial"/>
              <a:sym typeface="Arial"/>
            </a:endParaRPr>
          </a:p>
        </p:txBody>
      </p:sp>
      <p:sp>
        <p:nvSpPr>
          <p:cNvPr id="150" name="Google Shape;150;p29"/>
          <p:cNvSpPr txBox="1"/>
          <p:nvPr/>
        </p:nvSpPr>
        <p:spPr>
          <a:xfrm>
            <a:off x="6947000" y="3374100"/>
            <a:ext cx="1624800" cy="1166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0" i="0" lang="en-GB" sz="1300" u="sng" cap="none" strike="noStrike">
                <a:solidFill>
                  <a:srgbClr val="FF0000"/>
                </a:solidFill>
                <a:highlight>
                  <a:srgbClr val="FFFFFF"/>
                </a:highlight>
                <a:latin typeface="Arial"/>
                <a:ea typeface="Arial"/>
                <a:cs typeface="Arial"/>
                <a:sym typeface="Arial"/>
              </a:rPr>
              <a:t>Countdown Answer</a:t>
            </a:r>
            <a:endParaRPr b="0" i="0" sz="1900" u="none" cap="none" strike="noStrike">
              <a:solidFill>
                <a:srgbClr val="FF0000"/>
              </a:solidFill>
              <a:highlight>
                <a:srgbClr val="FFFFFF"/>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FF0000"/>
                </a:solidFill>
                <a:highlight>
                  <a:srgbClr val="FFFFFF"/>
                </a:highlight>
                <a:latin typeface="Calibri"/>
                <a:ea typeface="Calibri"/>
                <a:cs typeface="Calibri"/>
                <a:sym typeface="Calibri"/>
              </a:rPr>
              <a:t>25 x 6 = 150</a:t>
            </a:r>
            <a:endParaRPr b="0" i="0" sz="1800" u="none" cap="none" strike="noStrike">
              <a:solidFill>
                <a:srgbClr val="FF0000"/>
              </a:solidFill>
              <a:highlight>
                <a:srgbClr val="FFFFFF"/>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FF0000"/>
                </a:solidFill>
                <a:highlight>
                  <a:srgbClr val="FFFFFF"/>
                </a:highlight>
                <a:latin typeface="Calibri"/>
                <a:ea typeface="Calibri"/>
                <a:cs typeface="Calibri"/>
                <a:sym typeface="Calibri"/>
              </a:rPr>
              <a:t>150 + 9 = 159</a:t>
            </a:r>
            <a:endParaRPr b="0" i="0" sz="1800" u="none" cap="none" strike="noStrike">
              <a:solidFill>
                <a:srgbClr val="FF0000"/>
              </a:solidFill>
              <a:highlight>
                <a:srgbClr val="FFFFFF"/>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FF0000"/>
                </a:solidFill>
                <a:highlight>
                  <a:srgbClr val="FFFFFF"/>
                </a:highlight>
                <a:latin typeface="Calibri"/>
                <a:ea typeface="Calibri"/>
                <a:cs typeface="Calibri"/>
                <a:sym typeface="Calibri"/>
              </a:rPr>
              <a:t>100 </a:t>
            </a:r>
            <a:r>
              <a:rPr b="0" i="0" lang="en-GB" sz="1400" u="none" cap="none" strike="noStrike">
                <a:solidFill>
                  <a:srgbClr val="FF0000"/>
                </a:solidFill>
                <a:latin typeface="Arial"/>
                <a:ea typeface="Arial"/>
                <a:cs typeface="Arial"/>
                <a:sym typeface="Arial"/>
              </a:rPr>
              <a:t>÷</a:t>
            </a:r>
            <a:r>
              <a:rPr b="0" i="0" lang="en-GB" sz="1800" u="none" cap="none" strike="noStrike">
                <a:solidFill>
                  <a:srgbClr val="FF0000"/>
                </a:solidFill>
                <a:highlight>
                  <a:srgbClr val="FFFFFF"/>
                </a:highlight>
                <a:latin typeface="Calibri"/>
                <a:ea typeface="Calibri"/>
                <a:cs typeface="Calibri"/>
                <a:sym typeface="Calibri"/>
              </a:rPr>
              <a:t> 50 = 2</a:t>
            </a:r>
            <a:endParaRPr b="0" i="0" sz="1800" u="none" cap="none" strike="noStrike">
              <a:solidFill>
                <a:srgbClr val="FF0000"/>
              </a:solidFill>
              <a:highlight>
                <a:srgbClr val="FFFFFF"/>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FF0000"/>
                </a:solidFill>
                <a:highlight>
                  <a:srgbClr val="FFFFFF"/>
                </a:highlight>
                <a:latin typeface="Calibri"/>
                <a:ea typeface="Calibri"/>
                <a:cs typeface="Calibri"/>
                <a:sym typeface="Calibri"/>
              </a:rPr>
              <a:t>159 x 2 = 318</a:t>
            </a:r>
            <a:endParaRPr b="0" i="0" sz="1800" u="none" cap="none" strike="noStrike">
              <a:solidFill>
                <a:srgbClr val="FF0000"/>
              </a:solidFill>
              <a:highlight>
                <a:srgbClr val="FFFFFF"/>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FF0000"/>
                </a:solidFill>
                <a:highlight>
                  <a:srgbClr val="FFFFFF"/>
                </a:highlight>
                <a:latin typeface="Calibri"/>
                <a:ea typeface="Calibri"/>
                <a:cs typeface="Calibri"/>
                <a:sym typeface="Calibri"/>
              </a:rPr>
              <a:t>318 + 5 = 323</a:t>
            </a:r>
            <a:endParaRPr b="0" i="0" sz="2500" u="none" cap="none" strike="noStrike">
              <a:solidFill>
                <a:srgbClr val="FF0000"/>
              </a:solidFill>
              <a:highlight>
                <a:srgbClr val="FFFFFF"/>
              </a:highlight>
              <a:latin typeface="Calibri"/>
              <a:ea typeface="Calibri"/>
              <a:cs typeface="Calibri"/>
              <a:sym typeface="Calibri"/>
            </a:endParaRPr>
          </a:p>
        </p:txBody>
      </p:sp>
      <p:sp>
        <p:nvSpPr>
          <p:cNvPr id="151" name="Google Shape;151;p29"/>
          <p:cNvSpPr txBox="1"/>
          <p:nvPr/>
        </p:nvSpPr>
        <p:spPr>
          <a:xfrm>
            <a:off x="0" y="129450"/>
            <a:ext cx="53907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lang="en-GB" sz="1500" u="sng">
                <a:solidFill>
                  <a:srgbClr val="FF0000"/>
                </a:solidFill>
              </a:rPr>
              <a:t>Now mark your work using these answers.</a:t>
            </a:r>
            <a:r>
              <a:rPr b="1" lang="en-GB" sz="1600" u="sng">
                <a:solidFill>
                  <a:srgbClr val="FF0000"/>
                </a:solidFill>
              </a:rPr>
              <a:t> </a:t>
            </a:r>
            <a:endParaRPr b="1" i="0" sz="1600" u="sng" cap="none" strike="noStrike">
              <a:solidFill>
                <a:srgbClr val="FF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5" name="Shape 155"/>
        <p:cNvGrpSpPr/>
        <p:nvPr/>
      </p:nvGrpSpPr>
      <p:grpSpPr>
        <a:xfrm>
          <a:off x="0" y="0"/>
          <a:ext cx="0" cy="0"/>
          <a:chOff x="0" y="0"/>
          <a:chExt cx="0" cy="0"/>
        </a:xfrm>
      </p:grpSpPr>
      <p:sp>
        <p:nvSpPr>
          <p:cNvPr id="156" name="Google Shape;156;p30"/>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Daily Worship </a:t>
            </a:r>
            <a:endParaRPr/>
          </a:p>
          <a:p>
            <a:pPr indent="0" lvl="0" marL="0" rtl="0" algn="l">
              <a:lnSpc>
                <a:spcPct val="100000"/>
              </a:lnSpc>
              <a:spcBef>
                <a:spcPts val="0"/>
              </a:spcBef>
              <a:spcAft>
                <a:spcPts val="0"/>
              </a:spcAft>
              <a:buSzPts val="2800"/>
              <a:buNone/>
            </a:pPr>
            <a:r>
              <a:t/>
            </a:r>
            <a:endParaRPr/>
          </a:p>
          <a:p>
            <a:pPr indent="0" lvl="0" marL="0" rtl="0" algn="l">
              <a:lnSpc>
                <a:spcPct val="100000"/>
              </a:lnSpc>
              <a:spcBef>
                <a:spcPts val="0"/>
              </a:spcBef>
              <a:spcAft>
                <a:spcPts val="0"/>
              </a:spcAft>
              <a:buSzPts val="2800"/>
              <a:buNone/>
            </a:pPr>
            <a:r>
              <a:rPr lang="en-GB"/>
              <a:t>Think about... </a:t>
            </a:r>
            <a:endParaRPr/>
          </a:p>
        </p:txBody>
      </p:sp>
      <p:pic>
        <p:nvPicPr>
          <p:cNvPr id="157" name="Google Shape;157;p30"/>
          <p:cNvPicPr preferRelativeResize="0"/>
          <p:nvPr/>
        </p:nvPicPr>
        <p:blipFill rotWithShape="1">
          <a:blip r:embed="rId3">
            <a:alphaModFix/>
          </a:blip>
          <a:srcRect b="0" l="0" r="0" t="0"/>
          <a:stretch/>
        </p:blipFill>
        <p:spPr>
          <a:xfrm>
            <a:off x="4461900" y="1400525"/>
            <a:ext cx="4598200" cy="1970650"/>
          </a:xfrm>
          <a:prstGeom prst="rect">
            <a:avLst/>
          </a:prstGeom>
          <a:noFill/>
          <a:ln>
            <a:noFill/>
          </a:ln>
        </p:spPr>
      </p:pic>
      <p:pic>
        <p:nvPicPr>
          <p:cNvPr id="158" name="Google Shape;158;p30"/>
          <p:cNvPicPr preferRelativeResize="0"/>
          <p:nvPr/>
        </p:nvPicPr>
        <p:blipFill rotWithShape="1">
          <a:blip r:embed="rId4">
            <a:alphaModFix/>
          </a:blip>
          <a:srcRect b="0" l="0" r="0" t="0"/>
          <a:stretch/>
        </p:blipFill>
        <p:spPr>
          <a:xfrm>
            <a:off x="1416575" y="2397125"/>
            <a:ext cx="3466725" cy="18540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2" name="Shape 162"/>
        <p:cNvGrpSpPr/>
        <p:nvPr/>
      </p:nvGrpSpPr>
      <p:grpSpPr>
        <a:xfrm>
          <a:off x="0" y="0"/>
          <a:ext cx="0" cy="0"/>
          <a:chOff x="0" y="0"/>
          <a:chExt cx="0" cy="0"/>
        </a:xfrm>
      </p:grpSpPr>
      <p:sp>
        <p:nvSpPr>
          <p:cNvPr id="163" name="Google Shape;163;p31"/>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Daily Worship  </a:t>
            </a:r>
            <a:endParaRPr/>
          </a:p>
        </p:txBody>
      </p:sp>
      <p:pic>
        <p:nvPicPr>
          <p:cNvPr id="164" name="Google Shape;164;p31"/>
          <p:cNvPicPr preferRelativeResize="0"/>
          <p:nvPr/>
        </p:nvPicPr>
        <p:blipFill rotWithShape="1">
          <a:blip r:embed="rId3">
            <a:alphaModFix/>
          </a:blip>
          <a:srcRect b="0" l="0" r="0" t="0"/>
          <a:stretch/>
        </p:blipFill>
        <p:spPr>
          <a:xfrm>
            <a:off x="3469713" y="1145350"/>
            <a:ext cx="5362575" cy="1247775"/>
          </a:xfrm>
          <a:prstGeom prst="rect">
            <a:avLst/>
          </a:prstGeom>
          <a:noFill/>
          <a:ln>
            <a:noFill/>
          </a:ln>
        </p:spPr>
      </p:pic>
      <p:pic>
        <p:nvPicPr>
          <p:cNvPr id="165" name="Google Shape;165;p31"/>
          <p:cNvPicPr preferRelativeResize="0"/>
          <p:nvPr/>
        </p:nvPicPr>
        <p:blipFill rotWithShape="1">
          <a:blip r:embed="rId4">
            <a:alphaModFix/>
          </a:blip>
          <a:srcRect b="0" l="0" r="0" t="0"/>
          <a:stretch/>
        </p:blipFill>
        <p:spPr>
          <a:xfrm>
            <a:off x="443018" y="1145350"/>
            <a:ext cx="2769458" cy="3771375"/>
          </a:xfrm>
          <a:prstGeom prst="rect">
            <a:avLst/>
          </a:prstGeom>
          <a:noFill/>
          <a:ln>
            <a:noFill/>
          </a:ln>
        </p:spPr>
      </p:pic>
      <p:pic>
        <p:nvPicPr>
          <p:cNvPr id="166" name="Google Shape;166;p31"/>
          <p:cNvPicPr preferRelativeResize="0"/>
          <p:nvPr/>
        </p:nvPicPr>
        <p:blipFill rotWithShape="1">
          <a:blip r:embed="rId5">
            <a:alphaModFix/>
          </a:blip>
          <a:srcRect b="0" l="0" r="0" t="0"/>
          <a:stretch/>
        </p:blipFill>
        <p:spPr>
          <a:xfrm>
            <a:off x="4951301" y="2393125"/>
            <a:ext cx="2741194" cy="24455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0" name="Shape 170"/>
        <p:cNvGrpSpPr/>
        <p:nvPr/>
      </p:nvGrpSpPr>
      <p:grpSpPr>
        <a:xfrm>
          <a:off x="0" y="0"/>
          <a:ext cx="0" cy="0"/>
          <a:chOff x="0" y="0"/>
          <a:chExt cx="0" cy="0"/>
        </a:xfrm>
      </p:grpSpPr>
      <p:sp>
        <p:nvSpPr>
          <p:cNvPr id="171" name="Google Shape;171;p32"/>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Daily Worship  </a:t>
            </a:r>
            <a:endParaRPr/>
          </a:p>
        </p:txBody>
      </p:sp>
      <p:pic>
        <p:nvPicPr>
          <p:cNvPr id="172" name="Google Shape;172;p32"/>
          <p:cNvPicPr preferRelativeResize="0"/>
          <p:nvPr/>
        </p:nvPicPr>
        <p:blipFill rotWithShape="1">
          <a:blip r:embed="rId3">
            <a:alphaModFix/>
          </a:blip>
          <a:srcRect b="0" l="0" r="0" t="0"/>
          <a:stretch/>
        </p:blipFill>
        <p:spPr>
          <a:xfrm>
            <a:off x="3318663" y="1170125"/>
            <a:ext cx="5570875" cy="1048850"/>
          </a:xfrm>
          <a:prstGeom prst="rect">
            <a:avLst/>
          </a:prstGeom>
          <a:noFill/>
          <a:ln>
            <a:noFill/>
          </a:ln>
        </p:spPr>
      </p:pic>
      <p:pic>
        <p:nvPicPr>
          <p:cNvPr id="173" name="Google Shape;173;p32"/>
          <p:cNvPicPr preferRelativeResize="0"/>
          <p:nvPr/>
        </p:nvPicPr>
        <p:blipFill rotWithShape="1">
          <a:blip r:embed="rId4">
            <a:alphaModFix/>
          </a:blip>
          <a:srcRect b="0" l="0" r="0" t="0"/>
          <a:stretch/>
        </p:blipFill>
        <p:spPr>
          <a:xfrm>
            <a:off x="220925" y="1317425"/>
            <a:ext cx="3168300" cy="3342700"/>
          </a:xfrm>
          <a:prstGeom prst="rect">
            <a:avLst/>
          </a:prstGeom>
          <a:noFill/>
          <a:ln>
            <a:noFill/>
          </a:ln>
        </p:spPr>
      </p:pic>
      <p:sp>
        <p:nvSpPr>
          <p:cNvPr id="174" name="Google Shape;174;p32"/>
          <p:cNvSpPr txBox="1"/>
          <p:nvPr/>
        </p:nvSpPr>
        <p:spPr>
          <a:xfrm>
            <a:off x="3718225" y="2218975"/>
            <a:ext cx="4771800" cy="2763300"/>
          </a:xfrm>
          <a:prstGeom prst="rect">
            <a:avLst/>
          </a:prstGeom>
          <a:noFill/>
          <a:ln>
            <a:noFill/>
          </a:ln>
        </p:spPr>
        <p:txBody>
          <a:bodyPr anchorCtr="0" anchor="t" bIns="91425" lIns="91425" spcFirstLastPara="1" rIns="91425" wrap="square" tIns="91425">
            <a:noAutofit/>
          </a:bodyPr>
          <a:lstStyle/>
          <a:p>
            <a:pPr indent="-311150" lvl="0" marL="457200" rtl="0" algn="l">
              <a:spcBef>
                <a:spcPts val="0"/>
              </a:spcBef>
              <a:spcAft>
                <a:spcPts val="0"/>
              </a:spcAft>
              <a:buClr>
                <a:schemeClr val="dk1"/>
              </a:buClr>
              <a:buSzPts val="1300"/>
              <a:buFont typeface="Calibri"/>
              <a:buChar char="●"/>
            </a:pPr>
            <a:r>
              <a:rPr lang="en-GB" sz="1300">
                <a:solidFill>
                  <a:schemeClr val="dk1"/>
                </a:solidFill>
                <a:latin typeface="Calibri"/>
                <a:ea typeface="Calibri"/>
                <a:cs typeface="Calibri"/>
                <a:sym typeface="Calibri"/>
              </a:rPr>
              <a:t>Can you think of anything else that might be considered? Think of your home. Why might it have been designed the way that it has?</a:t>
            </a:r>
            <a:endParaRPr sz="1300">
              <a:solidFill>
                <a:schemeClr val="dk1"/>
              </a:solidFill>
              <a:latin typeface="Calibri"/>
              <a:ea typeface="Calibri"/>
              <a:cs typeface="Calibri"/>
              <a:sym typeface="Calibri"/>
            </a:endParaRPr>
          </a:p>
          <a:p>
            <a:pPr indent="-311150" lvl="0" marL="457200" rtl="0" algn="l">
              <a:spcBef>
                <a:spcPts val="0"/>
              </a:spcBef>
              <a:spcAft>
                <a:spcPts val="0"/>
              </a:spcAft>
              <a:buClr>
                <a:schemeClr val="dk1"/>
              </a:buClr>
              <a:buSzPts val="1300"/>
              <a:buFont typeface="Calibri"/>
              <a:buChar char="●"/>
            </a:pPr>
            <a:r>
              <a:rPr lang="en-GB" sz="1300">
                <a:solidFill>
                  <a:schemeClr val="dk1"/>
                </a:solidFill>
                <a:latin typeface="Calibri"/>
                <a:ea typeface="Calibri"/>
                <a:cs typeface="Calibri"/>
                <a:sym typeface="Calibri"/>
              </a:rPr>
              <a:t>When thinking about the design of a home, which do you think is most important: the way it looks or how functional it is, or do you think they are both important?</a:t>
            </a:r>
            <a:endParaRPr sz="1300">
              <a:solidFill>
                <a:schemeClr val="dk1"/>
              </a:solidFill>
              <a:latin typeface="Calibri"/>
              <a:ea typeface="Calibri"/>
              <a:cs typeface="Calibri"/>
              <a:sym typeface="Calibri"/>
            </a:endParaRPr>
          </a:p>
          <a:p>
            <a:pPr indent="-311150" lvl="0" marL="457200" rtl="0" algn="l">
              <a:spcBef>
                <a:spcPts val="0"/>
              </a:spcBef>
              <a:spcAft>
                <a:spcPts val="0"/>
              </a:spcAft>
              <a:buClr>
                <a:schemeClr val="dk1"/>
              </a:buClr>
              <a:buSzPts val="1300"/>
              <a:buFont typeface="Calibri"/>
              <a:buChar char="●"/>
            </a:pPr>
            <a:r>
              <a:rPr lang="en-GB" sz="1300">
                <a:solidFill>
                  <a:schemeClr val="dk1"/>
                </a:solidFill>
                <a:latin typeface="Calibri"/>
                <a:ea typeface="Calibri"/>
                <a:cs typeface="Calibri"/>
                <a:sym typeface="Calibri"/>
              </a:rPr>
              <a:t>Is it possible to alter the design of your home? Think about things such as having a new kitchen designed and fitted, altering outside space, decorating, moving furniture. Has your home ever had its design altered?</a:t>
            </a:r>
            <a:endParaRPr sz="1300">
              <a:solidFill>
                <a:schemeClr val="dk1"/>
              </a:solidFill>
              <a:latin typeface="Calibri"/>
              <a:ea typeface="Calibri"/>
              <a:cs typeface="Calibri"/>
              <a:sym typeface="Calibri"/>
            </a:endParaRPr>
          </a:p>
          <a:p>
            <a:pPr indent="-311150" lvl="0" marL="457200" rtl="0" algn="l">
              <a:spcBef>
                <a:spcPts val="0"/>
              </a:spcBef>
              <a:spcAft>
                <a:spcPts val="0"/>
              </a:spcAft>
              <a:buClr>
                <a:schemeClr val="dk1"/>
              </a:buClr>
              <a:buSzPts val="1300"/>
              <a:buFont typeface="Calibri"/>
              <a:buChar char="●"/>
            </a:pPr>
            <a:r>
              <a:rPr lang="en-GB" sz="1300">
                <a:solidFill>
                  <a:schemeClr val="dk1"/>
                </a:solidFill>
                <a:latin typeface="Calibri"/>
                <a:ea typeface="Calibri"/>
                <a:cs typeface="Calibri"/>
                <a:sym typeface="Calibri"/>
              </a:rPr>
              <a:t>Have you ever visited a home that you didn’t like the design of? Or one that you loved so much you wished your home could look more like it?</a:t>
            </a:r>
            <a:endParaRPr sz="13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100">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8" name="Shape 178"/>
        <p:cNvGrpSpPr/>
        <p:nvPr/>
      </p:nvGrpSpPr>
      <p:grpSpPr>
        <a:xfrm>
          <a:off x="0" y="0"/>
          <a:ext cx="0" cy="0"/>
          <a:chOff x="0" y="0"/>
          <a:chExt cx="0" cy="0"/>
        </a:xfrm>
      </p:grpSpPr>
      <p:sp>
        <p:nvSpPr>
          <p:cNvPr id="179" name="Google Shape;179;p33"/>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Daily Worship  </a:t>
            </a:r>
            <a:endParaRPr/>
          </a:p>
        </p:txBody>
      </p:sp>
      <p:pic>
        <p:nvPicPr>
          <p:cNvPr id="180" name="Google Shape;180;p33"/>
          <p:cNvPicPr preferRelativeResize="0"/>
          <p:nvPr/>
        </p:nvPicPr>
        <p:blipFill rotWithShape="1">
          <a:blip r:embed="rId3">
            <a:alphaModFix/>
          </a:blip>
          <a:srcRect b="0" l="0" r="0" t="0"/>
          <a:stretch/>
        </p:blipFill>
        <p:spPr>
          <a:xfrm>
            <a:off x="914850" y="1852900"/>
            <a:ext cx="3361643" cy="2276925"/>
          </a:xfrm>
          <a:prstGeom prst="rect">
            <a:avLst/>
          </a:prstGeom>
          <a:noFill/>
          <a:ln>
            <a:noFill/>
          </a:ln>
        </p:spPr>
      </p:pic>
      <p:sp>
        <p:nvSpPr>
          <p:cNvPr id="181" name="Google Shape;181;p33"/>
          <p:cNvSpPr txBox="1"/>
          <p:nvPr/>
        </p:nvSpPr>
        <p:spPr>
          <a:xfrm>
            <a:off x="5044350" y="1512075"/>
            <a:ext cx="3420600" cy="3024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1900">
                <a:solidFill>
                  <a:schemeClr val="dk1"/>
                </a:solidFill>
              </a:rPr>
              <a:t>Homes come in many different forms. We are all different so one person’s dream home design may be very different to another. Whatever the design, a home should provide us with shelter and comfort.</a:t>
            </a:r>
            <a:endParaRPr sz="22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85" name="Shape 185"/>
        <p:cNvGrpSpPr/>
        <p:nvPr/>
      </p:nvGrpSpPr>
      <p:grpSpPr>
        <a:xfrm>
          <a:off x="0" y="0"/>
          <a:ext cx="0" cy="0"/>
          <a:chOff x="0" y="0"/>
          <a:chExt cx="0" cy="0"/>
        </a:xfrm>
      </p:grpSpPr>
      <p:sp>
        <p:nvSpPr>
          <p:cNvPr id="186" name="Google Shape;186;p34"/>
          <p:cNvSpPr txBox="1"/>
          <p:nvPr>
            <p:ph idx="1" type="subTitle"/>
          </p:nvPr>
        </p:nvSpPr>
        <p:spPr>
          <a:xfrm>
            <a:off x="125850" y="2571750"/>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2800"/>
              <a:buFont typeface="Arial"/>
              <a:buNone/>
            </a:pPr>
            <a:r>
              <a:rPr lang="en-GB" sz="2400" u="sng"/>
              <a:t>WALT: </a:t>
            </a:r>
            <a:r>
              <a:rPr lang="en-GB" sz="2400" u="sng"/>
              <a:t>describe different jobs people do to earn money. </a:t>
            </a:r>
            <a:endParaRPr sz="2400" u="sng"/>
          </a:p>
        </p:txBody>
      </p:sp>
      <p:pic>
        <p:nvPicPr>
          <p:cNvPr id="187" name="Google Shape;187;p34"/>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188" name="Google Shape;188;p34"/>
          <p:cNvSpPr txBox="1"/>
          <p:nvPr/>
        </p:nvSpPr>
        <p:spPr>
          <a:xfrm>
            <a:off x="206550" y="594525"/>
            <a:ext cx="2643900" cy="1518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ctr">
              <a:spcBef>
                <a:spcPts val="0"/>
              </a:spcBef>
              <a:spcAft>
                <a:spcPts val="0"/>
              </a:spcAft>
              <a:buNone/>
            </a:pPr>
            <a:r>
              <a:rPr lang="en-GB"/>
              <a:t>We may not be learning together in the classroom, but it is important to still remember our classroom beliefs. </a:t>
            </a:r>
            <a:endParaRPr/>
          </a:p>
        </p:txBody>
      </p:sp>
      <p:sp>
        <p:nvSpPr>
          <p:cNvPr id="189" name="Google Shape;189;p34"/>
          <p:cNvSpPr txBox="1"/>
          <p:nvPr/>
        </p:nvSpPr>
        <p:spPr>
          <a:xfrm>
            <a:off x="206550" y="3237875"/>
            <a:ext cx="6692700" cy="3000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solidFill>
                  <a:schemeClr val="dk1"/>
                </a:solidFill>
              </a:rPr>
              <a:t>This week we will be looking at money and how banks work. </a:t>
            </a:r>
            <a:endParaRPr sz="1600">
              <a:solidFill>
                <a:schemeClr val="dk1"/>
              </a:solidFill>
            </a:endParaRPr>
          </a:p>
          <a:p>
            <a:pPr indent="0" lvl="0" marL="0" rtl="0" algn="ctr">
              <a:spcBef>
                <a:spcPts val="0"/>
              </a:spcBef>
              <a:spcAft>
                <a:spcPts val="0"/>
              </a:spcAft>
              <a:buNone/>
            </a:pPr>
            <a:r>
              <a:rPr lang="en-GB" sz="1600">
                <a:solidFill>
                  <a:schemeClr val="dk1"/>
                </a:solidFill>
              </a:rPr>
              <a:t>This will help you gain an understanding of maths in adulthood and the decisions you will have to make. </a:t>
            </a:r>
            <a:endParaRPr sz="1600">
              <a:solidFill>
                <a:schemeClr val="dk1"/>
              </a:solidFill>
            </a:endParaRPr>
          </a:p>
        </p:txBody>
      </p:sp>
      <p:pic>
        <p:nvPicPr>
          <p:cNvPr id="190" name="Google Shape;190;p34"/>
          <p:cNvPicPr preferRelativeResize="0"/>
          <p:nvPr/>
        </p:nvPicPr>
        <p:blipFill rotWithShape="1">
          <a:blip r:embed="rId4">
            <a:alphaModFix/>
          </a:blip>
          <a:srcRect b="0" l="0" r="0" t="0"/>
          <a:stretch/>
        </p:blipFill>
        <p:spPr>
          <a:xfrm>
            <a:off x="6460925" y="4045475"/>
            <a:ext cx="2342675" cy="7241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94" name="Shape 194"/>
        <p:cNvGrpSpPr/>
        <p:nvPr/>
      </p:nvGrpSpPr>
      <p:grpSpPr>
        <a:xfrm>
          <a:off x="0" y="0"/>
          <a:ext cx="0" cy="0"/>
          <a:chOff x="0" y="0"/>
          <a:chExt cx="0" cy="0"/>
        </a:xfrm>
      </p:grpSpPr>
      <p:sp>
        <p:nvSpPr>
          <p:cNvPr id="195" name="Google Shape;195;p35"/>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196" name="Google Shape;196;p35"/>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sp>
        <p:nvSpPr>
          <p:cNvPr id="197" name="Google Shape;197;p35"/>
          <p:cNvSpPr txBox="1"/>
          <p:nvPr/>
        </p:nvSpPr>
        <p:spPr>
          <a:xfrm>
            <a:off x="5924325" y="1673175"/>
            <a:ext cx="2875500" cy="2962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100" u="sng">
                <a:solidFill>
                  <a:schemeClr val="hlink"/>
                </a:solidFill>
                <a:hlinkClick r:id="rId4"/>
              </a:rPr>
              <a:t>https://natwest.mymoneysense.com/students/students-8-12/</a:t>
            </a:r>
            <a:endParaRPr/>
          </a:p>
          <a:p>
            <a:pPr indent="0" lvl="0" marL="0" rtl="0" algn="ctr">
              <a:spcBef>
                <a:spcPts val="0"/>
              </a:spcBef>
              <a:spcAft>
                <a:spcPts val="0"/>
              </a:spcAft>
              <a:buNone/>
            </a:pPr>
            <a:r>
              <a:rPr lang="en-GB"/>
              <a:t>Click the link, scroll down to Watch and then click the second video ‘How can I use a bank account’.</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List the services you think banks offer their customers. </a:t>
            </a:r>
            <a:endParaRPr/>
          </a:p>
        </p:txBody>
      </p:sp>
      <p:pic>
        <p:nvPicPr>
          <p:cNvPr id="198" name="Google Shape;198;p35">
            <a:hlinkClick r:id="rId5"/>
          </p:cNvPr>
          <p:cNvPicPr preferRelativeResize="0"/>
          <p:nvPr/>
        </p:nvPicPr>
        <p:blipFill>
          <a:blip r:embed="rId6">
            <a:alphaModFix/>
          </a:blip>
          <a:stretch>
            <a:fillRect/>
          </a:stretch>
        </p:blipFill>
        <p:spPr>
          <a:xfrm>
            <a:off x="522650" y="1605975"/>
            <a:ext cx="4974781" cy="265385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02" name="Shape 202"/>
        <p:cNvGrpSpPr/>
        <p:nvPr/>
      </p:nvGrpSpPr>
      <p:grpSpPr>
        <a:xfrm>
          <a:off x="0" y="0"/>
          <a:ext cx="0" cy="0"/>
          <a:chOff x="0" y="0"/>
          <a:chExt cx="0" cy="0"/>
        </a:xfrm>
      </p:grpSpPr>
      <p:sp>
        <p:nvSpPr>
          <p:cNvPr id="203" name="Google Shape;203;p36"/>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204" name="Google Shape;204;p36"/>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pic>
        <p:nvPicPr>
          <p:cNvPr id="205" name="Google Shape;205;p36"/>
          <p:cNvPicPr preferRelativeResize="0"/>
          <p:nvPr/>
        </p:nvPicPr>
        <p:blipFill rotWithShape="1">
          <a:blip r:embed="rId4">
            <a:alphaModFix/>
          </a:blip>
          <a:srcRect b="0" l="0" r="0" t="0"/>
          <a:stretch/>
        </p:blipFill>
        <p:spPr>
          <a:xfrm>
            <a:off x="598575" y="1556400"/>
            <a:ext cx="7447275" cy="33851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09" name="Shape 209"/>
        <p:cNvGrpSpPr/>
        <p:nvPr/>
      </p:nvGrpSpPr>
      <p:grpSpPr>
        <a:xfrm>
          <a:off x="0" y="0"/>
          <a:ext cx="0" cy="0"/>
          <a:chOff x="0" y="0"/>
          <a:chExt cx="0" cy="0"/>
        </a:xfrm>
      </p:grpSpPr>
      <p:sp>
        <p:nvSpPr>
          <p:cNvPr id="210" name="Google Shape;210;p37"/>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211" name="Google Shape;211;p37"/>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pic>
        <p:nvPicPr>
          <p:cNvPr id="212" name="Google Shape;212;p37"/>
          <p:cNvPicPr preferRelativeResize="0"/>
          <p:nvPr/>
        </p:nvPicPr>
        <p:blipFill rotWithShape="1">
          <a:blip r:embed="rId4">
            <a:alphaModFix/>
          </a:blip>
          <a:srcRect b="0" l="0" r="0" t="0"/>
          <a:stretch/>
        </p:blipFill>
        <p:spPr>
          <a:xfrm>
            <a:off x="796900" y="1605975"/>
            <a:ext cx="7432558" cy="33851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16" name="Shape 216"/>
        <p:cNvGrpSpPr/>
        <p:nvPr/>
      </p:nvGrpSpPr>
      <p:grpSpPr>
        <a:xfrm>
          <a:off x="0" y="0"/>
          <a:ext cx="0" cy="0"/>
          <a:chOff x="0" y="0"/>
          <a:chExt cx="0" cy="0"/>
        </a:xfrm>
      </p:grpSpPr>
      <p:sp>
        <p:nvSpPr>
          <p:cNvPr id="217" name="Google Shape;217;p38"/>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218" name="Google Shape;218;p38"/>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sp>
        <p:nvSpPr>
          <p:cNvPr id="219" name="Google Shape;219;p38"/>
          <p:cNvSpPr txBox="1"/>
          <p:nvPr/>
        </p:nvSpPr>
        <p:spPr>
          <a:xfrm>
            <a:off x="1301350" y="1453575"/>
            <a:ext cx="6333300" cy="4833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sng" cap="none" strike="noStrike">
                <a:solidFill>
                  <a:srgbClr val="000000"/>
                </a:solidFill>
                <a:latin typeface="Arial"/>
                <a:ea typeface="Arial"/>
                <a:cs typeface="Arial"/>
                <a:sym typeface="Arial"/>
              </a:rPr>
              <a:t>What do banks do?</a:t>
            </a:r>
            <a:endParaRPr b="0" i="0" sz="1800" u="sng" cap="none" strike="noStrike">
              <a:solidFill>
                <a:srgbClr val="000000"/>
              </a:solidFill>
              <a:latin typeface="Arial"/>
              <a:ea typeface="Arial"/>
              <a:cs typeface="Arial"/>
              <a:sym typeface="Arial"/>
            </a:endParaRPr>
          </a:p>
        </p:txBody>
      </p:sp>
      <p:pic>
        <p:nvPicPr>
          <p:cNvPr id="220" name="Google Shape;220;p38"/>
          <p:cNvPicPr preferRelativeResize="0"/>
          <p:nvPr/>
        </p:nvPicPr>
        <p:blipFill rotWithShape="1">
          <a:blip r:embed="rId4">
            <a:alphaModFix/>
          </a:blip>
          <a:srcRect b="0" l="0" r="0" t="0"/>
          <a:stretch/>
        </p:blipFill>
        <p:spPr>
          <a:xfrm>
            <a:off x="1664925" y="1936875"/>
            <a:ext cx="5606143" cy="29018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24" name="Shape 224"/>
        <p:cNvGrpSpPr/>
        <p:nvPr/>
      </p:nvGrpSpPr>
      <p:grpSpPr>
        <a:xfrm>
          <a:off x="0" y="0"/>
          <a:ext cx="0" cy="0"/>
          <a:chOff x="0" y="0"/>
          <a:chExt cx="0" cy="0"/>
        </a:xfrm>
      </p:grpSpPr>
      <p:sp>
        <p:nvSpPr>
          <p:cNvPr id="225" name="Google Shape;225;p39"/>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226" name="Google Shape;226;p39"/>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pic>
        <p:nvPicPr>
          <p:cNvPr id="227" name="Google Shape;227;p39"/>
          <p:cNvPicPr preferRelativeResize="0"/>
          <p:nvPr/>
        </p:nvPicPr>
        <p:blipFill rotWithShape="1">
          <a:blip r:embed="rId4">
            <a:alphaModFix/>
          </a:blip>
          <a:srcRect b="0" l="0" r="0" t="0"/>
          <a:stretch/>
        </p:blipFill>
        <p:spPr>
          <a:xfrm>
            <a:off x="1365725" y="1593575"/>
            <a:ext cx="6412544" cy="33851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31" name="Shape 231"/>
        <p:cNvGrpSpPr/>
        <p:nvPr/>
      </p:nvGrpSpPr>
      <p:grpSpPr>
        <a:xfrm>
          <a:off x="0" y="0"/>
          <a:ext cx="0" cy="0"/>
          <a:chOff x="0" y="0"/>
          <a:chExt cx="0" cy="0"/>
        </a:xfrm>
      </p:grpSpPr>
      <p:sp>
        <p:nvSpPr>
          <p:cNvPr id="232" name="Google Shape;232;p40"/>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233" name="Google Shape;233;p40"/>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pic>
        <p:nvPicPr>
          <p:cNvPr id="234" name="Google Shape;234;p40"/>
          <p:cNvPicPr preferRelativeResize="0"/>
          <p:nvPr/>
        </p:nvPicPr>
        <p:blipFill rotWithShape="1">
          <a:blip r:embed="rId4">
            <a:alphaModFix/>
          </a:blip>
          <a:srcRect b="0" l="0" r="0" t="0"/>
          <a:stretch/>
        </p:blipFill>
        <p:spPr>
          <a:xfrm>
            <a:off x="1230675" y="1667950"/>
            <a:ext cx="6362700" cy="29908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38" name="Shape 238"/>
        <p:cNvGrpSpPr/>
        <p:nvPr/>
      </p:nvGrpSpPr>
      <p:grpSpPr>
        <a:xfrm>
          <a:off x="0" y="0"/>
          <a:ext cx="0" cy="0"/>
          <a:chOff x="0" y="0"/>
          <a:chExt cx="0" cy="0"/>
        </a:xfrm>
      </p:grpSpPr>
      <p:sp>
        <p:nvSpPr>
          <p:cNvPr id="239" name="Google Shape;239;p41"/>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240" name="Google Shape;240;p41"/>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pic>
        <p:nvPicPr>
          <p:cNvPr id="241" name="Google Shape;241;p41"/>
          <p:cNvPicPr preferRelativeResize="0"/>
          <p:nvPr/>
        </p:nvPicPr>
        <p:blipFill rotWithShape="1">
          <a:blip r:embed="rId4">
            <a:alphaModFix/>
          </a:blip>
          <a:srcRect b="0" l="0" r="0" t="0"/>
          <a:stretch/>
        </p:blipFill>
        <p:spPr>
          <a:xfrm>
            <a:off x="400275" y="1605950"/>
            <a:ext cx="6753225" cy="3352800"/>
          </a:xfrm>
          <a:prstGeom prst="rect">
            <a:avLst/>
          </a:prstGeom>
          <a:noFill/>
          <a:ln>
            <a:noFill/>
          </a:ln>
        </p:spPr>
      </p:pic>
      <p:sp>
        <p:nvSpPr>
          <p:cNvPr id="242" name="Google Shape;242;p41"/>
          <p:cNvSpPr txBox="1"/>
          <p:nvPr/>
        </p:nvSpPr>
        <p:spPr>
          <a:xfrm>
            <a:off x="7374425" y="1784725"/>
            <a:ext cx="1400400" cy="2565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a:t>Did you list all of the services earlier? Which ones did you miss?</a:t>
            </a:r>
            <a:endParaRPr sz="18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46" name="Shape 246"/>
        <p:cNvGrpSpPr/>
        <p:nvPr/>
      </p:nvGrpSpPr>
      <p:grpSpPr>
        <a:xfrm>
          <a:off x="0" y="0"/>
          <a:ext cx="0" cy="0"/>
          <a:chOff x="0" y="0"/>
          <a:chExt cx="0" cy="0"/>
        </a:xfrm>
      </p:grpSpPr>
      <p:sp>
        <p:nvSpPr>
          <p:cNvPr id="247" name="Google Shape;247;p42"/>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248" name="Google Shape;248;p42"/>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pic>
        <p:nvPicPr>
          <p:cNvPr id="249" name="Google Shape;249;p42"/>
          <p:cNvPicPr preferRelativeResize="0"/>
          <p:nvPr/>
        </p:nvPicPr>
        <p:blipFill rotWithShape="1">
          <a:blip r:embed="rId4">
            <a:alphaModFix/>
          </a:blip>
          <a:srcRect b="0" l="0" r="0" t="0"/>
          <a:stretch/>
        </p:blipFill>
        <p:spPr>
          <a:xfrm>
            <a:off x="263950" y="2002575"/>
            <a:ext cx="5602025" cy="2657550"/>
          </a:xfrm>
          <a:prstGeom prst="rect">
            <a:avLst/>
          </a:prstGeom>
          <a:noFill/>
          <a:ln>
            <a:noFill/>
          </a:ln>
        </p:spPr>
      </p:pic>
      <p:sp>
        <p:nvSpPr>
          <p:cNvPr id="250" name="Google Shape;250;p42"/>
          <p:cNvSpPr txBox="1"/>
          <p:nvPr/>
        </p:nvSpPr>
        <p:spPr>
          <a:xfrm>
            <a:off x="6048250" y="1933450"/>
            <a:ext cx="2640000" cy="311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Do you have a bank account?</a:t>
            </a:r>
            <a:endParaRPr/>
          </a:p>
          <a:p>
            <a:pPr indent="0" lvl="0" marL="0" rtl="0" algn="l">
              <a:spcBef>
                <a:spcPts val="0"/>
              </a:spcBef>
              <a:spcAft>
                <a:spcPts val="0"/>
              </a:spcAft>
              <a:buNone/>
            </a:pPr>
            <a:r>
              <a:rPr lang="en-GB"/>
              <a:t>What do you use it for?</a:t>
            </a:r>
            <a:endParaRPr/>
          </a:p>
          <a:p>
            <a:pPr indent="0" lvl="0" marL="0" rtl="0" algn="l">
              <a:spcBef>
                <a:spcPts val="0"/>
              </a:spcBef>
              <a:spcAft>
                <a:spcPts val="0"/>
              </a:spcAft>
              <a:buNone/>
            </a:pPr>
            <a:r>
              <a:t/>
            </a:r>
            <a:endParaRPr/>
          </a:p>
          <a:p>
            <a:pPr indent="0" lvl="0" marL="0" rtl="0" algn="ctr">
              <a:spcBef>
                <a:spcPts val="0"/>
              </a:spcBef>
              <a:spcAft>
                <a:spcPts val="0"/>
              </a:spcAft>
              <a:buClr>
                <a:schemeClr val="dk1"/>
              </a:buClr>
              <a:buSzPts val="1100"/>
              <a:buFont typeface="Arial"/>
              <a:buNone/>
            </a:pPr>
            <a:r>
              <a:rPr lang="en-GB" sz="1500">
                <a:solidFill>
                  <a:schemeClr val="dk1"/>
                </a:solidFill>
              </a:rPr>
              <a:t>B</a:t>
            </a:r>
            <a:r>
              <a:rPr lang="en-GB" sz="1500">
                <a:solidFill>
                  <a:schemeClr val="dk1"/>
                </a:solidFill>
              </a:rPr>
              <a:t>anks offer lots of different types of account and you need to choose what is right for you and what you want to do with the money. There are lots of different accounts for different things with different banks</a:t>
            </a:r>
            <a:endParaRPr sz="18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54" name="Shape 254"/>
        <p:cNvGrpSpPr/>
        <p:nvPr/>
      </p:nvGrpSpPr>
      <p:grpSpPr>
        <a:xfrm>
          <a:off x="0" y="0"/>
          <a:ext cx="0" cy="0"/>
          <a:chOff x="0" y="0"/>
          <a:chExt cx="0" cy="0"/>
        </a:xfrm>
      </p:grpSpPr>
      <p:sp>
        <p:nvSpPr>
          <p:cNvPr id="255" name="Google Shape;255;p43"/>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256" name="Google Shape;256;p43"/>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pic>
        <p:nvPicPr>
          <p:cNvPr id="257" name="Google Shape;257;p43"/>
          <p:cNvPicPr preferRelativeResize="0"/>
          <p:nvPr/>
        </p:nvPicPr>
        <p:blipFill rotWithShape="1">
          <a:blip r:embed="rId4">
            <a:alphaModFix/>
          </a:blip>
          <a:srcRect b="0" l="0" r="0" t="0"/>
          <a:stretch/>
        </p:blipFill>
        <p:spPr>
          <a:xfrm>
            <a:off x="2025388" y="1568800"/>
            <a:ext cx="5093215" cy="338512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61" name="Shape 261"/>
        <p:cNvGrpSpPr/>
        <p:nvPr/>
      </p:nvGrpSpPr>
      <p:grpSpPr>
        <a:xfrm>
          <a:off x="0" y="0"/>
          <a:ext cx="0" cy="0"/>
          <a:chOff x="0" y="0"/>
          <a:chExt cx="0" cy="0"/>
        </a:xfrm>
      </p:grpSpPr>
      <p:sp>
        <p:nvSpPr>
          <p:cNvPr id="262" name="Google Shape;262;p44"/>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263" name="Google Shape;263;p44"/>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pic>
        <p:nvPicPr>
          <p:cNvPr id="264" name="Google Shape;264;p44"/>
          <p:cNvPicPr preferRelativeResize="0"/>
          <p:nvPr/>
        </p:nvPicPr>
        <p:blipFill rotWithShape="1">
          <a:blip r:embed="rId4">
            <a:alphaModFix/>
          </a:blip>
          <a:srcRect b="0" l="0" r="0" t="0"/>
          <a:stretch/>
        </p:blipFill>
        <p:spPr>
          <a:xfrm>
            <a:off x="1143000" y="1953025"/>
            <a:ext cx="6858000" cy="23717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68" name="Shape 268"/>
        <p:cNvGrpSpPr/>
        <p:nvPr/>
      </p:nvGrpSpPr>
      <p:grpSpPr>
        <a:xfrm>
          <a:off x="0" y="0"/>
          <a:ext cx="0" cy="0"/>
          <a:chOff x="0" y="0"/>
          <a:chExt cx="0" cy="0"/>
        </a:xfrm>
      </p:grpSpPr>
      <p:sp>
        <p:nvSpPr>
          <p:cNvPr id="269" name="Google Shape;269;p45"/>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270" name="Google Shape;270;p45"/>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pic>
        <p:nvPicPr>
          <p:cNvPr id="271" name="Google Shape;271;p45"/>
          <p:cNvPicPr preferRelativeResize="0"/>
          <p:nvPr/>
        </p:nvPicPr>
        <p:blipFill rotWithShape="1">
          <a:blip r:embed="rId4">
            <a:alphaModFix/>
          </a:blip>
          <a:srcRect b="0" l="0" r="0" t="0"/>
          <a:stretch/>
        </p:blipFill>
        <p:spPr>
          <a:xfrm>
            <a:off x="1114425" y="1779475"/>
            <a:ext cx="6915150" cy="26289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75" name="Shape 275"/>
        <p:cNvGrpSpPr/>
        <p:nvPr/>
      </p:nvGrpSpPr>
      <p:grpSpPr>
        <a:xfrm>
          <a:off x="0" y="0"/>
          <a:ext cx="0" cy="0"/>
          <a:chOff x="0" y="0"/>
          <a:chExt cx="0" cy="0"/>
        </a:xfrm>
      </p:grpSpPr>
      <p:sp>
        <p:nvSpPr>
          <p:cNvPr id="276" name="Google Shape;276;p46"/>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277" name="Google Shape;277;p46"/>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pic>
        <p:nvPicPr>
          <p:cNvPr id="278" name="Google Shape;278;p46"/>
          <p:cNvPicPr preferRelativeResize="0"/>
          <p:nvPr/>
        </p:nvPicPr>
        <p:blipFill rotWithShape="1">
          <a:blip r:embed="rId4">
            <a:alphaModFix/>
          </a:blip>
          <a:srcRect b="0" l="0" r="0" t="0"/>
          <a:stretch/>
        </p:blipFill>
        <p:spPr>
          <a:xfrm>
            <a:off x="1414463" y="1754700"/>
            <a:ext cx="6315075" cy="27336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82" name="Shape 282"/>
        <p:cNvGrpSpPr/>
        <p:nvPr/>
      </p:nvGrpSpPr>
      <p:grpSpPr>
        <a:xfrm>
          <a:off x="0" y="0"/>
          <a:ext cx="0" cy="0"/>
          <a:chOff x="0" y="0"/>
          <a:chExt cx="0" cy="0"/>
        </a:xfrm>
      </p:grpSpPr>
      <p:sp>
        <p:nvSpPr>
          <p:cNvPr id="283" name="Google Shape;283;p47"/>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284" name="Google Shape;284;p47"/>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pic>
        <p:nvPicPr>
          <p:cNvPr id="285" name="Google Shape;285;p47"/>
          <p:cNvPicPr preferRelativeResize="0"/>
          <p:nvPr/>
        </p:nvPicPr>
        <p:blipFill rotWithShape="1">
          <a:blip r:embed="rId4">
            <a:alphaModFix/>
          </a:blip>
          <a:srcRect b="0" l="0" r="0" t="0"/>
          <a:stretch/>
        </p:blipFill>
        <p:spPr>
          <a:xfrm>
            <a:off x="1400175" y="1878650"/>
            <a:ext cx="6343650" cy="24574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89" name="Shape 289"/>
        <p:cNvGrpSpPr/>
        <p:nvPr/>
      </p:nvGrpSpPr>
      <p:grpSpPr>
        <a:xfrm>
          <a:off x="0" y="0"/>
          <a:ext cx="0" cy="0"/>
          <a:chOff x="0" y="0"/>
          <a:chExt cx="0" cy="0"/>
        </a:xfrm>
      </p:grpSpPr>
      <p:sp>
        <p:nvSpPr>
          <p:cNvPr id="290" name="Google Shape;290;p48"/>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291" name="Google Shape;291;p48"/>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pic>
        <p:nvPicPr>
          <p:cNvPr id="292" name="Google Shape;292;p48"/>
          <p:cNvPicPr preferRelativeResize="0"/>
          <p:nvPr/>
        </p:nvPicPr>
        <p:blipFill rotWithShape="1">
          <a:blip r:embed="rId4">
            <a:alphaModFix/>
          </a:blip>
          <a:srcRect b="0" l="0" r="0" t="0"/>
          <a:stretch/>
        </p:blipFill>
        <p:spPr>
          <a:xfrm>
            <a:off x="187800" y="1866250"/>
            <a:ext cx="6533225" cy="2905425"/>
          </a:xfrm>
          <a:prstGeom prst="rect">
            <a:avLst/>
          </a:prstGeom>
          <a:noFill/>
          <a:ln>
            <a:noFill/>
          </a:ln>
        </p:spPr>
      </p:pic>
      <p:sp>
        <p:nvSpPr>
          <p:cNvPr id="293" name="Google Shape;293;p48"/>
          <p:cNvSpPr txBox="1"/>
          <p:nvPr/>
        </p:nvSpPr>
        <p:spPr>
          <a:xfrm>
            <a:off x="6915850" y="1784725"/>
            <a:ext cx="1797000" cy="2862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t>What account should Jenny chose and why? </a:t>
            </a:r>
            <a:endParaRPr sz="24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97" name="Shape 297"/>
        <p:cNvGrpSpPr/>
        <p:nvPr/>
      </p:nvGrpSpPr>
      <p:grpSpPr>
        <a:xfrm>
          <a:off x="0" y="0"/>
          <a:ext cx="0" cy="0"/>
          <a:chOff x="0" y="0"/>
          <a:chExt cx="0" cy="0"/>
        </a:xfrm>
      </p:grpSpPr>
      <p:sp>
        <p:nvSpPr>
          <p:cNvPr id="298" name="Google Shape;298;p49"/>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299" name="Google Shape;299;p49"/>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pic>
        <p:nvPicPr>
          <p:cNvPr id="300" name="Google Shape;300;p49"/>
          <p:cNvPicPr preferRelativeResize="0"/>
          <p:nvPr/>
        </p:nvPicPr>
        <p:blipFill rotWithShape="1">
          <a:blip r:embed="rId4">
            <a:alphaModFix/>
          </a:blip>
          <a:srcRect b="0" l="0" r="0" t="0"/>
          <a:stretch/>
        </p:blipFill>
        <p:spPr>
          <a:xfrm>
            <a:off x="114300" y="1593600"/>
            <a:ext cx="3570348" cy="3385125"/>
          </a:xfrm>
          <a:prstGeom prst="rect">
            <a:avLst/>
          </a:prstGeom>
          <a:noFill/>
          <a:ln>
            <a:noFill/>
          </a:ln>
        </p:spPr>
      </p:pic>
      <p:pic>
        <p:nvPicPr>
          <p:cNvPr id="301" name="Google Shape;301;p49"/>
          <p:cNvPicPr preferRelativeResize="0"/>
          <p:nvPr/>
        </p:nvPicPr>
        <p:blipFill rotWithShape="1">
          <a:blip r:embed="rId5">
            <a:alphaModFix/>
          </a:blip>
          <a:srcRect b="0" l="0" r="0" t="0"/>
          <a:stretch/>
        </p:blipFill>
        <p:spPr>
          <a:xfrm>
            <a:off x="3895350" y="1593588"/>
            <a:ext cx="4991100" cy="1819275"/>
          </a:xfrm>
          <a:prstGeom prst="rect">
            <a:avLst/>
          </a:prstGeom>
          <a:noFill/>
          <a:ln>
            <a:noFill/>
          </a:ln>
        </p:spPr>
      </p:pic>
      <p:pic>
        <p:nvPicPr>
          <p:cNvPr id="302" name="Google Shape;302;p49"/>
          <p:cNvPicPr preferRelativeResize="0"/>
          <p:nvPr/>
        </p:nvPicPr>
        <p:blipFill rotWithShape="1">
          <a:blip r:embed="rId6">
            <a:alphaModFix/>
          </a:blip>
          <a:srcRect b="0" l="0" r="0" t="0"/>
          <a:stretch/>
        </p:blipFill>
        <p:spPr>
          <a:xfrm>
            <a:off x="3925726" y="3352431"/>
            <a:ext cx="4930346" cy="542925"/>
          </a:xfrm>
          <a:prstGeom prst="rect">
            <a:avLst/>
          </a:prstGeom>
          <a:noFill/>
          <a:ln>
            <a:noFill/>
          </a:ln>
          <a:effectLst>
            <a:outerShdw blurRad="57150" rotWithShape="0" algn="bl" dir="5400000" dist="19050">
              <a:srgbClr val="000000">
                <a:alpha val="50000"/>
              </a:srgbClr>
            </a:outerShdw>
          </a:effectLst>
        </p:spPr>
      </p:pic>
      <p:pic>
        <p:nvPicPr>
          <p:cNvPr id="303" name="Google Shape;303;p49"/>
          <p:cNvPicPr preferRelativeResize="0"/>
          <p:nvPr/>
        </p:nvPicPr>
        <p:blipFill rotWithShape="1">
          <a:blip r:embed="rId7">
            <a:alphaModFix/>
          </a:blip>
          <a:srcRect b="0" l="0" r="0" t="0"/>
          <a:stretch/>
        </p:blipFill>
        <p:spPr>
          <a:xfrm>
            <a:off x="4227626" y="3927350"/>
            <a:ext cx="1819974" cy="923175"/>
          </a:xfrm>
          <a:prstGeom prst="rect">
            <a:avLst/>
          </a:prstGeom>
          <a:noFill/>
          <a:ln>
            <a:noFill/>
          </a:ln>
        </p:spPr>
      </p:pic>
      <p:pic>
        <p:nvPicPr>
          <p:cNvPr id="304" name="Google Shape;304;p49"/>
          <p:cNvPicPr preferRelativeResize="0"/>
          <p:nvPr/>
        </p:nvPicPr>
        <p:blipFill rotWithShape="1">
          <a:blip r:embed="rId8">
            <a:alphaModFix/>
          </a:blip>
          <a:srcRect b="0" l="0" r="0" t="0"/>
          <a:stretch/>
        </p:blipFill>
        <p:spPr>
          <a:xfrm>
            <a:off x="6445876" y="4026892"/>
            <a:ext cx="1753084" cy="7241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308" name="Shape 308"/>
        <p:cNvGrpSpPr/>
        <p:nvPr/>
      </p:nvGrpSpPr>
      <p:grpSpPr>
        <a:xfrm>
          <a:off x="0" y="0"/>
          <a:ext cx="0" cy="0"/>
          <a:chOff x="0" y="0"/>
          <a:chExt cx="0" cy="0"/>
        </a:xfrm>
      </p:grpSpPr>
      <p:sp>
        <p:nvSpPr>
          <p:cNvPr id="309" name="Google Shape;309;p50"/>
          <p:cNvSpPr txBox="1"/>
          <p:nvPr>
            <p:ph idx="1" type="subTitle"/>
          </p:nvPr>
        </p:nvSpPr>
        <p:spPr>
          <a:xfrm>
            <a:off x="18780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9.6.20</a:t>
            </a:r>
            <a:endParaRPr sz="2400" u="sng"/>
          </a:p>
          <a:p>
            <a:pPr indent="0" lvl="0" marL="0" rtl="0" algn="l">
              <a:lnSpc>
                <a:spcPct val="100000"/>
              </a:lnSpc>
              <a:spcBef>
                <a:spcPts val="0"/>
              </a:spcBef>
              <a:spcAft>
                <a:spcPts val="0"/>
              </a:spcAft>
              <a:buSzPts val="2800"/>
              <a:buNone/>
            </a:pPr>
            <a:r>
              <a:rPr lang="en-GB" sz="2400" u="sng"/>
              <a:t>WALT: use bank accounts. </a:t>
            </a:r>
            <a:endParaRPr sz="2400" u="sng"/>
          </a:p>
          <a:p>
            <a:pPr indent="0" lvl="0" marL="0" rtl="0" algn="l">
              <a:lnSpc>
                <a:spcPct val="100000"/>
              </a:lnSpc>
              <a:spcBef>
                <a:spcPts val="0"/>
              </a:spcBef>
              <a:spcAft>
                <a:spcPts val="0"/>
              </a:spcAft>
              <a:buSzPts val="2800"/>
              <a:buNone/>
            </a:pPr>
            <a:r>
              <a:t/>
            </a:r>
            <a:endParaRPr sz="2400" u="sng"/>
          </a:p>
        </p:txBody>
      </p:sp>
      <p:pic>
        <p:nvPicPr>
          <p:cNvPr id="310" name="Google Shape;310;p50"/>
          <p:cNvPicPr preferRelativeResize="0"/>
          <p:nvPr/>
        </p:nvPicPr>
        <p:blipFill rotWithShape="1">
          <a:blip r:embed="rId3">
            <a:alphaModFix/>
          </a:blip>
          <a:srcRect b="0" l="0" r="0" t="0"/>
          <a:stretch/>
        </p:blipFill>
        <p:spPr>
          <a:xfrm>
            <a:off x="6151075" y="426425"/>
            <a:ext cx="2342675" cy="724100"/>
          </a:xfrm>
          <a:prstGeom prst="rect">
            <a:avLst/>
          </a:prstGeom>
          <a:noFill/>
          <a:ln>
            <a:noFill/>
          </a:ln>
        </p:spPr>
      </p:pic>
      <p:pic>
        <p:nvPicPr>
          <p:cNvPr id="311" name="Google Shape;311;p50"/>
          <p:cNvPicPr preferRelativeResize="0"/>
          <p:nvPr/>
        </p:nvPicPr>
        <p:blipFill rotWithShape="1">
          <a:blip r:embed="rId4">
            <a:alphaModFix/>
          </a:blip>
          <a:srcRect b="0" l="0" r="0" t="0"/>
          <a:stretch/>
        </p:blipFill>
        <p:spPr>
          <a:xfrm>
            <a:off x="276350" y="1779500"/>
            <a:ext cx="5987900" cy="3004575"/>
          </a:xfrm>
          <a:prstGeom prst="rect">
            <a:avLst/>
          </a:prstGeom>
          <a:noFill/>
          <a:ln>
            <a:noFill/>
          </a:ln>
        </p:spPr>
      </p:pic>
      <p:sp>
        <p:nvSpPr>
          <p:cNvPr id="312" name="Google Shape;312;p50"/>
          <p:cNvSpPr txBox="1"/>
          <p:nvPr/>
        </p:nvSpPr>
        <p:spPr>
          <a:xfrm>
            <a:off x="6418200" y="1899838"/>
            <a:ext cx="2538000" cy="276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1600">
                <a:solidFill>
                  <a:schemeClr val="dk1"/>
                </a:solidFill>
              </a:rPr>
              <a:t>D</a:t>
            </a:r>
            <a:r>
              <a:rPr lang="en-GB" sz="1600">
                <a:solidFill>
                  <a:schemeClr val="dk1"/>
                </a:solidFill>
              </a:rPr>
              <a:t>esign a poster promoting a new bank account to be featured in the new money magazine. Your poster should explain the benefits of having a bank account and include a list of services offered by the bank.</a:t>
            </a:r>
            <a:endParaRPr sz="1600">
              <a:solidFill>
                <a:schemeClr val="dk1"/>
              </a:solidFill>
            </a:endParaRPr>
          </a:p>
          <a:p>
            <a:pPr indent="0" lvl="0" marL="0" rtl="0" algn="l">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