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83ec22a0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83ec22a0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83ec22a0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83ec22a0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883ec22a04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883ec22a04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83ec22a04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83ec22a04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883ec22a04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883ec22a04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83ec22a04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883ec22a04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883ec22a04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883ec22a04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83ec22a04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883ec22a04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60DD2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6Due3L2QeQM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_tQQFHpSa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geography-ks1--ks2-maps/zdwhpg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l="3746" t="6955" r="4879" b="13553"/>
          <a:stretch/>
        </p:blipFill>
        <p:spPr>
          <a:xfrm>
            <a:off x="1791350" y="1211600"/>
            <a:ext cx="5561300" cy="272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/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2470987" y="2267200"/>
            <a:ext cx="4087426" cy="257912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480600" y="942900"/>
            <a:ext cx="8068200" cy="11142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In these sessions, we are going to help Finn find his way at sea.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We are going to need to use the compass points - </a:t>
            </a:r>
            <a:r>
              <a:rPr lang="en-GB" sz="2000" b="1">
                <a:latin typeface="Comic Sans MS"/>
                <a:ea typeface="Comic Sans MS"/>
                <a:cs typeface="Comic Sans MS"/>
                <a:sym typeface="Comic Sans MS"/>
              </a:rPr>
              <a:t>North, East, South 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-GB" sz="2000" b="1">
                <a:latin typeface="Comic Sans MS"/>
                <a:ea typeface="Comic Sans MS"/>
                <a:cs typeface="Comic Sans MS"/>
                <a:sym typeface="Comic Sans MS"/>
              </a:rPr>
              <a:t>West</a:t>
            </a: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. We also need to help him use a map.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/>
        </p:nvSpPr>
        <p:spPr>
          <a:xfrm>
            <a:off x="390000" y="139825"/>
            <a:ext cx="21075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Compass Points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9875" y="877325"/>
            <a:ext cx="1454850" cy="1388799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390000" y="1606100"/>
            <a:ext cx="4549200" cy="7527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The 4 main points of a compass are </a:t>
            </a:r>
            <a:r>
              <a:rPr lang="en-GB" sz="1600" b="1">
                <a:latin typeface="Comic Sans MS"/>
                <a:ea typeface="Comic Sans MS"/>
                <a:cs typeface="Comic Sans MS"/>
                <a:sym typeface="Comic Sans MS"/>
              </a:rPr>
              <a:t>North (N), East (E), South (E)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-GB" sz="1600" b="1">
                <a:latin typeface="Comic Sans MS"/>
                <a:ea typeface="Comic Sans MS"/>
                <a:cs typeface="Comic Sans MS"/>
                <a:sym typeface="Comic Sans MS"/>
              </a:rPr>
              <a:t>West (W)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390000" y="2649825"/>
            <a:ext cx="4549200" cy="9438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In between these we have 4 more,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Comic Sans MS"/>
                <a:ea typeface="Comic Sans MS"/>
                <a:cs typeface="Comic Sans MS"/>
                <a:sym typeface="Comic Sans MS"/>
              </a:rPr>
              <a:t>North-East (NE), South-East (SE), South-West (SW)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-GB" sz="1600" b="1">
                <a:latin typeface="Comic Sans MS"/>
                <a:ea typeface="Comic Sans MS"/>
                <a:cs typeface="Comic Sans MS"/>
                <a:sym typeface="Comic Sans MS"/>
              </a:rPr>
              <a:t>North-West (NW)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74175" y="2649825"/>
            <a:ext cx="1737275" cy="178867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 txBox="1"/>
          <p:nvPr/>
        </p:nvSpPr>
        <p:spPr>
          <a:xfrm>
            <a:off x="390000" y="775138"/>
            <a:ext cx="4549200" cy="7527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Compass points help us to describe what direction to travel.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390000" y="3786325"/>
            <a:ext cx="4549200" cy="5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Now watch this video to help you understand.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501400" y="4280650"/>
            <a:ext cx="3713700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5"/>
              </a:rPr>
              <a:t>https://www.youtube.com/watch?v=6Due3L2QeQM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529250" y="176975"/>
            <a:ext cx="21075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Compass Points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12225" y="1703075"/>
            <a:ext cx="4307025" cy="318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46050" y="139250"/>
            <a:ext cx="1373200" cy="136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9250" y="877125"/>
            <a:ext cx="3629027" cy="4141825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6"/>
          <p:cNvSpPr txBox="1"/>
          <p:nvPr/>
        </p:nvSpPr>
        <p:spPr>
          <a:xfrm>
            <a:off x="4502925" y="186275"/>
            <a:ext cx="2293200" cy="11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Use the compass and the map of the park to see if you can answer these questions.</a:t>
            </a:r>
            <a:endParaRPr/>
          </a:p>
        </p:txBody>
      </p:sp>
      <p:sp>
        <p:nvSpPr>
          <p:cNvPr id="83" name="Google Shape;83;p16"/>
          <p:cNvSpPr/>
          <p:nvPr/>
        </p:nvSpPr>
        <p:spPr>
          <a:xfrm rot="-2700000">
            <a:off x="4009815" y="761891"/>
            <a:ext cx="500207" cy="21340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6"/>
          <p:cNvSpPr/>
          <p:nvPr/>
        </p:nvSpPr>
        <p:spPr>
          <a:xfrm rot="10800000">
            <a:off x="6626523" y="591045"/>
            <a:ext cx="500100" cy="2133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/>
        </p:nvSpPr>
        <p:spPr>
          <a:xfrm>
            <a:off x="224450" y="253175"/>
            <a:ext cx="21075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Compass Points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2350" y="223838"/>
            <a:ext cx="5353050" cy="469582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7"/>
          <p:cNvSpPr txBox="1"/>
          <p:nvPr/>
        </p:nvSpPr>
        <p:spPr>
          <a:xfrm>
            <a:off x="245525" y="902851"/>
            <a:ext cx="2996700" cy="2948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Help Finn travel to every picture on the map by giving him directions usings the compass points: N,E,S,W and NE, SE, SW and NW.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The directions for the first two pictures have been done for you.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Start, E,E, N, NW, </a:t>
            </a:r>
            <a:endParaRPr sz="1600"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2" name="Google Shape;92;p17"/>
          <p:cNvSpPr/>
          <p:nvPr/>
        </p:nvSpPr>
        <p:spPr>
          <a:xfrm>
            <a:off x="3921275" y="4504100"/>
            <a:ext cx="356400" cy="1782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7"/>
          <p:cNvSpPr/>
          <p:nvPr/>
        </p:nvSpPr>
        <p:spPr>
          <a:xfrm>
            <a:off x="4530875" y="4504100"/>
            <a:ext cx="356400" cy="1782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7"/>
          <p:cNvSpPr/>
          <p:nvPr/>
        </p:nvSpPr>
        <p:spPr>
          <a:xfrm rot="-5400000">
            <a:off x="4835675" y="4046900"/>
            <a:ext cx="356400" cy="1782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7"/>
          <p:cNvSpPr/>
          <p:nvPr/>
        </p:nvSpPr>
        <p:spPr>
          <a:xfrm rot="-7741280">
            <a:off x="4530822" y="3486393"/>
            <a:ext cx="356411" cy="17808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43325" y="3559226"/>
            <a:ext cx="1360425" cy="1360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8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19750" y="1397613"/>
            <a:ext cx="3461181" cy="2529324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8"/>
          <p:cNvSpPr txBox="1"/>
          <p:nvPr/>
        </p:nvSpPr>
        <p:spPr>
          <a:xfrm>
            <a:off x="529250" y="176975"/>
            <a:ext cx="43002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Make your own compass at home.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1816350" y="4147625"/>
            <a:ext cx="5398200" cy="6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hlink"/>
                </a:solidFill>
                <a:hlinkClick r:id="rId3"/>
              </a:rPr>
              <a:t>https://www.youtube.com/watch?v=4_tQQFHpSa4</a:t>
            </a:r>
            <a:endParaRPr sz="1800"/>
          </a:p>
        </p:txBody>
      </p:sp>
      <p:sp>
        <p:nvSpPr>
          <p:cNvPr id="104" name="Google Shape;104;p18"/>
          <p:cNvSpPr txBox="1"/>
          <p:nvPr/>
        </p:nvSpPr>
        <p:spPr>
          <a:xfrm>
            <a:off x="509250" y="1397625"/>
            <a:ext cx="2410500" cy="11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Ask a grown-up to help you.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6543575" y="1482125"/>
            <a:ext cx="2410500" cy="11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You could use a fridge magnet.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9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2775" y="2061075"/>
            <a:ext cx="4303601" cy="2340124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9"/>
          <p:cNvSpPr txBox="1"/>
          <p:nvPr/>
        </p:nvSpPr>
        <p:spPr>
          <a:xfrm>
            <a:off x="529250" y="710375"/>
            <a:ext cx="8068200" cy="11142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Next, we are going to draw a map to help Finn.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We need to include lots of detail on our map. 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Click on the link to watch the video about reading maps.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1909725" y="4647075"/>
            <a:ext cx="5491500" cy="1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https://www.bbc.co.uk/teach/class-clips-video/geography-ks1--ks2-maps/zdwhpg8</a:t>
            </a:r>
            <a:endParaRPr/>
          </a:p>
        </p:txBody>
      </p:sp>
      <p:sp>
        <p:nvSpPr>
          <p:cNvPr id="113" name="Google Shape;113;p19"/>
          <p:cNvSpPr txBox="1"/>
          <p:nvPr/>
        </p:nvSpPr>
        <p:spPr>
          <a:xfrm>
            <a:off x="356100" y="62150"/>
            <a:ext cx="10443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Maps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0"/>
          <p:cNvPicPr preferRelativeResize="0"/>
          <p:nvPr/>
        </p:nvPicPr>
        <p:blipFill rotWithShape="1">
          <a:blip r:embed="rId3">
            <a:alphaModFix/>
          </a:blip>
          <a:srcRect t="1370"/>
          <a:stretch/>
        </p:blipFill>
        <p:spPr>
          <a:xfrm>
            <a:off x="356100" y="582050"/>
            <a:ext cx="6972300" cy="408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56674" y="2974449"/>
            <a:ext cx="2682325" cy="209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9125" y="4761850"/>
            <a:ext cx="5823274" cy="23443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0"/>
          <p:cNvSpPr txBox="1"/>
          <p:nvPr/>
        </p:nvSpPr>
        <p:spPr>
          <a:xfrm>
            <a:off x="356100" y="62150"/>
            <a:ext cx="12141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Symbols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/>
        </p:nvSpPr>
        <p:spPr>
          <a:xfrm>
            <a:off x="356100" y="62150"/>
            <a:ext cx="1214100" cy="5199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Symbols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376850" y="710375"/>
            <a:ext cx="8068200" cy="14172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Now you are ready to your own map.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On his travels, Finn is going to visit an island.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Draw a map of an island - use the key here to add your own symbols onto the map. You can design the map however you want!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8273" y="2297325"/>
            <a:ext cx="1616900" cy="279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88675" y="2245925"/>
            <a:ext cx="3452136" cy="271112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 txBox="1"/>
          <p:nvPr/>
        </p:nvSpPr>
        <p:spPr>
          <a:xfrm>
            <a:off x="7375750" y="2297325"/>
            <a:ext cx="1315500" cy="27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Can you invent some symbols of your own for these things: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beach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path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village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cave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swamp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rocks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Char char="●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bridge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On-screen Show (16:9)</PresentationFormat>
  <Paragraphs>38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</cp:revision>
  <dcterms:modified xsi:type="dcterms:W3CDTF">2020-06-05T14:45:35Z</dcterms:modified>
</cp:coreProperties>
</file>