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</p:sldIdLst>
  <p:sldSz cx="9906000" cy="6858000" type="A4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297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920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075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0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070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0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120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339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158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452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007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55B1B-05D4-46B1-8F67-531E92B82F64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A7F83-AA1F-4E8C-B902-2A3599AB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279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1752" y="0"/>
            <a:ext cx="4477375" cy="3762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7963" y="3762900"/>
            <a:ext cx="4401164" cy="30865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699" y="166726"/>
            <a:ext cx="4714499" cy="6377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994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904" y="387456"/>
            <a:ext cx="4429743" cy="2724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31" y="3111986"/>
            <a:ext cx="4591691" cy="3429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080" y="517607"/>
            <a:ext cx="4467849" cy="40201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0476" y="4736527"/>
            <a:ext cx="4496427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799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138" y="306586"/>
            <a:ext cx="9239228" cy="624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926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Townsend</dc:creator>
  <cp:lastModifiedBy>Natasha Townsend</cp:lastModifiedBy>
  <cp:revision>4</cp:revision>
  <dcterms:created xsi:type="dcterms:W3CDTF">2020-07-08T13:14:48Z</dcterms:created>
  <dcterms:modified xsi:type="dcterms:W3CDTF">2020-07-08T13:44:07Z</dcterms:modified>
</cp:coreProperties>
</file>