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82" r:id="rId5"/>
    <p:sldMasterId id="2147483683" r:id="rId6"/>
    <p:sldMasterId id="2147483684"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Lst>
  <p:sldSz cy="5143500" cx="9144000"/>
  <p:notesSz cx="6858000" cy="9144000"/>
  <p:embeddedFontLst>
    <p:embeddedFont>
      <p:font typeface="Amatic SC"/>
      <p:regular r:id="rId36"/>
      <p:bold r:id="rId37"/>
    </p:embeddedFont>
    <p:embeddedFont>
      <p:font typeface="Cedarville Cursive"/>
      <p:regular r:id="rId38"/>
    </p:embeddedFont>
    <p:embeddedFont>
      <p:font typeface="Source Code Pro"/>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A7F75084-0719-4424-AB5E-4CACB070C09F}">
  <a:tblStyle styleId="{A7F75084-0719-4424-AB5E-4CACB070C09F}"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SourceCodePro-bold.fntdata"/><Relationship Id="rId20" Type="http://schemas.openxmlformats.org/officeDocument/2006/relationships/slide" Target="slides/slide12.xml"/><Relationship Id="rId42" Type="http://schemas.openxmlformats.org/officeDocument/2006/relationships/font" Target="fonts/SourceCodePro-boldItalic.fntdata"/><Relationship Id="rId41" Type="http://schemas.openxmlformats.org/officeDocument/2006/relationships/font" Target="fonts/SourceCodePro-italic.fntdata"/><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1.xml"/><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11" Type="http://schemas.openxmlformats.org/officeDocument/2006/relationships/slide" Target="slides/slide3.xml"/><Relationship Id="rId33" Type="http://schemas.openxmlformats.org/officeDocument/2006/relationships/slide" Target="slides/slide25.xml"/><Relationship Id="rId10" Type="http://schemas.openxmlformats.org/officeDocument/2006/relationships/slide" Target="slides/slide2.xml"/><Relationship Id="rId32" Type="http://schemas.openxmlformats.org/officeDocument/2006/relationships/slide" Target="slides/slide24.xml"/><Relationship Id="rId13" Type="http://schemas.openxmlformats.org/officeDocument/2006/relationships/slide" Target="slides/slide5.xml"/><Relationship Id="rId35" Type="http://schemas.openxmlformats.org/officeDocument/2006/relationships/slide" Target="slides/slide27.xml"/><Relationship Id="rId12" Type="http://schemas.openxmlformats.org/officeDocument/2006/relationships/slide" Target="slides/slide4.xml"/><Relationship Id="rId34" Type="http://schemas.openxmlformats.org/officeDocument/2006/relationships/slide" Target="slides/slide26.xml"/><Relationship Id="rId15" Type="http://schemas.openxmlformats.org/officeDocument/2006/relationships/slide" Target="slides/slide7.xml"/><Relationship Id="rId37" Type="http://schemas.openxmlformats.org/officeDocument/2006/relationships/font" Target="fonts/AmaticSC-bold.fntdata"/><Relationship Id="rId14" Type="http://schemas.openxmlformats.org/officeDocument/2006/relationships/slide" Target="slides/slide6.xml"/><Relationship Id="rId36" Type="http://schemas.openxmlformats.org/officeDocument/2006/relationships/font" Target="fonts/AmaticSC-regular.fntdata"/><Relationship Id="rId17" Type="http://schemas.openxmlformats.org/officeDocument/2006/relationships/slide" Target="slides/slide9.xml"/><Relationship Id="rId39" Type="http://schemas.openxmlformats.org/officeDocument/2006/relationships/font" Target="fonts/SourceCodePro-regular.fntdata"/><Relationship Id="rId16" Type="http://schemas.openxmlformats.org/officeDocument/2006/relationships/slide" Target="slides/slide8.xml"/><Relationship Id="rId38" Type="http://schemas.openxmlformats.org/officeDocument/2006/relationships/font" Target="fonts/CedarvilleCursive-regular.fntdata"/><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8" name="Shape 178"/>
        <p:cNvGrpSpPr/>
        <p:nvPr/>
      </p:nvGrpSpPr>
      <p:grpSpPr>
        <a:xfrm>
          <a:off x="0" y="0"/>
          <a:ext cx="0" cy="0"/>
          <a:chOff x="0" y="0"/>
          <a:chExt cx="0" cy="0"/>
        </a:xfrm>
      </p:grpSpPr>
      <p:sp>
        <p:nvSpPr>
          <p:cNvPr id="179" name="Google Shape;179;g7f7323027b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7f7323027b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g7f73e60d35_3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7f73e60d35_3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3" name="Shape 193"/>
        <p:cNvGrpSpPr/>
        <p:nvPr/>
      </p:nvGrpSpPr>
      <p:grpSpPr>
        <a:xfrm>
          <a:off x="0" y="0"/>
          <a:ext cx="0" cy="0"/>
          <a:chOff x="0" y="0"/>
          <a:chExt cx="0" cy="0"/>
        </a:xfrm>
      </p:grpSpPr>
      <p:sp>
        <p:nvSpPr>
          <p:cNvPr id="194" name="Google Shape;194;g7feef577e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7feef577e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1" name="Shape 201"/>
        <p:cNvGrpSpPr/>
        <p:nvPr/>
      </p:nvGrpSpPr>
      <p:grpSpPr>
        <a:xfrm>
          <a:off x="0" y="0"/>
          <a:ext cx="0" cy="0"/>
          <a:chOff x="0" y="0"/>
          <a:chExt cx="0" cy="0"/>
        </a:xfrm>
      </p:grpSpPr>
      <p:sp>
        <p:nvSpPr>
          <p:cNvPr id="202" name="Google Shape;202;g7f73e60d35_3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7f73e60d35_3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g7f73e60d35_3_4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7f73e60d35_3_4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8" name="Shape 218"/>
        <p:cNvGrpSpPr/>
        <p:nvPr/>
      </p:nvGrpSpPr>
      <p:grpSpPr>
        <a:xfrm>
          <a:off x="0" y="0"/>
          <a:ext cx="0" cy="0"/>
          <a:chOff x="0" y="0"/>
          <a:chExt cx="0" cy="0"/>
        </a:xfrm>
      </p:grpSpPr>
      <p:sp>
        <p:nvSpPr>
          <p:cNvPr id="219" name="Google Shape;219;g7f73e60d35_3_4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0" name="Google Shape;220;g7f73e60d35_3_4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8" name="Shape 228"/>
        <p:cNvGrpSpPr/>
        <p:nvPr/>
      </p:nvGrpSpPr>
      <p:grpSpPr>
        <a:xfrm>
          <a:off x="0" y="0"/>
          <a:ext cx="0" cy="0"/>
          <a:chOff x="0" y="0"/>
          <a:chExt cx="0" cy="0"/>
        </a:xfrm>
      </p:grpSpPr>
      <p:sp>
        <p:nvSpPr>
          <p:cNvPr id="229" name="Google Shape;229;g747aa70633_0_1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747aa70633_0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7" name="Shape 237"/>
        <p:cNvGrpSpPr/>
        <p:nvPr/>
      </p:nvGrpSpPr>
      <p:grpSpPr>
        <a:xfrm>
          <a:off x="0" y="0"/>
          <a:ext cx="0" cy="0"/>
          <a:chOff x="0" y="0"/>
          <a:chExt cx="0" cy="0"/>
        </a:xfrm>
      </p:grpSpPr>
      <p:sp>
        <p:nvSpPr>
          <p:cNvPr id="238" name="Google Shape;238;g7f73e60d35_3_5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7f73e60d35_3_5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5" name="Shape 245"/>
        <p:cNvGrpSpPr/>
        <p:nvPr/>
      </p:nvGrpSpPr>
      <p:grpSpPr>
        <a:xfrm>
          <a:off x="0" y="0"/>
          <a:ext cx="0" cy="0"/>
          <a:chOff x="0" y="0"/>
          <a:chExt cx="0" cy="0"/>
        </a:xfrm>
      </p:grpSpPr>
      <p:sp>
        <p:nvSpPr>
          <p:cNvPr id="246" name="Google Shape;246;g747aa70633_0_2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747aa70633_0_2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3" name="Shape 253"/>
        <p:cNvGrpSpPr/>
        <p:nvPr/>
      </p:nvGrpSpPr>
      <p:grpSpPr>
        <a:xfrm>
          <a:off x="0" y="0"/>
          <a:ext cx="0" cy="0"/>
          <a:chOff x="0" y="0"/>
          <a:chExt cx="0" cy="0"/>
        </a:xfrm>
      </p:grpSpPr>
      <p:sp>
        <p:nvSpPr>
          <p:cNvPr id="254" name="Google Shape;254;g747aa70633_0_2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747aa70633_0_2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1" name="Shape 261"/>
        <p:cNvGrpSpPr/>
        <p:nvPr/>
      </p:nvGrpSpPr>
      <p:grpSpPr>
        <a:xfrm>
          <a:off x="0" y="0"/>
          <a:ext cx="0" cy="0"/>
          <a:chOff x="0" y="0"/>
          <a:chExt cx="0" cy="0"/>
        </a:xfrm>
      </p:grpSpPr>
      <p:sp>
        <p:nvSpPr>
          <p:cNvPr id="262" name="Google Shape;262;g747aa70633_0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747aa70633_0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9" name="Shape 269"/>
        <p:cNvGrpSpPr/>
        <p:nvPr/>
      </p:nvGrpSpPr>
      <p:grpSpPr>
        <a:xfrm>
          <a:off x="0" y="0"/>
          <a:ext cx="0" cy="0"/>
          <a:chOff x="0" y="0"/>
          <a:chExt cx="0" cy="0"/>
        </a:xfrm>
      </p:grpSpPr>
      <p:sp>
        <p:nvSpPr>
          <p:cNvPr id="270" name="Google Shape;270;g747aa70633_0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1" name="Google Shape;271;g747aa70633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7" name="Shape 277"/>
        <p:cNvGrpSpPr/>
        <p:nvPr/>
      </p:nvGrpSpPr>
      <p:grpSpPr>
        <a:xfrm>
          <a:off x="0" y="0"/>
          <a:ext cx="0" cy="0"/>
          <a:chOff x="0" y="0"/>
          <a:chExt cx="0" cy="0"/>
        </a:xfrm>
      </p:grpSpPr>
      <p:sp>
        <p:nvSpPr>
          <p:cNvPr id="278" name="Google Shape;278;g747aa70633_0_2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9" name="Google Shape;279;g747aa70633_0_2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4" name="Shape 284"/>
        <p:cNvGrpSpPr/>
        <p:nvPr/>
      </p:nvGrpSpPr>
      <p:grpSpPr>
        <a:xfrm>
          <a:off x="0" y="0"/>
          <a:ext cx="0" cy="0"/>
          <a:chOff x="0" y="0"/>
          <a:chExt cx="0" cy="0"/>
        </a:xfrm>
      </p:grpSpPr>
      <p:sp>
        <p:nvSpPr>
          <p:cNvPr id="285" name="Google Shape;285;g747aa70633_0_2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6" name="Google Shape;286;g747aa70633_0_2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1" name="Shape 291"/>
        <p:cNvGrpSpPr/>
        <p:nvPr/>
      </p:nvGrpSpPr>
      <p:grpSpPr>
        <a:xfrm>
          <a:off x="0" y="0"/>
          <a:ext cx="0" cy="0"/>
          <a:chOff x="0" y="0"/>
          <a:chExt cx="0" cy="0"/>
        </a:xfrm>
      </p:grpSpPr>
      <p:sp>
        <p:nvSpPr>
          <p:cNvPr id="292" name="Google Shape;292;g83b78dbe70_1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3" name="Google Shape;293;g83b78dbe70_1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9" name="Shape 299"/>
        <p:cNvGrpSpPr/>
        <p:nvPr/>
      </p:nvGrpSpPr>
      <p:grpSpPr>
        <a:xfrm>
          <a:off x="0" y="0"/>
          <a:ext cx="0" cy="0"/>
          <a:chOff x="0" y="0"/>
          <a:chExt cx="0" cy="0"/>
        </a:xfrm>
      </p:grpSpPr>
      <p:sp>
        <p:nvSpPr>
          <p:cNvPr id="300" name="Google Shape;300;g83b78dbe70_1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1" name="Google Shape;301;g83b78dbe70_1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6" name="Shape 306"/>
        <p:cNvGrpSpPr/>
        <p:nvPr/>
      </p:nvGrpSpPr>
      <p:grpSpPr>
        <a:xfrm>
          <a:off x="0" y="0"/>
          <a:ext cx="0" cy="0"/>
          <a:chOff x="0" y="0"/>
          <a:chExt cx="0" cy="0"/>
        </a:xfrm>
      </p:grpSpPr>
      <p:sp>
        <p:nvSpPr>
          <p:cNvPr id="307" name="Google Shape;307;g7fd325128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8" name="Google Shape;308;g7fd325128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6" name="Shape 316"/>
        <p:cNvGrpSpPr/>
        <p:nvPr/>
      </p:nvGrpSpPr>
      <p:grpSpPr>
        <a:xfrm>
          <a:off x="0" y="0"/>
          <a:ext cx="0" cy="0"/>
          <a:chOff x="0" y="0"/>
          <a:chExt cx="0" cy="0"/>
        </a:xfrm>
      </p:grpSpPr>
      <p:sp>
        <p:nvSpPr>
          <p:cNvPr id="317" name="Google Shape;317;g7fd3251286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 name="Google Shape;318;g7fd3251286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5" name="Shape 325"/>
        <p:cNvGrpSpPr/>
        <p:nvPr/>
      </p:nvGrpSpPr>
      <p:grpSpPr>
        <a:xfrm>
          <a:off x="0" y="0"/>
          <a:ext cx="0" cy="0"/>
          <a:chOff x="0" y="0"/>
          <a:chExt cx="0" cy="0"/>
        </a:xfrm>
      </p:grpSpPr>
      <p:sp>
        <p:nvSpPr>
          <p:cNvPr id="326" name="Google Shape;326;g7fd3251286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7" name="Google Shape;327;g7fd3251286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2" name="Shape 332"/>
        <p:cNvGrpSpPr/>
        <p:nvPr/>
      </p:nvGrpSpPr>
      <p:grpSpPr>
        <a:xfrm>
          <a:off x="0" y="0"/>
          <a:ext cx="0" cy="0"/>
          <a:chOff x="0" y="0"/>
          <a:chExt cx="0" cy="0"/>
        </a:xfrm>
      </p:grpSpPr>
      <p:sp>
        <p:nvSpPr>
          <p:cNvPr id="333" name="Google Shape;333;g7fd3251286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4" name="Google Shape;334;g7fd3251286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0" name="Shape 340"/>
        <p:cNvGrpSpPr/>
        <p:nvPr/>
      </p:nvGrpSpPr>
      <p:grpSpPr>
        <a:xfrm>
          <a:off x="0" y="0"/>
          <a:ext cx="0" cy="0"/>
          <a:chOff x="0" y="0"/>
          <a:chExt cx="0" cy="0"/>
        </a:xfrm>
      </p:grpSpPr>
      <p:sp>
        <p:nvSpPr>
          <p:cNvPr id="341" name="Google Shape;341;g7fd3251286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7fd3251286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8" name="Shape 348"/>
        <p:cNvGrpSpPr/>
        <p:nvPr/>
      </p:nvGrpSpPr>
      <p:grpSpPr>
        <a:xfrm>
          <a:off x="0" y="0"/>
          <a:ext cx="0" cy="0"/>
          <a:chOff x="0" y="0"/>
          <a:chExt cx="0" cy="0"/>
        </a:xfrm>
      </p:grpSpPr>
      <p:sp>
        <p:nvSpPr>
          <p:cNvPr id="349" name="Google Shape;349;g7fd3251286_0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0" name="Google Shape;350;g7fd3251286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7" name="Shape 357"/>
        <p:cNvGrpSpPr/>
        <p:nvPr/>
      </p:nvGrpSpPr>
      <p:grpSpPr>
        <a:xfrm>
          <a:off x="0" y="0"/>
          <a:ext cx="0" cy="0"/>
          <a:chOff x="0" y="0"/>
          <a:chExt cx="0" cy="0"/>
        </a:xfrm>
      </p:grpSpPr>
      <p:sp>
        <p:nvSpPr>
          <p:cNvPr id="358" name="Google Shape;358;g7f73e60d35_3_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9" name="Google Shape;359;g7f73e60d35_3_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5" name="Shape 365"/>
        <p:cNvGrpSpPr/>
        <p:nvPr/>
      </p:nvGrpSpPr>
      <p:grpSpPr>
        <a:xfrm>
          <a:off x="0" y="0"/>
          <a:ext cx="0" cy="0"/>
          <a:chOff x="0" y="0"/>
          <a:chExt cx="0" cy="0"/>
        </a:xfrm>
      </p:grpSpPr>
      <p:sp>
        <p:nvSpPr>
          <p:cNvPr id="366" name="Google Shape;366;g747aa70633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g747aa70633_0_1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1" name="Shape 371"/>
        <p:cNvGrpSpPr/>
        <p:nvPr/>
      </p:nvGrpSpPr>
      <p:grpSpPr>
        <a:xfrm>
          <a:off x="0" y="0"/>
          <a:ext cx="0" cy="0"/>
          <a:chOff x="0" y="0"/>
          <a:chExt cx="0" cy="0"/>
        </a:xfrm>
      </p:grpSpPr>
      <p:sp>
        <p:nvSpPr>
          <p:cNvPr id="372" name="Google Shape;372;g747aa70633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g747aa70633_0_10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7" name="Shape 377"/>
        <p:cNvGrpSpPr/>
        <p:nvPr/>
      </p:nvGrpSpPr>
      <p:grpSpPr>
        <a:xfrm>
          <a:off x="0" y="0"/>
          <a:ext cx="0" cy="0"/>
          <a:chOff x="0" y="0"/>
          <a:chExt cx="0" cy="0"/>
        </a:xfrm>
      </p:grpSpPr>
      <p:sp>
        <p:nvSpPr>
          <p:cNvPr id="378" name="Google Shape;378;g747aa70633_0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g747aa70633_0_1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7" name="Shape 387"/>
        <p:cNvGrpSpPr/>
        <p:nvPr/>
      </p:nvGrpSpPr>
      <p:grpSpPr>
        <a:xfrm>
          <a:off x="0" y="0"/>
          <a:ext cx="0" cy="0"/>
          <a:chOff x="0" y="0"/>
          <a:chExt cx="0" cy="0"/>
        </a:xfrm>
      </p:grpSpPr>
      <p:sp>
        <p:nvSpPr>
          <p:cNvPr id="388" name="Google Shape;388;g7f73e60d35_3_3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9" name="Google Shape;389;g7f73e60d35_3_3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09" name="Shape 109"/>
        <p:cNvGrpSpPr/>
        <p:nvPr/>
      </p:nvGrpSpPr>
      <p:grpSpPr>
        <a:xfrm>
          <a:off x="0" y="0"/>
          <a:ext cx="0" cy="0"/>
          <a:chOff x="0" y="0"/>
          <a:chExt cx="0" cy="0"/>
        </a:xfrm>
      </p:grpSpPr>
      <p:sp>
        <p:nvSpPr>
          <p:cNvPr id="110" name="Google Shape;110;p27"/>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Autofit/>
          </a:bodyPr>
          <a:lstStyle>
            <a:lvl1pPr lvl="0" rtl="0" algn="ctr">
              <a:lnSpc>
                <a:spcPct val="90000"/>
              </a:lnSpc>
              <a:spcBef>
                <a:spcPts val="0"/>
              </a:spcBef>
              <a:spcAft>
                <a:spcPts val="0"/>
              </a:spcAft>
              <a:buClr>
                <a:schemeClr val="dk1"/>
              </a:buClr>
              <a:buSzPts val="4500"/>
              <a:buFont typeface="Calibri"/>
              <a:buNone/>
              <a:defRPr sz="45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27"/>
          <p:cNvSpPr txBox="1"/>
          <p:nvPr>
            <p:ph idx="1" type="subTitle"/>
          </p:nvPr>
        </p:nvSpPr>
        <p:spPr>
          <a:xfrm>
            <a:off x="1143000" y="2701528"/>
            <a:ext cx="6858000" cy="1241700"/>
          </a:xfrm>
          <a:prstGeom prst="rect">
            <a:avLst/>
          </a:prstGeom>
          <a:noFill/>
          <a:ln>
            <a:noFill/>
          </a:ln>
        </p:spPr>
        <p:txBody>
          <a:bodyPr anchorCtr="0" anchor="t" bIns="34275" lIns="68575" spcFirstLastPara="1" rIns="68575" wrap="square" tIns="34275">
            <a:noAutofit/>
          </a:bodyPr>
          <a:lstStyle>
            <a:lvl1pPr lvl="0" rtl="0" algn="ctr">
              <a:lnSpc>
                <a:spcPct val="90000"/>
              </a:lnSpc>
              <a:spcBef>
                <a:spcPts val="800"/>
              </a:spcBef>
              <a:spcAft>
                <a:spcPts val="0"/>
              </a:spcAft>
              <a:buClr>
                <a:schemeClr val="dk1"/>
              </a:buClr>
              <a:buSzPts val="1800"/>
              <a:buNone/>
              <a:defRPr sz="1800"/>
            </a:lvl1pPr>
            <a:lvl2pPr lvl="1" rtl="0" algn="ctr">
              <a:lnSpc>
                <a:spcPct val="90000"/>
              </a:lnSpc>
              <a:spcBef>
                <a:spcPts val="400"/>
              </a:spcBef>
              <a:spcAft>
                <a:spcPts val="0"/>
              </a:spcAft>
              <a:buClr>
                <a:schemeClr val="dk1"/>
              </a:buClr>
              <a:buSzPts val="1500"/>
              <a:buNone/>
              <a:defRPr sz="1500"/>
            </a:lvl2pPr>
            <a:lvl3pPr lvl="2" rtl="0" algn="ctr">
              <a:lnSpc>
                <a:spcPct val="90000"/>
              </a:lnSpc>
              <a:spcBef>
                <a:spcPts val="400"/>
              </a:spcBef>
              <a:spcAft>
                <a:spcPts val="0"/>
              </a:spcAft>
              <a:buClr>
                <a:schemeClr val="dk1"/>
              </a:buClr>
              <a:buSzPts val="1400"/>
              <a:buNone/>
              <a:defRPr sz="1400"/>
            </a:lvl3pPr>
            <a:lvl4pPr lvl="3" rtl="0" algn="ctr">
              <a:lnSpc>
                <a:spcPct val="90000"/>
              </a:lnSpc>
              <a:spcBef>
                <a:spcPts val="400"/>
              </a:spcBef>
              <a:spcAft>
                <a:spcPts val="0"/>
              </a:spcAft>
              <a:buClr>
                <a:schemeClr val="dk1"/>
              </a:buClr>
              <a:buSzPts val="1200"/>
              <a:buNone/>
              <a:defRPr sz="1200"/>
            </a:lvl4pPr>
            <a:lvl5pPr lvl="4" rtl="0" algn="ctr">
              <a:lnSpc>
                <a:spcPct val="90000"/>
              </a:lnSpc>
              <a:spcBef>
                <a:spcPts val="400"/>
              </a:spcBef>
              <a:spcAft>
                <a:spcPts val="0"/>
              </a:spcAft>
              <a:buClr>
                <a:schemeClr val="dk1"/>
              </a:buClr>
              <a:buSzPts val="1200"/>
              <a:buNone/>
              <a:defRPr sz="1200"/>
            </a:lvl5pPr>
            <a:lvl6pPr lvl="5" rtl="0" algn="ctr">
              <a:lnSpc>
                <a:spcPct val="90000"/>
              </a:lnSpc>
              <a:spcBef>
                <a:spcPts val="400"/>
              </a:spcBef>
              <a:spcAft>
                <a:spcPts val="0"/>
              </a:spcAft>
              <a:buClr>
                <a:schemeClr val="dk1"/>
              </a:buClr>
              <a:buSzPts val="1200"/>
              <a:buNone/>
              <a:defRPr sz="1200"/>
            </a:lvl6pPr>
            <a:lvl7pPr lvl="6" rtl="0" algn="ctr">
              <a:lnSpc>
                <a:spcPct val="90000"/>
              </a:lnSpc>
              <a:spcBef>
                <a:spcPts val="400"/>
              </a:spcBef>
              <a:spcAft>
                <a:spcPts val="0"/>
              </a:spcAft>
              <a:buClr>
                <a:schemeClr val="dk1"/>
              </a:buClr>
              <a:buSzPts val="1200"/>
              <a:buNone/>
              <a:defRPr sz="1200"/>
            </a:lvl7pPr>
            <a:lvl8pPr lvl="7" rtl="0" algn="ctr">
              <a:lnSpc>
                <a:spcPct val="90000"/>
              </a:lnSpc>
              <a:spcBef>
                <a:spcPts val="400"/>
              </a:spcBef>
              <a:spcAft>
                <a:spcPts val="0"/>
              </a:spcAft>
              <a:buClr>
                <a:schemeClr val="dk1"/>
              </a:buClr>
              <a:buSzPts val="1200"/>
              <a:buNone/>
              <a:defRPr sz="1200"/>
            </a:lvl8pPr>
            <a:lvl9pPr lvl="8" rtl="0" algn="ctr">
              <a:lnSpc>
                <a:spcPct val="90000"/>
              </a:lnSpc>
              <a:spcBef>
                <a:spcPts val="400"/>
              </a:spcBef>
              <a:spcAft>
                <a:spcPts val="0"/>
              </a:spcAft>
              <a:buClr>
                <a:schemeClr val="dk1"/>
              </a:buClr>
              <a:buSzPts val="1200"/>
              <a:buNone/>
              <a:defRPr sz="1200"/>
            </a:lvl9pPr>
          </a:lstStyle>
          <a:p/>
        </p:txBody>
      </p:sp>
      <p:sp>
        <p:nvSpPr>
          <p:cNvPr id="112" name="Google Shape;112;p2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3" name="Google Shape;113;p2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4" name="Google Shape;114;p2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15" name="Shape 115"/>
        <p:cNvGrpSpPr/>
        <p:nvPr/>
      </p:nvGrpSpPr>
      <p:grpSpPr>
        <a:xfrm>
          <a:off x="0" y="0"/>
          <a:ext cx="0" cy="0"/>
          <a:chOff x="0" y="0"/>
          <a:chExt cx="0" cy="0"/>
        </a:xfrm>
      </p:grpSpPr>
      <p:sp>
        <p:nvSpPr>
          <p:cNvPr id="116" name="Google Shape;116;p28"/>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7" name="Google Shape;117;p28"/>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18" name="Google Shape;118;p2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9" name="Google Shape;119;p2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0" name="Google Shape;120;p2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21" name="Shape 121"/>
        <p:cNvGrpSpPr/>
        <p:nvPr/>
      </p:nvGrpSpPr>
      <p:grpSpPr>
        <a:xfrm>
          <a:off x="0" y="0"/>
          <a:ext cx="0" cy="0"/>
          <a:chOff x="0" y="0"/>
          <a:chExt cx="0" cy="0"/>
        </a:xfrm>
      </p:grpSpPr>
      <p:sp>
        <p:nvSpPr>
          <p:cNvPr id="122" name="Google Shape;122;p29"/>
          <p:cNvSpPr txBox="1"/>
          <p:nvPr>
            <p:ph type="title"/>
          </p:nvPr>
        </p:nvSpPr>
        <p:spPr>
          <a:xfrm>
            <a:off x="623888" y="1282304"/>
            <a:ext cx="7886700" cy="2139600"/>
          </a:xfrm>
          <a:prstGeom prst="rect">
            <a:avLst/>
          </a:prstGeom>
          <a:noFill/>
          <a:ln>
            <a:noFill/>
          </a:ln>
        </p:spPr>
        <p:txBody>
          <a:bodyPr anchorCtr="0" anchor="b" bIns="34275" lIns="68575" spcFirstLastPara="1" rIns="68575" wrap="square" tIns="34275">
            <a:noAutofit/>
          </a:bodyPr>
          <a:lstStyle>
            <a:lvl1pPr lvl="0" rtl="0" algn="l">
              <a:lnSpc>
                <a:spcPct val="90000"/>
              </a:lnSpc>
              <a:spcBef>
                <a:spcPts val="0"/>
              </a:spcBef>
              <a:spcAft>
                <a:spcPts val="0"/>
              </a:spcAft>
              <a:buClr>
                <a:schemeClr val="dk1"/>
              </a:buClr>
              <a:buSzPts val="4500"/>
              <a:buFont typeface="Calibri"/>
              <a:buNone/>
              <a:defRPr sz="45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3" name="Google Shape;123;p29"/>
          <p:cNvSpPr txBox="1"/>
          <p:nvPr>
            <p:ph idx="1" type="body"/>
          </p:nvPr>
        </p:nvSpPr>
        <p:spPr>
          <a:xfrm>
            <a:off x="623888" y="3442097"/>
            <a:ext cx="7886700" cy="1125300"/>
          </a:xfrm>
          <a:prstGeom prst="rect">
            <a:avLst/>
          </a:prstGeom>
          <a:noFill/>
          <a:ln>
            <a:noFill/>
          </a:ln>
        </p:spPr>
        <p:txBody>
          <a:bodyPr anchorCtr="0" anchor="t" bIns="34275" lIns="68575" spcFirstLastPara="1" rIns="68575" wrap="square" tIns="34275">
            <a:noAutofit/>
          </a:bodyPr>
          <a:lstStyle>
            <a:lvl1pPr indent="-228600" lvl="0" marL="457200" rtl="0" algn="l">
              <a:lnSpc>
                <a:spcPct val="90000"/>
              </a:lnSpc>
              <a:spcBef>
                <a:spcPts val="800"/>
              </a:spcBef>
              <a:spcAft>
                <a:spcPts val="0"/>
              </a:spcAft>
              <a:buClr>
                <a:srgbClr val="888888"/>
              </a:buClr>
              <a:buSzPts val="1800"/>
              <a:buNone/>
              <a:defRPr sz="1800">
                <a:solidFill>
                  <a:srgbClr val="888888"/>
                </a:solidFill>
              </a:defRPr>
            </a:lvl1pPr>
            <a:lvl2pPr indent="-228600" lvl="1" marL="914400" rtl="0" algn="l">
              <a:lnSpc>
                <a:spcPct val="90000"/>
              </a:lnSpc>
              <a:spcBef>
                <a:spcPts val="400"/>
              </a:spcBef>
              <a:spcAft>
                <a:spcPts val="0"/>
              </a:spcAft>
              <a:buClr>
                <a:srgbClr val="888888"/>
              </a:buClr>
              <a:buSzPts val="1500"/>
              <a:buNone/>
              <a:defRPr sz="1500">
                <a:solidFill>
                  <a:srgbClr val="888888"/>
                </a:solidFill>
              </a:defRPr>
            </a:lvl2pPr>
            <a:lvl3pPr indent="-228600" lvl="2" marL="1371600" rtl="0" algn="l">
              <a:lnSpc>
                <a:spcPct val="90000"/>
              </a:lnSpc>
              <a:spcBef>
                <a:spcPts val="400"/>
              </a:spcBef>
              <a:spcAft>
                <a:spcPts val="0"/>
              </a:spcAft>
              <a:buClr>
                <a:srgbClr val="888888"/>
              </a:buClr>
              <a:buSzPts val="1400"/>
              <a:buNone/>
              <a:defRPr sz="1400">
                <a:solidFill>
                  <a:srgbClr val="888888"/>
                </a:solidFill>
              </a:defRPr>
            </a:lvl3pPr>
            <a:lvl4pPr indent="-228600" lvl="3" marL="1828800" rtl="0" algn="l">
              <a:lnSpc>
                <a:spcPct val="90000"/>
              </a:lnSpc>
              <a:spcBef>
                <a:spcPts val="400"/>
              </a:spcBef>
              <a:spcAft>
                <a:spcPts val="0"/>
              </a:spcAft>
              <a:buClr>
                <a:srgbClr val="888888"/>
              </a:buClr>
              <a:buSzPts val="1200"/>
              <a:buNone/>
              <a:defRPr sz="1200">
                <a:solidFill>
                  <a:srgbClr val="888888"/>
                </a:solidFill>
              </a:defRPr>
            </a:lvl4pPr>
            <a:lvl5pPr indent="-228600" lvl="4" marL="2286000" rtl="0" algn="l">
              <a:lnSpc>
                <a:spcPct val="90000"/>
              </a:lnSpc>
              <a:spcBef>
                <a:spcPts val="400"/>
              </a:spcBef>
              <a:spcAft>
                <a:spcPts val="0"/>
              </a:spcAft>
              <a:buClr>
                <a:srgbClr val="888888"/>
              </a:buClr>
              <a:buSzPts val="1200"/>
              <a:buNone/>
              <a:defRPr sz="1200">
                <a:solidFill>
                  <a:srgbClr val="888888"/>
                </a:solidFill>
              </a:defRPr>
            </a:lvl5pPr>
            <a:lvl6pPr indent="-228600" lvl="5" marL="2743200" rtl="0" algn="l">
              <a:lnSpc>
                <a:spcPct val="90000"/>
              </a:lnSpc>
              <a:spcBef>
                <a:spcPts val="400"/>
              </a:spcBef>
              <a:spcAft>
                <a:spcPts val="0"/>
              </a:spcAft>
              <a:buClr>
                <a:srgbClr val="888888"/>
              </a:buClr>
              <a:buSzPts val="1200"/>
              <a:buNone/>
              <a:defRPr sz="1200">
                <a:solidFill>
                  <a:srgbClr val="888888"/>
                </a:solidFill>
              </a:defRPr>
            </a:lvl6pPr>
            <a:lvl7pPr indent="-228600" lvl="6" marL="3200400" rtl="0" algn="l">
              <a:lnSpc>
                <a:spcPct val="90000"/>
              </a:lnSpc>
              <a:spcBef>
                <a:spcPts val="400"/>
              </a:spcBef>
              <a:spcAft>
                <a:spcPts val="0"/>
              </a:spcAft>
              <a:buClr>
                <a:srgbClr val="888888"/>
              </a:buClr>
              <a:buSzPts val="1200"/>
              <a:buNone/>
              <a:defRPr sz="1200">
                <a:solidFill>
                  <a:srgbClr val="888888"/>
                </a:solidFill>
              </a:defRPr>
            </a:lvl7pPr>
            <a:lvl8pPr indent="-228600" lvl="7" marL="3657600" rtl="0" algn="l">
              <a:lnSpc>
                <a:spcPct val="90000"/>
              </a:lnSpc>
              <a:spcBef>
                <a:spcPts val="400"/>
              </a:spcBef>
              <a:spcAft>
                <a:spcPts val="0"/>
              </a:spcAft>
              <a:buClr>
                <a:srgbClr val="888888"/>
              </a:buClr>
              <a:buSzPts val="1200"/>
              <a:buNone/>
              <a:defRPr sz="1200">
                <a:solidFill>
                  <a:srgbClr val="888888"/>
                </a:solidFill>
              </a:defRPr>
            </a:lvl8pPr>
            <a:lvl9pPr indent="-228600" lvl="8" marL="4114800" rtl="0" algn="l">
              <a:lnSpc>
                <a:spcPct val="90000"/>
              </a:lnSpc>
              <a:spcBef>
                <a:spcPts val="400"/>
              </a:spcBef>
              <a:spcAft>
                <a:spcPts val="0"/>
              </a:spcAft>
              <a:buClr>
                <a:srgbClr val="888888"/>
              </a:buClr>
              <a:buSzPts val="1200"/>
              <a:buNone/>
              <a:defRPr sz="1200">
                <a:solidFill>
                  <a:srgbClr val="888888"/>
                </a:solidFill>
              </a:defRPr>
            </a:lvl9pPr>
          </a:lstStyle>
          <a:p/>
        </p:txBody>
      </p:sp>
      <p:sp>
        <p:nvSpPr>
          <p:cNvPr id="124" name="Google Shape;124;p2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5" name="Google Shape;125;p2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6" name="Google Shape;126;p2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127" name="Shape 127"/>
        <p:cNvGrpSpPr/>
        <p:nvPr/>
      </p:nvGrpSpPr>
      <p:grpSpPr>
        <a:xfrm>
          <a:off x="0" y="0"/>
          <a:ext cx="0" cy="0"/>
          <a:chOff x="0" y="0"/>
          <a:chExt cx="0" cy="0"/>
        </a:xfrm>
      </p:grpSpPr>
      <p:sp>
        <p:nvSpPr>
          <p:cNvPr id="128" name="Google Shape;128;p30"/>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9" name="Google Shape;129;p30"/>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30" name="Google Shape;130;p30"/>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31" name="Google Shape;131;p3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32" name="Google Shape;132;p3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33" name="Google Shape;133;p3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134" name="Shape 134"/>
        <p:cNvGrpSpPr/>
        <p:nvPr/>
      </p:nvGrpSpPr>
      <p:grpSpPr>
        <a:xfrm>
          <a:off x="0" y="0"/>
          <a:ext cx="0" cy="0"/>
          <a:chOff x="0" y="0"/>
          <a:chExt cx="0" cy="0"/>
        </a:xfrm>
      </p:grpSpPr>
      <p:sp>
        <p:nvSpPr>
          <p:cNvPr id="135" name="Google Shape;135;p31"/>
          <p:cNvSpPr txBox="1"/>
          <p:nvPr>
            <p:ph type="title"/>
          </p:nvPr>
        </p:nvSpPr>
        <p:spPr>
          <a:xfrm>
            <a:off x="629841"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36" name="Google Shape;136;p31"/>
          <p:cNvSpPr txBox="1"/>
          <p:nvPr>
            <p:ph idx="1" type="body"/>
          </p:nvPr>
        </p:nvSpPr>
        <p:spPr>
          <a:xfrm>
            <a:off x="629841" y="1260872"/>
            <a:ext cx="3868500" cy="618000"/>
          </a:xfrm>
          <a:prstGeom prst="rect">
            <a:avLst/>
          </a:prstGeom>
          <a:noFill/>
          <a:ln>
            <a:noFill/>
          </a:ln>
        </p:spPr>
        <p:txBody>
          <a:bodyPr anchorCtr="0" anchor="b" bIns="34275" lIns="68575" spcFirstLastPara="1" rIns="68575" wrap="square" tIns="34275">
            <a:noAutofit/>
          </a:bodyPr>
          <a:lstStyle>
            <a:lvl1pPr indent="-228600" lvl="0" marL="457200" rtl="0" algn="l">
              <a:lnSpc>
                <a:spcPct val="90000"/>
              </a:lnSpc>
              <a:spcBef>
                <a:spcPts val="800"/>
              </a:spcBef>
              <a:spcAft>
                <a:spcPts val="0"/>
              </a:spcAft>
              <a:buClr>
                <a:schemeClr val="dk1"/>
              </a:buClr>
              <a:buSzPts val="1800"/>
              <a:buNone/>
              <a:defRPr b="1" sz="1800"/>
            </a:lvl1pPr>
            <a:lvl2pPr indent="-228600" lvl="1" marL="914400" rtl="0" algn="l">
              <a:lnSpc>
                <a:spcPct val="90000"/>
              </a:lnSpc>
              <a:spcBef>
                <a:spcPts val="400"/>
              </a:spcBef>
              <a:spcAft>
                <a:spcPts val="0"/>
              </a:spcAft>
              <a:buClr>
                <a:schemeClr val="dk1"/>
              </a:buClr>
              <a:buSzPts val="1500"/>
              <a:buNone/>
              <a:defRPr b="1" sz="1500"/>
            </a:lvl2pPr>
            <a:lvl3pPr indent="-228600" lvl="2" marL="1371600" rtl="0" algn="l">
              <a:lnSpc>
                <a:spcPct val="90000"/>
              </a:lnSpc>
              <a:spcBef>
                <a:spcPts val="400"/>
              </a:spcBef>
              <a:spcAft>
                <a:spcPts val="0"/>
              </a:spcAft>
              <a:buClr>
                <a:schemeClr val="dk1"/>
              </a:buClr>
              <a:buSzPts val="1400"/>
              <a:buNone/>
              <a:defRPr b="1" sz="1400"/>
            </a:lvl3pPr>
            <a:lvl4pPr indent="-228600" lvl="3" marL="1828800" rtl="0" algn="l">
              <a:lnSpc>
                <a:spcPct val="90000"/>
              </a:lnSpc>
              <a:spcBef>
                <a:spcPts val="400"/>
              </a:spcBef>
              <a:spcAft>
                <a:spcPts val="0"/>
              </a:spcAft>
              <a:buClr>
                <a:schemeClr val="dk1"/>
              </a:buClr>
              <a:buSzPts val="1200"/>
              <a:buNone/>
              <a:defRPr b="1" sz="1200"/>
            </a:lvl4pPr>
            <a:lvl5pPr indent="-228600" lvl="4" marL="2286000" rtl="0" algn="l">
              <a:lnSpc>
                <a:spcPct val="90000"/>
              </a:lnSpc>
              <a:spcBef>
                <a:spcPts val="400"/>
              </a:spcBef>
              <a:spcAft>
                <a:spcPts val="0"/>
              </a:spcAft>
              <a:buClr>
                <a:schemeClr val="dk1"/>
              </a:buClr>
              <a:buSzPts val="1200"/>
              <a:buNone/>
              <a:defRPr b="1" sz="1200"/>
            </a:lvl5pPr>
            <a:lvl6pPr indent="-228600" lvl="5" marL="2743200" rtl="0" algn="l">
              <a:lnSpc>
                <a:spcPct val="90000"/>
              </a:lnSpc>
              <a:spcBef>
                <a:spcPts val="400"/>
              </a:spcBef>
              <a:spcAft>
                <a:spcPts val="0"/>
              </a:spcAft>
              <a:buClr>
                <a:schemeClr val="dk1"/>
              </a:buClr>
              <a:buSzPts val="1200"/>
              <a:buNone/>
              <a:defRPr b="1" sz="1200"/>
            </a:lvl6pPr>
            <a:lvl7pPr indent="-228600" lvl="6" marL="3200400" rtl="0" algn="l">
              <a:lnSpc>
                <a:spcPct val="90000"/>
              </a:lnSpc>
              <a:spcBef>
                <a:spcPts val="400"/>
              </a:spcBef>
              <a:spcAft>
                <a:spcPts val="0"/>
              </a:spcAft>
              <a:buClr>
                <a:schemeClr val="dk1"/>
              </a:buClr>
              <a:buSzPts val="1200"/>
              <a:buNone/>
              <a:defRPr b="1" sz="1200"/>
            </a:lvl7pPr>
            <a:lvl8pPr indent="-228600" lvl="7" marL="3657600" rtl="0" algn="l">
              <a:lnSpc>
                <a:spcPct val="90000"/>
              </a:lnSpc>
              <a:spcBef>
                <a:spcPts val="400"/>
              </a:spcBef>
              <a:spcAft>
                <a:spcPts val="0"/>
              </a:spcAft>
              <a:buClr>
                <a:schemeClr val="dk1"/>
              </a:buClr>
              <a:buSzPts val="1200"/>
              <a:buNone/>
              <a:defRPr b="1" sz="1200"/>
            </a:lvl8pPr>
            <a:lvl9pPr indent="-228600" lvl="8" marL="4114800" rtl="0" algn="l">
              <a:lnSpc>
                <a:spcPct val="90000"/>
              </a:lnSpc>
              <a:spcBef>
                <a:spcPts val="400"/>
              </a:spcBef>
              <a:spcAft>
                <a:spcPts val="0"/>
              </a:spcAft>
              <a:buClr>
                <a:schemeClr val="dk1"/>
              </a:buClr>
              <a:buSzPts val="1200"/>
              <a:buNone/>
              <a:defRPr b="1" sz="1200"/>
            </a:lvl9pPr>
          </a:lstStyle>
          <a:p/>
        </p:txBody>
      </p:sp>
      <p:sp>
        <p:nvSpPr>
          <p:cNvPr id="137" name="Google Shape;137;p31"/>
          <p:cNvSpPr txBox="1"/>
          <p:nvPr>
            <p:ph idx="2" type="body"/>
          </p:nvPr>
        </p:nvSpPr>
        <p:spPr>
          <a:xfrm>
            <a:off x="629841" y="1878806"/>
            <a:ext cx="3868500" cy="27633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38" name="Google Shape;138;p31"/>
          <p:cNvSpPr txBox="1"/>
          <p:nvPr>
            <p:ph idx="3" type="body"/>
          </p:nvPr>
        </p:nvSpPr>
        <p:spPr>
          <a:xfrm>
            <a:off x="4629150" y="1260872"/>
            <a:ext cx="3887400" cy="618000"/>
          </a:xfrm>
          <a:prstGeom prst="rect">
            <a:avLst/>
          </a:prstGeom>
          <a:noFill/>
          <a:ln>
            <a:noFill/>
          </a:ln>
        </p:spPr>
        <p:txBody>
          <a:bodyPr anchorCtr="0" anchor="b" bIns="34275" lIns="68575" spcFirstLastPara="1" rIns="68575" wrap="square" tIns="34275">
            <a:noAutofit/>
          </a:bodyPr>
          <a:lstStyle>
            <a:lvl1pPr indent="-228600" lvl="0" marL="457200" rtl="0" algn="l">
              <a:lnSpc>
                <a:spcPct val="90000"/>
              </a:lnSpc>
              <a:spcBef>
                <a:spcPts val="800"/>
              </a:spcBef>
              <a:spcAft>
                <a:spcPts val="0"/>
              </a:spcAft>
              <a:buClr>
                <a:schemeClr val="dk1"/>
              </a:buClr>
              <a:buSzPts val="1800"/>
              <a:buNone/>
              <a:defRPr b="1" sz="1800"/>
            </a:lvl1pPr>
            <a:lvl2pPr indent="-228600" lvl="1" marL="914400" rtl="0" algn="l">
              <a:lnSpc>
                <a:spcPct val="90000"/>
              </a:lnSpc>
              <a:spcBef>
                <a:spcPts val="400"/>
              </a:spcBef>
              <a:spcAft>
                <a:spcPts val="0"/>
              </a:spcAft>
              <a:buClr>
                <a:schemeClr val="dk1"/>
              </a:buClr>
              <a:buSzPts val="1500"/>
              <a:buNone/>
              <a:defRPr b="1" sz="1500"/>
            </a:lvl2pPr>
            <a:lvl3pPr indent="-228600" lvl="2" marL="1371600" rtl="0" algn="l">
              <a:lnSpc>
                <a:spcPct val="90000"/>
              </a:lnSpc>
              <a:spcBef>
                <a:spcPts val="400"/>
              </a:spcBef>
              <a:spcAft>
                <a:spcPts val="0"/>
              </a:spcAft>
              <a:buClr>
                <a:schemeClr val="dk1"/>
              </a:buClr>
              <a:buSzPts val="1400"/>
              <a:buNone/>
              <a:defRPr b="1" sz="1400"/>
            </a:lvl3pPr>
            <a:lvl4pPr indent="-228600" lvl="3" marL="1828800" rtl="0" algn="l">
              <a:lnSpc>
                <a:spcPct val="90000"/>
              </a:lnSpc>
              <a:spcBef>
                <a:spcPts val="400"/>
              </a:spcBef>
              <a:spcAft>
                <a:spcPts val="0"/>
              </a:spcAft>
              <a:buClr>
                <a:schemeClr val="dk1"/>
              </a:buClr>
              <a:buSzPts val="1200"/>
              <a:buNone/>
              <a:defRPr b="1" sz="1200"/>
            </a:lvl4pPr>
            <a:lvl5pPr indent="-228600" lvl="4" marL="2286000" rtl="0" algn="l">
              <a:lnSpc>
                <a:spcPct val="90000"/>
              </a:lnSpc>
              <a:spcBef>
                <a:spcPts val="400"/>
              </a:spcBef>
              <a:spcAft>
                <a:spcPts val="0"/>
              </a:spcAft>
              <a:buClr>
                <a:schemeClr val="dk1"/>
              </a:buClr>
              <a:buSzPts val="1200"/>
              <a:buNone/>
              <a:defRPr b="1" sz="1200"/>
            </a:lvl5pPr>
            <a:lvl6pPr indent="-228600" lvl="5" marL="2743200" rtl="0" algn="l">
              <a:lnSpc>
                <a:spcPct val="90000"/>
              </a:lnSpc>
              <a:spcBef>
                <a:spcPts val="400"/>
              </a:spcBef>
              <a:spcAft>
                <a:spcPts val="0"/>
              </a:spcAft>
              <a:buClr>
                <a:schemeClr val="dk1"/>
              </a:buClr>
              <a:buSzPts val="1200"/>
              <a:buNone/>
              <a:defRPr b="1" sz="1200"/>
            </a:lvl6pPr>
            <a:lvl7pPr indent="-228600" lvl="6" marL="3200400" rtl="0" algn="l">
              <a:lnSpc>
                <a:spcPct val="90000"/>
              </a:lnSpc>
              <a:spcBef>
                <a:spcPts val="400"/>
              </a:spcBef>
              <a:spcAft>
                <a:spcPts val="0"/>
              </a:spcAft>
              <a:buClr>
                <a:schemeClr val="dk1"/>
              </a:buClr>
              <a:buSzPts val="1200"/>
              <a:buNone/>
              <a:defRPr b="1" sz="1200"/>
            </a:lvl7pPr>
            <a:lvl8pPr indent="-228600" lvl="7" marL="3657600" rtl="0" algn="l">
              <a:lnSpc>
                <a:spcPct val="90000"/>
              </a:lnSpc>
              <a:spcBef>
                <a:spcPts val="400"/>
              </a:spcBef>
              <a:spcAft>
                <a:spcPts val="0"/>
              </a:spcAft>
              <a:buClr>
                <a:schemeClr val="dk1"/>
              </a:buClr>
              <a:buSzPts val="1200"/>
              <a:buNone/>
              <a:defRPr b="1" sz="1200"/>
            </a:lvl8pPr>
            <a:lvl9pPr indent="-228600" lvl="8" marL="4114800" rtl="0" algn="l">
              <a:lnSpc>
                <a:spcPct val="90000"/>
              </a:lnSpc>
              <a:spcBef>
                <a:spcPts val="400"/>
              </a:spcBef>
              <a:spcAft>
                <a:spcPts val="0"/>
              </a:spcAft>
              <a:buClr>
                <a:schemeClr val="dk1"/>
              </a:buClr>
              <a:buSzPts val="1200"/>
              <a:buNone/>
              <a:defRPr b="1" sz="1200"/>
            </a:lvl9pPr>
          </a:lstStyle>
          <a:p/>
        </p:txBody>
      </p:sp>
      <p:sp>
        <p:nvSpPr>
          <p:cNvPr id="139" name="Google Shape;139;p31"/>
          <p:cNvSpPr txBox="1"/>
          <p:nvPr>
            <p:ph idx="4" type="body"/>
          </p:nvPr>
        </p:nvSpPr>
        <p:spPr>
          <a:xfrm>
            <a:off x="4629150" y="1878806"/>
            <a:ext cx="3887400" cy="27633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40" name="Google Shape;140;p3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41" name="Google Shape;141;p3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42" name="Google Shape;142;p3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43" name="Shape 143"/>
        <p:cNvGrpSpPr/>
        <p:nvPr/>
      </p:nvGrpSpPr>
      <p:grpSpPr>
        <a:xfrm>
          <a:off x="0" y="0"/>
          <a:ext cx="0" cy="0"/>
          <a:chOff x="0" y="0"/>
          <a:chExt cx="0" cy="0"/>
        </a:xfrm>
      </p:grpSpPr>
      <p:sp>
        <p:nvSpPr>
          <p:cNvPr id="144" name="Google Shape;144;p32"/>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45" name="Google Shape;145;p3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46" name="Google Shape;146;p3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47" name="Google Shape;147;p3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48" name="Shape 148"/>
        <p:cNvGrpSpPr/>
        <p:nvPr/>
      </p:nvGrpSpPr>
      <p:grpSpPr>
        <a:xfrm>
          <a:off x="0" y="0"/>
          <a:ext cx="0" cy="0"/>
          <a:chOff x="0" y="0"/>
          <a:chExt cx="0" cy="0"/>
        </a:xfrm>
      </p:grpSpPr>
      <p:sp>
        <p:nvSpPr>
          <p:cNvPr id="149" name="Google Shape;149;p3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50" name="Google Shape;150;p3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51" name="Google Shape;151;p3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152" name="Shape 152"/>
        <p:cNvGrpSpPr/>
        <p:nvPr/>
      </p:nvGrpSpPr>
      <p:grpSpPr>
        <a:xfrm>
          <a:off x="0" y="0"/>
          <a:ext cx="0" cy="0"/>
          <a:chOff x="0" y="0"/>
          <a:chExt cx="0" cy="0"/>
        </a:xfrm>
      </p:grpSpPr>
      <p:sp>
        <p:nvSpPr>
          <p:cNvPr id="153" name="Google Shape;153;p34"/>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noAutofit/>
          </a:bodyPr>
          <a:lstStyle>
            <a:lvl1pPr lvl="0" rtl="0" algn="l">
              <a:lnSpc>
                <a:spcPct val="90000"/>
              </a:lnSpc>
              <a:spcBef>
                <a:spcPts val="0"/>
              </a:spcBef>
              <a:spcAft>
                <a:spcPts val="0"/>
              </a:spcAft>
              <a:buClr>
                <a:schemeClr val="dk1"/>
              </a:buClr>
              <a:buSzPts val="2400"/>
              <a:buFont typeface="Calibri"/>
              <a:buNone/>
              <a:defRPr sz="24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54" name="Google Shape;154;p34"/>
          <p:cNvSpPr txBox="1"/>
          <p:nvPr>
            <p:ph idx="1" type="body"/>
          </p:nvPr>
        </p:nvSpPr>
        <p:spPr>
          <a:xfrm>
            <a:off x="3887391" y="740569"/>
            <a:ext cx="4629300" cy="3655200"/>
          </a:xfrm>
          <a:prstGeom prst="rect">
            <a:avLst/>
          </a:prstGeom>
          <a:noFill/>
          <a:ln>
            <a:noFill/>
          </a:ln>
        </p:spPr>
        <p:txBody>
          <a:bodyPr anchorCtr="0" anchor="t" bIns="34275" lIns="68575" spcFirstLastPara="1" rIns="68575" wrap="square" tIns="34275">
            <a:noAutofit/>
          </a:bodyPr>
          <a:lstStyle>
            <a:lvl1pPr indent="-381000" lvl="0" marL="457200" rtl="0" algn="l">
              <a:lnSpc>
                <a:spcPct val="90000"/>
              </a:lnSpc>
              <a:spcBef>
                <a:spcPts val="800"/>
              </a:spcBef>
              <a:spcAft>
                <a:spcPts val="0"/>
              </a:spcAft>
              <a:buClr>
                <a:schemeClr val="dk1"/>
              </a:buClr>
              <a:buSzPts val="2400"/>
              <a:buChar char="•"/>
              <a:defRPr sz="2400"/>
            </a:lvl1pPr>
            <a:lvl2pPr indent="-361950" lvl="1" marL="914400" rtl="0" algn="l">
              <a:lnSpc>
                <a:spcPct val="90000"/>
              </a:lnSpc>
              <a:spcBef>
                <a:spcPts val="400"/>
              </a:spcBef>
              <a:spcAft>
                <a:spcPts val="0"/>
              </a:spcAft>
              <a:buClr>
                <a:schemeClr val="dk1"/>
              </a:buClr>
              <a:buSzPts val="2100"/>
              <a:buChar char="•"/>
              <a:defRPr sz="2100"/>
            </a:lvl2pPr>
            <a:lvl3pPr indent="-342900" lvl="2" marL="1371600" rtl="0" algn="l">
              <a:lnSpc>
                <a:spcPct val="90000"/>
              </a:lnSpc>
              <a:spcBef>
                <a:spcPts val="400"/>
              </a:spcBef>
              <a:spcAft>
                <a:spcPts val="0"/>
              </a:spcAft>
              <a:buClr>
                <a:schemeClr val="dk1"/>
              </a:buClr>
              <a:buSzPts val="1800"/>
              <a:buChar char="•"/>
              <a:defRPr sz="1800"/>
            </a:lvl3pPr>
            <a:lvl4pPr indent="-323850" lvl="3" marL="1828800" rtl="0" algn="l">
              <a:lnSpc>
                <a:spcPct val="90000"/>
              </a:lnSpc>
              <a:spcBef>
                <a:spcPts val="400"/>
              </a:spcBef>
              <a:spcAft>
                <a:spcPts val="0"/>
              </a:spcAft>
              <a:buClr>
                <a:schemeClr val="dk1"/>
              </a:buClr>
              <a:buSzPts val="1500"/>
              <a:buChar char="•"/>
              <a:defRPr sz="1500"/>
            </a:lvl4pPr>
            <a:lvl5pPr indent="-323850" lvl="4" marL="2286000" rtl="0" algn="l">
              <a:lnSpc>
                <a:spcPct val="90000"/>
              </a:lnSpc>
              <a:spcBef>
                <a:spcPts val="400"/>
              </a:spcBef>
              <a:spcAft>
                <a:spcPts val="0"/>
              </a:spcAft>
              <a:buClr>
                <a:schemeClr val="dk1"/>
              </a:buClr>
              <a:buSzPts val="1500"/>
              <a:buChar char="•"/>
              <a:defRPr sz="1500"/>
            </a:lvl5pPr>
            <a:lvl6pPr indent="-323850" lvl="5" marL="2743200" rtl="0" algn="l">
              <a:lnSpc>
                <a:spcPct val="90000"/>
              </a:lnSpc>
              <a:spcBef>
                <a:spcPts val="400"/>
              </a:spcBef>
              <a:spcAft>
                <a:spcPts val="0"/>
              </a:spcAft>
              <a:buClr>
                <a:schemeClr val="dk1"/>
              </a:buClr>
              <a:buSzPts val="1500"/>
              <a:buChar char="•"/>
              <a:defRPr sz="1500"/>
            </a:lvl6pPr>
            <a:lvl7pPr indent="-323850" lvl="6" marL="3200400" rtl="0" algn="l">
              <a:lnSpc>
                <a:spcPct val="90000"/>
              </a:lnSpc>
              <a:spcBef>
                <a:spcPts val="400"/>
              </a:spcBef>
              <a:spcAft>
                <a:spcPts val="0"/>
              </a:spcAft>
              <a:buClr>
                <a:schemeClr val="dk1"/>
              </a:buClr>
              <a:buSzPts val="1500"/>
              <a:buChar char="•"/>
              <a:defRPr sz="1500"/>
            </a:lvl7pPr>
            <a:lvl8pPr indent="-323850" lvl="7" marL="3657600" rtl="0" algn="l">
              <a:lnSpc>
                <a:spcPct val="90000"/>
              </a:lnSpc>
              <a:spcBef>
                <a:spcPts val="400"/>
              </a:spcBef>
              <a:spcAft>
                <a:spcPts val="0"/>
              </a:spcAft>
              <a:buClr>
                <a:schemeClr val="dk1"/>
              </a:buClr>
              <a:buSzPts val="1500"/>
              <a:buChar char="•"/>
              <a:defRPr sz="1500"/>
            </a:lvl8pPr>
            <a:lvl9pPr indent="-323850" lvl="8" marL="4114800" rtl="0" algn="l">
              <a:lnSpc>
                <a:spcPct val="90000"/>
              </a:lnSpc>
              <a:spcBef>
                <a:spcPts val="400"/>
              </a:spcBef>
              <a:spcAft>
                <a:spcPts val="0"/>
              </a:spcAft>
              <a:buClr>
                <a:schemeClr val="dk1"/>
              </a:buClr>
              <a:buSzPts val="1500"/>
              <a:buChar char="•"/>
              <a:defRPr sz="1500"/>
            </a:lvl9pPr>
          </a:lstStyle>
          <a:p/>
        </p:txBody>
      </p:sp>
      <p:sp>
        <p:nvSpPr>
          <p:cNvPr id="155" name="Google Shape;155;p34"/>
          <p:cNvSpPr txBox="1"/>
          <p:nvPr>
            <p:ph idx="2" type="body"/>
          </p:nvPr>
        </p:nvSpPr>
        <p:spPr>
          <a:xfrm>
            <a:off x="629841" y="1543050"/>
            <a:ext cx="2949000" cy="2858700"/>
          </a:xfrm>
          <a:prstGeom prst="rect">
            <a:avLst/>
          </a:prstGeom>
          <a:noFill/>
          <a:ln>
            <a:noFill/>
          </a:ln>
        </p:spPr>
        <p:txBody>
          <a:bodyPr anchorCtr="0" anchor="t" bIns="34275" lIns="68575" spcFirstLastPara="1" rIns="68575" wrap="square" tIns="34275">
            <a:noAutofit/>
          </a:bodyPr>
          <a:lstStyle>
            <a:lvl1pPr indent="-228600" lvl="0" marL="457200" rtl="0" algn="l">
              <a:lnSpc>
                <a:spcPct val="90000"/>
              </a:lnSpc>
              <a:spcBef>
                <a:spcPts val="800"/>
              </a:spcBef>
              <a:spcAft>
                <a:spcPts val="0"/>
              </a:spcAft>
              <a:buClr>
                <a:schemeClr val="dk1"/>
              </a:buClr>
              <a:buSzPts val="1200"/>
              <a:buNone/>
              <a:defRPr sz="1200"/>
            </a:lvl1pPr>
            <a:lvl2pPr indent="-228600" lvl="1" marL="914400" rtl="0" algn="l">
              <a:lnSpc>
                <a:spcPct val="90000"/>
              </a:lnSpc>
              <a:spcBef>
                <a:spcPts val="400"/>
              </a:spcBef>
              <a:spcAft>
                <a:spcPts val="0"/>
              </a:spcAft>
              <a:buClr>
                <a:schemeClr val="dk1"/>
              </a:buClr>
              <a:buSzPts val="1100"/>
              <a:buNone/>
              <a:defRPr sz="1100"/>
            </a:lvl2pPr>
            <a:lvl3pPr indent="-228600" lvl="2" marL="1371600" rtl="0" algn="l">
              <a:lnSpc>
                <a:spcPct val="90000"/>
              </a:lnSpc>
              <a:spcBef>
                <a:spcPts val="400"/>
              </a:spcBef>
              <a:spcAft>
                <a:spcPts val="0"/>
              </a:spcAft>
              <a:buClr>
                <a:schemeClr val="dk1"/>
              </a:buClr>
              <a:buSzPts val="900"/>
              <a:buNone/>
              <a:defRPr sz="900"/>
            </a:lvl3pPr>
            <a:lvl4pPr indent="-228600" lvl="3" marL="1828800" rtl="0" algn="l">
              <a:lnSpc>
                <a:spcPct val="90000"/>
              </a:lnSpc>
              <a:spcBef>
                <a:spcPts val="400"/>
              </a:spcBef>
              <a:spcAft>
                <a:spcPts val="0"/>
              </a:spcAft>
              <a:buClr>
                <a:schemeClr val="dk1"/>
              </a:buClr>
              <a:buSzPts val="800"/>
              <a:buNone/>
              <a:defRPr sz="800"/>
            </a:lvl4pPr>
            <a:lvl5pPr indent="-228600" lvl="4" marL="2286000" rtl="0" algn="l">
              <a:lnSpc>
                <a:spcPct val="90000"/>
              </a:lnSpc>
              <a:spcBef>
                <a:spcPts val="400"/>
              </a:spcBef>
              <a:spcAft>
                <a:spcPts val="0"/>
              </a:spcAft>
              <a:buClr>
                <a:schemeClr val="dk1"/>
              </a:buClr>
              <a:buSzPts val="800"/>
              <a:buNone/>
              <a:defRPr sz="800"/>
            </a:lvl5pPr>
            <a:lvl6pPr indent="-228600" lvl="5" marL="2743200" rtl="0" algn="l">
              <a:lnSpc>
                <a:spcPct val="90000"/>
              </a:lnSpc>
              <a:spcBef>
                <a:spcPts val="400"/>
              </a:spcBef>
              <a:spcAft>
                <a:spcPts val="0"/>
              </a:spcAft>
              <a:buClr>
                <a:schemeClr val="dk1"/>
              </a:buClr>
              <a:buSzPts val="800"/>
              <a:buNone/>
              <a:defRPr sz="800"/>
            </a:lvl6pPr>
            <a:lvl7pPr indent="-228600" lvl="6" marL="3200400" rtl="0" algn="l">
              <a:lnSpc>
                <a:spcPct val="90000"/>
              </a:lnSpc>
              <a:spcBef>
                <a:spcPts val="400"/>
              </a:spcBef>
              <a:spcAft>
                <a:spcPts val="0"/>
              </a:spcAft>
              <a:buClr>
                <a:schemeClr val="dk1"/>
              </a:buClr>
              <a:buSzPts val="800"/>
              <a:buNone/>
              <a:defRPr sz="800"/>
            </a:lvl7pPr>
            <a:lvl8pPr indent="-228600" lvl="7" marL="3657600" rtl="0" algn="l">
              <a:lnSpc>
                <a:spcPct val="90000"/>
              </a:lnSpc>
              <a:spcBef>
                <a:spcPts val="400"/>
              </a:spcBef>
              <a:spcAft>
                <a:spcPts val="0"/>
              </a:spcAft>
              <a:buClr>
                <a:schemeClr val="dk1"/>
              </a:buClr>
              <a:buSzPts val="800"/>
              <a:buNone/>
              <a:defRPr sz="800"/>
            </a:lvl8pPr>
            <a:lvl9pPr indent="-228600" lvl="8" marL="4114800" rtl="0" algn="l">
              <a:lnSpc>
                <a:spcPct val="90000"/>
              </a:lnSpc>
              <a:spcBef>
                <a:spcPts val="400"/>
              </a:spcBef>
              <a:spcAft>
                <a:spcPts val="0"/>
              </a:spcAft>
              <a:buClr>
                <a:schemeClr val="dk1"/>
              </a:buClr>
              <a:buSzPts val="800"/>
              <a:buNone/>
              <a:defRPr sz="800"/>
            </a:lvl9pPr>
          </a:lstStyle>
          <a:p/>
        </p:txBody>
      </p:sp>
      <p:sp>
        <p:nvSpPr>
          <p:cNvPr id="156" name="Google Shape;156;p3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57" name="Google Shape;157;p3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58" name="Google Shape;158;p3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159" name="Shape 159"/>
        <p:cNvGrpSpPr/>
        <p:nvPr/>
      </p:nvGrpSpPr>
      <p:grpSpPr>
        <a:xfrm>
          <a:off x="0" y="0"/>
          <a:ext cx="0" cy="0"/>
          <a:chOff x="0" y="0"/>
          <a:chExt cx="0" cy="0"/>
        </a:xfrm>
      </p:grpSpPr>
      <p:sp>
        <p:nvSpPr>
          <p:cNvPr id="160" name="Google Shape;160;p35"/>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noAutofit/>
          </a:bodyPr>
          <a:lstStyle>
            <a:lvl1pPr lvl="0" rtl="0" algn="l">
              <a:lnSpc>
                <a:spcPct val="90000"/>
              </a:lnSpc>
              <a:spcBef>
                <a:spcPts val="0"/>
              </a:spcBef>
              <a:spcAft>
                <a:spcPts val="0"/>
              </a:spcAft>
              <a:buClr>
                <a:schemeClr val="dk1"/>
              </a:buClr>
              <a:buSzPts val="2400"/>
              <a:buFont typeface="Calibri"/>
              <a:buNone/>
              <a:defRPr sz="24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61" name="Google Shape;161;p35"/>
          <p:cNvSpPr/>
          <p:nvPr>
            <p:ph idx="2" type="pic"/>
          </p:nvPr>
        </p:nvSpPr>
        <p:spPr>
          <a:xfrm>
            <a:off x="3887391" y="740569"/>
            <a:ext cx="4629300" cy="3655200"/>
          </a:xfrm>
          <a:prstGeom prst="rect">
            <a:avLst/>
          </a:prstGeom>
          <a:noFill/>
          <a:ln>
            <a:noFill/>
          </a:ln>
        </p:spPr>
        <p:txBody>
          <a:bodyPr anchorCtr="0" anchor="t" bIns="34275" lIns="68575" spcFirstLastPara="1" rIns="68575" wrap="square" tIns="34275">
            <a:noAutofit/>
          </a:bodyPr>
          <a:lstStyle>
            <a:lvl1pPr lvl="0" marR="0" rtl="0" algn="l">
              <a:lnSpc>
                <a:spcPct val="90000"/>
              </a:lnSpc>
              <a:spcBef>
                <a:spcPts val="8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1pPr>
            <a:lvl2pPr lvl="1" marR="0" rtl="0" algn="l">
              <a:lnSpc>
                <a:spcPct val="90000"/>
              </a:lnSpc>
              <a:spcBef>
                <a:spcPts val="400"/>
              </a:spcBef>
              <a:spcAft>
                <a:spcPts val="0"/>
              </a:spcAft>
              <a:buClr>
                <a:schemeClr val="dk1"/>
              </a:buClr>
              <a:buSzPts val="2100"/>
              <a:buFont typeface="Arial"/>
              <a:buNone/>
              <a:defRPr b="0" i="0" sz="2100" u="none" cap="none" strike="noStrike">
                <a:solidFill>
                  <a:schemeClr val="dk1"/>
                </a:solidFill>
                <a:latin typeface="Calibri"/>
                <a:ea typeface="Calibri"/>
                <a:cs typeface="Calibri"/>
                <a:sym typeface="Calibri"/>
              </a:defRPr>
            </a:lvl2pPr>
            <a:lvl3pPr lvl="2" marR="0" rtl="0" algn="l">
              <a:lnSpc>
                <a:spcPct val="90000"/>
              </a:lnSpc>
              <a:spcBef>
                <a:spcPts val="400"/>
              </a:spcBef>
              <a:spcAft>
                <a:spcPts val="0"/>
              </a:spcAft>
              <a:buClr>
                <a:schemeClr val="dk1"/>
              </a:buClr>
              <a:buSzPts val="1800"/>
              <a:buFont typeface="Arial"/>
              <a:buNone/>
              <a:defRPr b="0" i="0" sz="1800" u="none" cap="none" strike="noStrike">
                <a:solidFill>
                  <a:schemeClr val="dk1"/>
                </a:solidFill>
                <a:latin typeface="Calibri"/>
                <a:ea typeface="Calibri"/>
                <a:cs typeface="Calibri"/>
                <a:sym typeface="Calibri"/>
              </a:defRPr>
            </a:lvl3pPr>
            <a:lvl4pPr lvl="3"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4pPr>
            <a:lvl5pPr lvl="4"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Calibri"/>
                <a:ea typeface="Calibri"/>
                <a:cs typeface="Calibri"/>
                <a:sym typeface="Calibri"/>
              </a:defRPr>
            </a:lvl9pPr>
          </a:lstStyle>
          <a:p/>
        </p:txBody>
      </p:sp>
      <p:sp>
        <p:nvSpPr>
          <p:cNvPr id="162" name="Google Shape;162;p35"/>
          <p:cNvSpPr txBox="1"/>
          <p:nvPr>
            <p:ph idx="1" type="body"/>
          </p:nvPr>
        </p:nvSpPr>
        <p:spPr>
          <a:xfrm>
            <a:off x="629841" y="1543050"/>
            <a:ext cx="2949000" cy="2858700"/>
          </a:xfrm>
          <a:prstGeom prst="rect">
            <a:avLst/>
          </a:prstGeom>
          <a:noFill/>
          <a:ln>
            <a:noFill/>
          </a:ln>
        </p:spPr>
        <p:txBody>
          <a:bodyPr anchorCtr="0" anchor="t" bIns="34275" lIns="68575" spcFirstLastPara="1" rIns="68575" wrap="square" tIns="34275">
            <a:noAutofit/>
          </a:bodyPr>
          <a:lstStyle>
            <a:lvl1pPr indent="-228600" lvl="0" marL="457200" rtl="0" algn="l">
              <a:lnSpc>
                <a:spcPct val="90000"/>
              </a:lnSpc>
              <a:spcBef>
                <a:spcPts val="800"/>
              </a:spcBef>
              <a:spcAft>
                <a:spcPts val="0"/>
              </a:spcAft>
              <a:buClr>
                <a:schemeClr val="dk1"/>
              </a:buClr>
              <a:buSzPts val="1200"/>
              <a:buNone/>
              <a:defRPr sz="1200"/>
            </a:lvl1pPr>
            <a:lvl2pPr indent="-228600" lvl="1" marL="914400" rtl="0" algn="l">
              <a:lnSpc>
                <a:spcPct val="90000"/>
              </a:lnSpc>
              <a:spcBef>
                <a:spcPts val="400"/>
              </a:spcBef>
              <a:spcAft>
                <a:spcPts val="0"/>
              </a:spcAft>
              <a:buClr>
                <a:schemeClr val="dk1"/>
              </a:buClr>
              <a:buSzPts val="1100"/>
              <a:buNone/>
              <a:defRPr sz="1100"/>
            </a:lvl2pPr>
            <a:lvl3pPr indent="-228600" lvl="2" marL="1371600" rtl="0" algn="l">
              <a:lnSpc>
                <a:spcPct val="90000"/>
              </a:lnSpc>
              <a:spcBef>
                <a:spcPts val="400"/>
              </a:spcBef>
              <a:spcAft>
                <a:spcPts val="0"/>
              </a:spcAft>
              <a:buClr>
                <a:schemeClr val="dk1"/>
              </a:buClr>
              <a:buSzPts val="900"/>
              <a:buNone/>
              <a:defRPr sz="900"/>
            </a:lvl3pPr>
            <a:lvl4pPr indent="-228600" lvl="3" marL="1828800" rtl="0" algn="l">
              <a:lnSpc>
                <a:spcPct val="90000"/>
              </a:lnSpc>
              <a:spcBef>
                <a:spcPts val="400"/>
              </a:spcBef>
              <a:spcAft>
                <a:spcPts val="0"/>
              </a:spcAft>
              <a:buClr>
                <a:schemeClr val="dk1"/>
              </a:buClr>
              <a:buSzPts val="800"/>
              <a:buNone/>
              <a:defRPr sz="800"/>
            </a:lvl4pPr>
            <a:lvl5pPr indent="-228600" lvl="4" marL="2286000" rtl="0" algn="l">
              <a:lnSpc>
                <a:spcPct val="90000"/>
              </a:lnSpc>
              <a:spcBef>
                <a:spcPts val="400"/>
              </a:spcBef>
              <a:spcAft>
                <a:spcPts val="0"/>
              </a:spcAft>
              <a:buClr>
                <a:schemeClr val="dk1"/>
              </a:buClr>
              <a:buSzPts val="800"/>
              <a:buNone/>
              <a:defRPr sz="800"/>
            </a:lvl5pPr>
            <a:lvl6pPr indent="-228600" lvl="5" marL="2743200" rtl="0" algn="l">
              <a:lnSpc>
                <a:spcPct val="90000"/>
              </a:lnSpc>
              <a:spcBef>
                <a:spcPts val="400"/>
              </a:spcBef>
              <a:spcAft>
                <a:spcPts val="0"/>
              </a:spcAft>
              <a:buClr>
                <a:schemeClr val="dk1"/>
              </a:buClr>
              <a:buSzPts val="800"/>
              <a:buNone/>
              <a:defRPr sz="800"/>
            </a:lvl6pPr>
            <a:lvl7pPr indent="-228600" lvl="6" marL="3200400" rtl="0" algn="l">
              <a:lnSpc>
                <a:spcPct val="90000"/>
              </a:lnSpc>
              <a:spcBef>
                <a:spcPts val="400"/>
              </a:spcBef>
              <a:spcAft>
                <a:spcPts val="0"/>
              </a:spcAft>
              <a:buClr>
                <a:schemeClr val="dk1"/>
              </a:buClr>
              <a:buSzPts val="800"/>
              <a:buNone/>
              <a:defRPr sz="800"/>
            </a:lvl7pPr>
            <a:lvl8pPr indent="-228600" lvl="7" marL="3657600" rtl="0" algn="l">
              <a:lnSpc>
                <a:spcPct val="90000"/>
              </a:lnSpc>
              <a:spcBef>
                <a:spcPts val="400"/>
              </a:spcBef>
              <a:spcAft>
                <a:spcPts val="0"/>
              </a:spcAft>
              <a:buClr>
                <a:schemeClr val="dk1"/>
              </a:buClr>
              <a:buSzPts val="800"/>
              <a:buNone/>
              <a:defRPr sz="800"/>
            </a:lvl8pPr>
            <a:lvl9pPr indent="-228600" lvl="8" marL="4114800" rtl="0" algn="l">
              <a:lnSpc>
                <a:spcPct val="90000"/>
              </a:lnSpc>
              <a:spcBef>
                <a:spcPts val="400"/>
              </a:spcBef>
              <a:spcAft>
                <a:spcPts val="0"/>
              </a:spcAft>
              <a:buClr>
                <a:schemeClr val="dk1"/>
              </a:buClr>
              <a:buSzPts val="800"/>
              <a:buNone/>
              <a:defRPr sz="800"/>
            </a:lvl9pPr>
          </a:lstStyle>
          <a:p/>
        </p:txBody>
      </p:sp>
      <p:sp>
        <p:nvSpPr>
          <p:cNvPr id="163" name="Google Shape;163;p3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64" name="Google Shape;164;p3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65" name="Google Shape;165;p3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66" name="Shape 166"/>
        <p:cNvGrpSpPr/>
        <p:nvPr/>
      </p:nvGrpSpPr>
      <p:grpSpPr>
        <a:xfrm>
          <a:off x="0" y="0"/>
          <a:ext cx="0" cy="0"/>
          <a:chOff x="0" y="0"/>
          <a:chExt cx="0" cy="0"/>
        </a:xfrm>
      </p:grpSpPr>
      <p:sp>
        <p:nvSpPr>
          <p:cNvPr id="167" name="Google Shape;167;p3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68" name="Google Shape;168;p36"/>
          <p:cNvSpPr txBox="1"/>
          <p:nvPr>
            <p:ph idx="1" type="body"/>
          </p:nvPr>
        </p:nvSpPr>
        <p:spPr>
          <a:xfrm rot="5400000">
            <a:off x="2940300" y="-942431"/>
            <a:ext cx="3263400" cy="78867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69" name="Google Shape;169;p3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70" name="Google Shape;170;p3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71" name="Google Shape;171;p3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72" name="Shape 172"/>
        <p:cNvGrpSpPr/>
        <p:nvPr/>
      </p:nvGrpSpPr>
      <p:grpSpPr>
        <a:xfrm>
          <a:off x="0" y="0"/>
          <a:ext cx="0" cy="0"/>
          <a:chOff x="0" y="0"/>
          <a:chExt cx="0" cy="0"/>
        </a:xfrm>
      </p:grpSpPr>
      <p:sp>
        <p:nvSpPr>
          <p:cNvPr id="173" name="Google Shape;173;p37"/>
          <p:cNvSpPr txBox="1"/>
          <p:nvPr>
            <p:ph type="title"/>
          </p:nvPr>
        </p:nvSpPr>
        <p:spPr>
          <a:xfrm rot="5400000">
            <a:off x="5350050" y="1467544"/>
            <a:ext cx="4359000" cy="19716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74" name="Google Shape;174;p37"/>
          <p:cNvSpPr txBox="1"/>
          <p:nvPr>
            <p:ph idx="1" type="body"/>
          </p:nvPr>
        </p:nvSpPr>
        <p:spPr>
          <a:xfrm rot="5400000">
            <a:off x="1349475" y="-447056"/>
            <a:ext cx="4359000" cy="58008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75" name="Google Shape;175;p3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76" name="Google Shape;176;p3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77" name="Google Shape;177;p3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1.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4.xml"/><Relationship Id="rId10"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9" Type="http://schemas.openxmlformats.org/officeDocument/2006/relationships/slideLayout" Target="../slideLayouts/slideLayout32.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8D8D8"/>
        </a:solidFill>
      </p:bgPr>
    </p:bg>
    <p:spTree>
      <p:nvGrpSpPr>
        <p:cNvPr id="103" name="Shape 103"/>
        <p:cNvGrpSpPr/>
        <p:nvPr/>
      </p:nvGrpSpPr>
      <p:grpSpPr>
        <a:xfrm>
          <a:off x="0" y="0"/>
          <a:ext cx="0" cy="0"/>
          <a:chOff x="0" y="0"/>
          <a:chExt cx="0" cy="0"/>
        </a:xfrm>
      </p:grpSpPr>
      <p:sp>
        <p:nvSpPr>
          <p:cNvPr id="104" name="Google Shape;104;p2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rtl="0">
              <a:spcBef>
                <a:spcPts val="0"/>
              </a:spcBef>
              <a:spcAft>
                <a:spcPts val="0"/>
              </a:spcAft>
              <a:buSzPts val="1100"/>
              <a:buNone/>
              <a:defRPr sz="1400"/>
            </a:lvl2pPr>
            <a:lvl3pPr lvl="2" rtl="0">
              <a:spcBef>
                <a:spcPts val="0"/>
              </a:spcBef>
              <a:spcAft>
                <a:spcPts val="0"/>
              </a:spcAft>
              <a:buSzPts val="1100"/>
              <a:buNone/>
              <a:defRPr sz="1400"/>
            </a:lvl3pPr>
            <a:lvl4pPr lvl="3" rtl="0">
              <a:spcBef>
                <a:spcPts val="0"/>
              </a:spcBef>
              <a:spcAft>
                <a:spcPts val="0"/>
              </a:spcAft>
              <a:buSzPts val="1100"/>
              <a:buNone/>
              <a:defRPr sz="1400"/>
            </a:lvl4pPr>
            <a:lvl5pPr lvl="4" rtl="0">
              <a:spcBef>
                <a:spcPts val="0"/>
              </a:spcBef>
              <a:spcAft>
                <a:spcPts val="0"/>
              </a:spcAft>
              <a:buSzPts val="1100"/>
              <a:buNone/>
              <a:defRPr sz="1400"/>
            </a:lvl5pPr>
            <a:lvl6pPr lvl="5" rtl="0">
              <a:spcBef>
                <a:spcPts val="0"/>
              </a:spcBef>
              <a:spcAft>
                <a:spcPts val="0"/>
              </a:spcAft>
              <a:buSzPts val="1100"/>
              <a:buNone/>
              <a:defRPr sz="1400"/>
            </a:lvl6pPr>
            <a:lvl7pPr lvl="6" rtl="0">
              <a:spcBef>
                <a:spcPts val="0"/>
              </a:spcBef>
              <a:spcAft>
                <a:spcPts val="0"/>
              </a:spcAft>
              <a:buSzPts val="1100"/>
              <a:buNone/>
              <a:defRPr sz="1400"/>
            </a:lvl7pPr>
            <a:lvl8pPr lvl="7" rtl="0">
              <a:spcBef>
                <a:spcPts val="0"/>
              </a:spcBef>
              <a:spcAft>
                <a:spcPts val="0"/>
              </a:spcAft>
              <a:buSzPts val="1100"/>
              <a:buNone/>
              <a:defRPr sz="1400"/>
            </a:lvl8pPr>
            <a:lvl9pPr lvl="8" rtl="0">
              <a:spcBef>
                <a:spcPts val="0"/>
              </a:spcBef>
              <a:spcAft>
                <a:spcPts val="0"/>
              </a:spcAft>
              <a:buSzPts val="1100"/>
              <a:buNone/>
              <a:defRPr sz="1400"/>
            </a:lvl9pPr>
          </a:lstStyle>
          <a:p/>
        </p:txBody>
      </p:sp>
      <p:sp>
        <p:nvSpPr>
          <p:cNvPr id="105" name="Google Shape;105;p26"/>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4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106" name="Google Shape;106;p2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107" name="Google Shape;107;p2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108" name="Google Shape;108;p2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888"/>
                </a:solidFill>
                <a:latin typeface="Calibri"/>
                <a:ea typeface="Calibri"/>
                <a:cs typeface="Calibri"/>
                <a:sym typeface="Calibri"/>
              </a:defRPr>
            </a:lvl1pPr>
            <a:lvl2pPr indent="0" lvl="1" marL="0" marR="0" rtl="0" algn="r">
              <a:spcBef>
                <a:spcPts val="0"/>
              </a:spcBef>
              <a:buNone/>
              <a:defRPr b="0" i="0" sz="900" u="none" cap="none" strike="noStrike">
                <a:solidFill>
                  <a:srgbClr val="888888"/>
                </a:solidFill>
                <a:latin typeface="Calibri"/>
                <a:ea typeface="Calibri"/>
                <a:cs typeface="Calibri"/>
                <a:sym typeface="Calibri"/>
              </a:defRPr>
            </a:lvl2pPr>
            <a:lvl3pPr indent="0" lvl="2" marL="0" marR="0" rtl="0" algn="r">
              <a:spcBef>
                <a:spcPts val="0"/>
              </a:spcBef>
              <a:buNone/>
              <a:defRPr b="0" i="0" sz="900" u="none" cap="none" strike="noStrike">
                <a:solidFill>
                  <a:srgbClr val="888888"/>
                </a:solidFill>
                <a:latin typeface="Calibri"/>
                <a:ea typeface="Calibri"/>
                <a:cs typeface="Calibri"/>
                <a:sym typeface="Calibri"/>
              </a:defRPr>
            </a:lvl3pPr>
            <a:lvl4pPr indent="0" lvl="3" marL="0" marR="0" rtl="0" algn="r">
              <a:spcBef>
                <a:spcPts val="0"/>
              </a:spcBef>
              <a:buNone/>
              <a:defRPr b="0" i="0" sz="900" u="none" cap="none" strike="noStrike">
                <a:solidFill>
                  <a:srgbClr val="888888"/>
                </a:solidFill>
                <a:latin typeface="Calibri"/>
                <a:ea typeface="Calibri"/>
                <a:cs typeface="Calibri"/>
                <a:sym typeface="Calibri"/>
              </a:defRPr>
            </a:lvl4pPr>
            <a:lvl5pPr indent="0" lvl="4" marL="0" marR="0" rtl="0" algn="r">
              <a:spcBef>
                <a:spcPts val="0"/>
              </a:spcBef>
              <a:buNone/>
              <a:defRPr b="0" i="0" sz="900" u="none" cap="none" strike="noStrike">
                <a:solidFill>
                  <a:srgbClr val="888888"/>
                </a:solidFill>
                <a:latin typeface="Calibri"/>
                <a:ea typeface="Calibri"/>
                <a:cs typeface="Calibri"/>
                <a:sym typeface="Calibri"/>
              </a:defRPr>
            </a:lvl5pPr>
            <a:lvl6pPr indent="0" lvl="5" marL="0" marR="0" rtl="0" algn="r">
              <a:spcBef>
                <a:spcPts val="0"/>
              </a:spcBef>
              <a:buNone/>
              <a:defRPr b="0" i="0" sz="900" u="none" cap="none" strike="noStrike">
                <a:solidFill>
                  <a:srgbClr val="888888"/>
                </a:solidFill>
                <a:latin typeface="Calibri"/>
                <a:ea typeface="Calibri"/>
                <a:cs typeface="Calibri"/>
                <a:sym typeface="Calibri"/>
              </a:defRPr>
            </a:lvl6pPr>
            <a:lvl7pPr indent="0" lvl="6" marL="0" marR="0" rtl="0" algn="r">
              <a:spcBef>
                <a:spcPts val="0"/>
              </a:spcBef>
              <a:buNone/>
              <a:defRPr b="0" i="0" sz="900" u="none" cap="none" strike="noStrike">
                <a:solidFill>
                  <a:srgbClr val="888888"/>
                </a:solidFill>
                <a:latin typeface="Calibri"/>
                <a:ea typeface="Calibri"/>
                <a:cs typeface="Calibri"/>
                <a:sym typeface="Calibri"/>
              </a:defRPr>
            </a:lvl7pPr>
            <a:lvl8pPr indent="0" lvl="7" marL="0" marR="0" rtl="0" algn="r">
              <a:spcBef>
                <a:spcPts val="0"/>
              </a:spcBef>
              <a:buNone/>
              <a:defRPr b="0" i="0" sz="900" u="none" cap="none" strike="noStrike">
                <a:solidFill>
                  <a:srgbClr val="888888"/>
                </a:solidFill>
                <a:latin typeface="Calibri"/>
                <a:ea typeface="Calibri"/>
                <a:cs typeface="Calibri"/>
                <a:sym typeface="Calibri"/>
              </a:defRPr>
            </a:lvl8pPr>
            <a:lvl9pPr indent="0" lvl="8" marL="0" marR="0" rtl="0" algn="r">
              <a:spcBef>
                <a:spcPts val="0"/>
              </a:spcBef>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hyperlink" Target="http://www.maths-resources.com/countdown/" TargetMode="External"/><Relationship Id="rId4" Type="http://schemas.openxmlformats.org/officeDocument/2006/relationships/image" Target="../media/image14.png"/><Relationship Id="rId5"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hyperlink" Target="https://whiterosemaths.com/homelearning/year-6/" TargetMode="External"/><Relationship Id="rId5"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9.png"/><Relationship Id="rId4" Type="http://schemas.openxmlformats.org/officeDocument/2006/relationships/image" Target="../media/image2.png"/><Relationship Id="rId5" Type="http://schemas.openxmlformats.org/officeDocument/2006/relationships/image" Target="../media/image6.png"/><Relationship Id="rId6"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1.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hyperlink" Target="https://wrm-13b48.kxcdn.com/wp-content/uploads/2020/homelearning/year-6/Lesson-3-Y6-Summer-Block-1-WO6-Angles-in-a-triangle-special-cases-2020.pdf" TargetMode="External"/><Relationship Id="rId4" Type="http://schemas.openxmlformats.org/officeDocument/2006/relationships/image" Target="../media/image8.png"/><Relationship Id="rId5" Type="http://schemas.openxmlformats.org/officeDocument/2006/relationships/hyperlink" Target="https://wrm-13b48.kxcdn.com/wp-content/uploads/2020/homelearning/year-6/Lesson-3-Y6-Summer-Block-1-ANS6-Angles-in-a-triangle-special-cases-2020.pdf" TargetMode="External"/><Relationship Id="rId6"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0.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9.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8.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7.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37.png"/><Relationship Id="rId4" Type="http://schemas.openxmlformats.org/officeDocument/2006/relationships/image" Target="../media/image29.png"/><Relationship Id="rId5" Type="http://schemas.openxmlformats.org/officeDocument/2006/relationships/image" Target="../media/image28.png"/><Relationship Id="rId6" Type="http://schemas.openxmlformats.org/officeDocument/2006/relationships/image" Target="../media/image3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 Id="rId3" Type="http://schemas.openxmlformats.org/officeDocument/2006/relationships/hyperlink" Target="https://www.youtube.com/channel/UCAxW1XT0iEJo0TYlRfn6rYQ" TargetMode="Externa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4.xml"/><Relationship Id="rId3" Type="http://schemas.openxmlformats.org/officeDocument/2006/relationships/image" Target="../media/image3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5.xml"/><Relationship Id="rId3" Type="http://schemas.openxmlformats.org/officeDocument/2006/relationships/image" Target="../media/image3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6.xml"/><Relationship Id="rId3" Type="http://schemas.openxmlformats.org/officeDocument/2006/relationships/image" Target="../media/image32.png"/><Relationship Id="rId4" Type="http://schemas.openxmlformats.org/officeDocument/2006/relationships/image" Target="../media/image34.png"/><Relationship Id="rId5" Type="http://schemas.openxmlformats.org/officeDocument/2006/relationships/image" Target="../media/image36.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1" name="Shape 181"/>
        <p:cNvGrpSpPr/>
        <p:nvPr/>
      </p:nvGrpSpPr>
      <p:grpSpPr>
        <a:xfrm>
          <a:off x="0" y="0"/>
          <a:ext cx="0" cy="0"/>
          <a:chOff x="0" y="0"/>
          <a:chExt cx="0" cy="0"/>
        </a:xfrm>
      </p:grpSpPr>
      <p:sp>
        <p:nvSpPr>
          <p:cNvPr id="182" name="Google Shape;182;p38"/>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83" name="Google Shape;183;p38"/>
          <p:cNvSpPr txBox="1"/>
          <p:nvPr>
            <p:ph idx="1" type="subTitle"/>
          </p:nvPr>
        </p:nvSpPr>
        <p:spPr>
          <a:xfrm>
            <a:off x="384000" y="1017925"/>
            <a:ext cx="8520600" cy="3438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1800"/>
          </a:p>
          <a:p>
            <a:pPr indent="0" lvl="0" marL="0" rtl="0" algn="ctr">
              <a:spcBef>
                <a:spcPts val="0"/>
              </a:spcBef>
              <a:spcAft>
                <a:spcPts val="0"/>
              </a:spcAft>
              <a:buNone/>
            </a:pPr>
            <a:r>
              <a:rPr lang="en-GB" sz="1800"/>
              <a:t>Happy Monday morning year 6! </a:t>
            </a:r>
            <a:endParaRPr sz="1800"/>
          </a:p>
          <a:p>
            <a:pPr indent="0" lvl="0" marL="0" rtl="0" algn="ctr">
              <a:spcBef>
                <a:spcPts val="0"/>
              </a:spcBef>
              <a:spcAft>
                <a:spcPts val="0"/>
              </a:spcAft>
              <a:buNone/>
            </a:pPr>
            <a:r>
              <a:rPr lang="en-GB" sz="1800"/>
              <a:t>Welcome to another week of home learning. Well done for all your efforts so far. Remember to just try your best!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Miss Nolan and Mrs Crane.</a:t>
            </a:r>
            <a:endParaRPr/>
          </a:p>
          <a:p>
            <a:pPr indent="0" lvl="0" marL="0" rtl="0" algn="ctr">
              <a:spcBef>
                <a:spcPts val="0"/>
              </a:spcBef>
              <a:spcAft>
                <a:spcPts val="0"/>
              </a:spcAft>
              <a:buNone/>
            </a:pPr>
            <a:r>
              <a:t/>
            </a:r>
            <a:endParaRPr/>
          </a:p>
        </p:txBody>
      </p:sp>
      <p:sp>
        <p:nvSpPr>
          <p:cNvPr id="184" name="Google Shape;184;p38"/>
          <p:cNvSpPr txBox="1"/>
          <p:nvPr/>
        </p:nvSpPr>
        <p:spPr>
          <a:xfrm>
            <a:off x="461225" y="3060925"/>
            <a:ext cx="1998600" cy="208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8" name="Shape 188"/>
        <p:cNvGrpSpPr/>
        <p:nvPr/>
      </p:nvGrpSpPr>
      <p:grpSpPr>
        <a:xfrm>
          <a:off x="0" y="0"/>
          <a:ext cx="0" cy="0"/>
          <a:chOff x="0" y="0"/>
          <a:chExt cx="0" cy="0"/>
        </a:xfrm>
      </p:grpSpPr>
      <p:sp>
        <p:nvSpPr>
          <p:cNvPr id="189" name="Google Shape;189;p39"/>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After 10 minutes, check your answers using the next slide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90" name="Google Shape;190;p39"/>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Click the link below and type in the numbers and target to see how the countdown could be solved! </a:t>
            </a:r>
            <a:endParaRPr/>
          </a:p>
          <a:p>
            <a:pPr indent="0" lvl="0" marL="0" rtl="0" algn="l">
              <a:spcBef>
                <a:spcPts val="0"/>
              </a:spcBef>
              <a:spcAft>
                <a:spcPts val="0"/>
              </a:spcAft>
              <a:buNone/>
            </a:pPr>
            <a:r>
              <a:rPr lang="en-GB" sz="1100" u="sng">
                <a:solidFill>
                  <a:schemeClr val="hlink"/>
                </a:solidFill>
                <a:hlinkClick r:id="rId3"/>
              </a:rPr>
              <a:t>http://www.maths-resources.com/countdown/</a:t>
            </a:r>
            <a:endParaRPr/>
          </a:p>
        </p:txBody>
      </p:sp>
      <p:pic>
        <p:nvPicPr>
          <p:cNvPr id="191" name="Google Shape;191;p39"/>
          <p:cNvPicPr preferRelativeResize="0"/>
          <p:nvPr/>
        </p:nvPicPr>
        <p:blipFill>
          <a:blip r:embed="rId4">
            <a:alphaModFix/>
          </a:blip>
          <a:stretch>
            <a:fillRect/>
          </a:stretch>
        </p:blipFill>
        <p:spPr>
          <a:xfrm>
            <a:off x="524200" y="1895750"/>
            <a:ext cx="3417075" cy="2874500"/>
          </a:xfrm>
          <a:prstGeom prst="rect">
            <a:avLst/>
          </a:prstGeom>
          <a:noFill/>
          <a:ln>
            <a:noFill/>
          </a:ln>
        </p:spPr>
      </p:pic>
      <p:pic>
        <p:nvPicPr>
          <p:cNvPr id="192" name="Google Shape;192;p39"/>
          <p:cNvPicPr preferRelativeResize="0"/>
          <p:nvPr/>
        </p:nvPicPr>
        <p:blipFill>
          <a:blip r:embed="rId5">
            <a:alphaModFix/>
          </a:blip>
          <a:stretch>
            <a:fillRect/>
          </a:stretch>
        </p:blipFill>
        <p:spPr>
          <a:xfrm>
            <a:off x="4192825" y="2109275"/>
            <a:ext cx="4181475" cy="16192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6" name="Shape 196"/>
        <p:cNvGrpSpPr/>
        <p:nvPr/>
      </p:nvGrpSpPr>
      <p:grpSpPr>
        <a:xfrm>
          <a:off x="0" y="0"/>
          <a:ext cx="0" cy="0"/>
          <a:chOff x="0" y="0"/>
          <a:chExt cx="0" cy="0"/>
        </a:xfrm>
      </p:grpSpPr>
      <p:sp>
        <p:nvSpPr>
          <p:cNvPr id="197" name="Google Shape;197;p40"/>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98" name="Google Shape;198;p40"/>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99" name="Google Shape;199;p40"/>
          <p:cNvPicPr preferRelativeResize="0"/>
          <p:nvPr/>
        </p:nvPicPr>
        <p:blipFill>
          <a:blip r:embed="rId3">
            <a:alphaModFix/>
          </a:blip>
          <a:stretch>
            <a:fillRect/>
          </a:stretch>
        </p:blipFill>
        <p:spPr>
          <a:xfrm>
            <a:off x="237550" y="420875"/>
            <a:ext cx="3890225" cy="3272525"/>
          </a:xfrm>
          <a:prstGeom prst="rect">
            <a:avLst/>
          </a:prstGeom>
          <a:noFill/>
          <a:ln>
            <a:noFill/>
          </a:ln>
        </p:spPr>
      </p:pic>
      <p:sp>
        <p:nvSpPr>
          <p:cNvPr id="200" name="Google Shape;200;p40"/>
          <p:cNvSpPr txBox="1"/>
          <p:nvPr/>
        </p:nvSpPr>
        <p:spPr>
          <a:xfrm>
            <a:off x="4499050" y="196250"/>
            <a:ext cx="4290300" cy="328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700">
                <a:solidFill>
                  <a:srgbClr val="FF0000"/>
                </a:solidFill>
                <a:latin typeface="Calibri"/>
                <a:ea typeface="Calibri"/>
                <a:cs typeface="Calibri"/>
                <a:sym typeface="Calibri"/>
              </a:rPr>
              <a:t>Answers </a:t>
            </a:r>
            <a:endParaRPr sz="2700">
              <a:solidFill>
                <a:srgbClr val="FF0000"/>
              </a:solidFill>
              <a:latin typeface="Calibri"/>
              <a:ea typeface="Calibri"/>
              <a:cs typeface="Calibri"/>
              <a:sym typeface="Calibri"/>
            </a:endParaRPr>
          </a:p>
          <a:p>
            <a:pPr indent="0" lvl="0" marL="0" rtl="0" algn="l">
              <a:spcBef>
                <a:spcPts val="0"/>
              </a:spcBef>
              <a:spcAft>
                <a:spcPts val="0"/>
              </a:spcAft>
              <a:buNone/>
            </a:pPr>
            <a:r>
              <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78900</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3.4</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60</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5/30 + 15/30 = 20/30 = ⅔</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30,705</a:t>
            </a:r>
            <a:endParaRPr sz="2700">
              <a:solidFill>
                <a:srgbClr val="FF00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04" name="Shape 204"/>
        <p:cNvGrpSpPr/>
        <p:nvPr/>
      </p:nvGrpSpPr>
      <p:grpSpPr>
        <a:xfrm>
          <a:off x="0" y="0"/>
          <a:ext cx="0" cy="0"/>
          <a:chOff x="0" y="0"/>
          <a:chExt cx="0" cy="0"/>
        </a:xfrm>
      </p:grpSpPr>
      <p:sp>
        <p:nvSpPr>
          <p:cNvPr id="205" name="Google Shape;205;p41"/>
          <p:cNvSpPr txBox="1"/>
          <p:nvPr>
            <p:ph idx="1" type="subTitle"/>
          </p:nvPr>
        </p:nvSpPr>
        <p:spPr>
          <a:xfrm>
            <a:off x="125850" y="2571750"/>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properties of triangles to reason about angles. </a:t>
            </a:r>
            <a:endParaRPr sz="2400" u="sng"/>
          </a:p>
        </p:txBody>
      </p:sp>
      <p:pic>
        <p:nvPicPr>
          <p:cNvPr id="206" name="Google Shape;206;p41"/>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207" name="Google Shape;207;p41"/>
          <p:cNvSpPr txBox="1"/>
          <p:nvPr/>
        </p:nvSpPr>
        <p:spPr>
          <a:xfrm>
            <a:off x="206550" y="594525"/>
            <a:ext cx="2643900" cy="1518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Maths today will be focusing on continuing to look at angles in a triangle. </a:t>
            </a:r>
            <a:endParaRPr/>
          </a:p>
          <a:p>
            <a:pPr indent="0" lvl="0" marL="0" rtl="0" algn="ctr">
              <a:spcBef>
                <a:spcPts val="0"/>
              </a:spcBef>
              <a:spcAft>
                <a:spcPts val="0"/>
              </a:spcAft>
              <a:buNone/>
            </a:pPr>
            <a:r>
              <a:rPr lang="en-GB"/>
              <a:t>We may not be learning together in the classroom, but it is important to still remember our classroom beliefs. </a:t>
            </a:r>
            <a:endParaRPr/>
          </a:p>
        </p:txBody>
      </p:sp>
      <p:pic>
        <p:nvPicPr>
          <p:cNvPr id="208" name="Google Shape;208;p41"/>
          <p:cNvPicPr preferRelativeResize="0"/>
          <p:nvPr/>
        </p:nvPicPr>
        <p:blipFill>
          <a:blip r:embed="rId4">
            <a:alphaModFix/>
          </a:blip>
          <a:stretch>
            <a:fillRect/>
          </a:stretch>
        </p:blipFill>
        <p:spPr>
          <a:xfrm>
            <a:off x="707175" y="3237875"/>
            <a:ext cx="2857500" cy="1600200"/>
          </a:xfrm>
          <a:prstGeom prst="rect">
            <a:avLst/>
          </a:prstGeom>
          <a:noFill/>
          <a:ln>
            <a:noFill/>
          </a:ln>
        </p:spPr>
      </p:pic>
      <p:sp>
        <p:nvSpPr>
          <p:cNvPr id="209" name="Google Shape;209;p41"/>
          <p:cNvSpPr txBox="1"/>
          <p:nvPr/>
        </p:nvSpPr>
        <p:spPr>
          <a:xfrm>
            <a:off x="4110650" y="3552950"/>
            <a:ext cx="4275900" cy="134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solidFill>
                  <a:srgbClr val="000000"/>
                </a:solidFill>
              </a:rPr>
              <a:t>Today we will not be using My Maths, but instead some White Rose videos and questions to help us to learn and then to test our understanding.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13" name="Shape 213"/>
        <p:cNvGrpSpPr/>
        <p:nvPr/>
      </p:nvGrpSpPr>
      <p:grpSpPr>
        <a:xfrm>
          <a:off x="0" y="0"/>
          <a:ext cx="0" cy="0"/>
          <a:chOff x="0" y="0"/>
          <a:chExt cx="0" cy="0"/>
        </a:xfrm>
      </p:grpSpPr>
      <p:sp>
        <p:nvSpPr>
          <p:cNvPr id="214" name="Google Shape;214;p42"/>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use properties of triangles to reason about angles.</a:t>
            </a:r>
            <a:endParaRPr sz="2400" u="sng"/>
          </a:p>
        </p:txBody>
      </p:sp>
      <p:sp>
        <p:nvSpPr>
          <p:cNvPr id="215" name="Google Shape;215;p42"/>
          <p:cNvSpPr txBox="1"/>
          <p:nvPr/>
        </p:nvSpPr>
        <p:spPr>
          <a:xfrm>
            <a:off x="5133175" y="1019375"/>
            <a:ext cx="3552900" cy="2499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solidFill>
                  <a:srgbClr val="000000"/>
                </a:solidFill>
              </a:rPr>
              <a:t>To start the lesson, click on the image to the left of the screen. This will take you to the White Rose home learning website. </a:t>
            </a:r>
            <a:endParaRPr>
              <a:solidFill>
                <a:srgbClr val="000000"/>
              </a:solidFill>
            </a:endParaRPr>
          </a:p>
          <a:p>
            <a:pPr indent="0" lvl="0" marL="0" rtl="0" algn="ctr">
              <a:spcBef>
                <a:spcPts val="0"/>
              </a:spcBef>
              <a:spcAft>
                <a:spcPts val="0"/>
              </a:spcAft>
              <a:buNone/>
            </a:pPr>
            <a:r>
              <a:t/>
            </a:r>
            <a:endParaRPr>
              <a:solidFill>
                <a:srgbClr val="000000"/>
              </a:solidFill>
            </a:endParaRPr>
          </a:p>
          <a:p>
            <a:pPr indent="0" lvl="0" marL="0" rtl="0" algn="ctr">
              <a:spcBef>
                <a:spcPts val="0"/>
              </a:spcBef>
              <a:spcAft>
                <a:spcPts val="0"/>
              </a:spcAft>
              <a:buNone/>
            </a:pPr>
            <a:r>
              <a:rPr lang="en-GB">
                <a:solidFill>
                  <a:srgbClr val="000000"/>
                </a:solidFill>
              </a:rPr>
              <a:t>Click on:</a:t>
            </a:r>
            <a:endParaRPr>
              <a:solidFill>
                <a:srgbClr val="000000"/>
              </a:solidFill>
            </a:endParaRPr>
          </a:p>
          <a:p>
            <a:pPr indent="0" lvl="0" marL="0" rtl="0" algn="ctr">
              <a:spcBef>
                <a:spcPts val="0"/>
              </a:spcBef>
              <a:spcAft>
                <a:spcPts val="0"/>
              </a:spcAft>
              <a:buNone/>
            </a:pPr>
            <a:r>
              <a:t/>
            </a:r>
            <a:endParaRPr>
              <a:solidFill>
                <a:srgbClr val="000000"/>
              </a:solidFill>
            </a:endParaRPr>
          </a:p>
          <a:p>
            <a:pPr indent="0" lvl="0" marL="0" rtl="0" algn="ctr">
              <a:spcBef>
                <a:spcPts val="0"/>
              </a:spcBef>
              <a:spcAft>
                <a:spcPts val="0"/>
              </a:spcAft>
              <a:buNone/>
            </a:pPr>
            <a:r>
              <a:rPr lang="en-GB">
                <a:solidFill>
                  <a:srgbClr val="000000"/>
                </a:solidFill>
              </a:rPr>
              <a:t> </a:t>
            </a:r>
            <a:endParaRPr>
              <a:solidFill>
                <a:srgbClr val="000000"/>
              </a:solidFill>
            </a:endParaRPr>
          </a:p>
          <a:p>
            <a:pPr indent="0" lvl="0" marL="0" rtl="0" algn="ctr">
              <a:spcBef>
                <a:spcPts val="0"/>
              </a:spcBef>
              <a:spcAft>
                <a:spcPts val="0"/>
              </a:spcAft>
              <a:buNone/>
            </a:pPr>
            <a:r>
              <a:t/>
            </a:r>
            <a:endParaRPr>
              <a:solidFill>
                <a:srgbClr val="000000"/>
              </a:solidFill>
            </a:endParaRPr>
          </a:p>
          <a:p>
            <a:pPr indent="0" lvl="0" marL="0" rtl="0" algn="ctr">
              <a:spcBef>
                <a:spcPts val="0"/>
              </a:spcBef>
              <a:spcAft>
                <a:spcPts val="0"/>
              </a:spcAft>
              <a:buNone/>
            </a:pPr>
            <a:r>
              <a:rPr lang="en-GB">
                <a:solidFill>
                  <a:srgbClr val="000000"/>
                </a:solidFill>
              </a:rPr>
              <a:t>Then scroll down to </a:t>
            </a:r>
            <a:r>
              <a:rPr b="1" lang="en-GB">
                <a:solidFill>
                  <a:srgbClr val="000000"/>
                </a:solidFill>
              </a:rPr>
              <a:t>Lesson 3 - Angles in</a:t>
            </a:r>
            <a:r>
              <a:rPr b="1" lang="en-GB"/>
              <a:t> a triangle - special cases</a:t>
            </a:r>
            <a:r>
              <a:rPr b="1" lang="en-GB">
                <a:solidFill>
                  <a:srgbClr val="000000"/>
                </a:solidFill>
              </a:rPr>
              <a:t>  </a:t>
            </a:r>
            <a:r>
              <a:rPr lang="en-GB">
                <a:solidFill>
                  <a:srgbClr val="000000"/>
                </a:solidFill>
              </a:rPr>
              <a:t>and click play on the video. This will be a short video lesson. </a:t>
            </a:r>
            <a:endParaRPr>
              <a:solidFill>
                <a:srgbClr val="000000"/>
              </a:solidFill>
            </a:endParaRPr>
          </a:p>
          <a:p>
            <a:pPr indent="0" lvl="0" marL="0" rtl="0" algn="ctr">
              <a:spcBef>
                <a:spcPts val="0"/>
              </a:spcBef>
              <a:spcAft>
                <a:spcPts val="0"/>
              </a:spcAft>
              <a:buNone/>
            </a:pPr>
            <a:r>
              <a:t/>
            </a:r>
            <a:endParaRPr>
              <a:solidFill>
                <a:srgbClr val="000000"/>
              </a:solidFill>
            </a:endParaRPr>
          </a:p>
          <a:p>
            <a:pPr indent="0" lvl="0" marL="0" rtl="0" algn="ctr">
              <a:spcBef>
                <a:spcPts val="0"/>
              </a:spcBef>
              <a:spcAft>
                <a:spcPts val="0"/>
              </a:spcAft>
              <a:buNone/>
            </a:pPr>
            <a:r>
              <a:rPr lang="en-GB">
                <a:solidFill>
                  <a:srgbClr val="000000"/>
                </a:solidFill>
              </a:rPr>
              <a:t>Watch the video, pausing where necessary to have a go at the mini quizzes throughout. </a:t>
            </a:r>
            <a:endParaRPr>
              <a:solidFill>
                <a:srgbClr val="000000"/>
              </a:solidFill>
            </a:endParaRPr>
          </a:p>
          <a:p>
            <a:pPr indent="0" lvl="0" marL="0" rtl="0" algn="ctr">
              <a:spcBef>
                <a:spcPts val="0"/>
              </a:spcBef>
              <a:spcAft>
                <a:spcPts val="0"/>
              </a:spcAft>
              <a:buNone/>
            </a:pPr>
            <a:r>
              <a:t/>
            </a:r>
            <a:endParaRPr>
              <a:solidFill>
                <a:srgbClr val="000000"/>
              </a:solidFill>
            </a:endParaRPr>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p:txBody>
      </p:sp>
      <p:pic>
        <p:nvPicPr>
          <p:cNvPr id="216" name="Google Shape;216;p42"/>
          <p:cNvPicPr preferRelativeResize="0"/>
          <p:nvPr/>
        </p:nvPicPr>
        <p:blipFill>
          <a:blip r:embed="rId3">
            <a:alphaModFix/>
          </a:blip>
          <a:stretch>
            <a:fillRect/>
          </a:stretch>
        </p:blipFill>
        <p:spPr>
          <a:xfrm>
            <a:off x="5448975" y="2299700"/>
            <a:ext cx="2921300" cy="272050"/>
          </a:xfrm>
          <a:prstGeom prst="rect">
            <a:avLst/>
          </a:prstGeom>
          <a:noFill/>
          <a:ln>
            <a:noFill/>
          </a:ln>
        </p:spPr>
      </p:pic>
      <p:pic>
        <p:nvPicPr>
          <p:cNvPr id="217" name="Google Shape;217;p42">
            <a:hlinkClick r:id="rId4"/>
          </p:cNvPr>
          <p:cNvPicPr preferRelativeResize="0"/>
          <p:nvPr/>
        </p:nvPicPr>
        <p:blipFill>
          <a:blip r:embed="rId5">
            <a:alphaModFix/>
          </a:blip>
          <a:stretch>
            <a:fillRect/>
          </a:stretch>
        </p:blipFill>
        <p:spPr>
          <a:xfrm>
            <a:off x="375500" y="1316825"/>
            <a:ext cx="4333875" cy="32861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1" name="Shape 221"/>
        <p:cNvGrpSpPr/>
        <p:nvPr/>
      </p:nvGrpSpPr>
      <p:grpSpPr>
        <a:xfrm>
          <a:off x="0" y="0"/>
          <a:ext cx="0" cy="0"/>
          <a:chOff x="0" y="0"/>
          <a:chExt cx="0" cy="0"/>
        </a:xfrm>
      </p:grpSpPr>
      <p:sp>
        <p:nvSpPr>
          <p:cNvPr id="222" name="Google Shape;222;p43"/>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use properties of triangles to reason about angles.</a:t>
            </a:r>
            <a:endParaRPr sz="2400" u="sng"/>
          </a:p>
        </p:txBody>
      </p:sp>
      <p:sp>
        <p:nvSpPr>
          <p:cNvPr id="223" name="Google Shape;223;p43"/>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224" name="Google Shape;224;p43"/>
          <p:cNvPicPr preferRelativeResize="0"/>
          <p:nvPr/>
        </p:nvPicPr>
        <p:blipFill rotWithShape="1">
          <a:blip r:embed="rId3">
            <a:alphaModFix/>
          </a:blip>
          <a:srcRect b="8925" l="21222" r="28981" t="0"/>
          <a:stretch/>
        </p:blipFill>
        <p:spPr>
          <a:xfrm>
            <a:off x="187800" y="1419425"/>
            <a:ext cx="2512750" cy="2583825"/>
          </a:xfrm>
          <a:prstGeom prst="rect">
            <a:avLst/>
          </a:prstGeom>
          <a:noFill/>
          <a:ln>
            <a:noFill/>
          </a:ln>
        </p:spPr>
      </p:pic>
      <p:pic>
        <p:nvPicPr>
          <p:cNvPr id="225" name="Google Shape;225;p43"/>
          <p:cNvPicPr preferRelativeResize="0"/>
          <p:nvPr/>
        </p:nvPicPr>
        <p:blipFill rotWithShape="1">
          <a:blip r:embed="rId4">
            <a:alphaModFix/>
          </a:blip>
          <a:srcRect b="0" l="27092" r="36096" t="0"/>
          <a:stretch/>
        </p:blipFill>
        <p:spPr>
          <a:xfrm>
            <a:off x="2794650" y="1419425"/>
            <a:ext cx="1939850" cy="2962800"/>
          </a:xfrm>
          <a:prstGeom prst="rect">
            <a:avLst/>
          </a:prstGeom>
          <a:noFill/>
          <a:ln>
            <a:noFill/>
          </a:ln>
        </p:spPr>
      </p:pic>
      <p:pic>
        <p:nvPicPr>
          <p:cNvPr id="226" name="Google Shape;226;p43"/>
          <p:cNvPicPr preferRelativeResize="0"/>
          <p:nvPr/>
        </p:nvPicPr>
        <p:blipFill rotWithShape="1">
          <a:blip r:embed="rId5">
            <a:alphaModFix/>
          </a:blip>
          <a:srcRect b="0" l="22421" r="29720" t="0"/>
          <a:stretch/>
        </p:blipFill>
        <p:spPr>
          <a:xfrm>
            <a:off x="4828600" y="1419425"/>
            <a:ext cx="2350251" cy="2761000"/>
          </a:xfrm>
          <a:prstGeom prst="rect">
            <a:avLst/>
          </a:prstGeom>
          <a:noFill/>
          <a:ln>
            <a:noFill/>
          </a:ln>
        </p:spPr>
      </p:pic>
      <p:pic>
        <p:nvPicPr>
          <p:cNvPr id="227" name="Google Shape;227;p43"/>
          <p:cNvPicPr preferRelativeResize="0"/>
          <p:nvPr/>
        </p:nvPicPr>
        <p:blipFill rotWithShape="1">
          <a:blip r:embed="rId6">
            <a:alphaModFix/>
          </a:blip>
          <a:srcRect b="12056" l="34117" r="36819" t="0"/>
          <a:stretch/>
        </p:blipFill>
        <p:spPr>
          <a:xfrm>
            <a:off x="7178850" y="1419425"/>
            <a:ext cx="1844599" cy="31383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31" name="Shape 231"/>
        <p:cNvGrpSpPr/>
        <p:nvPr/>
      </p:nvGrpSpPr>
      <p:grpSpPr>
        <a:xfrm>
          <a:off x="0" y="0"/>
          <a:ext cx="0" cy="0"/>
          <a:chOff x="0" y="0"/>
          <a:chExt cx="0" cy="0"/>
        </a:xfrm>
      </p:grpSpPr>
      <p:sp>
        <p:nvSpPr>
          <p:cNvPr id="232" name="Google Shape;232;p44"/>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properties of triangles to reason about angles.</a:t>
            </a:r>
            <a:endParaRPr sz="2400" u="sng"/>
          </a:p>
        </p:txBody>
      </p:sp>
      <p:sp>
        <p:nvSpPr>
          <p:cNvPr id="233" name="Google Shape;233;p44"/>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234" name="Google Shape;234;p44"/>
          <p:cNvPicPr preferRelativeResize="0"/>
          <p:nvPr/>
        </p:nvPicPr>
        <p:blipFill rotWithShape="1">
          <a:blip r:embed="rId3">
            <a:alphaModFix/>
          </a:blip>
          <a:srcRect b="0" l="26637" r="36431" t="0"/>
          <a:stretch/>
        </p:blipFill>
        <p:spPr>
          <a:xfrm>
            <a:off x="421400" y="1270275"/>
            <a:ext cx="2317675" cy="3528399"/>
          </a:xfrm>
          <a:prstGeom prst="rect">
            <a:avLst/>
          </a:prstGeom>
          <a:noFill/>
          <a:ln>
            <a:noFill/>
          </a:ln>
        </p:spPr>
      </p:pic>
      <p:pic>
        <p:nvPicPr>
          <p:cNvPr id="235" name="Google Shape;235;p44"/>
          <p:cNvPicPr preferRelativeResize="0"/>
          <p:nvPr/>
        </p:nvPicPr>
        <p:blipFill rotWithShape="1">
          <a:blip r:embed="rId4">
            <a:alphaModFix/>
          </a:blip>
          <a:srcRect b="7407" l="18838" r="23868" t="0"/>
          <a:stretch/>
        </p:blipFill>
        <p:spPr>
          <a:xfrm>
            <a:off x="2824450" y="1419425"/>
            <a:ext cx="3495099" cy="3175500"/>
          </a:xfrm>
          <a:prstGeom prst="rect">
            <a:avLst/>
          </a:prstGeom>
          <a:noFill/>
          <a:ln>
            <a:noFill/>
          </a:ln>
        </p:spPr>
      </p:pic>
      <p:sp>
        <p:nvSpPr>
          <p:cNvPr id="236" name="Google Shape;236;p44"/>
          <p:cNvSpPr txBox="1"/>
          <p:nvPr/>
        </p:nvSpPr>
        <p:spPr>
          <a:xfrm>
            <a:off x="6680350" y="2355000"/>
            <a:ext cx="1809600" cy="2788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All angles are equal in size in an equilateral triangle.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40" name="Shape 240"/>
        <p:cNvGrpSpPr/>
        <p:nvPr/>
      </p:nvGrpSpPr>
      <p:grpSpPr>
        <a:xfrm>
          <a:off x="0" y="0"/>
          <a:ext cx="0" cy="0"/>
          <a:chOff x="0" y="0"/>
          <a:chExt cx="0" cy="0"/>
        </a:xfrm>
      </p:grpSpPr>
      <p:sp>
        <p:nvSpPr>
          <p:cNvPr id="241" name="Google Shape;241;p45"/>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a:t>
            </a:r>
            <a:r>
              <a:rPr lang="en-GB" sz="2400" u="sng">
                <a:solidFill>
                  <a:srgbClr val="666666"/>
                </a:solidFill>
              </a:rPr>
              <a:t>use properties of triangles to reason about angles.</a:t>
            </a:r>
            <a:endParaRPr sz="2400" u="sng"/>
          </a:p>
        </p:txBody>
      </p:sp>
      <p:sp>
        <p:nvSpPr>
          <p:cNvPr id="242" name="Google Shape;242;p45"/>
          <p:cNvSpPr txBox="1"/>
          <p:nvPr/>
        </p:nvSpPr>
        <p:spPr>
          <a:xfrm>
            <a:off x="5277800" y="1417788"/>
            <a:ext cx="3552900" cy="640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a:solidFill>
                  <a:schemeClr val="dk1"/>
                </a:solidFill>
              </a:rPr>
              <a:t>Now click the image on the left of the screen, this will take you to a short test where you can test your understanding.</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rPr lang="en-GB">
                <a:solidFill>
                  <a:schemeClr val="dk1"/>
                </a:solidFill>
              </a:rPr>
              <a:t>Have a go at the questions, writing down your answers on some paper. If you have a paper pack, the questions are on the next few slides. </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rPr lang="en-GB">
                <a:solidFill>
                  <a:schemeClr val="dk1"/>
                </a:solidFill>
              </a:rPr>
              <a:t>Once you have completed, click the link below to mark your work against the answers.</a:t>
            </a:r>
            <a:endParaRPr>
              <a:solidFill>
                <a:schemeClr val="dk1"/>
              </a:solidFill>
            </a:endParaRPr>
          </a:p>
          <a:p>
            <a:pPr indent="0" lvl="0" marL="0" rtl="0" algn="ctr">
              <a:spcBef>
                <a:spcPts val="0"/>
              </a:spcBef>
              <a:spcAft>
                <a:spcPts val="0"/>
              </a:spcAft>
              <a:buNone/>
            </a:pPr>
            <a:r>
              <a:t/>
            </a:r>
            <a:endParaRPr/>
          </a:p>
        </p:txBody>
      </p:sp>
      <p:pic>
        <p:nvPicPr>
          <p:cNvPr id="243" name="Google Shape;243;p45">
            <a:hlinkClick r:id="rId3"/>
          </p:cNvPr>
          <p:cNvPicPr preferRelativeResize="0"/>
          <p:nvPr/>
        </p:nvPicPr>
        <p:blipFill>
          <a:blip r:embed="rId4">
            <a:alphaModFix/>
          </a:blip>
          <a:stretch>
            <a:fillRect/>
          </a:stretch>
        </p:blipFill>
        <p:spPr>
          <a:xfrm>
            <a:off x="304800" y="1130925"/>
            <a:ext cx="4973001" cy="3288689"/>
          </a:xfrm>
          <a:prstGeom prst="rect">
            <a:avLst/>
          </a:prstGeom>
          <a:noFill/>
          <a:ln>
            <a:noFill/>
          </a:ln>
        </p:spPr>
      </p:pic>
      <p:pic>
        <p:nvPicPr>
          <p:cNvPr id="244" name="Google Shape;244;p45">
            <a:hlinkClick r:id="rId5"/>
          </p:cNvPr>
          <p:cNvPicPr preferRelativeResize="0"/>
          <p:nvPr/>
        </p:nvPicPr>
        <p:blipFill>
          <a:blip r:embed="rId6">
            <a:alphaModFix/>
          </a:blip>
          <a:stretch>
            <a:fillRect/>
          </a:stretch>
        </p:blipFill>
        <p:spPr>
          <a:xfrm>
            <a:off x="5654076" y="4419613"/>
            <a:ext cx="2800350" cy="3714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48" name="Shape 248"/>
        <p:cNvGrpSpPr/>
        <p:nvPr/>
      </p:nvGrpSpPr>
      <p:grpSpPr>
        <a:xfrm>
          <a:off x="0" y="0"/>
          <a:ext cx="0" cy="0"/>
          <a:chOff x="0" y="0"/>
          <a:chExt cx="0" cy="0"/>
        </a:xfrm>
      </p:grpSpPr>
      <p:sp>
        <p:nvSpPr>
          <p:cNvPr id="249" name="Google Shape;249;p46"/>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properties of triangles to reason about angles.</a:t>
            </a:r>
            <a:endParaRPr sz="2400" u="sng"/>
          </a:p>
        </p:txBody>
      </p:sp>
      <p:sp>
        <p:nvSpPr>
          <p:cNvPr id="250" name="Google Shape;250;p46"/>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251" name="Google Shape;251;p46"/>
          <p:cNvPicPr preferRelativeResize="0"/>
          <p:nvPr/>
        </p:nvPicPr>
        <p:blipFill>
          <a:blip r:embed="rId3">
            <a:alphaModFix/>
          </a:blip>
          <a:stretch>
            <a:fillRect/>
          </a:stretch>
        </p:blipFill>
        <p:spPr>
          <a:xfrm>
            <a:off x="187800" y="1075625"/>
            <a:ext cx="4379030" cy="3568425"/>
          </a:xfrm>
          <a:prstGeom prst="rect">
            <a:avLst/>
          </a:prstGeom>
          <a:noFill/>
          <a:ln>
            <a:noFill/>
          </a:ln>
        </p:spPr>
      </p:pic>
      <p:pic>
        <p:nvPicPr>
          <p:cNvPr id="252" name="Google Shape;252;p46"/>
          <p:cNvPicPr preferRelativeResize="0"/>
          <p:nvPr/>
        </p:nvPicPr>
        <p:blipFill>
          <a:blip r:embed="rId4">
            <a:alphaModFix/>
          </a:blip>
          <a:stretch>
            <a:fillRect/>
          </a:stretch>
        </p:blipFill>
        <p:spPr>
          <a:xfrm>
            <a:off x="4683830" y="1649925"/>
            <a:ext cx="4272370" cy="241982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56" name="Shape 256"/>
        <p:cNvGrpSpPr/>
        <p:nvPr/>
      </p:nvGrpSpPr>
      <p:grpSpPr>
        <a:xfrm>
          <a:off x="0" y="0"/>
          <a:ext cx="0" cy="0"/>
          <a:chOff x="0" y="0"/>
          <a:chExt cx="0" cy="0"/>
        </a:xfrm>
      </p:grpSpPr>
      <p:sp>
        <p:nvSpPr>
          <p:cNvPr id="257" name="Google Shape;257;p47"/>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properties of triangles to reason about angles.</a:t>
            </a:r>
            <a:endParaRPr sz="2400" u="sng"/>
          </a:p>
        </p:txBody>
      </p:sp>
      <p:sp>
        <p:nvSpPr>
          <p:cNvPr id="258" name="Google Shape;258;p47"/>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259" name="Google Shape;259;p47"/>
          <p:cNvPicPr preferRelativeResize="0"/>
          <p:nvPr/>
        </p:nvPicPr>
        <p:blipFill>
          <a:blip r:embed="rId3">
            <a:alphaModFix/>
          </a:blip>
          <a:stretch>
            <a:fillRect/>
          </a:stretch>
        </p:blipFill>
        <p:spPr>
          <a:xfrm>
            <a:off x="187800" y="988900"/>
            <a:ext cx="4510855" cy="3568425"/>
          </a:xfrm>
          <a:prstGeom prst="rect">
            <a:avLst/>
          </a:prstGeom>
          <a:noFill/>
          <a:ln>
            <a:noFill/>
          </a:ln>
        </p:spPr>
      </p:pic>
      <p:pic>
        <p:nvPicPr>
          <p:cNvPr id="260" name="Google Shape;260;p47"/>
          <p:cNvPicPr preferRelativeResize="0"/>
          <p:nvPr/>
        </p:nvPicPr>
        <p:blipFill>
          <a:blip r:embed="rId4">
            <a:alphaModFix/>
          </a:blip>
          <a:stretch>
            <a:fillRect/>
          </a:stretch>
        </p:blipFill>
        <p:spPr>
          <a:xfrm>
            <a:off x="4815655" y="1445900"/>
            <a:ext cx="4140545" cy="265441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64" name="Shape 264"/>
        <p:cNvGrpSpPr/>
        <p:nvPr/>
      </p:nvGrpSpPr>
      <p:grpSpPr>
        <a:xfrm>
          <a:off x="0" y="0"/>
          <a:ext cx="0" cy="0"/>
          <a:chOff x="0" y="0"/>
          <a:chExt cx="0" cy="0"/>
        </a:xfrm>
      </p:grpSpPr>
      <p:sp>
        <p:nvSpPr>
          <p:cNvPr id="265" name="Google Shape;265;p48"/>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properties of triangles to reason about angles.</a:t>
            </a:r>
            <a:endParaRPr sz="2400" u="sng"/>
          </a:p>
        </p:txBody>
      </p:sp>
      <p:sp>
        <p:nvSpPr>
          <p:cNvPr id="266" name="Google Shape;266;p48"/>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267" name="Google Shape;267;p48"/>
          <p:cNvPicPr preferRelativeResize="0"/>
          <p:nvPr/>
        </p:nvPicPr>
        <p:blipFill>
          <a:blip r:embed="rId3">
            <a:alphaModFix/>
          </a:blip>
          <a:stretch>
            <a:fillRect/>
          </a:stretch>
        </p:blipFill>
        <p:spPr>
          <a:xfrm>
            <a:off x="102825" y="898575"/>
            <a:ext cx="4567958" cy="3568425"/>
          </a:xfrm>
          <a:prstGeom prst="rect">
            <a:avLst/>
          </a:prstGeom>
          <a:noFill/>
          <a:ln>
            <a:noFill/>
          </a:ln>
        </p:spPr>
      </p:pic>
      <p:pic>
        <p:nvPicPr>
          <p:cNvPr id="268" name="Google Shape;268;p48"/>
          <p:cNvPicPr preferRelativeResize="0"/>
          <p:nvPr/>
        </p:nvPicPr>
        <p:blipFill>
          <a:blip r:embed="rId4">
            <a:alphaModFix/>
          </a:blip>
          <a:stretch>
            <a:fillRect/>
          </a:stretch>
        </p:blipFill>
        <p:spPr>
          <a:xfrm>
            <a:off x="4823183" y="901825"/>
            <a:ext cx="4168417" cy="277042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72" name="Shape 272"/>
        <p:cNvGrpSpPr/>
        <p:nvPr/>
      </p:nvGrpSpPr>
      <p:grpSpPr>
        <a:xfrm>
          <a:off x="0" y="0"/>
          <a:ext cx="0" cy="0"/>
          <a:chOff x="0" y="0"/>
          <a:chExt cx="0" cy="0"/>
        </a:xfrm>
      </p:grpSpPr>
      <p:sp>
        <p:nvSpPr>
          <p:cNvPr id="273" name="Google Shape;273;p49"/>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properties of triangles to reason about angles.</a:t>
            </a:r>
            <a:endParaRPr sz="2400" u="sng"/>
          </a:p>
        </p:txBody>
      </p:sp>
      <p:sp>
        <p:nvSpPr>
          <p:cNvPr id="274" name="Google Shape;274;p49"/>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275" name="Google Shape;275;p49"/>
          <p:cNvPicPr preferRelativeResize="0"/>
          <p:nvPr/>
        </p:nvPicPr>
        <p:blipFill>
          <a:blip r:embed="rId3">
            <a:alphaModFix/>
          </a:blip>
          <a:stretch>
            <a:fillRect/>
          </a:stretch>
        </p:blipFill>
        <p:spPr>
          <a:xfrm>
            <a:off x="187800" y="1150000"/>
            <a:ext cx="4705350" cy="3257550"/>
          </a:xfrm>
          <a:prstGeom prst="rect">
            <a:avLst/>
          </a:prstGeom>
          <a:noFill/>
          <a:ln>
            <a:noFill/>
          </a:ln>
        </p:spPr>
      </p:pic>
      <p:pic>
        <p:nvPicPr>
          <p:cNvPr id="276" name="Google Shape;276;p49"/>
          <p:cNvPicPr preferRelativeResize="0"/>
          <p:nvPr/>
        </p:nvPicPr>
        <p:blipFill>
          <a:blip r:embed="rId4">
            <a:alphaModFix/>
          </a:blip>
          <a:stretch>
            <a:fillRect/>
          </a:stretch>
        </p:blipFill>
        <p:spPr>
          <a:xfrm>
            <a:off x="5010150" y="1404700"/>
            <a:ext cx="3946050" cy="274814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80" name="Shape 280"/>
        <p:cNvGrpSpPr/>
        <p:nvPr/>
      </p:nvGrpSpPr>
      <p:grpSpPr>
        <a:xfrm>
          <a:off x="0" y="0"/>
          <a:ext cx="0" cy="0"/>
          <a:chOff x="0" y="0"/>
          <a:chExt cx="0" cy="0"/>
        </a:xfrm>
      </p:grpSpPr>
      <p:sp>
        <p:nvSpPr>
          <p:cNvPr id="281" name="Google Shape;281;p50"/>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properties of triangles to reason about angles.</a:t>
            </a:r>
            <a:endParaRPr sz="2400" u="sng"/>
          </a:p>
        </p:txBody>
      </p:sp>
      <p:sp>
        <p:nvSpPr>
          <p:cNvPr id="282" name="Google Shape;282;p50"/>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Answers</a:t>
            </a:r>
            <a:endParaRPr/>
          </a:p>
        </p:txBody>
      </p:sp>
      <p:pic>
        <p:nvPicPr>
          <p:cNvPr id="283" name="Google Shape;283;p50"/>
          <p:cNvPicPr preferRelativeResize="0"/>
          <p:nvPr/>
        </p:nvPicPr>
        <p:blipFill>
          <a:blip r:embed="rId3">
            <a:alphaModFix/>
          </a:blip>
          <a:stretch>
            <a:fillRect/>
          </a:stretch>
        </p:blipFill>
        <p:spPr>
          <a:xfrm>
            <a:off x="2110675" y="898575"/>
            <a:ext cx="6304849" cy="418179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87" name="Shape 287"/>
        <p:cNvGrpSpPr/>
        <p:nvPr/>
      </p:nvGrpSpPr>
      <p:grpSpPr>
        <a:xfrm>
          <a:off x="0" y="0"/>
          <a:ext cx="0" cy="0"/>
          <a:chOff x="0" y="0"/>
          <a:chExt cx="0" cy="0"/>
        </a:xfrm>
      </p:grpSpPr>
      <p:sp>
        <p:nvSpPr>
          <p:cNvPr id="288" name="Google Shape;288;p51"/>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use properties of triangles to reason about angles.</a:t>
            </a:r>
            <a:endParaRPr sz="2400" u="sng"/>
          </a:p>
        </p:txBody>
      </p:sp>
      <p:sp>
        <p:nvSpPr>
          <p:cNvPr id="289" name="Google Shape;289;p51"/>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Answers</a:t>
            </a:r>
            <a:endParaRPr/>
          </a:p>
        </p:txBody>
      </p:sp>
      <p:pic>
        <p:nvPicPr>
          <p:cNvPr id="290" name="Google Shape;290;p51"/>
          <p:cNvPicPr preferRelativeResize="0"/>
          <p:nvPr/>
        </p:nvPicPr>
        <p:blipFill>
          <a:blip r:embed="rId3">
            <a:alphaModFix/>
          </a:blip>
          <a:stretch>
            <a:fillRect/>
          </a:stretch>
        </p:blipFill>
        <p:spPr>
          <a:xfrm>
            <a:off x="1652050" y="799952"/>
            <a:ext cx="6527951" cy="41687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94" name="Shape 294"/>
        <p:cNvGrpSpPr/>
        <p:nvPr/>
      </p:nvGrpSpPr>
      <p:grpSpPr>
        <a:xfrm>
          <a:off x="0" y="0"/>
          <a:ext cx="0" cy="0"/>
          <a:chOff x="0" y="0"/>
          <a:chExt cx="0" cy="0"/>
        </a:xfrm>
      </p:grpSpPr>
      <p:sp>
        <p:nvSpPr>
          <p:cNvPr id="295" name="Google Shape;295;p52"/>
          <p:cNvSpPr txBox="1"/>
          <p:nvPr/>
        </p:nvSpPr>
        <p:spPr>
          <a:xfrm>
            <a:off x="240775" y="349500"/>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400" u="sng">
                <a:latin typeface="Cedarville Cursive"/>
                <a:ea typeface="Cedarville Cursive"/>
                <a:cs typeface="Cedarville Cursive"/>
                <a:sym typeface="Cedarville Cursive"/>
              </a:rPr>
              <a:t>Monday</a:t>
            </a:r>
            <a:r>
              <a:rPr b="1" lang="en-GB" sz="2400" u="sng">
                <a:latin typeface="Cedarville Cursive"/>
                <a:ea typeface="Cedarville Cursive"/>
                <a:cs typeface="Cedarville Cursive"/>
                <a:sym typeface="Cedarville Cursive"/>
              </a:rPr>
              <a:t> - Spelling and handwriting practice</a:t>
            </a:r>
            <a:r>
              <a:rPr b="1" lang="en-GB" sz="2400" u="sng"/>
              <a:t>. </a:t>
            </a:r>
            <a:endParaRPr b="1" sz="2400" u="sng"/>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sp>
        <p:nvSpPr>
          <p:cNvPr id="296" name="Google Shape;296;p52"/>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Copy out these words out twice in your best joined handwriting.</a:t>
            </a:r>
            <a:endParaRPr/>
          </a:p>
        </p:txBody>
      </p:sp>
      <p:sp>
        <p:nvSpPr>
          <p:cNvPr id="297" name="Google Shape;297;p52"/>
          <p:cNvSpPr txBox="1"/>
          <p:nvPr/>
        </p:nvSpPr>
        <p:spPr>
          <a:xfrm>
            <a:off x="349950" y="1876225"/>
            <a:ext cx="8444100" cy="3157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2400">
              <a:solidFill>
                <a:srgbClr val="231F20"/>
              </a:solidFill>
            </a:endParaRPr>
          </a:p>
          <a:p>
            <a:pPr indent="0" lvl="0" marL="0" rtl="0" algn="ctr">
              <a:spcBef>
                <a:spcPts val="0"/>
              </a:spcBef>
              <a:spcAft>
                <a:spcPts val="0"/>
              </a:spcAft>
              <a:buNone/>
            </a:pPr>
            <a:r>
              <a:rPr lang="en-GB" sz="2400">
                <a:solidFill>
                  <a:srgbClr val="231F20"/>
                </a:solidFill>
              </a:rPr>
              <a:t>draught/draft</a:t>
            </a:r>
            <a:endParaRPr sz="2400">
              <a:solidFill>
                <a:srgbClr val="231F20"/>
              </a:solidFill>
            </a:endParaRPr>
          </a:p>
          <a:p>
            <a:pPr indent="0" lvl="0" marL="0" rtl="0" algn="ctr">
              <a:spcBef>
                <a:spcPts val="0"/>
              </a:spcBef>
              <a:spcAft>
                <a:spcPts val="0"/>
              </a:spcAft>
              <a:buNone/>
            </a:pPr>
            <a:r>
              <a:rPr lang="en-GB" sz="2400">
                <a:solidFill>
                  <a:srgbClr val="231F20"/>
                </a:solidFill>
              </a:rPr>
              <a:t> dissent/descent</a:t>
            </a:r>
            <a:endParaRPr sz="2400">
              <a:solidFill>
                <a:srgbClr val="231F20"/>
              </a:solidFill>
            </a:endParaRPr>
          </a:p>
          <a:p>
            <a:pPr indent="0" lvl="0" marL="0" rtl="0" algn="ctr">
              <a:spcBef>
                <a:spcPts val="0"/>
              </a:spcBef>
              <a:spcAft>
                <a:spcPts val="0"/>
              </a:spcAft>
              <a:buNone/>
            </a:pPr>
            <a:r>
              <a:rPr lang="en-GB" sz="2400">
                <a:solidFill>
                  <a:srgbClr val="231F20"/>
                </a:solidFill>
              </a:rPr>
              <a:t> precede/proceed</a:t>
            </a:r>
            <a:endParaRPr sz="2400">
              <a:solidFill>
                <a:srgbClr val="231F20"/>
              </a:solidFill>
            </a:endParaRPr>
          </a:p>
          <a:p>
            <a:pPr indent="0" lvl="0" marL="0" rtl="0" algn="ctr">
              <a:spcBef>
                <a:spcPts val="0"/>
              </a:spcBef>
              <a:spcAft>
                <a:spcPts val="0"/>
              </a:spcAft>
              <a:buNone/>
            </a:pPr>
            <a:r>
              <a:rPr lang="en-GB" sz="2400">
                <a:solidFill>
                  <a:srgbClr val="231F20"/>
                </a:solidFill>
              </a:rPr>
              <a:t>wary/ weary</a:t>
            </a:r>
            <a:endParaRPr sz="2400">
              <a:solidFill>
                <a:schemeClr val="dk1"/>
              </a:solidFill>
            </a:endParaRPr>
          </a:p>
          <a:p>
            <a:pPr indent="0" lvl="0" marL="0" rtl="0" algn="ctr">
              <a:spcBef>
                <a:spcPts val="0"/>
              </a:spcBef>
              <a:spcAft>
                <a:spcPts val="0"/>
              </a:spcAft>
              <a:buNone/>
            </a:pPr>
            <a:r>
              <a:t/>
            </a:r>
            <a:endParaRPr sz="3000">
              <a:solidFill>
                <a:schemeClr val="dk1"/>
              </a:solidFill>
            </a:endParaRPr>
          </a:p>
          <a:p>
            <a:pPr indent="0" lvl="0" marL="0" rtl="0" algn="ctr">
              <a:spcBef>
                <a:spcPts val="0"/>
              </a:spcBef>
              <a:spcAft>
                <a:spcPts val="0"/>
              </a:spcAft>
              <a:buNone/>
            </a:pPr>
            <a:r>
              <a:rPr lang="en-GB" sz="2400">
                <a:solidFill>
                  <a:srgbClr val="4D5156"/>
                </a:solidFill>
              </a:rPr>
              <a:t>Since Billy didn't shut the glass door completely, his mom could feel a small </a:t>
            </a:r>
            <a:r>
              <a:rPr b="1" lang="en-GB" sz="2400">
                <a:solidFill>
                  <a:srgbClr val="4D5156"/>
                </a:solidFill>
              </a:rPr>
              <a:t>draught.</a:t>
            </a:r>
            <a:endParaRPr b="1" sz="2400">
              <a:solidFill>
                <a:schemeClr val="dk1"/>
              </a:solidFill>
            </a:endParaRPr>
          </a:p>
        </p:txBody>
      </p:sp>
      <p:sp>
        <p:nvSpPr>
          <p:cNvPr id="298" name="Google Shape;298;p52"/>
          <p:cNvSpPr txBox="1"/>
          <p:nvPr/>
        </p:nvSpPr>
        <p:spPr>
          <a:xfrm>
            <a:off x="57450" y="0"/>
            <a:ext cx="9029100" cy="34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solidFill>
                  <a:srgbClr val="FF0000"/>
                </a:solidFill>
              </a:rPr>
              <a:t>Now you have completed the maths (and had a short break), it’s time for spellings.   </a:t>
            </a:r>
            <a:endParaRPr sz="1800">
              <a:solidFill>
                <a:srgbClr val="FF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02" name="Shape 302"/>
        <p:cNvGrpSpPr/>
        <p:nvPr/>
      </p:nvGrpSpPr>
      <p:grpSpPr>
        <a:xfrm>
          <a:off x="0" y="0"/>
          <a:ext cx="0" cy="0"/>
          <a:chOff x="0" y="0"/>
          <a:chExt cx="0" cy="0"/>
        </a:xfrm>
      </p:grpSpPr>
      <p:sp>
        <p:nvSpPr>
          <p:cNvPr id="303" name="Google Shape;303;p53"/>
          <p:cNvSpPr txBox="1"/>
          <p:nvPr/>
        </p:nvSpPr>
        <p:spPr>
          <a:xfrm>
            <a:off x="222900" y="-69875"/>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Spelling - Lesson 3 Homophones</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sp>
        <p:nvSpPr>
          <p:cNvPr id="304" name="Google Shape;304;p53"/>
          <p:cNvSpPr txBox="1"/>
          <p:nvPr/>
        </p:nvSpPr>
        <p:spPr>
          <a:xfrm>
            <a:off x="124650" y="1106950"/>
            <a:ext cx="3773400" cy="3833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1800" u="sng"/>
          </a:p>
          <a:p>
            <a:pPr indent="0" lvl="0" marL="0" rtl="0" algn="l">
              <a:spcBef>
                <a:spcPts val="0"/>
              </a:spcBef>
              <a:spcAft>
                <a:spcPts val="0"/>
              </a:spcAft>
              <a:buNone/>
            </a:pPr>
            <a:r>
              <a:rPr b="1" lang="en-GB" sz="1800" u="sng"/>
              <a:t>Teacher Notes</a:t>
            </a:r>
            <a:endParaRPr b="1" sz="1800" u="sng"/>
          </a:p>
          <a:p>
            <a:pPr indent="0" lvl="0" marL="0" rtl="0" algn="l">
              <a:spcBef>
                <a:spcPts val="0"/>
              </a:spcBef>
              <a:spcAft>
                <a:spcPts val="0"/>
              </a:spcAft>
              <a:buNone/>
            </a:pPr>
            <a:r>
              <a:rPr lang="en-GB" sz="1800">
                <a:solidFill>
                  <a:srgbClr val="231F20"/>
                </a:solidFill>
              </a:rPr>
              <a:t>Can you think of some clever ways to remember which word is which? Find the meaning of the words and see if you can come up with your own way to help you remember which is which. </a:t>
            </a:r>
            <a:endParaRPr sz="1800">
              <a:solidFill>
                <a:srgbClr val="231F20"/>
              </a:solidFill>
            </a:endParaRPr>
          </a:p>
          <a:p>
            <a:pPr indent="0" lvl="0" marL="0" rtl="0" algn="l">
              <a:spcBef>
                <a:spcPts val="0"/>
              </a:spcBef>
              <a:spcAft>
                <a:spcPts val="0"/>
              </a:spcAft>
              <a:buNone/>
            </a:pPr>
            <a:r>
              <a:t/>
            </a:r>
            <a:endParaRPr b="1"/>
          </a:p>
        </p:txBody>
      </p:sp>
      <p:graphicFrame>
        <p:nvGraphicFramePr>
          <p:cNvPr id="305" name="Google Shape;305;p53"/>
          <p:cNvGraphicFramePr/>
          <p:nvPr/>
        </p:nvGraphicFramePr>
        <p:xfrm>
          <a:off x="4122700" y="660700"/>
          <a:ext cx="3000000" cy="3000000"/>
        </p:xfrm>
        <a:graphic>
          <a:graphicData uri="http://schemas.openxmlformats.org/drawingml/2006/table">
            <a:tbl>
              <a:tblPr>
                <a:noFill/>
                <a:tableStyleId>{A7F75084-0719-4424-AB5E-4CACB070C09F}</a:tableStyleId>
              </a:tblPr>
              <a:tblGrid>
                <a:gridCol w="2454950"/>
                <a:gridCol w="2147600"/>
              </a:tblGrid>
              <a:tr h="548150">
                <a:tc>
                  <a:txBody>
                    <a:bodyPr/>
                    <a:lstStyle/>
                    <a:p>
                      <a:pPr indent="0" lvl="0" marL="0" rtl="0" algn="ctr">
                        <a:spcBef>
                          <a:spcPts val="0"/>
                        </a:spcBef>
                        <a:spcAft>
                          <a:spcPts val="0"/>
                        </a:spcAft>
                        <a:buNone/>
                      </a:pPr>
                      <a:r>
                        <a:rPr lang="en-GB" sz="1800">
                          <a:solidFill>
                            <a:schemeClr val="dk1"/>
                          </a:solidFill>
                        </a:rPr>
                        <a:t>draught</a:t>
                      </a:r>
                      <a:endParaRPr sz="1800"/>
                    </a:p>
                  </a:txBody>
                  <a:tcPr marT="91425" marB="91425" marR="91425" marL="91425">
                    <a:solidFill>
                      <a:srgbClr val="FFFFFF"/>
                    </a:solidFill>
                  </a:tcPr>
                </a:tc>
                <a:tc>
                  <a:txBody>
                    <a:bodyPr/>
                    <a:lstStyle/>
                    <a:p>
                      <a:pPr indent="0" lvl="0" marL="0" rtl="0" algn="ctr">
                        <a:spcBef>
                          <a:spcPts val="0"/>
                        </a:spcBef>
                        <a:spcAft>
                          <a:spcPts val="0"/>
                        </a:spcAft>
                        <a:buNone/>
                      </a:pPr>
                      <a:r>
                        <a:rPr lang="en-GB" sz="1800">
                          <a:solidFill>
                            <a:schemeClr val="dk1"/>
                          </a:solidFill>
                        </a:rPr>
                        <a:t>draft</a:t>
                      </a:r>
                      <a:endParaRPr sz="1800"/>
                    </a:p>
                  </a:txBody>
                  <a:tcPr marT="91425" marB="91425" marR="91425" marL="91425">
                    <a:solidFill>
                      <a:srgbClr val="FFFFFF"/>
                    </a:solidFill>
                  </a:tcPr>
                </a:tc>
              </a:tr>
              <a:tr h="548150">
                <a:tc>
                  <a:txBody>
                    <a:bodyPr/>
                    <a:lstStyle/>
                    <a:p>
                      <a:pPr indent="0" lvl="0" marL="0" rtl="0" algn="ctr">
                        <a:spcBef>
                          <a:spcPts val="0"/>
                        </a:spcBef>
                        <a:spcAft>
                          <a:spcPts val="0"/>
                        </a:spcAft>
                        <a:buNone/>
                      </a:pPr>
                      <a:r>
                        <a:rPr lang="en-GB" sz="1800">
                          <a:solidFill>
                            <a:schemeClr val="dk1"/>
                          </a:solidFill>
                        </a:rPr>
                        <a:t>dissent</a:t>
                      </a:r>
                      <a:endParaRPr sz="1800"/>
                    </a:p>
                  </a:txBody>
                  <a:tcPr marT="91425" marB="91425" marR="91425" marL="91425">
                    <a:solidFill>
                      <a:srgbClr val="FFFFFF"/>
                    </a:solidFill>
                  </a:tcPr>
                </a:tc>
                <a:tc>
                  <a:txBody>
                    <a:bodyPr/>
                    <a:lstStyle/>
                    <a:p>
                      <a:pPr indent="0" lvl="0" marL="0" rtl="0" algn="ctr">
                        <a:spcBef>
                          <a:spcPts val="0"/>
                        </a:spcBef>
                        <a:spcAft>
                          <a:spcPts val="0"/>
                        </a:spcAft>
                        <a:buNone/>
                      </a:pPr>
                      <a:r>
                        <a:rPr lang="en-GB" sz="1800">
                          <a:solidFill>
                            <a:schemeClr val="dk1"/>
                          </a:solidFill>
                        </a:rPr>
                        <a:t>descent</a:t>
                      </a:r>
                      <a:endParaRPr sz="1800"/>
                    </a:p>
                  </a:txBody>
                  <a:tcPr marT="91425" marB="91425" marR="91425" marL="91425">
                    <a:solidFill>
                      <a:srgbClr val="FFFFFF"/>
                    </a:solidFill>
                  </a:tcPr>
                </a:tc>
              </a:tr>
              <a:tr h="548150">
                <a:tc>
                  <a:txBody>
                    <a:bodyPr/>
                    <a:lstStyle/>
                    <a:p>
                      <a:pPr indent="0" lvl="0" marL="0" rtl="0" algn="ctr">
                        <a:spcBef>
                          <a:spcPts val="0"/>
                        </a:spcBef>
                        <a:spcAft>
                          <a:spcPts val="0"/>
                        </a:spcAft>
                        <a:buNone/>
                      </a:pPr>
                      <a:r>
                        <a:rPr lang="en-GB" sz="1800">
                          <a:solidFill>
                            <a:schemeClr val="dk1"/>
                          </a:solidFill>
                        </a:rPr>
                        <a:t>precede</a:t>
                      </a:r>
                      <a:endParaRPr sz="1800"/>
                    </a:p>
                  </a:txBody>
                  <a:tcPr marT="91425" marB="91425" marR="91425" marL="91425">
                    <a:solidFill>
                      <a:srgbClr val="FFFFFF"/>
                    </a:solidFill>
                  </a:tcPr>
                </a:tc>
                <a:tc>
                  <a:txBody>
                    <a:bodyPr/>
                    <a:lstStyle/>
                    <a:p>
                      <a:pPr indent="0" lvl="0" marL="0" rtl="0" algn="ctr">
                        <a:spcBef>
                          <a:spcPts val="0"/>
                        </a:spcBef>
                        <a:spcAft>
                          <a:spcPts val="0"/>
                        </a:spcAft>
                        <a:buNone/>
                      </a:pPr>
                      <a:r>
                        <a:rPr lang="en-GB" sz="1800">
                          <a:solidFill>
                            <a:schemeClr val="dk1"/>
                          </a:solidFill>
                        </a:rPr>
                        <a:t>proceed</a:t>
                      </a:r>
                      <a:endParaRPr sz="1800"/>
                    </a:p>
                  </a:txBody>
                  <a:tcPr marT="91425" marB="91425" marR="91425" marL="91425">
                    <a:solidFill>
                      <a:srgbClr val="FFFFFF"/>
                    </a:solidFill>
                  </a:tcPr>
                </a:tc>
              </a:tr>
              <a:tr h="727625">
                <a:tc>
                  <a:txBody>
                    <a:bodyPr/>
                    <a:lstStyle/>
                    <a:p>
                      <a:pPr indent="0" lvl="0" marL="0" rtl="0" algn="ctr">
                        <a:spcBef>
                          <a:spcPts val="0"/>
                        </a:spcBef>
                        <a:spcAft>
                          <a:spcPts val="0"/>
                        </a:spcAft>
                        <a:buNone/>
                      </a:pPr>
                      <a:r>
                        <a:rPr lang="en-GB" sz="1800">
                          <a:solidFill>
                            <a:schemeClr val="dk1"/>
                          </a:solidFill>
                        </a:rPr>
                        <a:t>wary</a:t>
                      </a:r>
                      <a:endParaRPr sz="1800">
                        <a:solidFill>
                          <a:schemeClr val="dk1"/>
                        </a:solidFill>
                      </a:endParaRPr>
                    </a:p>
                    <a:p>
                      <a:pPr indent="0" lvl="0" marL="0" rtl="0" algn="l">
                        <a:spcBef>
                          <a:spcPts val="0"/>
                        </a:spcBef>
                        <a:spcAft>
                          <a:spcPts val="0"/>
                        </a:spcAft>
                        <a:buNone/>
                      </a:pPr>
                      <a:r>
                        <a:t/>
                      </a:r>
                      <a:endParaRPr sz="1800"/>
                    </a:p>
                  </a:txBody>
                  <a:tcPr marT="91425" marB="91425" marR="91425" marL="91425">
                    <a:solidFill>
                      <a:srgbClr val="FFFFFF"/>
                    </a:solidFill>
                  </a:tcPr>
                </a:tc>
                <a:tc>
                  <a:txBody>
                    <a:bodyPr/>
                    <a:lstStyle/>
                    <a:p>
                      <a:pPr indent="0" lvl="0" marL="0" rtl="0" algn="ctr">
                        <a:spcBef>
                          <a:spcPts val="0"/>
                        </a:spcBef>
                        <a:spcAft>
                          <a:spcPts val="0"/>
                        </a:spcAft>
                        <a:buNone/>
                      </a:pPr>
                      <a:r>
                        <a:rPr lang="en-GB" sz="1800">
                          <a:solidFill>
                            <a:schemeClr val="dk1"/>
                          </a:solidFill>
                        </a:rPr>
                        <a:t>weary</a:t>
                      </a:r>
                      <a:endParaRPr sz="1800"/>
                    </a:p>
                  </a:txBody>
                  <a:tcPr marT="91425" marB="91425" marR="91425" marL="91425">
                    <a:solidFill>
                      <a:srgbClr val="FFFFFF"/>
                    </a:solidFill>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09" name="Shape 309"/>
        <p:cNvGrpSpPr/>
        <p:nvPr/>
      </p:nvGrpSpPr>
      <p:grpSpPr>
        <a:xfrm>
          <a:off x="0" y="0"/>
          <a:ext cx="0" cy="0"/>
          <a:chOff x="0" y="0"/>
          <a:chExt cx="0" cy="0"/>
        </a:xfrm>
      </p:grpSpPr>
      <p:sp>
        <p:nvSpPr>
          <p:cNvPr id="310" name="Google Shape;310;p54"/>
          <p:cNvSpPr txBox="1"/>
          <p:nvPr>
            <p:ph idx="1" type="subTitle"/>
          </p:nvPr>
        </p:nvSpPr>
        <p:spPr>
          <a:xfrm>
            <a:off x="1062250" y="723600"/>
            <a:ext cx="6903600" cy="9816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English - Writing </a:t>
            </a:r>
            <a:endParaRPr/>
          </a:p>
          <a:p>
            <a:pPr indent="0" lvl="0" marL="0" rtl="0" algn="ctr">
              <a:spcBef>
                <a:spcPts val="0"/>
              </a:spcBef>
              <a:spcAft>
                <a:spcPts val="0"/>
              </a:spcAft>
              <a:buNone/>
            </a:pPr>
            <a:r>
              <a:rPr lang="en-GB"/>
              <a:t>Lesson 3</a:t>
            </a:r>
            <a:endParaRPr/>
          </a:p>
        </p:txBody>
      </p:sp>
      <p:sp>
        <p:nvSpPr>
          <p:cNvPr id="311" name="Google Shape;311;p54"/>
          <p:cNvSpPr/>
          <p:nvPr/>
        </p:nvSpPr>
        <p:spPr>
          <a:xfrm>
            <a:off x="1048275" y="2222325"/>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12" name="Google Shape;312;p54"/>
          <p:cNvPicPr preferRelativeResize="0"/>
          <p:nvPr/>
        </p:nvPicPr>
        <p:blipFill>
          <a:blip r:embed="rId3">
            <a:alphaModFix/>
          </a:blip>
          <a:stretch>
            <a:fillRect/>
          </a:stretch>
        </p:blipFill>
        <p:spPr>
          <a:xfrm>
            <a:off x="1897260" y="2445950"/>
            <a:ext cx="5349475" cy="1229589"/>
          </a:xfrm>
          <a:prstGeom prst="rect">
            <a:avLst/>
          </a:prstGeom>
          <a:noFill/>
          <a:ln>
            <a:noFill/>
          </a:ln>
        </p:spPr>
      </p:pic>
      <p:grpSp>
        <p:nvGrpSpPr>
          <p:cNvPr id="313" name="Google Shape;313;p54"/>
          <p:cNvGrpSpPr/>
          <p:nvPr/>
        </p:nvGrpSpPr>
        <p:grpSpPr>
          <a:xfrm>
            <a:off x="7047600" y="4631144"/>
            <a:ext cx="2096400" cy="512356"/>
            <a:chOff x="7047600" y="4631144"/>
            <a:chExt cx="2096400" cy="512356"/>
          </a:xfrm>
        </p:grpSpPr>
        <p:pic>
          <p:nvPicPr>
            <p:cNvPr id="314" name="Google Shape;314;p54"/>
            <p:cNvPicPr preferRelativeResize="0"/>
            <p:nvPr/>
          </p:nvPicPr>
          <p:blipFill>
            <a:blip r:embed="rId4">
              <a:alphaModFix/>
            </a:blip>
            <a:stretch>
              <a:fillRect/>
            </a:stretch>
          </p:blipFill>
          <p:spPr>
            <a:xfrm>
              <a:off x="7965850" y="4631144"/>
              <a:ext cx="1058175" cy="408531"/>
            </a:xfrm>
            <a:prstGeom prst="rect">
              <a:avLst/>
            </a:prstGeom>
            <a:noFill/>
            <a:ln>
              <a:noFill/>
            </a:ln>
          </p:spPr>
        </p:pic>
        <p:sp>
          <p:nvSpPr>
            <p:cNvPr id="315" name="Google Shape;315;p54"/>
            <p:cNvSpPr txBox="1"/>
            <p:nvPr/>
          </p:nvSpPr>
          <p:spPr>
            <a:xfrm>
              <a:off x="7047600" y="4895100"/>
              <a:ext cx="2096400" cy="248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900"/>
                <a:t>© Jamie Thomas for Talk for Writing</a:t>
              </a:r>
              <a:endParaRPr sz="900"/>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19" name="Shape 319"/>
        <p:cNvGrpSpPr/>
        <p:nvPr/>
      </p:nvGrpSpPr>
      <p:grpSpPr>
        <a:xfrm>
          <a:off x="0" y="0"/>
          <a:ext cx="0" cy="0"/>
          <a:chOff x="0" y="0"/>
          <a:chExt cx="0" cy="0"/>
        </a:xfrm>
      </p:grpSpPr>
      <p:sp>
        <p:nvSpPr>
          <p:cNvPr id="320" name="Google Shape;320;p55"/>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Planning a portal story</a:t>
            </a:r>
            <a:endParaRPr/>
          </a:p>
        </p:txBody>
      </p:sp>
      <p:sp>
        <p:nvSpPr>
          <p:cNvPr id="321" name="Google Shape;321;p55"/>
          <p:cNvSpPr txBox="1"/>
          <p:nvPr/>
        </p:nvSpPr>
        <p:spPr>
          <a:xfrm>
            <a:off x="112375" y="1138375"/>
            <a:ext cx="6082200" cy="104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a:t>
            </a:r>
            <a:endParaRPr b="1" sz="1800" u="sng"/>
          </a:p>
          <a:p>
            <a:pPr indent="0" lvl="0" marL="0" rtl="0" algn="l">
              <a:spcBef>
                <a:spcPts val="0"/>
              </a:spcBef>
              <a:spcAft>
                <a:spcPts val="0"/>
              </a:spcAft>
              <a:buNone/>
            </a:pPr>
            <a:r>
              <a:rPr lang="en-GB" sz="1800"/>
              <a:t>Nearly all portal stories follow a similar pattern:</a:t>
            </a:r>
            <a:endParaRPr sz="1800"/>
          </a:p>
        </p:txBody>
      </p:sp>
      <p:pic>
        <p:nvPicPr>
          <p:cNvPr id="322" name="Google Shape;322;p55"/>
          <p:cNvPicPr preferRelativeResize="0"/>
          <p:nvPr/>
        </p:nvPicPr>
        <p:blipFill>
          <a:blip r:embed="rId3">
            <a:alphaModFix/>
          </a:blip>
          <a:stretch>
            <a:fillRect/>
          </a:stretch>
        </p:blipFill>
        <p:spPr>
          <a:xfrm>
            <a:off x="112381" y="1919975"/>
            <a:ext cx="6308343" cy="2419350"/>
          </a:xfrm>
          <a:prstGeom prst="rect">
            <a:avLst/>
          </a:prstGeom>
          <a:noFill/>
          <a:ln>
            <a:noFill/>
          </a:ln>
        </p:spPr>
      </p:pic>
      <p:sp>
        <p:nvSpPr>
          <p:cNvPr id="323" name="Google Shape;323;p55"/>
          <p:cNvSpPr txBox="1"/>
          <p:nvPr/>
        </p:nvSpPr>
        <p:spPr>
          <a:xfrm>
            <a:off x="6643100" y="1138375"/>
            <a:ext cx="2356200" cy="34788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t>Teacher Notes</a:t>
            </a:r>
            <a:r>
              <a:rPr lang="en-GB" sz="1600"/>
              <a:t>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GB" sz="1600"/>
              <a:t>Once you have identified the pattern of the story, the possibilities are endless.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GB" sz="1600"/>
              <a:t>Let your imagination run free. Mindmap lots of ideas and then decide which captures your interest as a writer. </a:t>
            </a:r>
            <a:endParaRPr sz="1600"/>
          </a:p>
        </p:txBody>
      </p:sp>
      <p:sp>
        <p:nvSpPr>
          <p:cNvPr id="324" name="Google Shape;324;p55"/>
          <p:cNvSpPr txBox="1"/>
          <p:nvPr/>
        </p:nvSpPr>
        <p:spPr>
          <a:xfrm>
            <a:off x="0" y="4890450"/>
            <a:ext cx="1640100" cy="19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000"/>
              <a:t>© Talk for Writing</a:t>
            </a:r>
            <a:endParaRPr sz="10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28" name="Shape 328"/>
        <p:cNvGrpSpPr/>
        <p:nvPr/>
      </p:nvGrpSpPr>
      <p:grpSpPr>
        <a:xfrm>
          <a:off x="0" y="0"/>
          <a:ext cx="0" cy="0"/>
          <a:chOff x="0" y="0"/>
          <a:chExt cx="0" cy="0"/>
        </a:xfrm>
      </p:grpSpPr>
      <p:sp>
        <p:nvSpPr>
          <p:cNvPr id="329" name="Google Shape;329;p56"/>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Planning a portal story</a:t>
            </a:r>
            <a:endParaRPr/>
          </a:p>
        </p:txBody>
      </p:sp>
      <p:sp>
        <p:nvSpPr>
          <p:cNvPr id="330" name="Google Shape;330;p56"/>
          <p:cNvSpPr txBox="1"/>
          <p:nvPr/>
        </p:nvSpPr>
        <p:spPr>
          <a:xfrm>
            <a:off x="112375" y="1138375"/>
            <a:ext cx="6082200" cy="400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a:t>
            </a:r>
            <a:endParaRPr b="1" sz="1800" u="sng"/>
          </a:p>
          <a:p>
            <a:pPr indent="0" lvl="0" marL="0" rtl="0" algn="l">
              <a:spcBef>
                <a:spcPts val="0"/>
              </a:spcBef>
              <a:spcAft>
                <a:spcPts val="0"/>
              </a:spcAft>
              <a:buNone/>
            </a:pPr>
            <a:r>
              <a:rPr lang="en-GB" sz="1800"/>
              <a:t>Before you start, take a look at some top tips.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lang="en-GB" sz="1800"/>
              <a:t>Top tips for story writing: </a:t>
            </a:r>
            <a:endParaRPr b="1" sz="1800"/>
          </a:p>
          <a:p>
            <a:pPr indent="0" lvl="0" marL="0" rtl="0" algn="l">
              <a:spcBef>
                <a:spcPts val="0"/>
              </a:spcBef>
              <a:spcAft>
                <a:spcPts val="0"/>
              </a:spcAft>
              <a:buNone/>
            </a:pPr>
            <a:r>
              <a:rPr lang="en-GB" sz="1800"/>
              <a:t>• Start in a world/a setting that you know well – it is far easier to describe something familiar to you, e.g. a garden, your school, your local town, etc. </a:t>
            </a:r>
            <a:endParaRPr sz="1800"/>
          </a:p>
          <a:p>
            <a:pPr indent="0" lvl="0" marL="0" rtl="0" algn="l">
              <a:spcBef>
                <a:spcPts val="0"/>
              </a:spcBef>
              <a:spcAft>
                <a:spcPts val="0"/>
              </a:spcAft>
              <a:buNone/>
            </a:pPr>
            <a:r>
              <a:rPr lang="en-GB" sz="1800"/>
              <a:t>• Use a stimulus (e.g. picture) for the new world – an image will help you focus in on the detail and describe what is there. </a:t>
            </a:r>
            <a:endParaRPr sz="1800"/>
          </a:p>
          <a:p>
            <a:pPr indent="0" lvl="0" marL="0" rtl="0" algn="l">
              <a:spcBef>
                <a:spcPts val="0"/>
              </a:spcBef>
              <a:spcAft>
                <a:spcPts val="0"/>
              </a:spcAft>
              <a:buNone/>
            </a:pPr>
            <a:r>
              <a:rPr lang="en-GB" sz="1800"/>
              <a:t>• Let your ideas flow – don’t worry about spelling, handwriting or presentation … you can go back and edit this later.</a:t>
            </a:r>
            <a:endParaRPr sz="1800"/>
          </a:p>
        </p:txBody>
      </p:sp>
      <p:pic>
        <p:nvPicPr>
          <p:cNvPr id="331" name="Google Shape;331;p56"/>
          <p:cNvPicPr preferRelativeResize="0"/>
          <p:nvPr/>
        </p:nvPicPr>
        <p:blipFill>
          <a:blip r:embed="rId3">
            <a:alphaModFix/>
          </a:blip>
          <a:stretch>
            <a:fillRect/>
          </a:stretch>
        </p:blipFill>
        <p:spPr>
          <a:xfrm>
            <a:off x="6291075" y="1138375"/>
            <a:ext cx="2644625" cy="216994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35" name="Shape 335"/>
        <p:cNvGrpSpPr/>
        <p:nvPr/>
      </p:nvGrpSpPr>
      <p:grpSpPr>
        <a:xfrm>
          <a:off x="0" y="0"/>
          <a:ext cx="0" cy="0"/>
          <a:chOff x="0" y="0"/>
          <a:chExt cx="0" cy="0"/>
        </a:xfrm>
      </p:grpSpPr>
      <p:sp>
        <p:nvSpPr>
          <p:cNvPr id="336" name="Google Shape;336;p57"/>
          <p:cNvSpPr txBox="1"/>
          <p:nvPr>
            <p:ph type="title"/>
          </p:nvPr>
        </p:nvSpPr>
        <p:spPr>
          <a:xfrm>
            <a:off x="311700" y="44502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Planning a portal story</a:t>
            </a:r>
            <a:endParaRPr/>
          </a:p>
        </p:txBody>
      </p:sp>
      <p:sp>
        <p:nvSpPr>
          <p:cNvPr id="337" name="Google Shape;337;p57"/>
          <p:cNvSpPr txBox="1"/>
          <p:nvPr/>
        </p:nvSpPr>
        <p:spPr>
          <a:xfrm>
            <a:off x="112375" y="1138375"/>
            <a:ext cx="8843700" cy="400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a:t>
            </a:r>
            <a:endParaRPr b="1" sz="1800" u="sng"/>
          </a:p>
          <a:p>
            <a:pPr indent="0" lvl="0" marL="0" rtl="0" algn="l">
              <a:spcBef>
                <a:spcPts val="0"/>
              </a:spcBef>
              <a:spcAft>
                <a:spcPts val="0"/>
              </a:spcAft>
              <a:buNone/>
            </a:pPr>
            <a:r>
              <a:rPr lang="en-GB" sz="1800"/>
              <a:t>Here are a couple of ideas to open your mind to the world of possibility:</a:t>
            </a:r>
            <a:endParaRPr sz="1800"/>
          </a:p>
        </p:txBody>
      </p:sp>
      <p:graphicFrame>
        <p:nvGraphicFramePr>
          <p:cNvPr id="338" name="Google Shape;338;p57"/>
          <p:cNvGraphicFramePr/>
          <p:nvPr/>
        </p:nvGraphicFramePr>
        <p:xfrm>
          <a:off x="150150" y="1921875"/>
          <a:ext cx="3000000" cy="3000000"/>
        </p:xfrm>
        <a:graphic>
          <a:graphicData uri="http://schemas.openxmlformats.org/drawingml/2006/table">
            <a:tbl>
              <a:tblPr>
                <a:noFill/>
                <a:tableStyleId>{A7F75084-0719-4424-AB5E-4CACB070C09F}</a:tableStyleId>
              </a:tblPr>
              <a:tblGrid>
                <a:gridCol w="2947900"/>
                <a:gridCol w="2947900"/>
                <a:gridCol w="2947900"/>
              </a:tblGrid>
              <a:tr h="341550">
                <a:tc>
                  <a:txBody>
                    <a:bodyPr/>
                    <a:lstStyle/>
                    <a:p>
                      <a:pPr indent="0" lvl="0" marL="0" rtl="0" algn="l">
                        <a:spcBef>
                          <a:spcPts val="0"/>
                        </a:spcBef>
                        <a:spcAft>
                          <a:spcPts val="0"/>
                        </a:spcAft>
                        <a:buNone/>
                      </a:pPr>
                      <a:r>
                        <a:rPr lang="en-GB"/>
                        <a:t>Underlying Pattern</a:t>
                      </a:r>
                      <a:endParaRPr/>
                    </a:p>
                  </a:txBody>
                  <a:tcPr marT="91425" marB="91425" marR="91425" marL="91425">
                    <a:solidFill>
                      <a:srgbClr val="FFFFFF"/>
                    </a:solidFill>
                  </a:tcPr>
                </a:tc>
                <a:tc>
                  <a:txBody>
                    <a:bodyPr/>
                    <a:lstStyle/>
                    <a:p>
                      <a:pPr indent="0" lvl="0" marL="0" rtl="0" algn="l">
                        <a:spcBef>
                          <a:spcPts val="0"/>
                        </a:spcBef>
                        <a:spcAft>
                          <a:spcPts val="0"/>
                        </a:spcAft>
                        <a:buNone/>
                      </a:pPr>
                      <a:r>
                        <a:rPr lang="en-GB"/>
                        <a:t>Story idea 1</a:t>
                      </a:r>
                      <a:endParaRPr/>
                    </a:p>
                  </a:txBody>
                  <a:tcPr marT="91425" marB="91425" marR="91425" marL="91425">
                    <a:solidFill>
                      <a:srgbClr val="FFFFFF"/>
                    </a:solidFill>
                  </a:tcPr>
                </a:tc>
                <a:tc>
                  <a:txBody>
                    <a:bodyPr/>
                    <a:lstStyle/>
                    <a:p>
                      <a:pPr indent="0" lvl="0" marL="0" rtl="0" algn="l">
                        <a:spcBef>
                          <a:spcPts val="0"/>
                        </a:spcBef>
                        <a:spcAft>
                          <a:spcPts val="0"/>
                        </a:spcAft>
                        <a:buNone/>
                      </a:pPr>
                      <a:r>
                        <a:rPr lang="en-GB"/>
                        <a:t>Story idea 2</a:t>
                      </a:r>
                      <a:endParaRPr/>
                    </a:p>
                  </a:txBody>
                  <a:tcPr marT="91425" marB="91425" marR="91425" marL="91425">
                    <a:solidFill>
                      <a:srgbClr val="FFFFFF"/>
                    </a:solidFill>
                  </a:tcPr>
                </a:tc>
              </a:tr>
              <a:tr h="491375">
                <a:tc>
                  <a:txBody>
                    <a:bodyPr/>
                    <a:lstStyle/>
                    <a:p>
                      <a:pPr indent="0" lvl="0" marL="0" rtl="0" algn="l">
                        <a:spcBef>
                          <a:spcPts val="0"/>
                        </a:spcBef>
                        <a:spcAft>
                          <a:spcPts val="0"/>
                        </a:spcAft>
                        <a:buNone/>
                      </a:pPr>
                      <a:r>
                        <a:rPr lang="en-GB"/>
                        <a:t>Main character (MC) finds magical portal and enters new world</a:t>
                      </a:r>
                      <a:endParaRPr/>
                    </a:p>
                  </a:txBody>
                  <a:tcPr marT="91425" marB="91425" marR="91425" marL="91425">
                    <a:solidFill>
                      <a:srgbClr val="FFF2CC"/>
                    </a:solidFill>
                  </a:tcPr>
                </a:tc>
                <a:tc>
                  <a:txBody>
                    <a:bodyPr/>
                    <a:lstStyle/>
                    <a:p>
                      <a:pPr indent="0" lvl="0" marL="0" rtl="0" algn="l">
                        <a:spcBef>
                          <a:spcPts val="0"/>
                        </a:spcBef>
                        <a:spcAft>
                          <a:spcPts val="0"/>
                        </a:spcAft>
                        <a:buNone/>
                      </a:pPr>
                      <a:r>
                        <a:rPr lang="en-GB"/>
                        <a:t>Elif is playing in her Grandmother’s garden and notices a small fairy door. Touches door and shrinks/ enters.</a:t>
                      </a:r>
                      <a:endParaRPr/>
                    </a:p>
                  </a:txBody>
                  <a:tcPr marT="91425" marB="91425" marR="91425" marL="91425">
                    <a:solidFill>
                      <a:srgbClr val="FFF2CC"/>
                    </a:solidFill>
                  </a:tcPr>
                </a:tc>
                <a:tc>
                  <a:txBody>
                    <a:bodyPr/>
                    <a:lstStyle/>
                    <a:p>
                      <a:pPr indent="0" lvl="0" marL="0" rtl="0" algn="l">
                        <a:spcBef>
                          <a:spcPts val="0"/>
                        </a:spcBef>
                        <a:spcAft>
                          <a:spcPts val="0"/>
                        </a:spcAft>
                        <a:buNone/>
                      </a:pPr>
                      <a:r>
                        <a:rPr lang="en-GB"/>
                        <a:t>Josh and Archie playing hide and seek in their house. Archie opens hatch in the roof and discovers new world.</a:t>
                      </a:r>
                      <a:endParaRPr/>
                    </a:p>
                  </a:txBody>
                  <a:tcPr marT="91425" marB="91425" marR="91425" marL="91425">
                    <a:solidFill>
                      <a:srgbClr val="FFF2CC"/>
                    </a:solidFill>
                  </a:tcPr>
                </a:tc>
              </a:tr>
              <a:tr h="701600">
                <a:tc>
                  <a:txBody>
                    <a:bodyPr/>
                    <a:lstStyle/>
                    <a:p>
                      <a:pPr indent="0" lvl="0" marL="0" rtl="0" algn="l">
                        <a:spcBef>
                          <a:spcPts val="0"/>
                        </a:spcBef>
                        <a:spcAft>
                          <a:spcPts val="0"/>
                        </a:spcAft>
                        <a:buNone/>
                      </a:pPr>
                      <a:r>
                        <a:rPr lang="en-GB"/>
                        <a:t>Describe new world</a:t>
                      </a:r>
                      <a:endParaRPr/>
                    </a:p>
                  </a:txBody>
                  <a:tcPr marT="91425" marB="91425" marR="91425" marL="91425">
                    <a:solidFill>
                      <a:srgbClr val="FFF2CC"/>
                    </a:solidFill>
                  </a:tcPr>
                </a:tc>
                <a:tc>
                  <a:txBody>
                    <a:bodyPr/>
                    <a:lstStyle/>
                    <a:p>
                      <a:pPr indent="0" lvl="0" marL="0" rtl="0" algn="l">
                        <a:spcBef>
                          <a:spcPts val="0"/>
                        </a:spcBef>
                        <a:spcAft>
                          <a:spcPts val="0"/>
                        </a:spcAft>
                        <a:buNone/>
                      </a:pPr>
                      <a:r>
                        <a:rPr lang="en-GB"/>
                        <a:t>Arrives in an underground world full of caves, giant toadstools and magical creatures.</a:t>
                      </a:r>
                      <a:endParaRPr/>
                    </a:p>
                  </a:txBody>
                  <a:tcPr marT="91425" marB="91425" marR="91425" marL="91425">
                    <a:solidFill>
                      <a:srgbClr val="FFF2CC"/>
                    </a:solidFill>
                  </a:tcPr>
                </a:tc>
                <a:tc>
                  <a:txBody>
                    <a:bodyPr/>
                    <a:lstStyle/>
                    <a:p>
                      <a:pPr indent="0" lvl="0" marL="0" rtl="0" algn="l">
                        <a:spcBef>
                          <a:spcPts val="0"/>
                        </a:spcBef>
                        <a:spcAft>
                          <a:spcPts val="0"/>
                        </a:spcAft>
                        <a:buNone/>
                      </a:pPr>
                      <a:r>
                        <a:rPr lang="en-GB"/>
                        <a:t>Transported to life onboard an enormous sailing ship in Tudor England.</a:t>
                      </a:r>
                      <a:endParaRPr/>
                    </a:p>
                  </a:txBody>
                  <a:tcPr marT="91425" marB="91425" marR="91425" marL="91425">
                    <a:solidFill>
                      <a:srgbClr val="FFF2CC"/>
                    </a:solidFill>
                  </a:tcPr>
                </a:tc>
              </a:tr>
              <a:tr h="688225">
                <a:tc>
                  <a:txBody>
                    <a:bodyPr/>
                    <a:lstStyle/>
                    <a:p>
                      <a:pPr indent="0" lvl="0" marL="0" rtl="0" algn="l">
                        <a:spcBef>
                          <a:spcPts val="0"/>
                        </a:spcBef>
                        <a:spcAft>
                          <a:spcPts val="0"/>
                        </a:spcAft>
                        <a:buNone/>
                      </a:pPr>
                      <a:r>
                        <a:rPr lang="en-GB"/>
                        <a:t>MC explores new world and encounters a problem</a:t>
                      </a:r>
                      <a:endParaRPr/>
                    </a:p>
                  </a:txBody>
                  <a:tcPr marT="91425" marB="91425" marR="91425" marL="91425">
                    <a:solidFill>
                      <a:srgbClr val="FFF2CC"/>
                    </a:solidFill>
                  </a:tcPr>
                </a:tc>
                <a:tc>
                  <a:txBody>
                    <a:bodyPr/>
                    <a:lstStyle/>
                    <a:p>
                      <a:pPr indent="0" lvl="0" marL="0" rtl="0" algn="l">
                        <a:spcBef>
                          <a:spcPts val="0"/>
                        </a:spcBef>
                        <a:spcAft>
                          <a:spcPts val="0"/>
                        </a:spcAft>
                        <a:buNone/>
                      </a:pPr>
                      <a:r>
                        <a:rPr lang="en-GB"/>
                        <a:t>Elif explores new world and enters an area strictly forbidden. Picks magical flower.</a:t>
                      </a:r>
                      <a:endParaRPr/>
                    </a:p>
                  </a:txBody>
                  <a:tcPr marT="91425" marB="91425" marR="91425" marL="91425">
                    <a:solidFill>
                      <a:srgbClr val="FFF2CC"/>
                    </a:solidFill>
                  </a:tcPr>
                </a:tc>
                <a:tc>
                  <a:txBody>
                    <a:bodyPr/>
                    <a:lstStyle/>
                    <a:p>
                      <a:pPr indent="0" lvl="0" marL="0" rtl="0" algn="l">
                        <a:spcBef>
                          <a:spcPts val="0"/>
                        </a:spcBef>
                        <a:spcAft>
                          <a:spcPts val="0"/>
                        </a:spcAft>
                        <a:buNone/>
                      </a:pPr>
                      <a:r>
                        <a:rPr lang="en-GB"/>
                        <a:t>Ship is thrown into battle. </a:t>
                      </a:r>
                      <a:endParaRPr/>
                    </a:p>
                  </a:txBody>
                  <a:tcPr marT="91425" marB="91425" marR="91425" marL="91425">
                    <a:solidFill>
                      <a:srgbClr val="FFF2CC"/>
                    </a:solidFill>
                  </a:tcPr>
                </a:tc>
              </a:tr>
            </a:tbl>
          </a:graphicData>
        </a:graphic>
      </p:graphicFrame>
      <p:sp>
        <p:nvSpPr>
          <p:cNvPr id="339" name="Google Shape;339;p57"/>
          <p:cNvSpPr txBox="1"/>
          <p:nvPr/>
        </p:nvSpPr>
        <p:spPr>
          <a:xfrm>
            <a:off x="7315975" y="4700625"/>
            <a:ext cx="1640100" cy="19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000"/>
              <a:t>© Talk for Writing</a:t>
            </a:r>
            <a:endParaRPr sz="10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43" name="Shape 343"/>
        <p:cNvGrpSpPr/>
        <p:nvPr/>
      </p:nvGrpSpPr>
      <p:grpSpPr>
        <a:xfrm>
          <a:off x="0" y="0"/>
          <a:ext cx="0" cy="0"/>
          <a:chOff x="0" y="0"/>
          <a:chExt cx="0" cy="0"/>
        </a:xfrm>
      </p:grpSpPr>
      <p:sp>
        <p:nvSpPr>
          <p:cNvPr id="344" name="Google Shape;344;p58"/>
          <p:cNvSpPr txBox="1"/>
          <p:nvPr>
            <p:ph type="title"/>
          </p:nvPr>
        </p:nvSpPr>
        <p:spPr>
          <a:xfrm>
            <a:off x="311700" y="22077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Planning a portal story</a:t>
            </a:r>
            <a:endParaRPr/>
          </a:p>
        </p:txBody>
      </p:sp>
      <p:graphicFrame>
        <p:nvGraphicFramePr>
          <p:cNvPr id="345" name="Google Shape;345;p58"/>
          <p:cNvGraphicFramePr/>
          <p:nvPr/>
        </p:nvGraphicFramePr>
        <p:xfrm>
          <a:off x="150150" y="1073975"/>
          <a:ext cx="3000000" cy="3000000"/>
        </p:xfrm>
        <a:graphic>
          <a:graphicData uri="http://schemas.openxmlformats.org/drawingml/2006/table">
            <a:tbl>
              <a:tblPr>
                <a:noFill/>
                <a:tableStyleId>{A7F75084-0719-4424-AB5E-4CACB070C09F}</a:tableStyleId>
              </a:tblPr>
              <a:tblGrid>
                <a:gridCol w="2947900"/>
                <a:gridCol w="2947900"/>
                <a:gridCol w="2947900"/>
              </a:tblGrid>
              <a:tr h="501975">
                <a:tc>
                  <a:txBody>
                    <a:bodyPr/>
                    <a:lstStyle/>
                    <a:p>
                      <a:pPr indent="0" lvl="0" marL="0" rtl="0" algn="l">
                        <a:spcBef>
                          <a:spcPts val="0"/>
                        </a:spcBef>
                        <a:spcAft>
                          <a:spcPts val="0"/>
                        </a:spcAft>
                        <a:buNone/>
                      </a:pPr>
                      <a:r>
                        <a:rPr lang="en-GB"/>
                        <a:t>Underlying Pattern</a:t>
                      </a:r>
                      <a:endParaRPr/>
                    </a:p>
                  </a:txBody>
                  <a:tcPr marT="91425" marB="91425" marR="91425" marL="91425">
                    <a:solidFill>
                      <a:srgbClr val="FFFFFF"/>
                    </a:solidFill>
                  </a:tcPr>
                </a:tc>
                <a:tc>
                  <a:txBody>
                    <a:bodyPr/>
                    <a:lstStyle/>
                    <a:p>
                      <a:pPr indent="0" lvl="0" marL="0" rtl="0" algn="l">
                        <a:spcBef>
                          <a:spcPts val="0"/>
                        </a:spcBef>
                        <a:spcAft>
                          <a:spcPts val="0"/>
                        </a:spcAft>
                        <a:buNone/>
                      </a:pPr>
                      <a:r>
                        <a:rPr lang="en-GB"/>
                        <a:t>Story idea 1</a:t>
                      </a:r>
                      <a:endParaRPr/>
                    </a:p>
                  </a:txBody>
                  <a:tcPr marT="91425" marB="91425" marR="91425" marL="91425">
                    <a:solidFill>
                      <a:srgbClr val="FFFFFF"/>
                    </a:solidFill>
                  </a:tcPr>
                </a:tc>
                <a:tc>
                  <a:txBody>
                    <a:bodyPr/>
                    <a:lstStyle/>
                    <a:p>
                      <a:pPr indent="0" lvl="0" marL="0" rtl="0" algn="l">
                        <a:spcBef>
                          <a:spcPts val="0"/>
                        </a:spcBef>
                        <a:spcAft>
                          <a:spcPts val="0"/>
                        </a:spcAft>
                        <a:buNone/>
                      </a:pPr>
                      <a:r>
                        <a:rPr lang="en-GB"/>
                        <a:t>Story idea 2</a:t>
                      </a:r>
                      <a:endParaRPr/>
                    </a:p>
                  </a:txBody>
                  <a:tcPr marT="91425" marB="91425" marR="91425" marL="91425">
                    <a:solidFill>
                      <a:srgbClr val="FFFFFF"/>
                    </a:solidFill>
                  </a:tcPr>
                </a:tc>
              </a:tr>
              <a:tr h="855900">
                <a:tc>
                  <a:txBody>
                    <a:bodyPr/>
                    <a:lstStyle/>
                    <a:p>
                      <a:pPr indent="0" lvl="0" marL="0" rtl="0" algn="l">
                        <a:spcBef>
                          <a:spcPts val="0"/>
                        </a:spcBef>
                        <a:spcAft>
                          <a:spcPts val="0"/>
                        </a:spcAft>
                        <a:buNone/>
                      </a:pPr>
                      <a:r>
                        <a:rPr lang="en-GB"/>
                        <a:t>MC has to escape and return through the portal </a:t>
                      </a:r>
                      <a:endParaRPr/>
                    </a:p>
                  </a:txBody>
                  <a:tcPr marT="91425" marB="91425" marR="91425" marL="91425">
                    <a:solidFill>
                      <a:srgbClr val="FFF2CC"/>
                    </a:solidFill>
                  </a:tcPr>
                </a:tc>
                <a:tc>
                  <a:txBody>
                    <a:bodyPr/>
                    <a:lstStyle/>
                    <a:p>
                      <a:pPr indent="0" lvl="0" marL="0" rtl="0" algn="l">
                        <a:spcBef>
                          <a:spcPts val="0"/>
                        </a:spcBef>
                        <a:spcAft>
                          <a:spcPts val="0"/>
                        </a:spcAft>
                        <a:buNone/>
                      </a:pPr>
                      <a:r>
                        <a:rPr lang="en-GB"/>
                        <a:t>Alarms sound and Elif runs. She is chased through the magical world by unknown threat and escapes.</a:t>
                      </a:r>
                      <a:endParaRPr/>
                    </a:p>
                  </a:txBody>
                  <a:tcPr marT="91425" marB="91425" marR="91425" marL="91425">
                    <a:solidFill>
                      <a:srgbClr val="FFF2CC"/>
                    </a:solidFill>
                  </a:tcPr>
                </a:tc>
                <a:tc>
                  <a:txBody>
                    <a:bodyPr/>
                    <a:lstStyle/>
                    <a:p>
                      <a:pPr indent="0" lvl="0" marL="0" rtl="0" algn="l">
                        <a:spcBef>
                          <a:spcPts val="0"/>
                        </a:spcBef>
                        <a:spcAft>
                          <a:spcPts val="0"/>
                        </a:spcAft>
                        <a:buNone/>
                      </a:pPr>
                      <a:r>
                        <a:rPr lang="en-GB"/>
                        <a:t>Archie desperately searches for portal and way back to own world.</a:t>
                      </a:r>
                      <a:endParaRPr/>
                    </a:p>
                  </a:txBody>
                  <a:tcPr marT="91425" marB="91425" marR="91425" marL="91425">
                    <a:solidFill>
                      <a:srgbClr val="FFF2CC"/>
                    </a:solidFill>
                  </a:tcPr>
                </a:tc>
              </a:tr>
              <a:tr h="855900">
                <a:tc>
                  <a:txBody>
                    <a:bodyPr/>
                    <a:lstStyle/>
                    <a:p>
                      <a:pPr indent="0" lvl="0" marL="0" rtl="0" algn="l">
                        <a:spcBef>
                          <a:spcPts val="0"/>
                        </a:spcBef>
                        <a:spcAft>
                          <a:spcPts val="0"/>
                        </a:spcAft>
                        <a:buNone/>
                      </a:pPr>
                      <a:r>
                        <a:rPr lang="en-GB"/>
                        <a:t>MC cannot find portal again (sometimes has brought back a memento of new world)</a:t>
                      </a:r>
                      <a:endParaRPr/>
                    </a:p>
                  </a:txBody>
                  <a:tcPr marT="91425" marB="91425" marR="91425" marL="91425">
                    <a:solidFill>
                      <a:srgbClr val="FFF2CC"/>
                    </a:solidFill>
                  </a:tcPr>
                </a:tc>
                <a:tc>
                  <a:txBody>
                    <a:bodyPr/>
                    <a:lstStyle/>
                    <a:p>
                      <a:pPr indent="0" lvl="0" marL="0" rtl="0" algn="l">
                        <a:spcBef>
                          <a:spcPts val="0"/>
                        </a:spcBef>
                        <a:spcAft>
                          <a:spcPts val="0"/>
                        </a:spcAft>
                        <a:buNone/>
                      </a:pPr>
                      <a:r>
                        <a:rPr lang="en-GB"/>
                        <a:t>Elif cannot find fairy door again, but the cut flower lives on forever reminding her of her journey</a:t>
                      </a:r>
                      <a:endParaRPr/>
                    </a:p>
                  </a:txBody>
                  <a:tcPr marT="91425" marB="91425" marR="91425" marL="91425">
                    <a:solidFill>
                      <a:srgbClr val="FFF2CC"/>
                    </a:solidFill>
                  </a:tcPr>
                </a:tc>
                <a:tc>
                  <a:txBody>
                    <a:bodyPr/>
                    <a:lstStyle/>
                    <a:p>
                      <a:pPr indent="0" lvl="0" marL="0" rtl="0" algn="l">
                        <a:spcBef>
                          <a:spcPts val="0"/>
                        </a:spcBef>
                        <a:spcAft>
                          <a:spcPts val="0"/>
                        </a:spcAft>
                        <a:buNone/>
                      </a:pPr>
                      <a:r>
                        <a:rPr lang="en-GB"/>
                        <a:t>Archie escapes with small pouch of gunpowder in his pocket.</a:t>
                      </a:r>
                      <a:endParaRPr/>
                    </a:p>
                  </a:txBody>
                  <a:tcPr marT="91425" marB="91425" marR="91425" marL="91425">
                    <a:solidFill>
                      <a:srgbClr val="FFF2CC"/>
                    </a:solidFill>
                  </a:tcPr>
                </a:tc>
              </a:tr>
            </a:tbl>
          </a:graphicData>
        </a:graphic>
      </p:graphicFrame>
      <p:sp>
        <p:nvSpPr>
          <p:cNvPr id="346" name="Google Shape;346;p58"/>
          <p:cNvSpPr txBox="1"/>
          <p:nvPr/>
        </p:nvSpPr>
        <p:spPr>
          <a:xfrm>
            <a:off x="311700" y="3405625"/>
            <a:ext cx="8601900" cy="12333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 </a:t>
            </a:r>
            <a:endParaRPr b="1" sz="1800" u="sng"/>
          </a:p>
          <a:p>
            <a:pPr indent="0" lvl="0" marL="0" rtl="0" algn="l">
              <a:spcBef>
                <a:spcPts val="0"/>
              </a:spcBef>
              <a:spcAft>
                <a:spcPts val="0"/>
              </a:spcAft>
              <a:buNone/>
            </a:pPr>
            <a:r>
              <a:rPr lang="en-GB" sz="1800"/>
              <a:t>Using this underlying pattern, plan a few portal stories of your own. You may like to draw upon your own personal experience as well as your wider reading and imagination.  There are some images on the next slide to help you create ideas.</a:t>
            </a:r>
            <a:endParaRPr sz="1800"/>
          </a:p>
        </p:txBody>
      </p:sp>
      <p:sp>
        <p:nvSpPr>
          <p:cNvPr id="347" name="Google Shape;347;p58"/>
          <p:cNvSpPr txBox="1"/>
          <p:nvPr/>
        </p:nvSpPr>
        <p:spPr>
          <a:xfrm>
            <a:off x="7353750" y="3032850"/>
            <a:ext cx="1640100" cy="19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000"/>
              <a:t>© Talk for Writing</a:t>
            </a:r>
            <a:endParaRPr sz="10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51" name="Shape 351"/>
        <p:cNvGrpSpPr/>
        <p:nvPr/>
      </p:nvGrpSpPr>
      <p:grpSpPr>
        <a:xfrm>
          <a:off x="0" y="0"/>
          <a:ext cx="0" cy="0"/>
          <a:chOff x="0" y="0"/>
          <a:chExt cx="0" cy="0"/>
        </a:xfrm>
      </p:grpSpPr>
      <p:sp>
        <p:nvSpPr>
          <p:cNvPr id="352" name="Google Shape;352;p59"/>
          <p:cNvSpPr txBox="1"/>
          <p:nvPr>
            <p:ph type="title"/>
          </p:nvPr>
        </p:nvSpPr>
        <p:spPr>
          <a:xfrm>
            <a:off x="311700" y="22077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Planning a portal story</a:t>
            </a:r>
            <a:endParaRPr/>
          </a:p>
        </p:txBody>
      </p:sp>
      <p:pic>
        <p:nvPicPr>
          <p:cNvPr id="353" name="Google Shape;353;p59"/>
          <p:cNvPicPr preferRelativeResize="0"/>
          <p:nvPr/>
        </p:nvPicPr>
        <p:blipFill>
          <a:blip r:embed="rId3">
            <a:alphaModFix/>
          </a:blip>
          <a:stretch>
            <a:fillRect/>
          </a:stretch>
        </p:blipFill>
        <p:spPr>
          <a:xfrm>
            <a:off x="152400" y="945875"/>
            <a:ext cx="5186774" cy="1915925"/>
          </a:xfrm>
          <a:prstGeom prst="rect">
            <a:avLst/>
          </a:prstGeom>
          <a:noFill/>
          <a:ln>
            <a:noFill/>
          </a:ln>
        </p:spPr>
      </p:pic>
      <p:pic>
        <p:nvPicPr>
          <p:cNvPr id="354" name="Google Shape;354;p59"/>
          <p:cNvPicPr preferRelativeResize="0"/>
          <p:nvPr/>
        </p:nvPicPr>
        <p:blipFill>
          <a:blip r:embed="rId4">
            <a:alphaModFix/>
          </a:blip>
          <a:stretch>
            <a:fillRect/>
          </a:stretch>
        </p:blipFill>
        <p:spPr>
          <a:xfrm>
            <a:off x="2962250" y="2921175"/>
            <a:ext cx="1847150" cy="2111025"/>
          </a:xfrm>
          <a:prstGeom prst="rect">
            <a:avLst/>
          </a:prstGeom>
          <a:noFill/>
          <a:ln>
            <a:noFill/>
          </a:ln>
        </p:spPr>
      </p:pic>
      <p:pic>
        <p:nvPicPr>
          <p:cNvPr id="355" name="Google Shape;355;p59"/>
          <p:cNvPicPr preferRelativeResize="0"/>
          <p:nvPr/>
        </p:nvPicPr>
        <p:blipFill>
          <a:blip r:embed="rId5">
            <a:alphaModFix/>
          </a:blip>
          <a:stretch>
            <a:fillRect/>
          </a:stretch>
        </p:blipFill>
        <p:spPr>
          <a:xfrm>
            <a:off x="6025298" y="793475"/>
            <a:ext cx="2734725" cy="4344125"/>
          </a:xfrm>
          <a:prstGeom prst="rect">
            <a:avLst/>
          </a:prstGeom>
          <a:noFill/>
          <a:ln>
            <a:noFill/>
          </a:ln>
        </p:spPr>
      </p:pic>
      <p:pic>
        <p:nvPicPr>
          <p:cNvPr id="356" name="Google Shape;356;p59"/>
          <p:cNvPicPr preferRelativeResize="0"/>
          <p:nvPr/>
        </p:nvPicPr>
        <p:blipFill>
          <a:blip r:embed="rId6">
            <a:alphaModFix/>
          </a:blip>
          <a:stretch>
            <a:fillRect/>
          </a:stretch>
        </p:blipFill>
        <p:spPr>
          <a:xfrm>
            <a:off x="152400" y="3014200"/>
            <a:ext cx="2657450" cy="1963664"/>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0" name="Shape 360"/>
        <p:cNvGrpSpPr/>
        <p:nvPr/>
      </p:nvGrpSpPr>
      <p:grpSpPr>
        <a:xfrm>
          <a:off x="0" y="0"/>
          <a:ext cx="0" cy="0"/>
          <a:chOff x="0" y="0"/>
          <a:chExt cx="0" cy="0"/>
        </a:xfrm>
      </p:grpSpPr>
      <p:sp>
        <p:nvSpPr>
          <p:cNvPr id="361" name="Google Shape;361;p60"/>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362" name="Google Shape;362;p60"/>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363" name="Google Shape;363;p60"/>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364" name="Google Shape;364;p60"/>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68" name="Shape 368"/>
        <p:cNvGrpSpPr/>
        <p:nvPr/>
      </p:nvGrpSpPr>
      <p:grpSpPr>
        <a:xfrm>
          <a:off x="0" y="0"/>
          <a:ext cx="0" cy="0"/>
          <a:chOff x="0" y="0"/>
          <a:chExt cx="0" cy="0"/>
        </a:xfrm>
      </p:grpSpPr>
      <p:sp>
        <p:nvSpPr>
          <p:cNvPr id="369" name="Google Shape;369;p61"/>
          <p:cNvSpPr/>
          <p:nvPr/>
        </p:nvSpPr>
        <p:spPr>
          <a:xfrm>
            <a:off x="-78377" y="78377"/>
            <a:ext cx="9144000" cy="3143400"/>
          </a:xfrm>
          <a:prstGeom prst="rect">
            <a:avLst/>
          </a:prstGeom>
          <a:noFill/>
          <a:ln>
            <a:noFill/>
          </a:ln>
        </p:spPr>
        <p:txBody>
          <a:bodyPr anchorCtr="0" anchor="t" bIns="34275" lIns="68575" spcFirstLastPara="1" rIns="68575" wrap="square" tIns="34275">
            <a:noAutofit/>
          </a:bodyPr>
          <a:lstStyle/>
          <a:p>
            <a:pPr indent="0" lvl="0" marL="0" marR="0" rtl="0" algn="ctr">
              <a:lnSpc>
                <a:spcPct val="107000"/>
              </a:lnSpc>
              <a:spcBef>
                <a:spcPts val="0"/>
              </a:spcBef>
              <a:spcAft>
                <a:spcPts val="0"/>
              </a:spcAft>
              <a:buNone/>
            </a:pPr>
            <a:r>
              <a:rPr b="0" i="0" lang="en-GB" sz="2400" u="none" cap="none" strike="noStrike">
                <a:solidFill>
                  <a:schemeClr val="dk1"/>
                </a:solidFill>
                <a:latin typeface="Comic Sans MS"/>
                <a:ea typeface="Comic Sans MS"/>
                <a:cs typeface="Comic Sans MS"/>
                <a:sym typeface="Comic Sans MS"/>
              </a:rPr>
              <a:t>Buenos días 6N and 6J. I hope that you are all well and are enjoying the sunshine! </a:t>
            </a:r>
            <a:endParaRPr sz="1100"/>
          </a:p>
          <a:p>
            <a:pPr indent="0" lvl="0" marL="0" marR="0" rtl="0" algn="ctr">
              <a:lnSpc>
                <a:spcPct val="107000"/>
              </a:lnSpc>
              <a:spcBef>
                <a:spcPts val="600"/>
              </a:spcBef>
              <a:spcAft>
                <a:spcPts val="0"/>
              </a:spcAft>
              <a:buNone/>
            </a:pPr>
            <a:r>
              <a:rPr b="0" i="0" lang="en-GB" sz="2400" u="none" cap="none" strike="noStrike">
                <a:solidFill>
                  <a:schemeClr val="dk1"/>
                </a:solidFill>
                <a:latin typeface="Comic Sans MS"/>
                <a:ea typeface="Comic Sans MS"/>
                <a:cs typeface="Comic Sans MS"/>
                <a:sym typeface="Comic Sans MS"/>
              </a:rPr>
              <a:t>This week the first task is a vocabulary revision and the second task is devised to help you to use adjectives accurately. </a:t>
            </a:r>
            <a:endParaRPr sz="1100"/>
          </a:p>
          <a:p>
            <a:pPr indent="0" lvl="0" marL="0" marR="0" rtl="0" algn="ctr">
              <a:lnSpc>
                <a:spcPct val="107000"/>
              </a:lnSpc>
              <a:spcBef>
                <a:spcPts val="600"/>
              </a:spcBef>
              <a:spcAft>
                <a:spcPts val="0"/>
              </a:spcAft>
              <a:buNone/>
            </a:pPr>
            <a:r>
              <a:rPr b="0" i="0" lang="en-GB" sz="2400" u="none" cap="none" strike="noStrike">
                <a:solidFill>
                  <a:schemeClr val="dk1"/>
                </a:solidFill>
                <a:latin typeface="Comic Sans MS"/>
                <a:ea typeface="Comic Sans MS"/>
                <a:cs typeface="Comic Sans MS"/>
                <a:sym typeface="Comic Sans MS"/>
              </a:rPr>
              <a:t>I hope that you enjoy them!</a:t>
            </a:r>
            <a:endParaRPr sz="1100"/>
          </a:p>
          <a:p>
            <a:pPr indent="0" lvl="0" marL="0" marR="0" rtl="0" algn="ctr">
              <a:lnSpc>
                <a:spcPct val="107000"/>
              </a:lnSpc>
              <a:spcBef>
                <a:spcPts val="600"/>
              </a:spcBef>
              <a:spcAft>
                <a:spcPts val="0"/>
              </a:spcAft>
              <a:buNone/>
            </a:pPr>
            <a:r>
              <a:rPr b="0" i="0" lang="en-GB" sz="2400" u="none" cap="none" strike="noStrike">
                <a:solidFill>
                  <a:schemeClr val="dk1"/>
                </a:solidFill>
                <a:latin typeface="Comic Sans MS"/>
                <a:ea typeface="Comic Sans MS"/>
                <a:cs typeface="Comic Sans MS"/>
                <a:sym typeface="Comic Sans MS"/>
              </a:rPr>
              <a:t>Miss Wheeler.</a:t>
            </a:r>
            <a:endParaRPr sz="1100"/>
          </a:p>
          <a:p>
            <a:pPr indent="0" lvl="0" marL="0" marR="0" rtl="0" algn="ctr">
              <a:lnSpc>
                <a:spcPct val="107000"/>
              </a:lnSpc>
              <a:spcBef>
                <a:spcPts val="600"/>
              </a:spcBef>
              <a:spcAft>
                <a:spcPts val="0"/>
              </a:spcAft>
              <a:buNone/>
            </a:pPr>
            <a:r>
              <a:t/>
            </a:r>
            <a:endParaRPr b="1" i="0" sz="2400" u="none" cap="none" strike="noStrike">
              <a:solidFill>
                <a:srgbClr val="FF0000"/>
              </a:solidFill>
              <a:latin typeface="Comic Sans MS"/>
              <a:ea typeface="Comic Sans MS"/>
              <a:cs typeface="Comic Sans MS"/>
              <a:sym typeface="Comic Sans MS"/>
            </a:endParaRPr>
          </a:p>
        </p:txBody>
      </p:sp>
      <p:pic>
        <p:nvPicPr>
          <p:cNvPr descr="pets – SafeDeposits" id="370" name="Google Shape;370;p61"/>
          <p:cNvPicPr preferRelativeResize="0"/>
          <p:nvPr/>
        </p:nvPicPr>
        <p:blipFill rotWithShape="1">
          <a:blip r:embed="rId3">
            <a:alphaModFix/>
          </a:blip>
          <a:srcRect b="0" l="0" r="0" t="0"/>
          <a:stretch/>
        </p:blipFill>
        <p:spPr>
          <a:xfrm>
            <a:off x="2452862" y="3020553"/>
            <a:ext cx="4081521" cy="2054367"/>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4" name="Shape 374"/>
        <p:cNvGrpSpPr/>
        <p:nvPr/>
      </p:nvGrpSpPr>
      <p:grpSpPr>
        <a:xfrm>
          <a:off x="0" y="0"/>
          <a:ext cx="0" cy="0"/>
          <a:chOff x="0" y="0"/>
          <a:chExt cx="0" cy="0"/>
        </a:xfrm>
      </p:grpSpPr>
      <p:sp>
        <p:nvSpPr>
          <p:cNvPr id="375" name="Google Shape;375;p62"/>
          <p:cNvSpPr txBox="1"/>
          <p:nvPr>
            <p:ph type="title"/>
          </p:nvPr>
        </p:nvSpPr>
        <p:spPr>
          <a:xfrm>
            <a:off x="628650" y="505960"/>
            <a:ext cx="7886700" cy="994200"/>
          </a:xfrm>
          <a:prstGeom prst="rect">
            <a:avLst/>
          </a:prstGeom>
          <a:noFill/>
          <a:ln>
            <a:noFill/>
          </a:ln>
        </p:spPr>
        <p:txBody>
          <a:bodyPr anchorCtr="0" anchor="ctr" bIns="34275" lIns="68575" spcFirstLastPara="1" rIns="68575" wrap="square" tIns="34275">
            <a:noAutofit/>
          </a:bodyPr>
          <a:lstStyle/>
          <a:p>
            <a:pPr indent="0" lvl="0" marL="0" rtl="0" algn="ctr">
              <a:lnSpc>
                <a:spcPct val="90000"/>
              </a:lnSpc>
              <a:spcBef>
                <a:spcPts val="0"/>
              </a:spcBef>
              <a:spcAft>
                <a:spcPts val="0"/>
              </a:spcAft>
              <a:buClr>
                <a:schemeClr val="dk1"/>
              </a:buClr>
              <a:buSzPts val="3600"/>
              <a:buFont typeface="Comic Sans MS"/>
              <a:buNone/>
            </a:pPr>
            <a:r>
              <a:rPr b="1" lang="en-GB" sz="3600" u="sng">
                <a:latin typeface="Comic Sans MS"/>
                <a:ea typeface="Comic Sans MS"/>
                <a:cs typeface="Comic Sans MS"/>
                <a:sym typeface="Comic Sans MS"/>
              </a:rPr>
              <a:t>Task 1 – vocab revision</a:t>
            </a:r>
            <a:br>
              <a:rPr b="1" lang="en-GB" sz="3600" u="sng">
                <a:latin typeface="Comic Sans MS"/>
                <a:ea typeface="Comic Sans MS"/>
                <a:cs typeface="Comic Sans MS"/>
                <a:sym typeface="Comic Sans MS"/>
              </a:rPr>
            </a:br>
            <a:br>
              <a:rPr b="1" lang="en-GB" sz="3600" u="sng">
                <a:latin typeface="Comic Sans MS"/>
                <a:ea typeface="Comic Sans MS"/>
                <a:cs typeface="Comic Sans MS"/>
                <a:sym typeface="Comic Sans MS"/>
              </a:rPr>
            </a:br>
            <a:r>
              <a:rPr lang="en-GB" sz="3000">
                <a:latin typeface="Comic Sans MS"/>
                <a:ea typeface="Comic Sans MS"/>
                <a:cs typeface="Comic Sans MS"/>
                <a:sym typeface="Comic Sans MS"/>
              </a:rPr>
              <a:t>Match the animal to the correct word</a:t>
            </a:r>
            <a:r>
              <a:rPr lang="en-GB" sz="3300">
                <a:latin typeface="Comic Sans MS"/>
                <a:ea typeface="Comic Sans MS"/>
                <a:cs typeface="Comic Sans MS"/>
                <a:sym typeface="Comic Sans MS"/>
              </a:rPr>
              <a:t>.</a:t>
            </a:r>
            <a:br>
              <a:rPr lang="en-GB" sz="3600">
                <a:latin typeface="Comic Sans MS"/>
                <a:ea typeface="Comic Sans MS"/>
                <a:cs typeface="Comic Sans MS"/>
                <a:sym typeface="Comic Sans MS"/>
              </a:rPr>
            </a:br>
            <a:endParaRPr sz="3600">
              <a:latin typeface="Comic Sans MS"/>
              <a:ea typeface="Comic Sans MS"/>
              <a:cs typeface="Comic Sans MS"/>
              <a:sym typeface="Comic Sans MS"/>
            </a:endParaRPr>
          </a:p>
        </p:txBody>
      </p:sp>
      <p:pic>
        <p:nvPicPr>
          <p:cNvPr id="376" name="Google Shape;376;p62"/>
          <p:cNvPicPr preferRelativeResize="0"/>
          <p:nvPr>
            <p:ph idx="1" type="body"/>
          </p:nvPr>
        </p:nvPicPr>
        <p:blipFill rotWithShape="1">
          <a:blip r:embed="rId3">
            <a:alphaModFix/>
          </a:blip>
          <a:srcRect b="0" l="0" r="0" t="0"/>
          <a:stretch/>
        </p:blipFill>
        <p:spPr>
          <a:xfrm>
            <a:off x="837962" y="1785434"/>
            <a:ext cx="7677300" cy="32325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0" name="Shape 380"/>
        <p:cNvGrpSpPr/>
        <p:nvPr/>
      </p:nvGrpSpPr>
      <p:grpSpPr>
        <a:xfrm>
          <a:off x="0" y="0"/>
          <a:ext cx="0" cy="0"/>
          <a:chOff x="0" y="0"/>
          <a:chExt cx="0" cy="0"/>
        </a:xfrm>
      </p:grpSpPr>
      <p:sp>
        <p:nvSpPr>
          <p:cNvPr id="381" name="Google Shape;381;p63"/>
          <p:cNvSpPr txBox="1"/>
          <p:nvPr>
            <p:ph type="title"/>
          </p:nvPr>
        </p:nvSpPr>
        <p:spPr>
          <a:xfrm>
            <a:off x="0" y="221566"/>
            <a:ext cx="9144000" cy="994200"/>
          </a:xfrm>
          <a:prstGeom prst="rect">
            <a:avLst/>
          </a:prstGeom>
          <a:noFill/>
          <a:ln>
            <a:noFill/>
          </a:ln>
        </p:spPr>
        <p:txBody>
          <a:bodyPr anchorCtr="0" anchor="ctr" bIns="34275" lIns="68575" spcFirstLastPara="1" rIns="68575" wrap="square" tIns="34275">
            <a:noAutofit/>
          </a:bodyPr>
          <a:lstStyle/>
          <a:p>
            <a:pPr indent="0" lvl="0" marL="0" rtl="0" algn="ctr">
              <a:lnSpc>
                <a:spcPct val="90000"/>
              </a:lnSpc>
              <a:spcBef>
                <a:spcPts val="0"/>
              </a:spcBef>
              <a:spcAft>
                <a:spcPts val="0"/>
              </a:spcAft>
              <a:buClr>
                <a:schemeClr val="dk1"/>
              </a:buClr>
              <a:buSzPts val="2700"/>
              <a:buFont typeface="Comic Sans MS"/>
              <a:buNone/>
            </a:pPr>
            <a:br>
              <a:rPr b="1" lang="en-GB" sz="2700" u="sng">
                <a:latin typeface="Comic Sans MS"/>
                <a:ea typeface="Comic Sans MS"/>
                <a:cs typeface="Comic Sans MS"/>
                <a:sym typeface="Comic Sans MS"/>
              </a:rPr>
            </a:br>
            <a:r>
              <a:rPr b="1" lang="en-GB" sz="2700" u="sng">
                <a:latin typeface="Comic Sans MS"/>
                <a:ea typeface="Comic Sans MS"/>
                <a:cs typeface="Comic Sans MS"/>
                <a:sym typeface="Comic Sans MS"/>
              </a:rPr>
              <a:t>Task 2 - Describing animals</a:t>
            </a:r>
            <a:br>
              <a:rPr b="1" lang="en-GB" sz="2700" u="sng">
                <a:latin typeface="Comic Sans MS"/>
                <a:ea typeface="Comic Sans MS"/>
                <a:cs typeface="Comic Sans MS"/>
                <a:sym typeface="Comic Sans MS"/>
              </a:rPr>
            </a:br>
            <a:br>
              <a:rPr b="1" lang="en-GB" sz="2400" u="sng">
                <a:latin typeface="Comic Sans MS"/>
                <a:ea typeface="Comic Sans MS"/>
                <a:cs typeface="Comic Sans MS"/>
                <a:sym typeface="Comic Sans MS"/>
              </a:rPr>
            </a:br>
            <a:r>
              <a:rPr lang="en-GB" sz="2100">
                <a:solidFill>
                  <a:srgbClr val="002060"/>
                </a:solidFill>
                <a:latin typeface="Comic Sans MS"/>
                <a:ea typeface="Comic Sans MS"/>
                <a:cs typeface="Comic Sans MS"/>
                <a:sym typeface="Comic Sans MS"/>
              </a:rPr>
              <a:t>Write 4-5 </a:t>
            </a:r>
            <a:r>
              <a:rPr lang="en-GB" sz="2100" u="sng">
                <a:solidFill>
                  <a:srgbClr val="002060"/>
                </a:solidFill>
                <a:latin typeface="Comic Sans MS"/>
                <a:ea typeface="Comic Sans MS"/>
                <a:cs typeface="Comic Sans MS"/>
                <a:sym typeface="Comic Sans MS"/>
              </a:rPr>
              <a:t>accurate</a:t>
            </a:r>
            <a:r>
              <a:rPr lang="en-GB" sz="2100">
                <a:solidFill>
                  <a:srgbClr val="002060"/>
                </a:solidFill>
                <a:latin typeface="Comic Sans MS"/>
                <a:ea typeface="Comic Sans MS"/>
                <a:cs typeface="Comic Sans MS"/>
                <a:sym typeface="Comic Sans MS"/>
              </a:rPr>
              <a:t> sentences describing your pets.</a:t>
            </a:r>
            <a:br>
              <a:rPr b="1" lang="en-GB" sz="2400">
                <a:solidFill>
                  <a:srgbClr val="002060"/>
                </a:solidFill>
                <a:latin typeface="Comic Sans MS"/>
                <a:ea typeface="Comic Sans MS"/>
                <a:cs typeface="Comic Sans MS"/>
                <a:sym typeface="Comic Sans MS"/>
              </a:rPr>
            </a:br>
            <a:br>
              <a:rPr b="1" lang="en-GB" sz="2700" u="sng">
                <a:latin typeface="Comic Sans MS"/>
                <a:ea typeface="Comic Sans MS"/>
                <a:cs typeface="Comic Sans MS"/>
                <a:sym typeface="Comic Sans MS"/>
              </a:rPr>
            </a:br>
            <a:endParaRPr b="1" sz="2700" u="sng">
              <a:latin typeface="Comic Sans MS"/>
              <a:ea typeface="Comic Sans MS"/>
              <a:cs typeface="Comic Sans MS"/>
              <a:sym typeface="Comic Sans MS"/>
            </a:endParaRPr>
          </a:p>
        </p:txBody>
      </p:sp>
      <p:pic>
        <p:nvPicPr>
          <p:cNvPr id="382" name="Google Shape;382;p63"/>
          <p:cNvPicPr preferRelativeResize="0"/>
          <p:nvPr>
            <p:ph idx="1" type="body"/>
          </p:nvPr>
        </p:nvPicPr>
        <p:blipFill rotWithShape="1">
          <a:blip r:embed="rId3">
            <a:alphaModFix/>
          </a:blip>
          <a:srcRect b="0" l="0" r="0" t="0"/>
          <a:stretch/>
        </p:blipFill>
        <p:spPr>
          <a:xfrm>
            <a:off x="-1" y="994172"/>
            <a:ext cx="5744700" cy="3194400"/>
          </a:xfrm>
          <a:prstGeom prst="rect">
            <a:avLst/>
          </a:prstGeom>
          <a:noFill/>
          <a:ln>
            <a:noFill/>
          </a:ln>
        </p:spPr>
      </p:pic>
      <p:sp>
        <p:nvSpPr>
          <p:cNvPr id="383" name="Google Shape;383;p63"/>
          <p:cNvSpPr txBox="1"/>
          <p:nvPr/>
        </p:nvSpPr>
        <p:spPr>
          <a:xfrm>
            <a:off x="5744700" y="883390"/>
            <a:ext cx="3319800" cy="4699500"/>
          </a:xfrm>
          <a:prstGeom prst="rect">
            <a:avLst/>
          </a:prstGeom>
          <a:noFill/>
          <a:ln>
            <a:noFill/>
          </a:ln>
        </p:spPr>
        <p:txBody>
          <a:bodyPr anchorCtr="0" anchor="t" bIns="34275" lIns="68575" spcFirstLastPara="1" rIns="68575" wrap="square" tIns="34275">
            <a:noAutofit/>
          </a:bodyPr>
          <a:lstStyle/>
          <a:p>
            <a:pPr indent="0" lvl="0" marL="0" marR="0" rtl="0" algn="ctr">
              <a:spcBef>
                <a:spcPts val="0"/>
              </a:spcBef>
              <a:spcAft>
                <a:spcPts val="0"/>
              </a:spcAft>
              <a:buNone/>
            </a:pPr>
            <a:r>
              <a:t/>
            </a:r>
            <a:endParaRPr b="1" i="0" sz="800" u="none" cap="none" strike="noStrike">
              <a:solidFill>
                <a:srgbClr val="002060"/>
              </a:solidFill>
              <a:latin typeface="Comic Sans MS"/>
              <a:ea typeface="Comic Sans MS"/>
              <a:cs typeface="Comic Sans MS"/>
              <a:sym typeface="Comic Sans MS"/>
            </a:endParaRPr>
          </a:p>
          <a:p>
            <a:pPr indent="0" lvl="0" marL="0" marR="0" rtl="0" algn="ctr">
              <a:spcBef>
                <a:spcPts val="0"/>
              </a:spcBef>
              <a:spcAft>
                <a:spcPts val="0"/>
              </a:spcAft>
              <a:buNone/>
            </a:pPr>
            <a:r>
              <a:rPr b="1" i="0" lang="en-GB" sz="1500" u="none" cap="none" strike="noStrike">
                <a:solidFill>
                  <a:srgbClr val="002060"/>
                </a:solidFill>
                <a:latin typeface="Comic Sans MS"/>
                <a:ea typeface="Comic Sans MS"/>
                <a:cs typeface="Comic Sans MS"/>
                <a:sym typeface="Comic Sans MS"/>
              </a:rPr>
              <a:t>Remember that in Spanish the adjective comes </a:t>
            </a:r>
            <a:r>
              <a:rPr b="1" i="0" lang="en-GB" sz="1500" u="sng" cap="none" strike="noStrike">
                <a:solidFill>
                  <a:srgbClr val="002060"/>
                </a:solidFill>
                <a:latin typeface="Comic Sans MS"/>
                <a:ea typeface="Comic Sans MS"/>
                <a:cs typeface="Comic Sans MS"/>
                <a:sym typeface="Comic Sans MS"/>
              </a:rPr>
              <a:t>after</a:t>
            </a:r>
            <a:r>
              <a:rPr b="1" i="0" lang="en-GB" sz="1500" u="none" cap="none" strike="noStrike">
                <a:solidFill>
                  <a:srgbClr val="002060"/>
                </a:solidFill>
                <a:latin typeface="Comic Sans MS"/>
                <a:ea typeface="Comic Sans MS"/>
                <a:cs typeface="Comic Sans MS"/>
                <a:sym typeface="Comic Sans MS"/>
              </a:rPr>
              <a:t> the noun.</a:t>
            </a:r>
            <a:endParaRPr sz="1100"/>
          </a:p>
          <a:p>
            <a:pPr indent="0" lvl="0" marL="0" marR="0" rtl="0" algn="ctr">
              <a:spcBef>
                <a:spcPts val="0"/>
              </a:spcBef>
              <a:spcAft>
                <a:spcPts val="0"/>
              </a:spcAft>
              <a:buNone/>
            </a:pPr>
            <a:r>
              <a:t/>
            </a:r>
            <a:endParaRPr b="0" i="0" sz="1500" u="none" cap="none" strike="noStrike">
              <a:solidFill>
                <a:srgbClr val="002060"/>
              </a:solidFill>
              <a:latin typeface="Comic Sans MS"/>
              <a:ea typeface="Comic Sans MS"/>
              <a:cs typeface="Comic Sans MS"/>
              <a:sym typeface="Comic Sans MS"/>
            </a:endParaRPr>
          </a:p>
          <a:p>
            <a:pPr indent="0" lvl="0" marL="0" marR="0" rtl="0" algn="ctr">
              <a:spcBef>
                <a:spcPts val="0"/>
              </a:spcBef>
              <a:spcAft>
                <a:spcPts val="0"/>
              </a:spcAft>
              <a:buNone/>
            </a:pPr>
            <a:r>
              <a:rPr b="0" i="0" lang="en-GB" sz="1500" u="none" cap="none" strike="noStrike">
                <a:solidFill>
                  <a:srgbClr val="002060"/>
                </a:solidFill>
                <a:latin typeface="Comic Sans MS"/>
                <a:ea typeface="Comic Sans MS"/>
                <a:cs typeface="Comic Sans MS"/>
                <a:sym typeface="Comic Sans MS"/>
              </a:rPr>
              <a:t>Eg/ Tengo una tortuga feroz </a:t>
            </a:r>
            <a:r>
              <a:rPr b="0" i="0" lang="en-GB" sz="1500" u="none" cap="none" strike="noStrike">
                <a:solidFill>
                  <a:srgbClr val="FF0000"/>
                </a:solidFill>
                <a:latin typeface="Comic Sans MS"/>
                <a:ea typeface="Comic Sans MS"/>
                <a:cs typeface="Comic Sans MS"/>
                <a:sym typeface="Comic Sans MS"/>
              </a:rPr>
              <a:t>pero</a:t>
            </a:r>
            <a:r>
              <a:rPr b="0" i="0" lang="en-GB" sz="1500" u="none" cap="none" strike="noStrike">
                <a:solidFill>
                  <a:srgbClr val="002060"/>
                </a:solidFill>
                <a:latin typeface="Comic Sans MS"/>
                <a:ea typeface="Comic Sans MS"/>
                <a:cs typeface="Comic Sans MS"/>
                <a:sym typeface="Comic Sans MS"/>
              </a:rPr>
              <a:t> no tengo un gato fiel. </a:t>
            </a:r>
            <a:r>
              <a:rPr b="0" i="0" lang="en-GB" sz="1500" u="none" cap="none" strike="noStrike">
                <a:solidFill>
                  <a:srgbClr val="FF0000"/>
                </a:solidFill>
                <a:latin typeface="Comic Sans MS"/>
                <a:ea typeface="Comic Sans MS"/>
                <a:cs typeface="Comic Sans MS"/>
                <a:sym typeface="Comic Sans MS"/>
              </a:rPr>
              <a:t>También</a:t>
            </a:r>
            <a:r>
              <a:rPr b="0" i="0" lang="en-GB" sz="1500" u="none" cap="none" strike="noStrike">
                <a:solidFill>
                  <a:srgbClr val="002060"/>
                </a:solidFill>
                <a:latin typeface="Comic Sans MS"/>
                <a:ea typeface="Comic Sans MS"/>
                <a:cs typeface="Comic Sans MS"/>
                <a:sym typeface="Comic Sans MS"/>
              </a:rPr>
              <a:t> tengo un perro se llama Bertie. Bertie es alto </a:t>
            </a:r>
            <a:r>
              <a:rPr b="0" i="0" lang="en-GB" sz="1500" u="none" cap="none" strike="noStrike">
                <a:solidFill>
                  <a:srgbClr val="FF0000"/>
                </a:solidFill>
                <a:latin typeface="Comic Sans MS"/>
                <a:ea typeface="Comic Sans MS"/>
                <a:cs typeface="Comic Sans MS"/>
                <a:sym typeface="Comic Sans MS"/>
              </a:rPr>
              <a:t>y</a:t>
            </a:r>
            <a:r>
              <a:rPr b="0" i="0" lang="en-GB" sz="1500" u="none" cap="none" strike="noStrike">
                <a:solidFill>
                  <a:srgbClr val="002060"/>
                </a:solidFill>
                <a:latin typeface="Comic Sans MS"/>
                <a:ea typeface="Comic Sans MS"/>
                <a:cs typeface="Comic Sans MS"/>
                <a:sym typeface="Comic Sans MS"/>
              </a:rPr>
              <a:t> bonito. Tiene seis años. </a:t>
            </a:r>
            <a:endParaRPr sz="1100"/>
          </a:p>
          <a:p>
            <a:pPr indent="0" lvl="0" marL="0" marR="0" rtl="0" algn="l">
              <a:lnSpc>
                <a:spcPct val="107000"/>
              </a:lnSpc>
              <a:spcBef>
                <a:spcPts val="0"/>
              </a:spcBef>
              <a:spcAft>
                <a:spcPts val="0"/>
              </a:spcAft>
              <a:buNone/>
            </a:pPr>
            <a:r>
              <a:t/>
            </a:r>
            <a:endParaRPr b="1" i="0" sz="1500" u="sng" cap="none" strike="noStrike">
              <a:solidFill>
                <a:srgbClr val="0C0C0C"/>
              </a:solidFill>
              <a:latin typeface="Comic Sans MS"/>
              <a:ea typeface="Comic Sans MS"/>
              <a:cs typeface="Comic Sans MS"/>
              <a:sym typeface="Comic Sans MS"/>
            </a:endParaRPr>
          </a:p>
          <a:p>
            <a:pPr indent="0" lvl="0" marL="0" marR="0" rtl="0" algn="ctr">
              <a:lnSpc>
                <a:spcPct val="107000"/>
              </a:lnSpc>
              <a:spcBef>
                <a:spcPts val="600"/>
              </a:spcBef>
              <a:spcAft>
                <a:spcPts val="0"/>
              </a:spcAft>
              <a:buNone/>
            </a:pPr>
            <a:r>
              <a:rPr b="1" i="0" lang="en-GB" sz="1500" u="sng" cap="none" strike="noStrike">
                <a:solidFill>
                  <a:srgbClr val="FF0000"/>
                </a:solidFill>
                <a:latin typeface="Comic Sans MS"/>
                <a:ea typeface="Comic Sans MS"/>
                <a:cs typeface="Comic Sans MS"/>
                <a:sym typeface="Comic Sans MS"/>
              </a:rPr>
              <a:t>Conjunctions</a:t>
            </a:r>
            <a:endParaRPr sz="1100"/>
          </a:p>
          <a:p>
            <a:pPr indent="0" lvl="0" marL="0" marR="0" rtl="0" algn="ctr">
              <a:lnSpc>
                <a:spcPct val="107000"/>
              </a:lnSpc>
              <a:spcBef>
                <a:spcPts val="600"/>
              </a:spcBef>
              <a:spcAft>
                <a:spcPts val="0"/>
              </a:spcAft>
              <a:buNone/>
            </a:pPr>
            <a:r>
              <a:rPr b="1" i="0" lang="en-GB" sz="1100" u="none" cap="none" strike="noStrike">
                <a:solidFill>
                  <a:srgbClr val="FF0000"/>
                </a:solidFill>
                <a:latin typeface="Comic Sans MS"/>
                <a:ea typeface="Comic Sans MS"/>
                <a:cs typeface="Comic Sans MS"/>
                <a:sym typeface="Comic Sans MS"/>
              </a:rPr>
              <a:t> (to add detail to your sentences)</a:t>
            </a:r>
            <a:endParaRPr b="1" i="0" sz="1100" u="none" cap="none" strike="noStrike">
              <a:solidFill>
                <a:srgbClr val="FF0000"/>
              </a:solidFill>
              <a:latin typeface="Comic Sans MS"/>
              <a:ea typeface="Comic Sans MS"/>
              <a:cs typeface="Comic Sans MS"/>
              <a:sym typeface="Comic Sans MS"/>
            </a:endParaRPr>
          </a:p>
          <a:p>
            <a:pPr indent="0" lvl="0" marL="0" marR="0" rtl="0" algn="ctr">
              <a:lnSpc>
                <a:spcPct val="107000"/>
              </a:lnSpc>
              <a:spcBef>
                <a:spcPts val="600"/>
              </a:spcBef>
              <a:spcAft>
                <a:spcPts val="0"/>
              </a:spcAft>
              <a:buNone/>
            </a:pPr>
            <a:r>
              <a:rPr b="0" i="0" lang="en-GB" sz="1500" u="none" cap="none" strike="noStrike">
                <a:solidFill>
                  <a:srgbClr val="FF0000"/>
                </a:solidFill>
                <a:latin typeface="Comic Sans MS"/>
                <a:ea typeface="Comic Sans MS"/>
                <a:cs typeface="Comic Sans MS"/>
                <a:sym typeface="Comic Sans MS"/>
              </a:rPr>
              <a:t>También = also</a:t>
            </a:r>
            <a:endParaRPr sz="1100"/>
          </a:p>
          <a:p>
            <a:pPr indent="0" lvl="0" marL="0" marR="0" rtl="0" algn="ctr">
              <a:lnSpc>
                <a:spcPct val="107000"/>
              </a:lnSpc>
              <a:spcBef>
                <a:spcPts val="600"/>
              </a:spcBef>
              <a:spcAft>
                <a:spcPts val="0"/>
              </a:spcAft>
              <a:buNone/>
            </a:pPr>
            <a:r>
              <a:rPr b="0" i="0" lang="en-GB" sz="1500" u="none" cap="none" strike="noStrike">
                <a:solidFill>
                  <a:srgbClr val="FF0000"/>
                </a:solidFill>
                <a:latin typeface="Comic Sans MS"/>
                <a:ea typeface="Comic Sans MS"/>
                <a:cs typeface="Comic Sans MS"/>
                <a:sym typeface="Comic Sans MS"/>
              </a:rPr>
              <a:t>Pero = but</a:t>
            </a:r>
            <a:endParaRPr sz="1100"/>
          </a:p>
          <a:p>
            <a:pPr indent="0" lvl="0" marL="0" marR="0" rtl="0" algn="ctr">
              <a:lnSpc>
                <a:spcPct val="107000"/>
              </a:lnSpc>
              <a:spcBef>
                <a:spcPts val="600"/>
              </a:spcBef>
              <a:spcAft>
                <a:spcPts val="0"/>
              </a:spcAft>
              <a:buNone/>
            </a:pPr>
            <a:r>
              <a:rPr b="0" i="0" lang="en-GB" sz="1500" u="none" cap="none" strike="noStrike">
                <a:solidFill>
                  <a:srgbClr val="FF0000"/>
                </a:solidFill>
                <a:latin typeface="Comic Sans MS"/>
                <a:ea typeface="Comic Sans MS"/>
                <a:cs typeface="Comic Sans MS"/>
                <a:sym typeface="Comic Sans MS"/>
              </a:rPr>
              <a:t>Y = and </a:t>
            </a:r>
            <a:endParaRPr b="0" i="0" sz="1500" u="none" cap="none" strike="noStrike">
              <a:solidFill>
                <a:srgbClr val="FF0000"/>
              </a:solidFill>
              <a:latin typeface="Comic Sans MS"/>
              <a:ea typeface="Comic Sans MS"/>
              <a:cs typeface="Comic Sans MS"/>
              <a:sym typeface="Comic Sans MS"/>
            </a:endParaRPr>
          </a:p>
          <a:p>
            <a:pPr indent="0" lvl="0" marL="0" marR="0" rtl="0" algn="ctr">
              <a:lnSpc>
                <a:spcPct val="107000"/>
              </a:lnSpc>
              <a:spcBef>
                <a:spcPts val="600"/>
              </a:spcBef>
              <a:spcAft>
                <a:spcPts val="0"/>
              </a:spcAft>
              <a:buNone/>
            </a:pPr>
            <a:r>
              <a:rPr b="0" i="0" lang="en-GB" sz="1100" u="none" cap="none" strike="noStrike">
                <a:solidFill>
                  <a:schemeClr val="dk1"/>
                </a:solidFill>
                <a:latin typeface="Comic Sans MS"/>
                <a:ea typeface="Comic Sans MS"/>
                <a:cs typeface="Comic Sans MS"/>
                <a:sym typeface="Comic Sans MS"/>
              </a:rPr>
              <a:t>*Remember that if you don’t have a pet it’s ok to write about an imaginary one!</a:t>
            </a:r>
            <a:endParaRPr b="0" i="0" sz="1100" u="none" cap="none" strike="noStrike">
              <a:solidFill>
                <a:schemeClr val="dk1"/>
              </a:solidFill>
              <a:latin typeface="Comic Sans MS"/>
              <a:ea typeface="Comic Sans MS"/>
              <a:cs typeface="Comic Sans MS"/>
              <a:sym typeface="Comic Sans MS"/>
            </a:endParaRPr>
          </a:p>
          <a:p>
            <a:pPr indent="0" lvl="0" marL="0" marR="0" rtl="0" algn="ctr">
              <a:spcBef>
                <a:spcPts val="600"/>
              </a:spcBef>
              <a:spcAft>
                <a:spcPts val="0"/>
              </a:spcAft>
              <a:buNone/>
            </a:pPr>
            <a:r>
              <a:t/>
            </a:r>
            <a:endParaRPr b="0" i="0" sz="1800" u="none" cap="none" strike="noStrike">
              <a:solidFill>
                <a:srgbClr val="002060"/>
              </a:solidFill>
              <a:latin typeface="Comic Sans MS"/>
              <a:ea typeface="Comic Sans MS"/>
              <a:cs typeface="Comic Sans MS"/>
              <a:sym typeface="Comic Sans MS"/>
            </a:endParaRPr>
          </a:p>
        </p:txBody>
      </p:sp>
      <p:pic>
        <p:nvPicPr>
          <p:cNvPr id="384" name="Google Shape;384;p63"/>
          <p:cNvPicPr preferRelativeResize="0"/>
          <p:nvPr/>
        </p:nvPicPr>
        <p:blipFill rotWithShape="1">
          <a:blip r:embed="rId4">
            <a:alphaModFix/>
          </a:blip>
          <a:srcRect b="0" l="0" r="0" t="0"/>
          <a:stretch/>
        </p:blipFill>
        <p:spPr>
          <a:xfrm>
            <a:off x="0" y="4095850"/>
            <a:ext cx="5744700" cy="1163709"/>
          </a:xfrm>
          <a:prstGeom prst="rect">
            <a:avLst/>
          </a:prstGeom>
          <a:noFill/>
          <a:ln>
            <a:noFill/>
          </a:ln>
        </p:spPr>
      </p:pic>
      <p:pic>
        <p:nvPicPr>
          <p:cNvPr descr="Easy Cat Drawing at GetDrawings | Free download" id="385" name="Google Shape;385;p63"/>
          <p:cNvPicPr preferRelativeResize="0"/>
          <p:nvPr/>
        </p:nvPicPr>
        <p:blipFill rotWithShape="1">
          <a:blip r:embed="rId5">
            <a:alphaModFix/>
          </a:blip>
          <a:srcRect b="0" l="0" r="0" t="0"/>
          <a:stretch/>
        </p:blipFill>
        <p:spPr>
          <a:xfrm>
            <a:off x="7898679" y="0"/>
            <a:ext cx="1217745" cy="871946"/>
          </a:xfrm>
          <a:prstGeom prst="rect">
            <a:avLst/>
          </a:prstGeom>
          <a:noFill/>
          <a:ln>
            <a:noFill/>
          </a:ln>
        </p:spPr>
      </p:pic>
      <p:pic>
        <p:nvPicPr>
          <p:cNvPr descr="Easy Cat Drawing at GetDrawings | Free download" id="386" name="Google Shape;386;p63"/>
          <p:cNvPicPr preferRelativeResize="0"/>
          <p:nvPr/>
        </p:nvPicPr>
        <p:blipFill rotWithShape="1">
          <a:blip r:embed="rId5">
            <a:alphaModFix/>
          </a:blip>
          <a:srcRect b="0" l="0" r="0" t="0"/>
          <a:stretch/>
        </p:blipFill>
        <p:spPr>
          <a:xfrm>
            <a:off x="0" y="11444"/>
            <a:ext cx="1217745" cy="871946"/>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90" name="Shape 390"/>
        <p:cNvGrpSpPr/>
        <p:nvPr/>
      </p:nvGrpSpPr>
      <p:grpSpPr>
        <a:xfrm>
          <a:off x="0" y="0"/>
          <a:ext cx="0" cy="0"/>
          <a:chOff x="0" y="0"/>
          <a:chExt cx="0" cy="0"/>
        </a:xfrm>
      </p:grpSpPr>
      <p:sp>
        <p:nvSpPr>
          <p:cNvPr id="391" name="Google Shape;391;p64"/>
          <p:cNvSpPr txBox="1"/>
          <p:nvPr>
            <p:ph type="ctrTitle"/>
          </p:nvPr>
        </p:nvSpPr>
        <p:spPr>
          <a:xfrm>
            <a:off x="3153478" y="1216775"/>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See you tomorrow!</a:t>
            </a:r>
            <a:endParaRPr/>
          </a:p>
        </p:txBody>
      </p:sp>
      <p:pic>
        <p:nvPicPr>
          <p:cNvPr id="392" name="Google Shape;392;p64"/>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