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21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71" r:id="rId4"/>
    <p:sldMasterId id="2147483672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</p:sldIdLst>
  <p:sldSz cy="5143500" cx="9144000"/>
  <p:notesSz cx="6858000" cy="9144000"/>
  <p:embeddedFontLst>
    <p:embeddedFont>
      <p:font typeface="Amatic SC"/>
      <p:regular r:id="rId24"/>
      <p:bold r:id="rId25"/>
    </p:embeddedFont>
    <p:embeddedFont>
      <p:font typeface="Source Code Pro"/>
      <p:regular r:id="rId26"/>
      <p:bold r:id="rId27"/>
      <p:italic r:id="rId28"/>
      <p:boldItalic r:id="rId2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4" Type="http://schemas.openxmlformats.org/officeDocument/2006/relationships/font" Target="fonts/AmaticSC-regular.fntdata"/><Relationship Id="rId23" Type="http://schemas.openxmlformats.org/officeDocument/2006/relationships/slide" Target="slides/slide1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26" Type="http://schemas.openxmlformats.org/officeDocument/2006/relationships/font" Target="fonts/SourceCodePro-regular.fntdata"/><Relationship Id="rId25" Type="http://schemas.openxmlformats.org/officeDocument/2006/relationships/font" Target="fonts/AmaticSC-bold.fntdata"/><Relationship Id="rId28" Type="http://schemas.openxmlformats.org/officeDocument/2006/relationships/font" Target="fonts/SourceCodePro-italic.fntdata"/><Relationship Id="rId27" Type="http://schemas.openxmlformats.org/officeDocument/2006/relationships/font" Target="fonts/SourceCodePro-bold.fntdata"/><Relationship Id="rId5" Type="http://schemas.openxmlformats.org/officeDocument/2006/relationships/slideMaster" Target="slideMasters/slideMaster2.xml"/><Relationship Id="rId6" Type="http://schemas.openxmlformats.org/officeDocument/2006/relationships/notesMaster" Target="notesMasters/notesMaster1.xml"/><Relationship Id="rId29" Type="http://schemas.openxmlformats.org/officeDocument/2006/relationships/font" Target="fonts/SourceCodePro-boldItalic.fntdata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8a0727d9a7_0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8a0727d9a7_0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8a05c2a818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8a05c2a818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8a05c2a818_0_5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8a05c2a818_0_5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g8a05c2a818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9" name="Google Shape;129;g8a05c2a818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8a05c2a818_0_1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8a05c2a818_0_1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g8a05c2a818_0_1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g8a05c2a818_0_1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8a05c2a818_0_15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8a05c2a818_0_15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8a05c2a818_0_16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8a05c2a818_0_16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6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g8a05c2a818_0_1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" name="Google Shape;168;g8a05c2a818_0_1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8a05c2a818_0_17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5" name="Google Shape;175;g8a05c2a818_0_17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8a05c2a818_0_18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8a05c2a818_0_18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8a05c2a818_0_19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8a05c2a818_0_19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g8a05c2a818_0_20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0" name="Google Shape;200;g8a05c2a818_0_20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8a05c2a818_0_2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8a05c2a818_0_2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g8a05c2a818_0_23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7" name="Google Shape;217;g8a05c2a818_0_2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8a05c2a818_0_2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4" name="Google Shape;224;g8a05c2a818_0_2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8a0727d9a7_0_10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2" name="Google Shape;232;g8a0727d9a7_0_10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628650" y="273844"/>
            <a:ext cx="7886700" cy="994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628650" y="1369219"/>
            <a:ext cx="7886700" cy="3263400"/>
          </a:xfrm>
          <a:prstGeom prst="rect">
            <a:avLst/>
          </a:prstGeom>
          <a:noFill/>
          <a:ln>
            <a:noFill/>
          </a:ln>
        </p:spPr>
        <p:txBody>
          <a:bodyPr anchorCtr="0" anchor="t" bIns="34275" lIns="68575" spcFirstLastPara="1" rIns="68575" wrap="square" tIns="34275">
            <a:noAutofit/>
          </a:bodyPr>
          <a:lstStyle>
            <a:lvl1pPr indent="-317500" lvl="0" marL="457200" rtl="0" algn="l">
              <a:lnSpc>
                <a:spcPct val="90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1pPr>
            <a:lvl2pPr indent="-317500" lvl="1" marL="914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2pPr>
            <a:lvl3pPr indent="-317500" lvl="2" marL="1371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3pPr>
            <a:lvl4pPr indent="-317500" lvl="3" marL="18288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4pPr>
            <a:lvl5pPr indent="-317500" lvl="4" marL="22860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5pPr>
            <a:lvl6pPr indent="-317500" lvl="5" marL="27432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/>
            </a:lvl6pPr>
            <a:lvl7pPr indent="-317500" lvl="6" marL="32004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/>
            </a:lvl7pPr>
            <a:lvl8pPr indent="-317500" lvl="7" marL="365760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/>
            </a:lvl8pPr>
            <a:lvl9pPr indent="-317500" lvl="8" marL="4114800" rtl="0" algn="l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400"/>
              <a:buChar char="■"/>
              <a:defRPr/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6286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3028950" y="4767263"/>
            <a:ext cx="30861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6457950" y="4767263"/>
            <a:ext cx="2057400" cy="273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34275" lIns="68575" spcFirstLastPara="1" rIns="68575" wrap="square" tIns="34275">
            <a:noAutofit/>
          </a:bodyPr>
          <a:lstStyle>
            <a:lvl1pPr indent="0" lvl="0" marL="0" rtl="0" algn="r">
              <a:spcBef>
                <a:spcPts val="0"/>
              </a:spcBef>
              <a:buNone/>
              <a:defRPr/>
            </a:lvl1pPr>
            <a:lvl2pPr indent="0" lvl="1" marL="0" rtl="0" algn="r">
              <a:spcBef>
                <a:spcPts val="0"/>
              </a:spcBef>
              <a:buNone/>
              <a:defRPr/>
            </a:lvl2pPr>
            <a:lvl3pPr indent="0" lvl="2" marL="0" rtl="0" algn="r">
              <a:spcBef>
                <a:spcPts val="0"/>
              </a:spcBef>
              <a:buNone/>
              <a:defRPr/>
            </a:lvl3pPr>
            <a:lvl4pPr indent="0" lvl="3" marL="0" rtl="0" algn="r">
              <a:spcBef>
                <a:spcPts val="0"/>
              </a:spcBef>
              <a:buNone/>
              <a:defRPr/>
            </a:lvl4pPr>
            <a:lvl5pPr indent="0" lvl="4" marL="0" rtl="0" algn="r">
              <a:spcBef>
                <a:spcPts val="0"/>
              </a:spcBef>
              <a:buNone/>
              <a:defRPr/>
            </a:lvl5pPr>
            <a:lvl6pPr indent="0" lvl="5" marL="0" rtl="0" algn="r">
              <a:spcBef>
                <a:spcPts val="0"/>
              </a:spcBef>
              <a:buNone/>
              <a:defRPr/>
            </a:lvl6pPr>
            <a:lvl7pPr indent="0" lvl="6" marL="0" rtl="0" algn="r">
              <a:spcBef>
                <a:spcPts val="0"/>
              </a:spcBef>
              <a:buNone/>
              <a:defRPr/>
            </a:lvl7pPr>
            <a:lvl8pPr indent="0" lvl="7" marL="0" rtl="0" algn="r">
              <a:spcBef>
                <a:spcPts val="0"/>
              </a:spcBef>
              <a:buNone/>
              <a:defRPr/>
            </a:lvl8pPr>
            <a:lvl9pPr indent="0" lvl="8" marL="0" rt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bg>
      <p:bgPr>
        <a:solidFill>
          <a:schemeClr val="dk1"/>
        </a:solidFill>
      </p:bgPr>
    </p:bg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/>
          <p:nvPr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62" name="Google Shape;62;p15"/>
          <p:cNvSpPr txBox="1"/>
          <p:nvPr>
            <p:ph type="ctrTitle"/>
          </p:nvPr>
        </p:nvSpPr>
        <p:spPr>
          <a:xfrm>
            <a:off x="311700" y="392150"/>
            <a:ext cx="8520600" cy="2690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8000"/>
              <a:buNone/>
              <a:defRPr sz="8000"/>
            </a:lvl9pPr>
          </a:lstStyle>
          <a:p/>
        </p:txBody>
      </p:sp>
      <p:sp>
        <p:nvSpPr>
          <p:cNvPr id="63" name="Google Shape;63;p15"/>
          <p:cNvSpPr txBox="1"/>
          <p:nvPr>
            <p:ph idx="1" type="subTitle"/>
          </p:nvPr>
        </p:nvSpPr>
        <p:spPr>
          <a:xfrm>
            <a:off x="311700" y="3890400"/>
            <a:ext cx="8520600" cy="7062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100"/>
              <a:buNone/>
              <a:defRPr b="1" sz="2100">
                <a:solidFill>
                  <a:schemeClr val="accent1"/>
                </a:solidFill>
              </a:defRPr>
            </a:lvl9pPr>
          </a:lstStyle>
          <a:p/>
        </p:txBody>
      </p:sp>
      <p:sp>
        <p:nvSpPr>
          <p:cNvPr id="64" name="Google Shape;64;p1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bg>
      <p:bgPr>
        <a:solidFill>
          <a:schemeClr val="dk1"/>
        </a:solidFill>
      </p:bgPr>
    </p:bg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6"/>
          <p:cNvSpPr txBox="1"/>
          <p:nvPr>
            <p:ph type="title"/>
          </p:nvPr>
        </p:nvSpPr>
        <p:spPr>
          <a:xfrm>
            <a:off x="2802750" y="802500"/>
            <a:ext cx="3538500" cy="3538500"/>
          </a:xfrm>
          <a:prstGeom prst="rect">
            <a:avLst/>
          </a:prstGeom>
          <a:solidFill>
            <a:srgbClr val="FFFFFF"/>
          </a:solidFill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67" name="Google Shape;67;p1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7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0" name="Google Shape;70;p17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71" name="Google Shape;71;p1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8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4200"/>
              <a:buNone/>
              <a:defRPr/>
            </a:lvl9pPr>
          </a:lstStyle>
          <a:p/>
        </p:txBody>
      </p:sp>
      <p:sp>
        <p:nvSpPr>
          <p:cNvPr id="74" name="Google Shape;74;p18"/>
          <p:cNvSpPr txBox="1"/>
          <p:nvPr>
            <p:ph idx="1" type="body"/>
          </p:nvPr>
        </p:nvSpPr>
        <p:spPr>
          <a:xfrm>
            <a:off x="3117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5" name="Google Shape;75;p18"/>
          <p:cNvSpPr txBox="1"/>
          <p:nvPr>
            <p:ph idx="2" type="body"/>
          </p:nvPr>
        </p:nvSpPr>
        <p:spPr>
          <a:xfrm>
            <a:off x="4832400" y="1228675"/>
            <a:ext cx="3999900" cy="334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rtl="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76" name="Google Shape;76;p1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9"/>
          <p:cNvSpPr txBox="1"/>
          <p:nvPr>
            <p:ph type="title"/>
          </p:nvPr>
        </p:nvSpPr>
        <p:spPr>
          <a:xfrm>
            <a:off x="304800" y="309350"/>
            <a:ext cx="8537700" cy="748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/>
        </p:txBody>
      </p:sp>
      <p:sp>
        <p:nvSpPr>
          <p:cNvPr id="79" name="Google Shape;79;p1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20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SzPts val="3000"/>
              <a:buNone/>
              <a:defRPr sz="3000"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82" name="Google Shape;82;p20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rtl="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rtl="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rtl="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rtl="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rtl="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83" name="Google Shape;83;p2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bg>
      <p:bgPr>
        <a:solidFill>
          <a:schemeClr val="accent4"/>
        </a:solidFill>
      </p:bgPr>
    </p:bg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21"/>
          <p:cNvSpPr txBox="1"/>
          <p:nvPr>
            <p:ph type="title"/>
          </p:nvPr>
        </p:nvSpPr>
        <p:spPr>
          <a:xfrm>
            <a:off x="490250" y="526350"/>
            <a:ext cx="56187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None/>
              <a:defRPr sz="60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6" name="Google Shape;86;p2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>
                <a:solidFill>
                  <a:schemeClr val="lt1"/>
                </a:solidFill>
              </a:defRPr>
            </a:lvl1pPr>
            <a:lvl2pPr lvl="1" rtl="0">
              <a:buNone/>
              <a:defRPr>
                <a:solidFill>
                  <a:schemeClr val="lt1"/>
                </a:solidFill>
              </a:defRPr>
            </a:lvl2pPr>
            <a:lvl3pPr lvl="2" rtl="0">
              <a:buNone/>
              <a:defRPr>
                <a:solidFill>
                  <a:schemeClr val="lt1"/>
                </a:solidFill>
              </a:defRPr>
            </a:lvl3pPr>
            <a:lvl4pPr lvl="3" rtl="0">
              <a:buNone/>
              <a:defRPr>
                <a:solidFill>
                  <a:schemeClr val="lt1"/>
                </a:solidFill>
              </a:defRPr>
            </a:lvl4pPr>
            <a:lvl5pPr lvl="4" rtl="0">
              <a:buNone/>
              <a:defRPr>
                <a:solidFill>
                  <a:schemeClr val="lt1"/>
                </a:solidFill>
              </a:defRPr>
            </a:lvl5pPr>
            <a:lvl6pPr lvl="5" rtl="0">
              <a:buNone/>
              <a:defRPr>
                <a:solidFill>
                  <a:schemeClr val="lt1"/>
                </a:solidFill>
              </a:defRPr>
            </a:lvl6pPr>
            <a:lvl7pPr lvl="6" rtl="0">
              <a:buNone/>
              <a:defRPr>
                <a:solidFill>
                  <a:schemeClr val="lt1"/>
                </a:solidFill>
              </a:defRPr>
            </a:lvl7pPr>
            <a:lvl8pPr lvl="7" rtl="0">
              <a:buNone/>
              <a:defRPr>
                <a:solidFill>
                  <a:schemeClr val="lt1"/>
                </a:solidFill>
              </a:defRPr>
            </a:lvl8pPr>
            <a:lvl9pPr lvl="8" rtl="0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87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22"/>
          <p:cNvSpPr/>
          <p:nvPr/>
        </p:nvSpPr>
        <p:spPr>
          <a:xfrm>
            <a:off x="4572000" y="-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89" name="Google Shape;89;p22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28575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90" name="Google Shape;90;p22"/>
          <p:cNvSpPr txBox="1"/>
          <p:nvPr>
            <p:ph type="title"/>
          </p:nvPr>
        </p:nvSpPr>
        <p:spPr>
          <a:xfrm>
            <a:off x="265500" y="1081400"/>
            <a:ext cx="4045200" cy="1710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rt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91" name="Google Shape;91;p22"/>
          <p:cNvSpPr txBox="1"/>
          <p:nvPr>
            <p:ph idx="1" type="subTitle"/>
          </p:nvPr>
        </p:nvSpPr>
        <p:spPr>
          <a:xfrm>
            <a:off x="265500" y="2845223"/>
            <a:ext cx="4045200" cy="1345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  <a:lvl2pPr lvl="1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92" name="Google Shape;92;p22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1pPr>
            <a:lvl2pPr indent="-317500" lvl="1" marL="914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2pPr>
            <a:lvl3pPr indent="-317500" lvl="2" marL="1371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3pPr>
            <a:lvl4pPr indent="-317500" lvl="3" marL="18288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4pPr>
            <a:lvl5pPr indent="-317500" lvl="4" marL="22860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5pPr>
            <a:lvl6pPr indent="-317500" lvl="5" marL="27432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6pPr>
            <a:lvl7pPr indent="-317500" lvl="6" marL="32004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7pPr>
            <a:lvl8pPr indent="-317500" lvl="7" marL="3657600" rtl="0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8pPr>
            <a:lvl9pPr indent="-317500" lvl="8" marL="4114800" rtl="0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lt1"/>
                </a:highlight>
              </a:defRPr>
            </a:lvl9pPr>
          </a:lstStyle>
          <a:p/>
        </p:txBody>
      </p:sp>
      <p:sp>
        <p:nvSpPr>
          <p:cNvPr id="93" name="Google Shape;93;p2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3"/>
          <p:cNvSpPr txBox="1"/>
          <p:nvPr>
            <p:ph idx="1" type="body"/>
          </p:nvPr>
        </p:nvSpPr>
        <p:spPr>
          <a:xfrm>
            <a:off x="319500" y="423057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Amatic SC"/>
              <a:buNone/>
              <a:defRPr b="1" sz="24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</a:lstStyle>
          <a:p/>
        </p:txBody>
      </p:sp>
      <p:sp>
        <p:nvSpPr>
          <p:cNvPr id="96" name="Google Shape;96;p2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4"/>
          <p:cNvSpPr txBox="1"/>
          <p:nvPr>
            <p:ph hasCustomPrompt="1" type="title"/>
          </p:nvPr>
        </p:nvSpPr>
        <p:spPr>
          <a:xfrm>
            <a:off x="311700" y="1240275"/>
            <a:ext cx="8520600" cy="1981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1pPr>
            <a:lvl2pPr lvl="1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2pPr>
            <a:lvl3pPr lvl="2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3pPr>
            <a:lvl4pPr lvl="3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4pPr>
            <a:lvl5pPr lvl="4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5pPr>
            <a:lvl6pPr lvl="5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6pPr>
            <a:lvl7pPr lvl="6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7pPr>
            <a:lvl8pPr lvl="7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8pPr>
            <a:lvl9pPr lvl="8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0"/>
              <a:buNone/>
              <a:defRPr sz="12000">
                <a:solidFill>
                  <a:schemeClr val="lt1"/>
                </a:solidFill>
                <a:highlight>
                  <a:schemeClr val="accent1"/>
                </a:highlight>
              </a:defRPr>
            </a:lvl9pPr>
          </a:lstStyle>
          <a:p>
            <a:r>
              <a:t>xx%</a:t>
            </a:r>
          </a:p>
        </p:txBody>
      </p:sp>
      <p:sp>
        <p:nvSpPr>
          <p:cNvPr id="99" name="Google Shape;99;p24"/>
          <p:cNvSpPr txBox="1"/>
          <p:nvPr>
            <p:ph idx="1" type="body"/>
          </p:nvPr>
        </p:nvSpPr>
        <p:spPr>
          <a:xfrm>
            <a:off x="311700" y="33046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 algn="ct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1pPr>
            <a:lvl2pPr indent="-317500" lvl="1" marL="914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2pPr>
            <a:lvl3pPr indent="-317500" lvl="2" marL="1371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3pPr>
            <a:lvl4pPr indent="-317500" lvl="3" marL="18288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4pPr>
            <a:lvl5pPr indent="-317500" lvl="4" marL="22860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5pPr>
            <a:lvl6pPr indent="-317500" lvl="5" marL="27432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6pPr>
            <a:lvl7pPr indent="-317500" lvl="6" marL="32004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●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7pPr>
            <a:lvl8pPr indent="-317500" lvl="7" marL="3657600" rtl="0" algn="ctr">
              <a:spcBef>
                <a:spcPts val="1600"/>
              </a:spcBef>
              <a:spcAft>
                <a:spcPts val="0"/>
              </a:spcAft>
              <a:buClr>
                <a:schemeClr val="accent1"/>
              </a:buClr>
              <a:buSzPts val="1400"/>
              <a:buChar char="○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8pPr>
            <a:lvl9pPr indent="-317500" lvl="8" marL="4114800" rtl="0" algn="ctr">
              <a:spcBef>
                <a:spcPts val="1600"/>
              </a:spcBef>
              <a:spcAft>
                <a:spcPts val="1600"/>
              </a:spcAft>
              <a:buClr>
                <a:schemeClr val="accent1"/>
              </a:buClr>
              <a:buSzPts val="1400"/>
              <a:buChar char="■"/>
              <a:defRPr>
                <a:solidFill>
                  <a:schemeClr val="accent1"/>
                </a:solidFill>
                <a:highlight>
                  <a:schemeClr val="dk1"/>
                </a:highlight>
              </a:defRPr>
            </a:lvl9pPr>
          </a:lstStyle>
          <a:p/>
        </p:txBody>
      </p:sp>
      <p:sp>
        <p:nvSpPr>
          <p:cNvPr id="100" name="Google Shape;100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theme" Target="../theme/theme2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3.xml"/><Relationship Id="rId2" Type="http://schemas.openxmlformats.org/officeDocument/2006/relationships/slideLayout" Target="../slideLayouts/slideLayout14.xml"/><Relationship Id="rId3" Type="http://schemas.openxmlformats.org/officeDocument/2006/relationships/slideLayout" Target="../slideLayouts/slideLayout15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5" Type="http://schemas.openxmlformats.org/officeDocument/2006/relationships/slideLayout" Target="../slideLayouts/slideLayout17.xml"/><Relationship Id="rId6" Type="http://schemas.openxmlformats.org/officeDocument/2006/relationships/slideLayout" Target="../slideLayouts/slideLayout18.xml"/><Relationship Id="rId7" Type="http://schemas.openxmlformats.org/officeDocument/2006/relationships/slideLayout" Target="../slideLayouts/slideLayout19.xml"/><Relationship Id="rId8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beach-day">
    <p:bg>
      <p:bgPr>
        <a:solidFill>
          <a:schemeClr val="lt1"/>
        </a:solidFill>
      </p:bgPr>
    </p:bg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type="title"/>
          </p:nvPr>
        </p:nvSpPr>
        <p:spPr>
          <a:xfrm>
            <a:off x="311700" y="292850"/>
            <a:ext cx="8520600" cy="801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200"/>
              <a:buFont typeface="Amatic SC"/>
              <a:buNone/>
              <a:defRPr b="1" sz="4200">
                <a:solidFill>
                  <a:schemeClr val="accent1"/>
                </a:solidFill>
                <a:latin typeface="Amatic SC"/>
                <a:ea typeface="Amatic SC"/>
                <a:cs typeface="Amatic SC"/>
                <a:sym typeface="Amatic SC"/>
              </a:defRPr>
            </a:lvl9pPr>
          </a:lstStyle>
          <a:p/>
        </p:txBody>
      </p:sp>
      <p:sp>
        <p:nvSpPr>
          <p:cNvPr id="58" name="Google Shape;58;p14"/>
          <p:cNvSpPr txBox="1"/>
          <p:nvPr>
            <p:ph idx="1" type="body"/>
          </p:nvPr>
        </p:nvSpPr>
        <p:spPr>
          <a:xfrm>
            <a:off x="311700" y="1228675"/>
            <a:ext cx="8520600" cy="334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Source Code Pro"/>
              <a:buChar char="●"/>
              <a:defRPr sz="1800"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indent="-317500" lvl="1" marL="914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indent="-317500" lvl="2" marL="1371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indent="-317500" lvl="3" marL="18288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indent="-317500" lvl="4" marL="22860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indent="-317500" lvl="5" marL="27432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indent="-317500" lvl="6" marL="32004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●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indent="-317500" lvl="7" marL="3657600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Source Code Pro"/>
              <a:buChar char="○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indent="-317500" lvl="8" marL="4114800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Source Code Pro"/>
              <a:buChar char="■"/>
              <a:defRPr>
                <a:solidFill>
                  <a:schemeClr val="dk2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/>
        </p:txBody>
      </p:sp>
      <p:sp>
        <p:nvSpPr>
          <p:cNvPr id="59" name="Google Shape;59;p1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1pPr>
            <a:lvl2pPr lvl="1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2pPr>
            <a:lvl3pPr lvl="2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3pPr>
            <a:lvl4pPr lvl="3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4pPr>
            <a:lvl5pPr lvl="4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5pPr>
            <a:lvl6pPr lvl="5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6pPr>
            <a:lvl7pPr lvl="6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7pPr>
            <a:lvl8pPr lvl="7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8pPr>
            <a:lvl9pPr lvl="8" rtl="0" algn="r">
              <a:buNone/>
              <a:defRPr sz="1000">
                <a:solidFill>
                  <a:schemeClr val="accent1"/>
                </a:solidFill>
                <a:latin typeface="Source Code Pro"/>
                <a:ea typeface="Source Code Pro"/>
                <a:cs typeface="Source Code Pro"/>
                <a:sym typeface="Source Code Pr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youtube.com/channel/UCAxW1XT0iEJo0TYlRfn6rYQ" TargetMode="External"/><Relationship Id="rId4" Type="http://schemas.openxmlformats.org/officeDocument/2006/relationships/image" Target="../media/image9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3.png"/><Relationship Id="rId4" Type="http://schemas.openxmlformats.org/officeDocument/2006/relationships/image" Target="../media/image16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4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9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hyperlink" Target="https://www.youtube.com/watch?v=l64YwNl1wr0" TargetMode="External"/><Relationship Id="rId4" Type="http://schemas.openxmlformats.org/officeDocument/2006/relationships/image" Target="../media/image8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2.png"/><Relationship Id="rId4" Type="http://schemas.openxmlformats.org/officeDocument/2006/relationships/image" Target="../media/image18.png"/><Relationship Id="rId5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Relationship Id="rId4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2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20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6"/>
          <p:cNvSpPr txBox="1"/>
          <p:nvPr>
            <p:ph type="ctrTitle"/>
          </p:nvPr>
        </p:nvSpPr>
        <p:spPr>
          <a:xfrm>
            <a:off x="384000" y="72325"/>
            <a:ext cx="8520600" cy="945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200"/>
              <a:t>Good Afternoon Year 6!</a:t>
            </a:r>
            <a:endParaRPr sz="7200"/>
          </a:p>
        </p:txBody>
      </p:sp>
      <p:sp>
        <p:nvSpPr>
          <p:cNvPr id="108" name="Google Shape;108;p26"/>
          <p:cNvSpPr txBox="1"/>
          <p:nvPr>
            <p:ph idx="1" type="subTitle"/>
          </p:nvPr>
        </p:nvSpPr>
        <p:spPr>
          <a:xfrm>
            <a:off x="384000" y="1198075"/>
            <a:ext cx="8520600" cy="2504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Let’s start our afternoon with a quick burst of energy!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Get your PE kit at the ready because at the start of each afternoon session we will be joining Joe Wicks for our daily workout.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Do as much as you can and over the week you should find you are getting fitter and finding it easier. 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Let’s go!</a:t>
            </a:r>
            <a:endParaRPr sz="14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400"/>
              <a:t>Click the youtube link below and select today’s date from the videos listed. </a:t>
            </a:r>
            <a:r>
              <a:rPr lang="en-GB"/>
              <a:t> </a:t>
            </a:r>
            <a:endParaRPr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26"/>
          <p:cNvSpPr txBox="1"/>
          <p:nvPr/>
        </p:nvSpPr>
        <p:spPr>
          <a:xfrm>
            <a:off x="3976400" y="3882325"/>
            <a:ext cx="4410300" cy="485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>
                <a:solidFill>
                  <a:schemeClr val="hlink"/>
                </a:solidFill>
                <a:hlinkClick r:id="rId3"/>
              </a:rPr>
              <a:t>https://www.youtube.com/channel/UCAxW1XT0iEJo0TYlRfn6rYQ</a:t>
            </a:r>
            <a:endParaRPr/>
          </a:p>
        </p:txBody>
      </p:sp>
      <p:pic>
        <p:nvPicPr>
          <p:cNvPr id="110" name="Google Shape;110;p26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2725" y="3586050"/>
            <a:ext cx="2704950" cy="1212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7"/>
          <p:cNvSpPr/>
          <p:nvPr/>
        </p:nvSpPr>
        <p:spPr>
          <a:xfrm>
            <a:off x="2362100" y="265550"/>
            <a:ext cx="4053300" cy="12999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500"/>
              <a:t>Space</a:t>
            </a:r>
            <a:endParaRPr sz="6500"/>
          </a:p>
        </p:txBody>
      </p:sp>
      <p:sp>
        <p:nvSpPr>
          <p:cNvPr id="116" name="Google Shape;116;p27"/>
          <p:cNvSpPr txBox="1"/>
          <p:nvPr/>
        </p:nvSpPr>
        <p:spPr>
          <a:xfrm>
            <a:off x="698900" y="1816950"/>
            <a:ext cx="7379700" cy="7548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/>
              <a:t>What is the solar system?</a:t>
            </a:r>
            <a:endParaRPr sz="3700"/>
          </a:p>
        </p:txBody>
      </p:sp>
      <p:pic>
        <p:nvPicPr>
          <p:cNvPr id="117" name="Google Shape;117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92375" y="2823250"/>
            <a:ext cx="3076475" cy="2050976"/>
          </a:xfrm>
          <a:prstGeom prst="rect">
            <a:avLst/>
          </a:prstGeom>
          <a:noFill/>
          <a:ln cap="flat" cmpd="sng" w="762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18" name="Google Shape;118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486800" y="2823250"/>
            <a:ext cx="4267199" cy="1815049"/>
          </a:xfrm>
          <a:prstGeom prst="rect">
            <a:avLst/>
          </a:prstGeom>
          <a:noFill/>
          <a:ln cap="flat" cmpd="sng" w="762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8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/>
              <a:t>Tim Peake - If Tim Peake was trying to locate you from space, what would your full address be?</a:t>
            </a:r>
            <a:r>
              <a:rPr lang="en-GB" sz="1900"/>
              <a:t> </a:t>
            </a:r>
            <a:endParaRPr sz="1900"/>
          </a:p>
        </p:txBody>
      </p:sp>
      <p:sp>
        <p:nvSpPr>
          <p:cNvPr id="124" name="Google Shape;124;p28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What is the solar system?</a:t>
            </a:r>
            <a:endParaRPr b="1"/>
          </a:p>
        </p:txBody>
      </p:sp>
      <p:pic>
        <p:nvPicPr>
          <p:cNvPr id="125" name="Google Shape;125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rot="-235568">
            <a:off x="517153" y="2136150"/>
            <a:ext cx="3673378" cy="2295875"/>
          </a:xfrm>
          <a:prstGeom prst="rect">
            <a:avLst/>
          </a:prstGeom>
          <a:noFill/>
          <a:ln cap="flat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26" name="Google Shape;126;p2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rot="342218">
            <a:off x="4879500" y="2125712"/>
            <a:ext cx="3706777" cy="2316739"/>
          </a:xfrm>
          <a:prstGeom prst="rect">
            <a:avLst/>
          </a:prstGeom>
          <a:noFill/>
          <a:ln cap="flat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29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500"/>
              <a:t>Tim Peake - If Tim Peake was trying to locate you from space, what would your full address be?</a:t>
            </a:r>
            <a:r>
              <a:rPr lang="en-GB" sz="1900"/>
              <a:t> </a:t>
            </a:r>
            <a:endParaRPr sz="1900"/>
          </a:p>
        </p:txBody>
      </p:sp>
      <p:sp>
        <p:nvSpPr>
          <p:cNvPr id="132" name="Google Shape;132;p29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What is the solar system?</a:t>
            </a:r>
            <a:endParaRPr b="1"/>
          </a:p>
        </p:txBody>
      </p:sp>
      <p:pic>
        <p:nvPicPr>
          <p:cNvPr id="133" name="Google Shape;133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290850" y="1284450"/>
            <a:ext cx="4884581" cy="367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29"/>
          <p:cNvSpPr txBox="1"/>
          <p:nvPr/>
        </p:nvSpPr>
        <p:spPr>
          <a:xfrm>
            <a:off x="3172750" y="1397550"/>
            <a:ext cx="3000000" cy="3000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Year 6 Room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Upstairs 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St Catherine’s Primary School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Marlpool Lane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Kidderminster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Worcestershire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England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United Kingdom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Europe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Northern Hemisphere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Earth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Solar System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Milky way galaxy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Virgo Supercluster</a:t>
            </a:r>
            <a:endParaRPr sz="1300">
              <a:solidFill>
                <a:srgbClr val="FFFFFF"/>
              </a:solidFill>
            </a:endParaRPr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rgbClr val="FFFFFF"/>
                </a:solidFill>
              </a:rPr>
              <a:t>Universe</a:t>
            </a:r>
            <a:endParaRPr sz="13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30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How many planets and dwarf planets are there in our solar system?</a:t>
            </a:r>
            <a:endParaRPr sz="1900"/>
          </a:p>
        </p:txBody>
      </p:sp>
      <p:sp>
        <p:nvSpPr>
          <p:cNvPr id="140" name="Google Shape;140;p30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What is the solar system?</a:t>
            </a:r>
            <a:endParaRPr b="1"/>
          </a:p>
        </p:txBody>
      </p:sp>
      <p:pic>
        <p:nvPicPr>
          <p:cNvPr id="141" name="Google Shape;141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06150" y="1298425"/>
            <a:ext cx="4888904" cy="3678700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30"/>
          <p:cNvSpPr/>
          <p:nvPr/>
        </p:nvSpPr>
        <p:spPr>
          <a:xfrm>
            <a:off x="5492925" y="1537450"/>
            <a:ext cx="3298500" cy="1663200"/>
          </a:xfrm>
          <a:prstGeom prst="wedgeRoundRectCallout">
            <a:avLst>
              <a:gd fmla="val -57203" name="adj1"/>
              <a:gd fmla="val 75215" name="adj2"/>
              <a:gd fmla="val 0" name="adj3"/>
            </a:avLst>
          </a:prstGeom>
          <a:solidFill>
            <a:schemeClr val="lt2"/>
          </a:solidFill>
          <a:ln cap="flat" cmpd="sng" w="38100">
            <a:solidFill>
              <a:srgbClr val="43434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/>
              <a:t>Can you name all the planets and dwarf planets?</a:t>
            </a:r>
            <a:endParaRPr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8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1800"/>
              <a:t>Hint: There are 8 planets and 5 Dwarf planets</a:t>
            </a:r>
            <a:endParaRPr i="1" sz="1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31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Can you name the planets and dwarf planets</a:t>
            </a:r>
            <a:r>
              <a:rPr lang="en-GB" sz="1900"/>
              <a:t>?</a:t>
            </a:r>
            <a:endParaRPr sz="1900"/>
          </a:p>
        </p:txBody>
      </p:sp>
      <p:sp>
        <p:nvSpPr>
          <p:cNvPr id="148" name="Google Shape;148;p31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What is the solar system?</a:t>
            </a:r>
            <a:endParaRPr b="1"/>
          </a:p>
        </p:txBody>
      </p:sp>
      <p:pic>
        <p:nvPicPr>
          <p:cNvPr id="149" name="Google Shape;149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39625" y="1312400"/>
            <a:ext cx="6540400" cy="367615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2"/>
          <p:cNvSpPr/>
          <p:nvPr/>
        </p:nvSpPr>
        <p:spPr>
          <a:xfrm>
            <a:off x="146800" y="754700"/>
            <a:ext cx="2648700" cy="409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/>
              <a:t>Can you come up with your own mnemonic for remembering the planets.</a:t>
            </a:r>
            <a:endParaRPr sz="2200"/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2200"/>
          </a:p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2200"/>
              <a:t>The sillier the better! </a:t>
            </a:r>
            <a:endParaRPr sz="22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  <p:sp>
        <p:nvSpPr>
          <p:cNvPr id="155" name="Google Shape;155;p32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What is the solar system?</a:t>
            </a:r>
            <a:endParaRPr b="1"/>
          </a:p>
        </p:txBody>
      </p:sp>
      <p:sp>
        <p:nvSpPr>
          <p:cNvPr id="156" name="Google Shape;156;p32"/>
          <p:cNvSpPr txBox="1"/>
          <p:nvPr/>
        </p:nvSpPr>
        <p:spPr>
          <a:xfrm>
            <a:off x="5716550" y="684875"/>
            <a:ext cx="2977200" cy="4095300"/>
          </a:xfrm>
          <a:prstGeom prst="rect">
            <a:avLst/>
          </a:prstGeom>
          <a:solidFill>
            <a:srgbClr val="F3F3F3"/>
          </a:solidFill>
          <a:ln cap="flat" cmpd="sng" w="9525">
            <a:solidFill>
              <a:srgbClr val="99999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M</a:t>
            </a:r>
            <a:endParaRPr b="1" sz="20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V</a:t>
            </a:r>
            <a:endParaRPr b="1" sz="20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E</a:t>
            </a:r>
            <a:endParaRPr b="1" sz="20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M</a:t>
            </a:r>
            <a:endParaRPr b="1" sz="20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J</a:t>
            </a:r>
            <a:endParaRPr b="1" sz="20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S</a:t>
            </a:r>
            <a:endParaRPr b="1" sz="2000">
              <a:solidFill>
                <a:schemeClr val="dk1"/>
              </a:solidFill>
            </a:endParaRPr>
          </a:p>
          <a:p>
            <a:pPr indent="0" lvl="0" marL="342900" rtl="0" algn="l">
              <a:lnSpc>
                <a:spcPct val="115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U</a:t>
            </a:r>
            <a:endParaRPr b="1" sz="2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     N</a:t>
            </a:r>
            <a:endParaRPr b="1" sz="20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000">
                <a:solidFill>
                  <a:schemeClr val="dk1"/>
                </a:solidFill>
              </a:rPr>
              <a:t>    </a:t>
            </a:r>
            <a:endParaRPr b="1" i="1">
              <a:solidFill>
                <a:schemeClr val="dk1"/>
              </a:solidFill>
            </a:endParaRPr>
          </a:p>
        </p:txBody>
      </p:sp>
      <p:sp>
        <p:nvSpPr>
          <p:cNvPr id="157" name="Google Shape;157;p32"/>
          <p:cNvSpPr/>
          <p:nvPr/>
        </p:nvSpPr>
        <p:spPr>
          <a:xfrm>
            <a:off x="3096000" y="964400"/>
            <a:ext cx="2298900" cy="16773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Examples: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200">
                <a:solidFill>
                  <a:srgbClr val="222222"/>
                </a:solidFill>
                <a:highlight>
                  <a:srgbClr val="FFFFFF"/>
                </a:highlight>
              </a:rPr>
              <a:t>My very eager mother just served us noodles</a:t>
            </a:r>
            <a:endParaRPr sz="120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i="1" lang="en-GB" sz="1000">
                <a:solidFill>
                  <a:srgbClr val="222222"/>
                </a:solidFill>
                <a:highlight>
                  <a:srgbClr val="FFFFFF"/>
                </a:highlight>
              </a:rPr>
              <a:t>Remember Pluto is a dwarf planet.</a:t>
            </a:r>
            <a:endParaRPr i="1" sz="1000">
              <a:solidFill>
                <a:srgbClr val="222222"/>
              </a:solidFill>
              <a:highlight>
                <a:srgbClr val="FFFFFF"/>
              </a:highlight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222222"/>
              </a:solidFill>
              <a:highlight>
                <a:srgbClr val="FFFFFF"/>
              </a:highlight>
            </a:endParaRPr>
          </a:p>
        </p:txBody>
      </p:sp>
      <p:pic>
        <p:nvPicPr>
          <p:cNvPr id="158" name="Google Shape;158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283350" y="2766150"/>
            <a:ext cx="2197000" cy="2197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33"/>
          <p:cNvSpPr/>
          <p:nvPr/>
        </p:nvSpPr>
        <p:spPr>
          <a:xfrm>
            <a:off x="2362100" y="265550"/>
            <a:ext cx="4053300" cy="754800"/>
          </a:xfrm>
          <a:prstGeom prst="roundRect">
            <a:avLst>
              <a:gd fmla="val 16667" name="adj"/>
            </a:avLst>
          </a:prstGeom>
          <a:solidFill>
            <a:srgbClr val="F3F3F3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5200"/>
              <a:t>Space</a:t>
            </a:r>
            <a:endParaRPr sz="5200"/>
          </a:p>
        </p:txBody>
      </p:sp>
      <p:sp>
        <p:nvSpPr>
          <p:cNvPr id="164" name="Google Shape;164;p33"/>
          <p:cNvSpPr txBox="1"/>
          <p:nvPr/>
        </p:nvSpPr>
        <p:spPr>
          <a:xfrm>
            <a:off x="775275" y="1256775"/>
            <a:ext cx="7379700" cy="12558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/>
              <a:t>Day and Night</a:t>
            </a:r>
            <a:endParaRPr sz="3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700"/>
              <a:t>Seasons</a:t>
            </a:r>
            <a:endParaRPr sz="37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700"/>
          </a:p>
        </p:txBody>
      </p:sp>
      <p:pic>
        <p:nvPicPr>
          <p:cNvPr id="165" name="Google Shape;165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353100" y="2766075"/>
            <a:ext cx="2873195" cy="2266951"/>
          </a:xfrm>
          <a:prstGeom prst="rect">
            <a:avLst/>
          </a:prstGeom>
          <a:noFill/>
          <a:ln cap="flat" cmpd="sng" w="762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4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Click on the image to learn about the Earth’s rotations</a:t>
            </a:r>
            <a:endParaRPr sz="1900"/>
          </a:p>
        </p:txBody>
      </p:sp>
      <p:sp>
        <p:nvSpPr>
          <p:cNvPr id="171" name="Google Shape;171;p34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Day and Night, Seasons</a:t>
            </a:r>
            <a:endParaRPr b="1"/>
          </a:p>
        </p:txBody>
      </p:sp>
      <p:pic>
        <p:nvPicPr>
          <p:cNvPr id="172" name="Google Shape;172;p34">
            <a:hlinkClick r:id="rId3"/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32725" y="1286925"/>
            <a:ext cx="6543363" cy="3678700"/>
          </a:xfrm>
          <a:prstGeom prst="rect">
            <a:avLst/>
          </a:prstGeom>
          <a:noFill/>
          <a:ln cap="flat" cmpd="sng" w="381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35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Days, Nights and Years </a:t>
            </a:r>
            <a:endParaRPr sz="1900"/>
          </a:p>
        </p:txBody>
      </p:sp>
      <p:sp>
        <p:nvSpPr>
          <p:cNvPr id="178" name="Google Shape;178;p35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Day and Night, Seasons</a:t>
            </a:r>
            <a:endParaRPr b="1"/>
          </a:p>
        </p:txBody>
      </p:sp>
      <p:pic>
        <p:nvPicPr>
          <p:cNvPr id="179" name="Google Shape;179;p3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46800" y="1554300"/>
            <a:ext cx="5398076" cy="300355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</p:pic>
      <p:sp>
        <p:nvSpPr>
          <p:cNvPr id="180" name="Google Shape;180;p35"/>
          <p:cNvSpPr txBox="1"/>
          <p:nvPr/>
        </p:nvSpPr>
        <p:spPr>
          <a:xfrm>
            <a:off x="5920125" y="1556075"/>
            <a:ext cx="3000000" cy="3256500"/>
          </a:xfrm>
          <a:prstGeom prst="rect">
            <a:avLst/>
          </a:prstGeom>
          <a:solidFill>
            <a:srgbClr val="FFFFFF"/>
          </a:solidFill>
          <a:ln cap="flat" cmpd="sng" w="381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b="1" lang="en-GB" sz="1300" u="sng">
                <a:solidFill>
                  <a:schemeClr val="dk1"/>
                </a:solidFill>
              </a:rPr>
              <a:t>Questions</a:t>
            </a:r>
            <a:endParaRPr b="1" sz="1300" u="sng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1) What does the earth get from the sun?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2) How long does the earth take to spin around once on its axis? What is this known as to us?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3) Explain why we have night and day using the key terms: </a:t>
            </a:r>
            <a:r>
              <a:rPr lang="en-GB" sz="1300"/>
              <a:t>daytime, night time, facing, sun</a:t>
            </a:r>
            <a:endParaRPr sz="1300"/>
          </a:p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4) Where does the sun rise?</a:t>
            </a:r>
            <a:endParaRPr sz="13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</a:rPr>
              <a:t>5) Where does the sun set?</a:t>
            </a:r>
            <a:endParaRPr sz="13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6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Days, Nights and Years </a:t>
            </a:r>
            <a:endParaRPr sz="1900"/>
          </a:p>
        </p:txBody>
      </p:sp>
      <p:sp>
        <p:nvSpPr>
          <p:cNvPr id="186" name="Google Shape;186;p36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Day and Night, Seasons</a:t>
            </a:r>
            <a:endParaRPr b="1"/>
          </a:p>
        </p:txBody>
      </p:sp>
      <p:pic>
        <p:nvPicPr>
          <p:cNvPr id="187" name="Google Shape;187;p36"/>
          <p:cNvPicPr preferRelativeResize="0"/>
          <p:nvPr/>
        </p:nvPicPr>
        <p:blipFill rotWithShape="1">
          <a:blip r:embed="rId3">
            <a:alphaModFix/>
          </a:blip>
          <a:srcRect b="9115" l="0" r="0" t="0"/>
          <a:stretch/>
        </p:blipFill>
        <p:spPr>
          <a:xfrm>
            <a:off x="483400" y="1286925"/>
            <a:ext cx="7932050" cy="292380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188" name="Google Shape;188;p36"/>
          <p:cNvSpPr txBox="1"/>
          <p:nvPr/>
        </p:nvSpPr>
        <p:spPr>
          <a:xfrm>
            <a:off x="146800" y="4392325"/>
            <a:ext cx="8707500" cy="5601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700"/>
              </a:spcBef>
              <a:spcAft>
                <a:spcPts val="0"/>
              </a:spcAft>
              <a:buNone/>
            </a:pPr>
            <a:r>
              <a:rPr lang="en-GB" sz="13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 Earth orbits the sun every 365.25 days. This is known as a year. </a:t>
            </a:r>
            <a:endParaRPr sz="13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7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rgbClr val="FFFFFF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Seasons - Why do we have seasons?</a:t>
            </a:r>
            <a:endParaRPr sz="1900"/>
          </a:p>
        </p:txBody>
      </p:sp>
      <p:sp>
        <p:nvSpPr>
          <p:cNvPr id="194" name="Google Shape;194;p37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Day and Night, Seasons</a:t>
            </a:r>
            <a:endParaRPr b="1"/>
          </a:p>
        </p:txBody>
      </p:sp>
      <p:pic>
        <p:nvPicPr>
          <p:cNvPr id="195" name="Google Shape;195;p3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44350" y="1312400"/>
            <a:ext cx="2942149" cy="1654357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6" name="Google Shape;196;p3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79850" y="1312400"/>
            <a:ext cx="3739772" cy="367870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197" name="Google Shape;197;p37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44350" y="3193100"/>
            <a:ext cx="3140250" cy="185560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38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Seasons - Why do we have seasons?</a:t>
            </a:r>
            <a:endParaRPr sz="1900"/>
          </a:p>
        </p:txBody>
      </p:sp>
      <p:sp>
        <p:nvSpPr>
          <p:cNvPr id="203" name="Google Shape;203;p38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Day and Night, Seasons</a:t>
            </a:r>
            <a:endParaRPr b="1"/>
          </a:p>
        </p:txBody>
      </p:sp>
      <p:pic>
        <p:nvPicPr>
          <p:cNvPr id="204" name="Google Shape;204;p3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16850" y="1286950"/>
            <a:ext cx="8110299" cy="93355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05" name="Google Shape;205;p3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9650" y="2347450"/>
            <a:ext cx="5510889" cy="261820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06" name="Google Shape;206;p38"/>
          <p:cNvSpPr txBox="1"/>
          <p:nvPr/>
        </p:nvSpPr>
        <p:spPr>
          <a:xfrm>
            <a:off x="6216850" y="2571750"/>
            <a:ext cx="2574600" cy="18969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/>
              <a:t>What hemisphere is the UK in?</a:t>
            </a:r>
            <a:r>
              <a:rPr lang="en-GB" sz="3200">
                <a:solidFill>
                  <a:srgbClr val="FF0000"/>
                </a:solidFill>
              </a:rPr>
              <a:t> </a:t>
            </a:r>
            <a:endParaRPr sz="32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39"/>
          <p:cNvSpPr/>
          <p:nvPr/>
        </p:nvSpPr>
        <p:spPr>
          <a:xfrm>
            <a:off x="146800" y="754700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Seasons - Why do we have seasons?</a:t>
            </a:r>
            <a:endParaRPr sz="1900"/>
          </a:p>
        </p:txBody>
      </p:sp>
      <p:sp>
        <p:nvSpPr>
          <p:cNvPr id="212" name="Google Shape;212;p39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Day and Night, Seasons</a:t>
            </a:r>
            <a:endParaRPr b="1"/>
          </a:p>
        </p:txBody>
      </p:sp>
      <p:pic>
        <p:nvPicPr>
          <p:cNvPr id="213" name="Google Shape;213;p3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140688" y="1315000"/>
            <a:ext cx="6862625" cy="132040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pic>
        <p:nvPicPr>
          <p:cNvPr id="214" name="Google Shape;214;p3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76700" y="2790400"/>
            <a:ext cx="5341532" cy="220330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40"/>
          <p:cNvSpPr/>
          <p:nvPr/>
        </p:nvSpPr>
        <p:spPr>
          <a:xfrm>
            <a:off x="218263" y="713425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Seasons - </a:t>
            </a:r>
            <a:r>
              <a:rPr lang="en-GB" sz="1700">
                <a:solidFill>
                  <a:schemeClr val="dk1"/>
                </a:solidFill>
              </a:rPr>
              <a:t>Why is it hotter in summer?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  <p:sp>
        <p:nvSpPr>
          <p:cNvPr id="220" name="Google Shape;220;p40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Day and Night, Seasons</a:t>
            </a:r>
            <a:endParaRPr b="1"/>
          </a:p>
        </p:txBody>
      </p:sp>
      <p:pic>
        <p:nvPicPr>
          <p:cNvPr id="221" name="Google Shape;221;p40"/>
          <p:cNvPicPr preferRelativeResize="0"/>
          <p:nvPr/>
        </p:nvPicPr>
        <p:blipFill rotWithShape="1">
          <a:blip r:embed="rId3">
            <a:alphaModFix/>
          </a:blip>
          <a:srcRect b="6515" l="0" r="0" t="0"/>
          <a:stretch/>
        </p:blipFill>
        <p:spPr>
          <a:xfrm>
            <a:off x="330650" y="1245650"/>
            <a:ext cx="8667900" cy="3477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CFE2F3"/>
        </a:solidFill>
      </p:bgPr>
    </p:bg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6" name="Google Shape;226;p4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572000" y="2800925"/>
            <a:ext cx="4383075" cy="2185693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227" name="Google Shape;227;p41"/>
          <p:cNvSpPr/>
          <p:nvPr/>
        </p:nvSpPr>
        <p:spPr>
          <a:xfrm>
            <a:off x="218238" y="687975"/>
            <a:ext cx="8707500" cy="405300"/>
          </a:xfrm>
          <a:prstGeom prst="roundRect">
            <a:avLst>
              <a:gd fmla="val 16667" name="adj"/>
            </a:avLst>
          </a:prstGeom>
          <a:solidFill>
            <a:schemeClr val="lt2"/>
          </a:solidFill>
          <a:ln cap="flat" cmpd="sng" w="38100">
            <a:solidFill>
              <a:schemeClr val="dk2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900"/>
              <a:t>Seasons </a:t>
            </a:r>
            <a:endParaRPr sz="1700">
              <a:solidFill>
                <a:schemeClr val="dk1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900"/>
          </a:p>
        </p:txBody>
      </p:sp>
      <p:sp>
        <p:nvSpPr>
          <p:cNvPr id="228" name="Google Shape;228;p41"/>
          <p:cNvSpPr txBox="1"/>
          <p:nvPr/>
        </p:nvSpPr>
        <p:spPr>
          <a:xfrm>
            <a:off x="209650" y="181750"/>
            <a:ext cx="8581800" cy="335400"/>
          </a:xfrm>
          <a:prstGeom prst="rect">
            <a:avLst/>
          </a:prstGeom>
          <a:solidFill>
            <a:srgbClr val="F3F3F3"/>
          </a:solidFill>
          <a:ln cap="flat" cmpd="sng" w="38100">
            <a:solidFill>
              <a:srgbClr val="000000"/>
            </a:solidFill>
            <a:prstDash val="lgDash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/>
              <a:t>Space - Day and Night, Seasons</a:t>
            </a:r>
            <a:endParaRPr b="1"/>
          </a:p>
        </p:txBody>
      </p:sp>
      <p:sp>
        <p:nvSpPr>
          <p:cNvPr id="229" name="Google Shape;229;p41"/>
          <p:cNvSpPr/>
          <p:nvPr/>
        </p:nvSpPr>
        <p:spPr>
          <a:xfrm>
            <a:off x="0" y="1349550"/>
            <a:ext cx="6136500" cy="1986000"/>
          </a:xfrm>
          <a:prstGeom prst="wedgeEllipseCallout">
            <a:avLst>
              <a:gd fmla="val 62783" name="adj1"/>
              <a:gd fmla="val 52569" name="adj2"/>
            </a:avLst>
          </a:prstGeom>
          <a:solidFill>
            <a:srgbClr val="FFFFFF"/>
          </a:solidFill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342900" rtl="0" algn="l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1900">
                <a:solidFill>
                  <a:schemeClr val="dk1"/>
                </a:solidFill>
              </a:rPr>
              <a:t>Draw you own diagram to explain why it is hotter in summer in the UK.</a:t>
            </a:r>
            <a:endParaRPr sz="1900">
              <a:solidFill>
                <a:schemeClr val="dk1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rgbClr val="FFF2CC"/>
        </a:solidFill>
      </p:bgPr>
    </p:bg>
    <p:spTree>
      <p:nvGrpSpPr>
        <p:cNvPr id="233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p42"/>
          <p:cNvSpPr txBox="1"/>
          <p:nvPr>
            <p:ph type="ctrTitle"/>
          </p:nvPr>
        </p:nvSpPr>
        <p:spPr>
          <a:xfrm>
            <a:off x="3178253" y="2202050"/>
            <a:ext cx="57387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Well done on a great day! </a:t>
            </a:r>
            <a:endParaRPr sz="40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/>
              <a:t>Enjoy your evening and be ready for more learning tomorrow...</a:t>
            </a:r>
            <a:endParaRPr/>
          </a:p>
        </p:txBody>
      </p:sp>
      <p:pic>
        <p:nvPicPr>
          <p:cNvPr id="235" name="Google Shape;235;p4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99425" y="1105150"/>
            <a:ext cx="2378075" cy="22758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Beach Day">
  <a:themeElements>
    <a:clrScheme name="Beach Day">
      <a:dk1>
        <a:srgbClr val="00FDC8"/>
      </a:dk1>
      <a:lt1>
        <a:srgbClr val="FFFFFF"/>
      </a:lt1>
      <a:dk2>
        <a:srgbClr val="666666"/>
      </a:dk2>
      <a:lt2>
        <a:srgbClr val="EEEEEE"/>
      </a:lt2>
      <a:accent1>
        <a:srgbClr val="212121"/>
      </a:accent1>
      <a:accent2>
        <a:srgbClr val="455A64"/>
      </a:accent2>
      <a:accent3>
        <a:srgbClr val="78909C"/>
      </a:accent3>
      <a:accent4>
        <a:srgbClr val="7C7CE0"/>
      </a:accent4>
      <a:accent5>
        <a:srgbClr val="DB4437"/>
      </a:accent5>
      <a:accent6>
        <a:srgbClr val="F6CD4C"/>
      </a:accent6>
      <a:hlink>
        <a:srgbClr val="DB4437"/>
      </a:hlink>
      <a:folHlink>
        <a:srgbClr val="DB443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