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 id="2147483675" r:id="rId3"/>
  </p:sldMasterIdLst>
  <p:notesMasterIdLst>
    <p:notesMasterId r:id="rId31"/>
  </p:notesMasterIdLst>
  <p:sldIdLst>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C29927D-4883-412F-B13E-B6DF7574597F}" type="datetimeFigureOut">
              <a:rPr lang="en-GB" smtClean="0"/>
              <a:t>29/05/2020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E4D7469-056D-462D-A5E6-A5DFD525C121}" type="slidenum">
              <a:rPr lang="en-GB" smtClean="0"/>
              <a:t>‹#›</a:t>
            </a:fld>
            <a:endParaRPr lang="en-GB"/>
          </a:p>
        </p:txBody>
      </p:sp>
    </p:spTree>
    <p:extLst>
      <p:ext uri="{BB962C8B-B14F-4D97-AF65-F5344CB8AC3E}">
        <p14:creationId xmlns:p14="http://schemas.microsoft.com/office/powerpoint/2010/main" val="1588546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g86f67f00cc_0_1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8" name="Google Shape;228;g86f67f00cc_0_1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029457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9: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36" name="Google Shape;23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1356797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8" name="Google Shape;248;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4655026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p11: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72" name="Google Shape;272;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8479509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8"/>
        <p:cNvGrpSpPr/>
        <p:nvPr/>
      </p:nvGrpSpPr>
      <p:grpSpPr>
        <a:xfrm>
          <a:off x="0" y="0"/>
          <a:ext cx="0" cy="0"/>
          <a:chOff x="0" y="0"/>
          <a:chExt cx="0" cy="0"/>
        </a:xfrm>
      </p:grpSpPr>
      <p:sp>
        <p:nvSpPr>
          <p:cNvPr id="279" name="Google Shape;279;p12: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GB"/>
              <a:t> </a:t>
            </a:r>
            <a:endParaRPr/>
          </a:p>
        </p:txBody>
      </p:sp>
      <p:sp>
        <p:nvSpPr>
          <p:cNvPr id="280" name="Google Shape;280;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1656574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6"/>
        <p:cNvGrpSpPr/>
        <p:nvPr/>
      </p:nvGrpSpPr>
      <p:grpSpPr>
        <a:xfrm>
          <a:off x="0" y="0"/>
          <a:ext cx="0" cy="0"/>
          <a:chOff x="0" y="0"/>
          <a:chExt cx="0" cy="0"/>
        </a:xfrm>
      </p:grpSpPr>
      <p:sp>
        <p:nvSpPr>
          <p:cNvPr id="287" name="Google Shape;287;p13: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88" name="Google Shape;288;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8726805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6"/>
        <p:cNvGrpSpPr/>
        <p:nvPr/>
      </p:nvGrpSpPr>
      <p:grpSpPr>
        <a:xfrm>
          <a:off x="0" y="0"/>
          <a:ext cx="0" cy="0"/>
          <a:chOff x="0" y="0"/>
          <a:chExt cx="0" cy="0"/>
        </a:xfrm>
      </p:grpSpPr>
      <p:sp>
        <p:nvSpPr>
          <p:cNvPr id="297" name="Google Shape;297;p14: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98" name="Google Shape;298;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1942898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p15: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09" name="Google Shape;309;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8952284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p16: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4" name="Google Shape;324;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7675364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4"/>
        <p:cNvGrpSpPr/>
        <p:nvPr/>
      </p:nvGrpSpPr>
      <p:grpSpPr>
        <a:xfrm>
          <a:off x="0" y="0"/>
          <a:ext cx="0" cy="0"/>
          <a:chOff x="0" y="0"/>
          <a:chExt cx="0" cy="0"/>
        </a:xfrm>
      </p:grpSpPr>
      <p:sp>
        <p:nvSpPr>
          <p:cNvPr id="335" name="Google Shape;335;p17: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36" name="Google Shape;336;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060325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p18: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48" name="Google Shape;348;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8069740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p19: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58" name="Google Shape;358;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8314233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7"/>
        <p:cNvGrpSpPr/>
        <p:nvPr/>
      </p:nvGrpSpPr>
      <p:grpSpPr>
        <a:xfrm>
          <a:off x="0" y="0"/>
          <a:ext cx="0" cy="0"/>
          <a:chOff x="0" y="0"/>
          <a:chExt cx="0" cy="0"/>
        </a:xfrm>
      </p:grpSpPr>
      <p:sp>
        <p:nvSpPr>
          <p:cNvPr id="368" name="Google Shape;368;p20: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69" name="Google Shape;369;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9190163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1"/>
        <p:cNvGrpSpPr/>
        <p:nvPr/>
      </p:nvGrpSpPr>
      <p:grpSpPr>
        <a:xfrm>
          <a:off x="0" y="0"/>
          <a:ext cx="0" cy="0"/>
          <a:chOff x="0" y="0"/>
          <a:chExt cx="0" cy="0"/>
        </a:xfrm>
      </p:grpSpPr>
      <p:sp>
        <p:nvSpPr>
          <p:cNvPr id="382" name="Google Shape;382;p21: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83" name="Google Shape;383;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5776757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97" name="Google Shape;397;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5800787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0"/>
        <p:cNvGrpSpPr/>
        <p:nvPr/>
      </p:nvGrpSpPr>
      <p:grpSpPr>
        <a:xfrm>
          <a:off x="0" y="0"/>
          <a:ext cx="0" cy="0"/>
          <a:chOff x="0" y="0"/>
          <a:chExt cx="0" cy="0"/>
        </a:xfrm>
      </p:grpSpPr>
      <p:sp>
        <p:nvSpPr>
          <p:cNvPr id="411" name="Google Shape;411;p23: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12" name="Google Shape;412;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7390230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2"/>
        <p:cNvGrpSpPr/>
        <p:nvPr/>
      </p:nvGrpSpPr>
      <p:grpSpPr>
        <a:xfrm>
          <a:off x="0" y="0"/>
          <a:ext cx="0" cy="0"/>
          <a:chOff x="0" y="0"/>
          <a:chExt cx="0" cy="0"/>
        </a:xfrm>
      </p:grpSpPr>
      <p:sp>
        <p:nvSpPr>
          <p:cNvPr id="423" name="Google Shape;423;p24: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24" name="Google Shape;424;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7250757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1"/>
        <p:cNvGrpSpPr/>
        <p:nvPr/>
      </p:nvGrpSpPr>
      <p:grpSpPr>
        <a:xfrm>
          <a:off x="0" y="0"/>
          <a:ext cx="0" cy="0"/>
          <a:chOff x="0" y="0"/>
          <a:chExt cx="0" cy="0"/>
        </a:xfrm>
      </p:grpSpPr>
      <p:sp>
        <p:nvSpPr>
          <p:cNvPr id="432" name="Google Shape;432;g86f67f00cc_1_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3" name="Google Shape;433;g86f67f00cc_1_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970910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8"/>
        <p:cNvGrpSpPr/>
        <p:nvPr/>
      </p:nvGrpSpPr>
      <p:grpSpPr>
        <a:xfrm>
          <a:off x="0" y="0"/>
          <a:ext cx="0" cy="0"/>
          <a:chOff x="0" y="0"/>
          <a:chExt cx="0" cy="0"/>
        </a:xfrm>
      </p:grpSpPr>
      <p:sp>
        <p:nvSpPr>
          <p:cNvPr id="439" name="Google Shape;439;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0" name="Google Shape;440;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2588649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4"/>
        <p:cNvGrpSpPr/>
        <p:nvPr/>
      </p:nvGrpSpPr>
      <p:grpSpPr>
        <a:xfrm>
          <a:off x="0" y="0"/>
          <a:ext cx="0" cy="0"/>
          <a:chOff x="0" y="0"/>
          <a:chExt cx="0" cy="0"/>
        </a:xfrm>
      </p:grpSpPr>
      <p:sp>
        <p:nvSpPr>
          <p:cNvPr id="445" name="Google Shape;445;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6" name="Google Shape;446;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extLst>
      <p:ext uri="{BB962C8B-B14F-4D97-AF65-F5344CB8AC3E}">
        <p14:creationId xmlns:p14="http://schemas.microsoft.com/office/powerpoint/2010/main" val="38459596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2"/>
        <p:cNvGrpSpPr/>
        <p:nvPr/>
      </p:nvGrpSpPr>
      <p:grpSpPr>
        <a:xfrm>
          <a:off x="0" y="0"/>
          <a:ext cx="0" cy="0"/>
          <a:chOff x="0" y="0"/>
          <a:chExt cx="0" cy="0"/>
        </a:xfrm>
      </p:grpSpPr>
      <p:sp>
        <p:nvSpPr>
          <p:cNvPr id="453" name="Google Shape;453;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4" name="Google Shape;454;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extLst>
      <p:ext uri="{BB962C8B-B14F-4D97-AF65-F5344CB8AC3E}">
        <p14:creationId xmlns:p14="http://schemas.microsoft.com/office/powerpoint/2010/main" val="12975142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1"/>
        <p:cNvGrpSpPr/>
        <p:nvPr/>
      </p:nvGrpSpPr>
      <p:grpSpPr>
        <a:xfrm>
          <a:off x="0" y="0"/>
          <a:ext cx="0" cy="0"/>
          <a:chOff x="0" y="0"/>
          <a:chExt cx="0" cy="0"/>
        </a:xfrm>
      </p:grpSpPr>
      <p:sp>
        <p:nvSpPr>
          <p:cNvPr id="462" name="Google Shape;462;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3" name="Google Shape;463;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extLst>
      <p:ext uri="{BB962C8B-B14F-4D97-AF65-F5344CB8AC3E}">
        <p14:creationId xmlns:p14="http://schemas.microsoft.com/office/powerpoint/2010/main" val="19377789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0"/>
        <p:cNvGrpSpPr/>
        <p:nvPr/>
      </p:nvGrpSpPr>
      <p:grpSpPr>
        <a:xfrm>
          <a:off x="0" y="0"/>
          <a:ext cx="0" cy="0"/>
          <a:chOff x="0" y="0"/>
          <a:chExt cx="0" cy="0"/>
        </a:xfrm>
      </p:grpSpPr>
      <p:sp>
        <p:nvSpPr>
          <p:cNvPr id="471" name="Google Shape;471;g87242b47b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2" name="Google Shape;472;g87242b47b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086415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6"/>
        <p:cNvGrpSpPr/>
        <p:nvPr/>
      </p:nvGrpSpPr>
      <p:grpSpPr>
        <a:xfrm>
          <a:off x="0" y="0"/>
          <a:ext cx="0" cy="0"/>
          <a:chOff x="0" y="0"/>
          <a:chExt cx="0" cy="0"/>
        </a:xfrm>
      </p:grpSpPr>
      <p:sp>
        <p:nvSpPr>
          <p:cNvPr id="477" name="Google Shape;477;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8" name="Google Shape;478;p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79768831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3"/>
        <p:cNvGrpSpPr/>
        <p:nvPr/>
      </p:nvGrpSpPr>
      <p:grpSpPr>
        <a:xfrm>
          <a:off x="0" y="0"/>
          <a:ext cx="0" cy="0"/>
          <a:chOff x="0" y="0"/>
          <a:chExt cx="0" cy="0"/>
        </a:xfrm>
      </p:grpSpPr>
      <p:sp>
        <p:nvSpPr>
          <p:cNvPr id="484" name="Google Shape;484;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5" name="Google Shape;485;p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24516807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0"/>
        <p:cNvGrpSpPr/>
        <p:nvPr/>
      </p:nvGrpSpPr>
      <p:grpSpPr>
        <a:xfrm>
          <a:off x="0" y="0"/>
          <a:ext cx="0" cy="0"/>
          <a:chOff x="0" y="0"/>
          <a:chExt cx="0" cy="0"/>
        </a:xfrm>
      </p:grpSpPr>
      <p:sp>
        <p:nvSpPr>
          <p:cNvPr id="491" name="Google Shape;491;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2" name="Google Shape;492;p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09312110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7"/>
        <p:cNvGrpSpPr/>
        <p:nvPr/>
      </p:nvGrpSpPr>
      <p:grpSpPr>
        <a:xfrm>
          <a:off x="0" y="0"/>
          <a:ext cx="0" cy="0"/>
          <a:chOff x="0" y="0"/>
          <a:chExt cx="0" cy="0"/>
        </a:xfrm>
      </p:grpSpPr>
      <p:sp>
        <p:nvSpPr>
          <p:cNvPr id="498" name="Google Shape;498;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9" name="Google Shape;499;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5621607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08"/>
        <p:cNvGrpSpPr/>
        <p:nvPr/>
      </p:nvGrpSpPr>
      <p:grpSpPr>
        <a:xfrm>
          <a:off x="0" y="0"/>
          <a:ext cx="0" cy="0"/>
          <a:chOff x="0" y="0"/>
          <a:chExt cx="0" cy="0"/>
        </a:xfrm>
      </p:grpSpPr>
      <p:sp>
        <p:nvSpPr>
          <p:cNvPr id="109" name="Google Shape;109;p28"/>
          <p:cNvSpPr txBox="1">
            <a:spLocks noGrp="1"/>
          </p:cNvSpPr>
          <p:nvPr>
            <p:ph type="ctrTitle"/>
          </p:nvPr>
        </p:nvSpPr>
        <p:spPr>
          <a:xfrm>
            <a:off x="415611" y="992767"/>
            <a:ext cx="11360800" cy="2736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6933"/>
            </a:lvl1pPr>
            <a:lvl2pPr lvl="1" algn="ctr" rtl="0">
              <a:spcBef>
                <a:spcPts val="0"/>
              </a:spcBef>
              <a:spcAft>
                <a:spcPts val="0"/>
              </a:spcAft>
              <a:buSzPts val="5200"/>
              <a:buNone/>
              <a:defRPr sz="6933"/>
            </a:lvl2pPr>
            <a:lvl3pPr lvl="2" algn="ctr" rtl="0">
              <a:spcBef>
                <a:spcPts val="0"/>
              </a:spcBef>
              <a:spcAft>
                <a:spcPts val="0"/>
              </a:spcAft>
              <a:buSzPts val="5200"/>
              <a:buNone/>
              <a:defRPr sz="6933"/>
            </a:lvl3pPr>
            <a:lvl4pPr lvl="3" algn="ctr" rtl="0">
              <a:spcBef>
                <a:spcPts val="0"/>
              </a:spcBef>
              <a:spcAft>
                <a:spcPts val="0"/>
              </a:spcAft>
              <a:buSzPts val="5200"/>
              <a:buNone/>
              <a:defRPr sz="6933"/>
            </a:lvl4pPr>
            <a:lvl5pPr lvl="4" algn="ctr" rtl="0">
              <a:spcBef>
                <a:spcPts val="0"/>
              </a:spcBef>
              <a:spcAft>
                <a:spcPts val="0"/>
              </a:spcAft>
              <a:buSzPts val="5200"/>
              <a:buNone/>
              <a:defRPr sz="6933"/>
            </a:lvl5pPr>
            <a:lvl6pPr lvl="5" algn="ctr" rtl="0">
              <a:spcBef>
                <a:spcPts val="0"/>
              </a:spcBef>
              <a:spcAft>
                <a:spcPts val="0"/>
              </a:spcAft>
              <a:buSzPts val="5200"/>
              <a:buNone/>
              <a:defRPr sz="6933"/>
            </a:lvl6pPr>
            <a:lvl7pPr lvl="6" algn="ctr" rtl="0">
              <a:spcBef>
                <a:spcPts val="0"/>
              </a:spcBef>
              <a:spcAft>
                <a:spcPts val="0"/>
              </a:spcAft>
              <a:buSzPts val="5200"/>
              <a:buNone/>
              <a:defRPr sz="6933"/>
            </a:lvl7pPr>
            <a:lvl8pPr lvl="7" algn="ctr" rtl="0">
              <a:spcBef>
                <a:spcPts val="0"/>
              </a:spcBef>
              <a:spcAft>
                <a:spcPts val="0"/>
              </a:spcAft>
              <a:buSzPts val="5200"/>
              <a:buNone/>
              <a:defRPr sz="6933"/>
            </a:lvl8pPr>
            <a:lvl9pPr lvl="8" algn="ctr" rtl="0">
              <a:spcBef>
                <a:spcPts val="0"/>
              </a:spcBef>
              <a:spcAft>
                <a:spcPts val="0"/>
              </a:spcAft>
              <a:buSzPts val="5200"/>
              <a:buNone/>
              <a:defRPr sz="6933"/>
            </a:lvl9pPr>
          </a:lstStyle>
          <a:p>
            <a:endParaRPr/>
          </a:p>
        </p:txBody>
      </p:sp>
      <p:sp>
        <p:nvSpPr>
          <p:cNvPr id="110" name="Google Shape;110;p28"/>
          <p:cNvSpPr txBox="1">
            <a:spLocks noGrp="1"/>
          </p:cNvSpPr>
          <p:nvPr>
            <p:ph type="subTitle" idx="1"/>
          </p:nvPr>
        </p:nvSpPr>
        <p:spPr>
          <a:xfrm>
            <a:off x="415600" y="3778833"/>
            <a:ext cx="113608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3733"/>
            </a:lvl1pPr>
            <a:lvl2pPr lvl="1" algn="ctr" rtl="0">
              <a:lnSpc>
                <a:spcPct val="100000"/>
              </a:lnSpc>
              <a:spcBef>
                <a:spcPts val="0"/>
              </a:spcBef>
              <a:spcAft>
                <a:spcPts val="0"/>
              </a:spcAft>
              <a:buSzPts val="2800"/>
              <a:buNone/>
              <a:defRPr sz="3733"/>
            </a:lvl2pPr>
            <a:lvl3pPr lvl="2" algn="ctr" rtl="0">
              <a:lnSpc>
                <a:spcPct val="100000"/>
              </a:lnSpc>
              <a:spcBef>
                <a:spcPts val="0"/>
              </a:spcBef>
              <a:spcAft>
                <a:spcPts val="0"/>
              </a:spcAft>
              <a:buSzPts val="2800"/>
              <a:buNone/>
              <a:defRPr sz="3733"/>
            </a:lvl3pPr>
            <a:lvl4pPr lvl="3" algn="ctr" rtl="0">
              <a:lnSpc>
                <a:spcPct val="100000"/>
              </a:lnSpc>
              <a:spcBef>
                <a:spcPts val="0"/>
              </a:spcBef>
              <a:spcAft>
                <a:spcPts val="0"/>
              </a:spcAft>
              <a:buSzPts val="2800"/>
              <a:buNone/>
              <a:defRPr sz="3733"/>
            </a:lvl4pPr>
            <a:lvl5pPr lvl="4" algn="ctr" rtl="0">
              <a:lnSpc>
                <a:spcPct val="100000"/>
              </a:lnSpc>
              <a:spcBef>
                <a:spcPts val="0"/>
              </a:spcBef>
              <a:spcAft>
                <a:spcPts val="0"/>
              </a:spcAft>
              <a:buSzPts val="2800"/>
              <a:buNone/>
              <a:defRPr sz="3733"/>
            </a:lvl5pPr>
            <a:lvl6pPr lvl="5" algn="ctr" rtl="0">
              <a:lnSpc>
                <a:spcPct val="100000"/>
              </a:lnSpc>
              <a:spcBef>
                <a:spcPts val="0"/>
              </a:spcBef>
              <a:spcAft>
                <a:spcPts val="0"/>
              </a:spcAft>
              <a:buSzPts val="2800"/>
              <a:buNone/>
              <a:defRPr sz="3733"/>
            </a:lvl6pPr>
            <a:lvl7pPr lvl="6" algn="ctr" rtl="0">
              <a:lnSpc>
                <a:spcPct val="100000"/>
              </a:lnSpc>
              <a:spcBef>
                <a:spcPts val="0"/>
              </a:spcBef>
              <a:spcAft>
                <a:spcPts val="0"/>
              </a:spcAft>
              <a:buSzPts val="2800"/>
              <a:buNone/>
              <a:defRPr sz="3733"/>
            </a:lvl7pPr>
            <a:lvl8pPr lvl="7" algn="ctr" rtl="0">
              <a:lnSpc>
                <a:spcPct val="100000"/>
              </a:lnSpc>
              <a:spcBef>
                <a:spcPts val="0"/>
              </a:spcBef>
              <a:spcAft>
                <a:spcPts val="0"/>
              </a:spcAft>
              <a:buSzPts val="2800"/>
              <a:buNone/>
              <a:defRPr sz="3733"/>
            </a:lvl8pPr>
            <a:lvl9pPr lvl="8" algn="ctr" rtl="0">
              <a:lnSpc>
                <a:spcPct val="100000"/>
              </a:lnSpc>
              <a:spcBef>
                <a:spcPts val="0"/>
              </a:spcBef>
              <a:spcAft>
                <a:spcPts val="0"/>
              </a:spcAft>
              <a:buSzPts val="2800"/>
              <a:buNone/>
              <a:defRPr sz="3733"/>
            </a:lvl9pPr>
          </a:lstStyle>
          <a:p>
            <a:endParaRPr/>
          </a:p>
        </p:txBody>
      </p:sp>
      <p:sp>
        <p:nvSpPr>
          <p:cNvPr id="111" name="Google Shape;111;p28"/>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244208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12"/>
        <p:cNvGrpSpPr/>
        <p:nvPr/>
      </p:nvGrpSpPr>
      <p:grpSpPr>
        <a:xfrm>
          <a:off x="0" y="0"/>
          <a:ext cx="0" cy="0"/>
          <a:chOff x="0" y="0"/>
          <a:chExt cx="0" cy="0"/>
        </a:xfrm>
      </p:grpSpPr>
      <p:sp>
        <p:nvSpPr>
          <p:cNvPr id="113" name="Google Shape;113;p29"/>
          <p:cNvSpPr txBox="1">
            <a:spLocks noGrp="1"/>
          </p:cNvSpPr>
          <p:nvPr>
            <p:ph type="title"/>
          </p:nvPr>
        </p:nvSpPr>
        <p:spPr>
          <a:xfrm>
            <a:off x="415600" y="2867800"/>
            <a:ext cx="11360800" cy="1122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endParaRPr/>
          </a:p>
        </p:txBody>
      </p:sp>
      <p:sp>
        <p:nvSpPr>
          <p:cNvPr id="114" name="Google Shape;114;p29"/>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5420661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15"/>
        <p:cNvGrpSpPr/>
        <p:nvPr/>
      </p:nvGrpSpPr>
      <p:grpSpPr>
        <a:xfrm>
          <a:off x="0" y="0"/>
          <a:ext cx="0" cy="0"/>
          <a:chOff x="0" y="0"/>
          <a:chExt cx="0" cy="0"/>
        </a:xfrm>
      </p:grpSpPr>
      <p:sp>
        <p:nvSpPr>
          <p:cNvPr id="116" name="Google Shape;116;p30"/>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17" name="Google Shape;117;p30"/>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118" name="Google Shape;118;p30"/>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643374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19"/>
        <p:cNvGrpSpPr/>
        <p:nvPr/>
      </p:nvGrpSpPr>
      <p:grpSpPr>
        <a:xfrm>
          <a:off x="0" y="0"/>
          <a:ext cx="0" cy="0"/>
          <a:chOff x="0" y="0"/>
          <a:chExt cx="0" cy="0"/>
        </a:xfrm>
      </p:grpSpPr>
      <p:sp>
        <p:nvSpPr>
          <p:cNvPr id="120" name="Google Shape;120;p31"/>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21" name="Google Shape;121;p31"/>
          <p:cNvSpPr txBox="1">
            <a:spLocks noGrp="1"/>
          </p:cNvSpPr>
          <p:nvPr>
            <p:ph type="body" idx="1"/>
          </p:nvPr>
        </p:nvSpPr>
        <p:spPr>
          <a:xfrm>
            <a:off x="4156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122" name="Google Shape;122;p31"/>
          <p:cNvSpPr txBox="1">
            <a:spLocks noGrp="1"/>
          </p:cNvSpPr>
          <p:nvPr>
            <p:ph type="body" idx="2"/>
          </p:nvPr>
        </p:nvSpPr>
        <p:spPr>
          <a:xfrm>
            <a:off x="64432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123" name="Google Shape;123;p3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65426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24"/>
        <p:cNvGrpSpPr/>
        <p:nvPr/>
      </p:nvGrpSpPr>
      <p:grpSpPr>
        <a:xfrm>
          <a:off x="0" y="0"/>
          <a:ext cx="0" cy="0"/>
          <a:chOff x="0" y="0"/>
          <a:chExt cx="0" cy="0"/>
        </a:xfrm>
      </p:grpSpPr>
      <p:sp>
        <p:nvSpPr>
          <p:cNvPr id="125" name="Google Shape;125;p32"/>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26" name="Google Shape;126;p3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11317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27"/>
        <p:cNvGrpSpPr/>
        <p:nvPr/>
      </p:nvGrpSpPr>
      <p:grpSpPr>
        <a:xfrm>
          <a:off x="0" y="0"/>
          <a:ext cx="0" cy="0"/>
          <a:chOff x="0" y="0"/>
          <a:chExt cx="0" cy="0"/>
        </a:xfrm>
      </p:grpSpPr>
      <p:sp>
        <p:nvSpPr>
          <p:cNvPr id="128" name="Google Shape;128;p33"/>
          <p:cNvSpPr txBox="1">
            <a:spLocks noGrp="1"/>
          </p:cNvSpPr>
          <p:nvPr>
            <p:ph type="title"/>
          </p:nvPr>
        </p:nvSpPr>
        <p:spPr>
          <a:xfrm>
            <a:off x="415600" y="740800"/>
            <a:ext cx="37440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3200"/>
            </a:lvl1pPr>
            <a:lvl2pPr lvl="1" rtl="0">
              <a:spcBef>
                <a:spcPts val="0"/>
              </a:spcBef>
              <a:spcAft>
                <a:spcPts val="0"/>
              </a:spcAft>
              <a:buSzPts val="2400"/>
              <a:buNone/>
              <a:defRPr sz="3200"/>
            </a:lvl2pPr>
            <a:lvl3pPr lvl="2" rtl="0">
              <a:spcBef>
                <a:spcPts val="0"/>
              </a:spcBef>
              <a:spcAft>
                <a:spcPts val="0"/>
              </a:spcAft>
              <a:buSzPts val="2400"/>
              <a:buNone/>
              <a:defRPr sz="3200"/>
            </a:lvl3pPr>
            <a:lvl4pPr lvl="3" rtl="0">
              <a:spcBef>
                <a:spcPts val="0"/>
              </a:spcBef>
              <a:spcAft>
                <a:spcPts val="0"/>
              </a:spcAft>
              <a:buSzPts val="2400"/>
              <a:buNone/>
              <a:defRPr sz="3200"/>
            </a:lvl4pPr>
            <a:lvl5pPr lvl="4" rtl="0">
              <a:spcBef>
                <a:spcPts val="0"/>
              </a:spcBef>
              <a:spcAft>
                <a:spcPts val="0"/>
              </a:spcAft>
              <a:buSzPts val="2400"/>
              <a:buNone/>
              <a:defRPr sz="3200"/>
            </a:lvl5pPr>
            <a:lvl6pPr lvl="5" rtl="0">
              <a:spcBef>
                <a:spcPts val="0"/>
              </a:spcBef>
              <a:spcAft>
                <a:spcPts val="0"/>
              </a:spcAft>
              <a:buSzPts val="2400"/>
              <a:buNone/>
              <a:defRPr sz="3200"/>
            </a:lvl6pPr>
            <a:lvl7pPr lvl="6" rtl="0">
              <a:spcBef>
                <a:spcPts val="0"/>
              </a:spcBef>
              <a:spcAft>
                <a:spcPts val="0"/>
              </a:spcAft>
              <a:buSzPts val="2400"/>
              <a:buNone/>
              <a:defRPr sz="3200"/>
            </a:lvl7pPr>
            <a:lvl8pPr lvl="7" rtl="0">
              <a:spcBef>
                <a:spcPts val="0"/>
              </a:spcBef>
              <a:spcAft>
                <a:spcPts val="0"/>
              </a:spcAft>
              <a:buSzPts val="2400"/>
              <a:buNone/>
              <a:defRPr sz="3200"/>
            </a:lvl8pPr>
            <a:lvl9pPr lvl="8" rtl="0">
              <a:spcBef>
                <a:spcPts val="0"/>
              </a:spcBef>
              <a:spcAft>
                <a:spcPts val="0"/>
              </a:spcAft>
              <a:buSzPts val="2400"/>
              <a:buNone/>
              <a:defRPr sz="3200"/>
            </a:lvl9pPr>
          </a:lstStyle>
          <a:p>
            <a:endParaRPr/>
          </a:p>
        </p:txBody>
      </p:sp>
      <p:sp>
        <p:nvSpPr>
          <p:cNvPr id="129" name="Google Shape;129;p33"/>
          <p:cNvSpPr txBox="1">
            <a:spLocks noGrp="1"/>
          </p:cNvSpPr>
          <p:nvPr>
            <p:ph type="body" idx="1"/>
          </p:nvPr>
        </p:nvSpPr>
        <p:spPr>
          <a:xfrm>
            <a:off x="415600" y="1852800"/>
            <a:ext cx="3744000" cy="4239200"/>
          </a:xfrm>
          <a:prstGeom prst="rect">
            <a:avLst/>
          </a:prstGeom>
        </p:spPr>
        <p:txBody>
          <a:bodyPr spcFirstLastPara="1" wrap="square" lIns="91425" tIns="91425" rIns="91425" bIns="91425" anchor="t" anchorCtr="0">
            <a:noAutofit/>
          </a:bodyPr>
          <a:lstStyle>
            <a:lvl1pPr marL="609585" lvl="0" indent="-406390" rtl="0">
              <a:spcBef>
                <a:spcPts val="0"/>
              </a:spcBef>
              <a:spcAft>
                <a:spcPts val="0"/>
              </a:spcAft>
              <a:buSzPts val="1200"/>
              <a:buChar char="●"/>
              <a:defRPr sz="1600"/>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130" name="Google Shape;130;p33"/>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861336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131"/>
        <p:cNvGrpSpPr/>
        <p:nvPr/>
      </p:nvGrpSpPr>
      <p:grpSpPr>
        <a:xfrm>
          <a:off x="0" y="0"/>
          <a:ext cx="0" cy="0"/>
          <a:chOff x="0" y="0"/>
          <a:chExt cx="0" cy="0"/>
        </a:xfrm>
      </p:grpSpPr>
      <p:sp>
        <p:nvSpPr>
          <p:cNvPr id="132" name="Google Shape;132;p34"/>
          <p:cNvSpPr txBox="1">
            <a:spLocks noGrp="1"/>
          </p:cNvSpPr>
          <p:nvPr>
            <p:ph type="title"/>
          </p:nvPr>
        </p:nvSpPr>
        <p:spPr>
          <a:xfrm>
            <a:off x="653667" y="600200"/>
            <a:ext cx="8490400" cy="54544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6400"/>
            </a:lvl1pPr>
            <a:lvl2pPr lvl="1" rtl="0">
              <a:spcBef>
                <a:spcPts val="0"/>
              </a:spcBef>
              <a:spcAft>
                <a:spcPts val="0"/>
              </a:spcAft>
              <a:buSzPts val="4800"/>
              <a:buNone/>
              <a:defRPr sz="6400"/>
            </a:lvl2pPr>
            <a:lvl3pPr lvl="2" rtl="0">
              <a:spcBef>
                <a:spcPts val="0"/>
              </a:spcBef>
              <a:spcAft>
                <a:spcPts val="0"/>
              </a:spcAft>
              <a:buSzPts val="4800"/>
              <a:buNone/>
              <a:defRPr sz="6400"/>
            </a:lvl3pPr>
            <a:lvl4pPr lvl="3" rtl="0">
              <a:spcBef>
                <a:spcPts val="0"/>
              </a:spcBef>
              <a:spcAft>
                <a:spcPts val="0"/>
              </a:spcAft>
              <a:buSzPts val="4800"/>
              <a:buNone/>
              <a:defRPr sz="6400"/>
            </a:lvl4pPr>
            <a:lvl5pPr lvl="4" rtl="0">
              <a:spcBef>
                <a:spcPts val="0"/>
              </a:spcBef>
              <a:spcAft>
                <a:spcPts val="0"/>
              </a:spcAft>
              <a:buSzPts val="4800"/>
              <a:buNone/>
              <a:defRPr sz="6400"/>
            </a:lvl5pPr>
            <a:lvl6pPr lvl="5" rtl="0">
              <a:spcBef>
                <a:spcPts val="0"/>
              </a:spcBef>
              <a:spcAft>
                <a:spcPts val="0"/>
              </a:spcAft>
              <a:buSzPts val="4800"/>
              <a:buNone/>
              <a:defRPr sz="6400"/>
            </a:lvl6pPr>
            <a:lvl7pPr lvl="6" rtl="0">
              <a:spcBef>
                <a:spcPts val="0"/>
              </a:spcBef>
              <a:spcAft>
                <a:spcPts val="0"/>
              </a:spcAft>
              <a:buSzPts val="4800"/>
              <a:buNone/>
              <a:defRPr sz="6400"/>
            </a:lvl7pPr>
            <a:lvl8pPr lvl="7" rtl="0">
              <a:spcBef>
                <a:spcPts val="0"/>
              </a:spcBef>
              <a:spcAft>
                <a:spcPts val="0"/>
              </a:spcAft>
              <a:buSzPts val="4800"/>
              <a:buNone/>
              <a:defRPr sz="6400"/>
            </a:lvl8pPr>
            <a:lvl9pPr lvl="8" rtl="0">
              <a:spcBef>
                <a:spcPts val="0"/>
              </a:spcBef>
              <a:spcAft>
                <a:spcPts val="0"/>
              </a:spcAft>
              <a:buSzPts val="4800"/>
              <a:buNone/>
              <a:defRPr sz="6400"/>
            </a:lvl9pPr>
          </a:lstStyle>
          <a:p>
            <a:endParaRPr/>
          </a:p>
        </p:txBody>
      </p:sp>
      <p:sp>
        <p:nvSpPr>
          <p:cNvPr id="133" name="Google Shape;133;p3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598690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134"/>
        <p:cNvGrpSpPr/>
        <p:nvPr/>
      </p:nvGrpSpPr>
      <p:grpSpPr>
        <a:xfrm>
          <a:off x="0" y="0"/>
          <a:ext cx="0" cy="0"/>
          <a:chOff x="0" y="0"/>
          <a:chExt cx="0" cy="0"/>
        </a:xfrm>
      </p:grpSpPr>
      <p:sp>
        <p:nvSpPr>
          <p:cNvPr id="135" name="Google Shape;135;p35"/>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6" name="Google Shape;136;p35"/>
          <p:cNvSpPr txBox="1">
            <a:spLocks noGrp="1"/>
          </p:cNvSpPr>
          <p:nvPr>
            <p:ph type="title"/>
          </p:nvPr>
        </p:nvSpPr>
        <p:spPr>
          <a:xfrm>
            <a:off x="354000" y="1644233"/>
            <a:ext cx="5393600" cy="1976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5600"/>
            </a:lvl1pPr>
            <a:lvl2pPr lvl="1" algn="ctr" rtl="0">
              <a:spcBef>
                <a:spcPts val="0"/>
              </a:spcBef>
              <a:spcAft>
                <a:spcPts val="0"/>
              </a:spcAft>
              <a:buSzPts val="4200"/>
              <a:buNone/>
              <a:defRPr sz="5600"/>
            </a:lvl2pPr>
            <a:lvl3pPr lvl="2" algn="ctr" rtl="0">
              <a:spcBef>
                <a:spcPts val="0"/>
              </a:spcBef>
              <a:spcAft>
                <a:spcPts val="0"/>
              </a:spcAft>
              <a:buSzPts val="4200"/>
              <a:buNone/>
              <a:defRPr sz="5600"/>
            </a:lvl3pPr>
            <a:lvl4pPr lvl="3" algn="ctr" rtl="0">
              <a:spcBef>
                <a:spcPts val="0"/>
              </a:spcBef>
              <a:spcAft>
                <a:spcPts val="0"/>
              </a:spcAft>
              <a:buSzPts val="4200"/>
              <a:buNone/>
              <a:defRPr sz="5600"/>
            </a:lvl4pPr>
            <a:lvl5pPr lvl="4" algn="ctr" rtl="0">
              <a:spcBef>
                <a:spcPts val="0"/>
              </a:spcBef>
              <a:spcAft>
                <a:spcPts val="0"/>
              </a:spcAft>
              <a:buSzPts val="4200"/>
              <a:buNone/>
              <a:defRPr sz="5600"/>
            </a:lvl5pPr>
            <a:lvl6pPr lvl="5" algn="ctr" rtl="0">
              <a:spcBef>
                <a:spcPts val="0"/>
              </a:spcBef>
              <a:spcAft>
                <a:spcPts val="0"/>
              </a:spcAft>
              <a:buSzPts val="4200"/>
              <a:buNone/>
              <a:defRPr sz="5600"/>
            </a:lvl6pPr>
            <a:lvl7pPr lvl="6" algn="ctr" rtl="0">
              <a:spcBef>
                <a:spcPts val="0"/>
              </a:spcBef>
              <a:spcAft>
                <a:spcPts val="0"/>
              </a:spcAft>
              <a:buSzPts val="4200"/>
              <a:buNone/>
              <a:defRPr sz="5600"/>
            </a:lvl7pPr>
            <a:lvl8pPr lvl="7" algn="ctr" rtl="0">
              <a:spcBef>
                <a:spcPts val="0"/>
              </a:spcBef>
              <a:spcAft>
                <a:spcPts val="0"/>
              </a:spcAft>
              <a:buSzPts val="4200"/>
              <a:buNone/>
              <a:defRPr sz="5600"/>
            </a:lvl8pPr>
            <a:lvl9pPr lvl="8" algn="ctr" rtl="0">
              <a:spcBef>
                <a:spcPts val="0"/>
              </a:spcBef>
              <a:spcAft>
                <a:spcPts val="0"/>
              </a:spcAft>
              <a:buSzPts val="4200"/>
              <a:buNone/>
              <a:defRPr sz="5600"/>
            </a:lvl9pPr>
          </a:lstStyle>
          <a:p>
            <a:endParaRPr/>
          </a:p>
        </p:txBody>
      </p:sp>
      <p:sp>
        <p:nvSpPr>
          <p:cNvPr id="137" name="Google Shape;137;p35"/>
          <p:cNvSpPr txBox="1">
            <a:spLocks noGrp="1"/>
          </p:cNvSpPr>
          <p:nvPr>
            <p:ph type="subTitle" idx="1"/>
          </p:nvPr>
        </p:nvSpPr>
        <p:spPr>
          <a:xfrm>
            <a:off x="354000" y="3737433"/>
            <a:ext cx="5393600" cy="164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800"/>
            </a:lvl1pPr>
            <a:lvl2pPr lvl="1" algn="ctr" rtl="0">
              <a:lnSpc>
                <a:spcPct val="100000"/>
              </a:lnSpc>
              <a:spcBef>
                <a:spcPts val="0"/>
              </a:spcBef>
              <a:spcAft>
                <a:spcPts val="0"/>
              </a:spcAft>
              <a:buSzPts val="2100"/>
              <a:buNone/>
              <a:defRPr sz="2800"/>
            </a:lvl2pPr>
            <a:lvl3pPr lvl="2" algn="ctr" rtl="0">
              <a:lnSpc>
                <a:spcPct val="100000"/>
              </a:lnSpc>
              <a:spcBef>
                <a:spcPts val="0"/>
              </a:spcBef>
              <a:spcAft>
                <a:spcPts val="0"/>
              </a:spcAft>
              <a:buSzPts val="2100"/>
              <a:buNone/>
              <a:defRPr sz="2800"/>
            </a:lvl3pPr>
            <a:lvl4pPr lvl="3" algn="ctr" rtl="0">
              <a:lnSpc>
                <a:spcPct val="100000"/>
              </a:lnSpc>
              <a:spcBef>
                <a:spcPts val="0"/>
              </a:spcBef>
              <a:spcAft>
                <a:spcPts val="0"/>
              </a:spcAft>
              <a:buSzPts val="2100"/>
              <a:buNone/>
              <a:defRPr sz="2800"/>
            </a:lvl4pPr>
            <a:lvl5pPr lvl="4" algn="ctr" rtl="0">
              <a:lnSpc>
                <a:spcPct val="100000"/>
              </a:lnSpc>
              <a:spcBef>
                <a:spcPts val="0"/>
              </a:spcBef>
              <a:spcAft>
                <a:spcPts val="0"/>
              </a:spcAft>
              <a:buSzPts val="2100"/>
              <a:buNone/>
              <a:defRPr sz="2800"/>
            </a:lvl5pPr>
            <a:lvl6pPr lvl="5" algn="ctr" rtl="0">
              <a:lnSpc>
                <a:spcPct val="100000"/>
              </a:lnSpc>
              <a:spcBef>
                <a:spcPts val="0"/>
              </a:spcBef>
              <a:spcAft>
                <a:spcPts val="0"/>
              </a:spcAft>
              <a:buSzPts val="2100"/>
              <a:buNone/>
              <a:defRPr sz="2800"/>
            </a:lvl6pPr>
            <a:lvl7pPr lvl="6" algn="ctr" rtl="0">
              <a:lnSpc>
                <a:spcPct val="100000"/>
              </a:lnSpc>
              <a:spcBef>
                <a:spcPts val="0"/>
              </a:spcBef>
              <a:spcAft>
                <a:spcPts val="0"/>
              </a:spcAft>
              <a:buSzPts val="2100"/>
              <a:buNone/>
              <a:defRPr sz="2800"/>
            </a:lvl7pPr>
            <a:lvl8pPr lvl="7" algn="ctr" rtl="0">
              <a:lnSpc>
                <a:spcPct val="100000"/>
              </a:lnSpc>
              <a:spcBef>
                <a:spcPts val="0"/>
              </a:spcBef>
              <a:spcAft>
                <a:spcPts val="0"/>
              </a:spcAft>
              <a:buSzPts val="2100"/>
              <a:buNone/>
              <a:defRPr sz="2800"/>
            </a:lvl8pPr>
            <a:lvl9pPr lvl="8" algn="ctr" rtl="0">
              <a:lnSpc>
                <a:spcPct val="100000"/>
              </a:lnSpc>
              <a:spcBef>
                <a:spcPts val="0"/>
              </a:spcBef>
              <a:spcAft>
                <a:spcPts val="0"/>
              </a:spcAft>
              <a:buSzPts val="2100"/>
              <a:buNone/>
              <a:defRPr sz="2800"/>
            </a:lvl9pPr>
          </a:lstStyle>
          <a:p>
            <a:endParaRPr/>
          </a:p>
        </p:txBody>
      </p:sp>
      <p:sp>
        <p:nvSpPr>
          <p:cNvPr id="138" name="Google Shape;138;p35"/>
          <p:cNvSpPr txBox="1">
            <a:spLocks noGrp="1"/>
          </p:cNvSpPr>
          <p:nvPr>
            <p:ph type="body" idx="2"/>
          </p:nvPr>
        </p:nvSpPr>
        <p:spPr>
          <a:xfrm>
            <a:off x="6586000" y="965433"/>
            <a:ext cx="5116000" cy="4926800"/>
          </a:xfrm>
          <a:prstGeom prst="rect">
            <a:avLst/>
          </a:prstGeom>
        </p:spPr>
        <p:txBody>
          <a:bodyPr spcFirstLastPara="1" wrap="square" lIns="91425" tIns="91425" rIns="91425" bIns="91425" anchor="ctr"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139" name="Google Shape;139;p35"/>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04212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40"/>
        <p:cNvGrpSpPr/>
        <p:nvPr/>
      </p:nvGrpSpPr>
      <p:grpSpPr>
        <a:xfrm>
          <a:off x="0" y="0"/>
          <a:ext cx="0" cy="0"/>
          <a:chOff x="0" y="0"/>
          <a:chExt cx="0" cy="0"/>
        </a:xfrm>
      </p:grpSpPr>
      <p:sp>
        <p:nvSpPr>
          <p:cNvPr id="141" name="Google Shape;141;p36"/>
          <p:cNvSpPr txBox="1">
            <a:spLocks noGrp="1"/>
          </p:cNvSpPr>
          <p:nvPr>
            <p:ph type="body" idx="1"/>
          </p:nvPr>
        </p:nvSpPr>
        <p:spPr>
          <a:xfrm>
            <a:off x="415600" y="5640767"/>
            <a:ext cx="7998400" cy="806800"/>
          </a:xfrm>
          <a:prstGeom prst="rect">
            <a:avLst/>
          </a:prstGeom>
        </p:spPr>
        <p:txBody>
          <a:bodyPr spcFirstLastPara="1" wrap="square" lIns="91425" tIns="91425" rIns="91425" bIns="91425" anchor="ctr" anchorCtr="0">
            <a:noAutofit/>
          </a:bodyPr>
          <a:lstStyle>
            <a:lvl1pPr marL="609585" lvl="0" indent="-304792" rtl="0">
              <a:lnSpc>
                <a:spcPct val="100000"/>
              </a:lnSpc>
              <a:spcBef>
                <a:spcPts val="0"/>
              </a:spcBef>
              <a:spcAft>
                <a:spcPts val="0"/>
              </a:spcAft>
              <a:buSzPts val="1800"/>
              <a:buNone/>
              <a:defRPr/>
            </a:lvl1pPr>
          </a:lstStyle>
          <a:p>
            <a:endParaRPr/>
          </a:p>
        </p:txBody>
      </p:sp>
      <p:sp>
        <p:nvSpPr>
          <p:cNvPr id="142" name="Google Shape;142;p3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2865324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143"/>
        <p:cNvGrpSpPr/>
        <p:nvPr/>
      </p:nvGrpSpPr>
      <p:grpSpPr>
        <a:xfrm>
          <a:off x="0" y="0"/>
          <a:ext cx="0" cy="0"/>
          <a:chOff x="0" y="0"/>
          <a:chExt cx="0" cy="0"/>
        </a:xfrm>
      </p:grpSpPr>
      <p:sp>
        <p:nvSpPr>
          <p:cNvPr id="144" name="Google Shape;144;p37"/>
          <p:cNvSpPr txBox="1">
            <a:spLocks noGrp="1"/>
          </p:cNvSpPr>
          <p:nvPr>
            <p:ph type="title" hasCustomPrompt="1"/>
          </p:nvPr>
        </p:nvSpPr>
        <p:spPr>
          <a:xfrm>
            <a:off x="415600" y="1474833"/>
            <a:ext cx="11360800" cy="26180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6000"/>
            </a:lvl1pPr>
            <a:lvl2pPr lvl="1" algn="ctr" rtl="0">
              <a:spcBef>
                <a:spcPts val="0"/>
              </a:spcBef>
              <a:spcAft>
                <a:spcPts val="0"/>
              </a:spcAft>
              <a:buSzPts val="12000"/>
              <a:buNone/>
              <a:defRPr sz="16000"/>
            </a:lvl2pPr>
            <a:lvl3pPr lvl="2" algn="ctr" rtl="0">
              <a:spcBef>
                <a:spcPts val="0"/>
              </a:spcBef>
              <a:spcAft>
                <a:spcPts val="0"/>
              </a:spcAft>
              <a:buSzPts val="12000"/>
              <a:buNone/>
              <a:defRPr sz="16000"/>
            </a:lvl3pPr>
            <a:lvl4pPr lvl="3" algn="ctr" rtl="0">
              <a:spcBef>
                <a:spcPts val="0"/>
              </a:spcBef>
              <a:spcAft>
                <a:spcPts val="0"/>
              </a:spcAft>
              <a:buSzPts val="12000"/>
              <a:buNone/>
              <a:defRPr sz="16000"/>
            </a:lvl4pPr>
            <a:lvl5pPr lvl="4" algn="ctr" rtl="0">
              <a:spcBef>
                <a:spcPts val="0"/>
              </a:spcBef>
              <a:spcAft>
                <a:spcPts val="0"/>
              </a:spcAft>
              <a:buSzPts val="12000"/>
              <a:buNone/>
              <a:defRPr sz="16000"/>
            </a:lvl5pPr>
            <a:lvl6pPr lvl="5" algn="ctr" rtl="0">
              <a:spcBef>
                <a:spcPts val="0"/>
              </a:spcBef>
              <a:spcAft>
                <a:spcPts val="0"/>
              </a:spcAft>
              <a:buSzPts val="12000"/>
              <a:buNone/>
              <a:defRPr sz="16000"/>
            </a:lvl6pPr>
            <a:lvl7pPr lvl="6" algn="ctr" rtl="0">
              <a:spcBef>
                <a:spcPts val="0"/>
              </a:spcBef>
              <a:spcAft>
                <a:spcPts val="0"/>
              </a:spcAft>
              <a:buSzPts val="12000"/>
              <a:buNone/>
              <a:defRPr sz="16000"/>
            </a:lvl7pPr>
            <a:lvl8pPr lvl="7" algn="ctr" rtl="0">
              <a:spcBef>
                <a:spcPts val="0"/>
              </a:spcBef>
              <a:spcAft>
                <a:spcPts val="0"/>
              </a:spcAft>
              <a:buSzPts val="12000"/>
              <a:buNone/>
              <a:defRPr sz="16000"/>
            </a:lvl8pPr>
            <a:lvl9pPr lvl="8" algn="ctr" rtl="0">
              <a:spcBef>
                <a:spcPts val="0"/>
              </a:spcBef>
              <a:spcAft>
                <a:spcPts val="0"/>
              </a:spcAft>
              <a:buSzPts val="12000"/>
              <a:buNone/>
              <a:defRPr sz="16000"/>
            </a:lvl9pPr>
          </a:lstStyle>
          <a:p>
            <a:r>
              <a:t>xx%</a:t>
            </a:r>
          </a:p>
        </p:txBody>
      </p:sp>
      <p:sp>
        <p:nvSpPr>
          <p:cNvPr id="145" name="Google Shape;145;p37"/>
          <p:cNvSpPr txBox="1">
            <a:spLocks noGrp="1"/>
          </p:cNvSpPr>
          <p:nvPr>
            <p:ph type="body" idx="1"/>
          </p:nvPr>
        </p:nvSpPr>
        <p:spPr>
          <a:xfrm>
            <a:off x="415600" y="4202967"/>
            <a:ext cx="11360800" cy="1734400"/>
          </a:xfrm>
          <a:prstGeom prst="rect">
            <a:avLst/>
          </a:prstGeom>
        </p:spPr>
        <p:txBody>
          <a:bodyPr spcFirstLastPara="1" wrap="square" lIns="91425" tIns="91425" rIns="91425" bIns="91425" anchor="t" anchorCtr="0">
            <a:noAutofit/>
          </a:bodyPr>
          <a:lstStyle>
            <a:lvl1pPr marL="609585" lvl="0" indent="-457189" algn="ctr" rtl="0">
              <a:spcBef>
                <a:spcPts val="0"/>
              </a:spcBef>
              <a:spcAft>
                <a:spcPts val="0"/>
              </a:spcAft>
              <a:buSzPts val="1800"/>
              <a:buChar char="●"/>
              <a:defRPr/>
            </a:lvl1pPr>
            <a:lvl2pPr marL="1219170" lvl="1" indent="-423323" algn="ctr" rtl="0">
              <a:spcBef>
                <a:spcPts val="2133"/>
              </a:spcBef>
              <a:spcAft>
                <a:spcPts val="0"/>
              </a:spcAft>
              <a:buSzPts val="1400"/>
              <a:buChar char="○"/>
              <a:defRPr/>
            </a:lvl2pPr>
            <a:lvl3pPr marL="1828754" lvl="2" indent="-423323" algn="ctr" rtl="0">
              <a:spcBef>
                <a:spcPts val="2133"/>
              </a:spcBef>
              <a:spcAft>
                <a:spcPts val="0"/>
              </a:spcAft>
              <a:buSzPts val="1400"/>
              <a:buChar char="■"/>
              <a:defRPr/>
            </a:lvl3pPr>
            <a:lvl4pPr marL="2438339" lvl="3" indent="-423323" algn="ctr" rtl="0">
              <a:spcBef>
                <a:spcPts val="2133"/>
              </a:spcBef>
              <a:spcAft>
                <a:spcPts val="0"/>
              </a:spcAft>
              <a:buSzPts val="1400"/>
              <a:buChar char="●"/>
              <a:defRPr/>
            </a:lvl4pPr>
            <a:lvl5pPr marL="3047924" lvl="4" indent="-423323" algn="ctr" rtl="0">
              <a:spcBef>
                <a:spcPts val="2133"/>
              </a:spcBef>
              <a:spcAft>
                <a:spcPts val="0"/>
              </a:spcAft>
              <a:buSzPts val="1400"/>
              <a:buChar char="○"/>
              <a:defRPr/>
            </a:lvl5pPr>
            <a:lvl6pPr marL="3657509" lvl="5" indent="-423323" algn="ctr" rtl="0">
              <a:spcBef>
                <a:spcPts val="2133"/>
              </a:spcBef>
              <a:spcAft>
                <a:spcPts val="0"/>
              </a:spcAft>
              <a:buSzPts val="1400"/>
              <a:buChar char="■"/>
              <a:defRPr/>
            </a:lvl6pPr>
            <a:lvl7pPr marL="4267093" lvl="6" indent="-423323" algn="ctr" rtl="0">
              <a:spcBef>
                <a:spcPts val="2133"/>
              </a:spcBef>
              <a:spcAft>
                <a:spcPts val="0"/>
              </a:spcAft>
              <a:buSzPts val="1400"/>
              <a:buChar char="●"/>
              <a:defRPr/>
            </a:lvl7pPr>
            <a:lvl8pPr marL="4876678" lvl="7" indent="-423323" algn="ctr" rtl="0">
              <a:spcBef>
                <a:spcPts val="2133"/>
              </a:spcBef>
              <a:spcAft>
                <a:spcPts val="0"/>
              </a:spcAft>
              <a:buSzPts val="1400"/>
              <a:buChar char="○"/>
              <a:defRPr/>
            </a:lvl8pPr>
            <a:lvl9pPr marL="5486263" lvl="8" indent="-423323" algn="ctr" rtl="0">
              <a:spcBef>
                <a:spcPts val="2133"/>
              </a:spcBef>
              <a:spcAft>
                <a:spcPts val="2133"/>
              </a:spcAft>
              <a:buSzPts val="1400"/>
              <a:buChar char="■"/>
              <a:defRPr/>
            </a:lvl9pPr>
          </a:lstStyle>
          <a:p>
            <a:endParaRPr/>
          </a:p>
        </p:txBody>
      </p:sp>
      <p:sp>
        <p:nvSpPr>
          <p:cNvPr id="146" name="Google Shape;146;p37"/>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642846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47"/>
        <p:cNvGrpSpPr/>
        <p:nvPr/>
      </p:nvGrpSpPr>
      <p:grpSpPr>
        <a:xfrm>
          <a:off x="0" y="0"/>
          <a:ext cx="0" cy="0"/>
          <a:chOff x="0" y="0"/>
          <a:chExt cx="0" cy="0"/>
        </a:xfrm>
      </p:grpSpPr>
      <p:sp>
        <p:nvSpPr>
          <p:cNvPr id="148" name="Google Shape;148;p38"/>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7236109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49"/>
        <p:cNvGrpSpPr/>
        <p:nvPr/>
      </p:nvGrpSpPr>
      <p:grpSpPr>
        <a:xfrm>
          <a:off x="0" y="0"/>
          <a:ext cx="0" cy="0"/>
          <a:chOff x="0" y="0"/>
          <a:chExt cx="0" cy="0"/>
        </a:xfrm>
      </p:grpSpPr>
      <p:sp>
        <p:nvSpPr>
          <p:cNvPr id="150" name="Google Shape;150;p39"/>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rtl="0">
              <a:lnSpc>
                <a:spcPct val="90000"/>
              </a:lnSpc>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51" name="Google Shape;151;p39"/>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rtl="0">
              <a:lnSpc>
                <a:spcPct val="90000"/>
              </a:lnSpc>
              <a:spcBef>
                <a:spcPts val="1067"/>
              </a:spcBef>
              <a:spcAft>
                <a:spcPts val="0"/>
              </a:spcAft>
              <a:buClr>
                <a:schemeClr val="dk1"/>
              </a:buClr>
              <a:buSzPts val="1400"/>
              <a:buChar char="●"/>
              <a:defRPr/>
            </a:lvl1pPr>
            <a:lvl2pPr marL="1219170" lvl="1" indent="-423323" algn="l" rtl="0">
              <a:lnSpc>
                <a:spcPct val="90000"/>
              </a:lnSpc>
              <a:spcBef>
                <a:spcPts val="2133"/>
              </a:spcBef>
              <a:spcAft>
                <a:spcPts val="0"/>
              </a:spcAft>
              <a:buClr>
                <a:schemeClr val="dk1"/>
              </a:buClr>
              <a:buSzPts val="1400"/>
              <a:buChar char="○"/>
              <a:defRPr/>
            </a:lvl2pPr>
            <a:lvl3pPr marL="1828754" lvl="2" indent="-423323" algn="l" rtl="0">
              <a:lnSpc>
                <a:spcPct val="90000"/>
              </a:lnSpc>
              <a:spcBef>
                <a:spcPts val="2133"/>
              </a:spcBef>
              <a:spcAft>
                <a:spcPts val="0"/>
              </a:spcAft>
              <a:buClr>
                <a:schemeClr val="dk1"/>
              </a:buClr>
              <a:buSzPts val="1400"/>
              <a:buChar char="■"/>
              <a:defRPr/>
            </a:lvl3pPr>
            <a:lvl4pPr marL="2438339" lvl="3" indent="-423323" algn="l" rtl="0">
              <a:lnSpc>
                <a:spcPct val="90000"/>
              </a:lnSpc>
              <a:spcBef>
                <a:spcPts val="2133"/>
              </a:spcBef>
              <a:spcAft>
                <a:spcPts val="0"/>
              </a:spcAft>
              <a:buClr>
                <a:schemeClr val="dk1"/>
              </a:buClr>
              <a:buSzPts val="1400"/>
              <a:buChar char="●"/>
              <a:defRPr/>
            </a:lvl4pPr>
            <a:lvl5pPr marL="3047924" lvl="4" indent="-423323" algn="l" rtl="0">
              <a:lnSpc>
                <a:spcPct val="90000"/>
              </a:lnSpc>
              <a:spcBef>
                <a:spcPts val="2133"/>
              </a:spcBef>
              <a:spcAft>
                <a:spcPts val="0"/>
              </a:spcAft>
              <a:buClr>
                <a:schemeClr val="dk1"/>
              </a:buClr>
              <a:buSzPts val="1400"/>
              <a:buChar char="○"/>
              <a:defRPr/>
            </a:lvl5pPr>
            <a:lvl6pPr marL="3657509" lvl="5" indent="-423323" algn="l" rtl="0">
              <a:lnSpc>
                <a:spcPct val="90000"/>
              </a:lnSpc>
              <a:spcBef>
                <a:spcPts val="2133"/>
              </a:spcBef>
              <a:spcAft>
                <a:spcPts val="0"/>
              </a:spcAft>
              <a:buClr>
                <a:schemeClr val="dk1"/>
              </a:buClr>
              <a:buSzPts val="1400"/>
              <a:buChar char="■"/>
              <a:defRPr/>
            </a:lvl6pPr>
            <a:lvl7pPr marL="4267093" lvl="6" indent="-423323" algn="l" rtl="0">
              <a:lnSpc>
                <a:spcPct val="90000"/>
              </a:lnSpc>
              <a:spcBef>
                <a:spcPts val="2133"/>
              </a:spcBef>
              <a:spcAft>
                <a:spcPts val="0"/>
              </a:spcAft>
              <a:buClr>
                <a:schemeClr val="dk1"/>
              </a:buClr>
              <a:buSzPts val="1400"/>
              <a:buChar char="●"/>
              <a:defRPr/>
            </a:lvl7pPr>
            <a:lvl8pPr marL="4876678" lvl="7" indent="-423323" algn="l" rtl="0">
              <a:lnSpc>
                <a:spcPct val="90000"/>
              </a:lnSpc>
              <a:spcBef>
                <a:spcPts val="2133"/>
              </a:spcBef>
              <a:spcAft>
                <a:spcPts val="0"/>
              </a:spcAft>
              <a:buClr>
                <a:schemeClr val="dk1"/>
              </a:buClr>
              <a:buSzPts val="1400"/>
              <a:buChar char="○"/>
              <a:defRPr/>
            </a:lvl8pPr>
            <a:lvl9pPr marL="5486263" lvl="8" indent="-423323" algn="l" rtl="0">
              <a:lnSpc>
                <a:spcPct val="90000"/>
              </a:lnSpc>
              <a:spcBef>
                <a:spcPts val="2133"/>
              </a:spcBef>
              <a:spcAft>
                <a:spcPts val="2133"/>
              </a:spcAft>
              <a:buClr>
                <a:schemeClr val="dk1"/>
              </a:buClr>
              <a:buSzPts val="1400"/>
              <a:buChar char="■"/>
              <a:defRPr/>
            </a:lvl9pPr>
          </a:lstStyle>
          <a:p>
            <a:endParaRPr/>
          </a:p>
        </p:txBody>
      </p:sp>
      <p:sp>
        <p:nvSpPr>
          <p:cNvPr id="152" name="Google Shape;152;p39"/>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53" name="Google Shape;153;p39"/>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54" name="Google Shape;154;p39"/>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8975417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54"/>
        <p:cNvGrpSpPr/>
        <p:nvPr/>
      </p:nvGrpSpPr>
      <p:grpSpPr>
        <a:xfrm>
          <a:off x="0" y="0"/>
          <a:ext cx="0" cy="0"/>
          <a:chOff x="0" y="0"/>
          <a:chExt cx="0" cy="0"/>
        </a:xfrm>
      </p:grpSpPr>
      <p:sp>
        <p:nvSpPr>
          <p:cNvPr id="55" name="Google Shape;55;p14"/>
          <p:cNvSpPr>
            <a:spLocks noGrp="1"/>
          </p:cNvSpPr>
          <p:nvPr>
            <p:ph type="title"/>
          </p:nvPr>
        </p:nvSpPr>
        <p:spPr>
          <a:xfrm>
            <a:off x="609597" y="478895"/>
            <a:ext cx="10960000" cy="994000"/>
          </a:xfrm>
          <a:prstGeom prst="roundRect">
            <a:avLst>
              <a:gd name="adj" fmla="val 2082"/>
            </a:avLst>
          </a:prstGeom>
          <a:noFill/>
          <a:ln>
            <a:noFill/>
          </a:ln>
        </p:spPr>
        <p:txBody>
          <a:bodyPr spcFirstLastPara="1" wrap="square" lIns="252000" tIns="252000" rIns="252000" bIns="252000" anchor="ctr" anchorCtr="1">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a:endParaRPr/>
          </a:p>
        </p:txBody>
      </p:sp>
      <p:sp>
        <p:nvSpPr>
          <p:cNvPr id="56" name="Google Shape;56;p14"/>
          <p:cNvSpPr>
            <a:spLocks noGrp="1"/>
          </p:cNvSpPr>
          <p:nvPr>
            <p:ph type="body" idx="1"/>
          </p:nvPr>
        </p:nvSpPr>
        <p:spPr>
          <a:xfrm>
            <a:off x="1007535" y="1513945"/>
            <a:ext cx="10176800" cy="4578800"/>
          </a:xfrm>
          <a:prstGeom prst="roundRect">
            <a:avLst>
              <a:gd name="adj" fmla="val 558"/>
            </a:avLst>
          </a:prstGeom>
          <a:noFill/>
          <a:ln>
            <a:noFill/>
          </a:ln>
        </p:spPr>
        <p:txBody>
          <a:bodyPr spcFirstLastPara="1" wrap="square" lIns="0" tIns="0" rIns="0" bIns="0" anchor="t" anchorCtr="0">
            <a:noAutofit/>
          </a:bodyPr>
          <a:lstStyle>
            <a:lvl1pPr marL="609585" lvl="0" indent="-304792" algn="l">
              <a:lnSpc>
                <a:spcPct val="90000"/>
              </a:lnSpc>
              <a:spcBef>
                <a:spcPts val="1333"/>
              </a:spcBef>
              <a:spcAft>
                <a:spcPts val="0"/>
              </a:spcAft>
              <a:buClr>
                <a:srgbClr val="1C1C1C"/>
              </a:buClr>
              <a:buSzPts val="1800"/>
              <a:buNone/>
              <a:defRPr/>
            </a:lvl1pPr>
            <a:lvl2pPr marL="1219170" lvl="1" indent="-457189" algn="l">
              <a:lnSpc>
                <a:spcPct val="90000"/>
              </a:lnSpc>
              <a:spcBef>
                <a:spcPts val="667"/>
              </a:spcBef>
              <a:spcAft>
                <a:spcPts val="0"/>
              </a:spcAft>
              <a:buClr>
                <a:srgbClr val="1C1C1C"/>
              </a:buClr>
              <a:buSzPts val="1800"/>
              <a:buChar char="•"/>
              <a:defRPr/>
            </a:lvl2pPr>
            <a:lvl3pPr marL="1828754" lvl="2" indent="-457189" algn="l">
              <a:lnSpc>
                <a:spcPct val="90000"/>
              </a:lnSpc>
              <a:spcBef>
                <a:spcPts val="667"/>
              </a:spcBef>
              <a:spcAft>
                <a:spcPts val="0"/>
              </a:spcAft>
              <a:buClr>
                <a:srgbClr val="1C1C1C"/>
              </a:buClr>
              <a:buSzPts val="1800"/>
              <a:buChar char="•"/>
              <a:defRPr/>
            </a:lvl3pPr>
            <a:lvl4pPr marL="2438339" lvl="3" indent="-457189" algn="l">
              <a:lnSpc>
                <a:spcPct val="90000"/>
              </a:lnSpc>
              <a:spcBef>
                <a:spcPts val="667"/>
              </a:spcBef>
              <a:spcAft>
                <a:spcPts val="0"/>
              </a:spcAft>
              <a:buClr>
                <a:srgbClr val="1C1C1C"/>
              </a:buClr>
              <a:buSzPts val="1800"/>
              <a:buChar char="•"/>
              <a:defRPr/>
            </a:lvl4pPr>
            <a:lvl5pPr marL="3047924" lvl="4" indent="-457189" algn="l">
              <a:lnSpc>
                <a:spcPct val="90000"/>
              </a:lnSpc>
              <a:spcBef>
                <a:spcPts val="667"/>
              </a:spcBef>
              <a:spcAft>
                <a:spcPts val="0"/>
              </a:spcAft>
              <a:buClr>
                <a:srgbClr val="1C1C1C"/>
              </a:buClr>
              <a:buSzPts val="1800"/>
              <a:buChar char="•"/>
              <a:defRPr/>
            </a:lvl5pPr>
            <a:lvl6pPr marL="3657509" lvl="5" indent="-457189" algn="l">
              <a:lnSpc>
                <a:spcPct val="90000"/>
              </a:lnSpc>
              <a:spcBef>
                <a:spcPts val="667"/>
              </a:spcBef>
              <a:spcAft>
                <a:spcPts val="0"/>
              </a:spcAft>
              <a:buClr>
                <a:schemeClr val="dk1"/>
              </a:buClr>
              <a:buSzPts val="1800"/>
              <a:buChar char="•"/>
              <a:defRPr/>
            </a:lvl6pPr>
            <a:lvl7pPr marL="4267093" lvl="6" indent="-457189" algn="l">
              <a:lnSpc>
                <a:spcPct val="90000"/>
              </a:lnSpc>
              <a:spcBef>
                <a:spcPts val="667"/>
              </a:spcBef>
              <a:spcAft>
                <a:spcPts val="0"/>
              </a:spcAft>
              <a:buClr>
                <a:schemeClr val="dk1"/>
              </a:buClr>
              <a:buSzPts val="1800"/>
              <a:buChar char="•"/>
              <a:defRPr/>
            </a:lvl7pPr>
            <a:lvl8pPr marL="4876678" lvl="7" indent="-457189" algn="l">
              <a:lnSpc>
                <a:spcPct val="90000"/>
              </a:lnSpc>
              <a:spcBef>
                <a:spcPts val="667"/>
              </a:spcBef>
              <a:spcAft>
                <a:spcPts val="0"/>
              </a:spcAft>
              <a:buClr>
                <a:schemeClr val="dk1"/>
              </a:buClr>
              <a:buSzPts val="1800"/>
              <a:buChar char="•"/>
              <a:defRPr/>
            </a:lvl8pPr>
            <a:lvl9pPr marL="5486263" lvl="8" indent="-457189" algn="l">
              <a:lnSpc>
                <a:spcPct val="90000"/>
              </a:lnSpc>
              <a:spcBef>
                <a:spcPts val="667"/>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7487202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2"/>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651206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16" name="Google Shape;16;p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4291379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7"/>
        <p:cNvGrpSpPr/>
        <p:nvPr/>
      </p:nvGrpSpPr>
      <p:grpSpPr>
        <a:xfrm>
          <a:off x="0" y="0"/>
          <a:ext cx="0" cy="0"/>
          <a:chOff x="0" y="0"/>
          <a:chExt cx="0" cy="0"/>
        </a:xfrm>
      </p:grpSpPr>
      <p:sp>
        <p:nvSpPr>
          <p:cNvPr id="18" name="Google Shape;18;p4"/>
          <p:cNvSpPr txBox="1">
            <a:spLocks noGrp="1"/>
          </p:cNvSpPr>
          <p:nvPr>
            <p:ph type="title"/>
          </p:nvPr>
        </p:nvSpPr>
        <p:spPr>
          <a:xfrm>
            <a:off x="415600" y="2867800"/>
            <a:ext cx="11360800" cy="1122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
        <p:nvSpPr>
          <p:cNvPr id="19" name="Google Shape;19;p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5776120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5"/>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4" name="Google Shape;24;p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9331755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935989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30" name="Google Shape;30;p7"/>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1" name="Google Shape;31;p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614599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4" name="Google Shape;34;p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26777596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5"/>
        <p:cNvGrpSpPr/>
        <p:nvPr/>
      </p:nvGrpSpPr>
      <p:grpSpPr>
        <a:xfrm>
          <a:off x="0" y="0"/>
          <a:ext cx="0" cy="0"/>
          <a:chOff x="0" y="0"/>
          <a:chExt cx="0" cy="0"/>
        </a:xfrm>
      </p:grpSpPr>
      <p:sp>
        <p:nvSpPr>
          <p:cNvPr id="36" name="Google Shape;36;p9"/>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7" name="Google Shape;37;p9"/>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8" name="Google Shape;38;p9"/>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9" name="Google Shape;39;p9"/>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40" name="Google Shape;40;p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2588371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23332751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6" name="Google Shape;46;p11"/>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7" name="Google Shape;47;p1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8899230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0821632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2.xml"/><Relationship Id="rId1" Type="http://schemas.openxmlformats.org/officeDocument/2006/relationships/slideLayout" Target="../slideLayouts/slideLayout13.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3.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04"/>
        <p:cNvGrpSpPr/>
        <p:nvPr/>
      </p:nvGrpSpPr>
      <p:grpSpPr>
        <a:xfrm>
          <a:off x="0" y="0"/>
          <a:ext cx="0" cy="0"/>
          <a:chOff x="0" y="0"/>
          <a:chExt cx="0" cy="0"/>
        </a:xfrm>
      </p:grpSpPr>
      <p:sp>
        <p:nvSpPr>
          <p:cNvPr id="105" name="Google Shape;105;p2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106" name="Google Shape;106;p27"/>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107" name="Google Shape;107;p2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lgn="r" rtl="0">
              <a:buNone/>
              <a:defRPr sz="1333">
                <a:solidFill>
                  <a:schemeClr val="dk2"/>
                </a:solidFill>
              </a:defRPr>
            </a:lvl1pPr>
            <a:lvl2pPr lvl="1" algn="r" rtl="0">
              <a:buNone/>
              <a:defRPr sz="1333">
                <a:solidFill>
                  <a:schemeClr val="dk2"/>
                </a:solidFill>
              </a:defRPr>
            </a:lvl2pPr>
            <a:lvl3pPr lvl="2" algn="r" rtl="0">
              <a:buNone/>
              <a:defRPr sz="1333">
                <a:solidFill>
                  <a:schemeClr val="dk2"/>
                </a:solidFill>
              </a:defRPr>
            </a:lvl3pPr>
            <a:lvl4pPr lvl="3" algn="r" rtl="0">
              <a:buNone/>
              <a:defRPr sz="1333">
                <a:solidFill>
                  <a:schemeClr val="dk2"/>
                </a:solidFill>
              </a:defRPr>
            </a:lvl4pPr>
            <a:lvl5pPr lvl="4" algn="r" rtl="0">
              <a:buNone/>
              <a:defRPr sz="1333">
                <a:solidFill>
                  <a:schemeClr val="dk2"/>
                </a:solidFill>
              </a:defRPr>
            </a:lvl5pPr>
            <a:lvl6pPr lvl="5" algn="r" rtl="0">
              <a:buNone/>
              <a:defRPr sz="1333">
                <a:solidFill>
                  <a:schemeClr val="dk2"/>
                </a:solidFill>
              </a:defRPr>
            </a:lvl6pPr>
            <a:lvl7pPr lvl="6" algn="r" rtl="0">
              <a:buNone/>
              <a:defRPr sz="1333">
                <a:solidFill>
                  <a:schemeClr val="dk2"/>
                </a:solidFill>
              </a:defRPr>
            </a:lvl7pPr>
            <a:lvl8pPr lvl="7" algn="r" rtl="0">
              <a:buNone/>
              <a:defRPr sz="1333">
                <a:solidFill>
                  <a:schemeClr val="dk2"/>
                </a:solidFill>
              </a:defRPr>
            </a:lvl8pPr>
            <a:lvl9pPr lvl="8" algn="r" rtl="0">
              <a:buNone/>
              <a:defRPr sz="1333">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11709288"/>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0"/>
        <p:cNvGrpSpPr/>
        <p:nvPr/>
      </p:nvGrpSpPr>
      <p:grpSpPr>
        <a:xfrm>
          <a:off x="0" y="0"/>
          <a:ext cx="0" cy="0"/>
          <a:chOff x="0" y="0"/>
          <a:chExt cx="0" cy="0"/>
        </a:xfrm>
      </p:grpSpPr>
      <p:sp>
        <p:nvSpPr>
          <p:cNvPr id="51" name="Google Shape;51;p13"/>
          <p:cNvSpPr/>
          <p:nvPr/>
        </p:nvSpPr>
        <p:spPr>
          <a:xfrm>
            <a:off x="609600" y="438151"/>
            <a:ext cx="10960000" cy="5958000"/>
          </a:xfrm>
          <a:prstGeom prst="roundRect">
            <a:avLst>
              <a:gd name="adj" fmla="val 572"/>
            </a:avLst>
          </a:prstGeom>
          <a:solidFill>
            <a:schemeClr val="lt1">
              <a:alpha val="89411"/>
            </a:schemeClr>
          </a:solidFill>
          <a:ln w="25400" cap="rnd"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FFFFFF"/>
              </a:buClr>
              <a:buSzPts val="1300"/>
              <a:buFont typeface="NTR"/>
              <a:buNone/>
            </a:pPr>
            <a:r>
              <a:rPr lang="en-GB" sz="1733" b="0" i="0" u="none" strike="noStrike" cap="none">
                <a:solidFill>
                  <a:srgbClr val="FFFFFF"/>
                </a:solidFill>
                <a:latin typeface="NTR"/>
                <a:ea typeface="NTR"/>
                <a:cs typeface="NTR"/>
                <a:sym typeface="NTR"/>
              </a:rPr>
              <a:t> </a:t>
            </a:r>
            <a:endParaRPr sz="1867" b="0" i="0" u="none" strike="noStrike" cap="none">
              <a:solidFill>
                <a:srgbClr val="000000"/>
              </a:solidFill>
              <a:latin typeface="Arial"/>
              <a:ea typeface="Arial"/>
              <a:cs typeface="Arial"/>
              <a:sym typeface="Arial"/>
            </a:endParaRPr>
          </a:p>
        </p:txBody>
      </p:sp>
      <p:sp>
        <p:nvSpPr>
          <p:cNvPr id="52" name="Google Shape;52;p13"/>
          <p:cNvSpPr>
            <a:spLocks noGrp="1"/>
          </p:cNvSpPr>
          <p:nvPr>
            <p:ph type="title"/>
          </p:nvPr>
        </p:nvSpPr>
        <p:spPr>
          <a:xfrm>
            <a:off x="654049" y="695325"/>
            <a:ext cx="10884000" cy="1150800"/>
          </a:xfrm>
          <a:prstGeom prst="roundRect">
            <a:avLst>
              <a:gd name="adj" fmla="val 2082"/>
            </a:avLst>
          </a:prstGeom>
          <a:noFill/>
          <a:ln>
            <a:noFill/>
          </a:ln>
        </p:spPr>
        <p:txBody>
          <a:bodyPr spcFirstLastPara="1" wrap="square" lIns="252000" tIns="252000" rIns="252000" bIns="252000" anchor="ctr" anchorCtr="1">
            <a:noAutofit/>
          </a:bodyPr>
          <a:lstStyle>
            <a:lvl1pPr marR="0" lvl="0" algn="l" rtl="0">
              <a:lnSpc>
                <a:spcPct val="90000"/>
              </a:lnSpc>
              <a:spcBef>
                <a:spcPts val="0"/>
              </a:spcBef>
              <a:spcAft>
                <a:spcPts val="0"/>
              </a:spcAft>
              <a:buClr>
                <a:srgbClr val="000000"/>
              </a:buClr>
              <a:buSzPts val="1400"/>
              <a:buFont typeface="Arial"/>
              <a:buNone/>
              <a:defRPr sz="4000" b="0" i="0" u="none" strike="noStrike" cap="none">
                <a:solidFill>
                  <a:srgbClr val="1C1C1C"/>
                </a:solidFill>
                <a:latin typeface="Arial"/>
                <a:ea typeface="Arial"/>
                <a:cs typeface="Arial"/>
                <a:sym typeface="Arial"/>
              </a:defRPr>
            </a:lvl1pPr>
            <a:lvl2pPr marR="0" lvl="1" algn="l" rtl="0">
              <a:lnSpc>
                <a:spcPct val="90000"/>
              </a:lnSpc>
              <a:spcBef>
                <a:spcPts val="0"/>
              </a:spcBef>
              <a:spcAft>
                <a:spcPts val="0"/>
              </a:spcAft>
              <a:buClr>
                <a:srgbClr val="000000"/>
              </a:buClr>
              <a:buSzPts val="1400"/>
              <a:buFont typeface="Arial"/>
              <a:buNone/>
              <a:defRPr sz="4000" b="0" i="0" u="none" strike="noStrike" cap="none">
                <a:solidFill>
                  <a:srgbClr val="1C1C1C"/>
                </a:solidFill>
                <a:latin typeface="Arial"/>
                <a:ea typeface="Arial"/>
                <a:cs typeface="Arial"/>
                <a:sym typeface="Arial"/>
              </a:defRPr>
            </a:lvl2pPr>
            <a:lvl3pPr marR="0" lvl="2" algn="l" rtl="0">
              <a:lnSpc>
                <a:spcPct val="90000"/>
              </a:lnSpc>
              <a:spcBef>
                <a:spcPts val="0"/>
              </a:spcBef>
              <a:spcAft>
                <a:spcPts val="0"/>
              </a:spcAft>
              <a:buClr>
                <a:srgbClr val="000000"/>
              </a:buClr>
              <a:buSzPts val="1400"/>
              <a:buFont typeface="Arial"/>
              <a:buNone/>
              <a:defRPr sz="4000" b="0" i="0" u="none" strike="noStrike" cap="none">
                <a:solidFill>
                  <a:srgbClr val="1C1C1C"/>
                </a:solidFill>
                <a:latin typeface="Arial"/>
                <a:ea typeface="Arial"/>
                <a:cs typeface="Arial"/>
                <a:sym typeface="Arial"/>
              </a:defRPr>
            </a:lvl3pPr>
            <a:lvl4pPr marR="0" lvl="3" algn="l" rtl="0">
              <a:lnSpc>
                <a:spcPct val="90000"/>
              </a:lnSpc>
              <a:spcBef>
                <a:spcPts val="0"/>
              </a:spcBef>
              <a:spcAft>
                <a:spcPts val="0"/>
              </a:spcAft>
              <a:buClr>
                <a:srgbClr val="000000"/>
              </a:buClr>
              <a:buSzPts val="1400"/>
              <a:buFont typeface="Arial"/>
              <a:buNone/>
              <a:defRPr sz="4000" b="0" i="0" u="none" strike="noStrike" cap="none">
                <a:solidFill>
                  <a:srgbClr val="1C1C1C"/>
                </a:solidFill>
                <a:latin typeface="Arial"/>
                <a:ea typeface="Arial"/>
                <a:cs typeface="Arial"/>
                <a:sym typeface="Arial"/>
              </a:defRPr>
            </a:lvl4pPr>
            <a:lvl5pPr marR="0" lvl="4" algn="l" rtl="0">
              <a:lnSpc>
                <a:spcPct val="90000"/>
              </a:lnSpc>
              <a:spcBef>
                <a:spcPts val="0"/>
              </a:spcBef>
              <a:spcAft>
                <a:spcPts val="0"/>
              </a:spcAft>
              <a:buClr>
                <a:srgbClr val="000000"/>
              </a:buClr>
              <a:buSzPts val="1400"/>
              <a:buFont typeface="Arial"/>
              <a:buNone/>
              <a:defRPr sz="4000" b="0" i="0" u="none" strike="noStrike" cap="none">
                <a:solidFill>
                  <a:srgbClr val="1C1C1C"/>
                </a:solidFill>
                <a:latin typeface="Arial"/>
                <a:ea typeface="Arial"/>
                <a:cs typeface="Arial"/>
                <a:sym typeface="Arial"/>
              </a:defRPr>
            </a:lvl5pPr>
            <a:lvl6pPr marR="0" lvl="5" algn="l" rtl="0">
              <a:lnSpc>
                <a:spcPct val="90000"/>
              </a:lnSpc>
              <a:spcBef>
                <a:spcPts val="0"/>
              </a:spcBef>
              <a:spcAft>
                <a:spcPts val="0"/>
              </a:spcAft>
              <a:buClr>
                <a:srgbClr val="000000"/>
              </a:buClr>
              <a:buSzPts val="1400"/>
              <a:buFont typeface="Arial"/>
              <a:buNone/>
              <a:defRPr sz="4000" b="0" i="0" u="none" strike="noStrike" cap="none">
                <a:solidFill>
                  <a:srgbClr val="1C1C1C"/>
                </a:solidFill>
                <a:latin typeface="Arial"/>
                <a:ea typeface="Arial"/>
                <a:cs typeface="Arial"/>
                <a:sym typeface="Arial"/>
              </a:defRPr>
            </a:lvl6pPr>
            <a:lvl7pPr marR="0" lvl="6" algn="l" rtl="0">
              <a:lnSpc>
                <a:spcPct val="90000"/>
              </a:lnSpc>
              <a:spcBef>
                <a:spcPts val="0"/>
              </a:spcBef>
              <a:spcAft>
                <a:spcPts val="0"/>
              </a:spcAft>
              <a:buClr>
                <a:srgbClr val="000000"/>
              </a:buClr>
              <a:buSzPts val="1400"/>
              <a:buFont typeface="Arial"/>
              <a:buNone/>
              <a:defRPr sz="4000" b="0" i="0" u="none" strike="noStrike" cap="none">
                <a:solidFill>
                  <a:srgbClr val="1C1C1C"/>
                </a:solidFill>
                <a:latin typeface="Arial"/>
                <a:ea typeface="Arial"/>
                <a:cs typeface="Arial"/>
                <a:sym typeface="Arial"/>
              </a:defRPr>
            </a:lvl7pPr>
            <a:lvl8pPr marR="0" lvl="7" algn="l" rtl="0">
              <a:lnSpc>
                <a:spcPct val="90000"/>
              </a:lnSpc>
              <a:spcBef>
                <a:spcPts val="0"/>
              </a:spcBef>
              <a:spcAft>
                <a:spcPts val="0"/>
              </a:spcAft>
              <a:buClr>
                <a:srgbClr val="000000"/>
              </a:buClr>
              <a:buSzPts val="1400"/>
              <a:buFont typeface="Arial"/>
              <a:buNone/>
              <a:defRPr sz="4000" b="0" i="0" u="none" strike="noStrike" cap="none">
                <a:solidFill>
                  <a:srgbClr val="1C1C1C"/>
                </a:solidFill>
                <a:latin typeface="Arial"/>
                <a:ea typeface="Arial"/>
                <a:cs typeface="Arial"/>
                <a:sym typeface="Arial"/>
              </a:defRPr>
            </a:lvl8pPr>
            <a:lvl9pPr marR="0" lvl="8" algn="l" rtl="0">
              <a:lnSpc>
                <a:spcPct val="90000"/>
              </a:lnSpc>
              <a:spcBef>
                <a:spcPts val="0"/>
              </a:spcBef>
              <a:spcAft>
                <a:spcPts val="0"/>
              </a:spcAft>
              <a:buClr>
                <a:srgbClr val="000000"/>
              </a:buClr>
              <a:buSzPts val="1400"/>
              <a:buFont typeface="Arial"/>
              <a:buNone/>
              <a:defRPr sz="4000" b="0" i="0" u="none" strike="noStrike" cap="none">
                <a:solidFill>
                  <a:srgbClr val="1C1C1C"/>
                </a:solidFill>
                <a:latin typeface="Arial"/>
                <a:ea typeface="Arial"/>
                <a:cs typeface="Arial"/>
                <a:sym typeface="Arial"/>
              </a:defRPr>
            </a:lvl9pPr>
          </a:lstStyle>
          <a:p>
            <a:endParaRPr/>
          </a:p>
        </p:txBody>
      </p:sp>
      <p:sp>
        <p:nvSpPr>
          <p:cNvPr id="53" name="Google Shape;53;p13"/>
          <p:cNvSpPr>
            <a:spLocks noGrp="1"/>
          </p:cNvSpPr>
          <p:nvPr>
            <p:ph type="body" idx="1"/>
          </p:nvPr>
        </p:nvSpPr>
        <p:spPr>
          <a:xfrm>
            <a:off x="654049" y="1957387"/>
            <a:ext cx="10884000" cy="4387600"/>
          </a:xfrm>
          <a:prstGeom prst="roundRect">
            <a:avLst>
              <a:gd name="adj" fmla="val 558"/>
            </a:avLst>
          </a:prstGeom>
          <a:noFill/>
          <a:ln>
            <a:noFill/>
          </a:ln>
        </p:spPr>
        <p:txBody>
          <a:bodyPr spcFirstLastPara="1" wrap="square" lIns="252000" tIns="252000" rIns="252000" bIns="252000" anchor="t" anchorCtr="0">
            <a:noAutofit/>
          </a:bodyPr>
          <a:lstStyle>
            <a:lvl1pPr marL="457200" marR="0" lvl="0" indent="-342900" algn="l" rtl="0">
              <a:lnSpc>
                <a:spcPct val="90000"/>
              </a:lnSpc>
              <a:spcBef>
                <a:spcPts val="1000"/>
              </a:spcBef>
              <a:spcAft>
                <a:spcPts val="0"/>
              </a:spcAft>
              <a:buClr>
                <a:srgbClr val="1C1C1C"/>
              </a:buClr>
              <a:buSzPts val="1800"/>
              <a:buFont typeface="Arial"/>
              <a:buChar char="•"/>
              <a:defRPr sz="1800" b="0" i="0" u="none" strike="noStrike" cap="none">
                <a:solidFill>
                  <a:srgbClr val="1C1C1C"/>
                </a:solidFill>
                <a:latin typeface="NTR"/>
                <a:ea typeface="NTR"/>
                <a:cs typeface="NTR"/>
                <a:sym typeface="NTR"/>
              </a:defRPr>
            </a:lvl1pPr>
            <a:lvl2pPr marL="914400" marR="0" lvl="1" indent="-330200" algn="l" rtl="0">
              <a:lnSpc>
                <a:spcPct val="90000"/>
              </a:lnSpc>
              <a:spcBef>
                <a:spcPts val="500"/>
              </a:spcBef>
              <a:spcAft>
                <a:spcPts val="0"/>
              </a:spcAft>
              <a:buClr>
                <a:srgbClr val="1C1C1C"/>
              </a:buClr>
              <a:buSzPts val="1600"/>
              <a:buFont typeface="Arial"/>
              <a:buChar char="•"/>
              <a:defRPr sz="1600" b="0" i="0" u="none" strike="noStrike" cap="none">
                <a:solidFill>
                  <a:srgbClr val="1C1C1C"/>
                </a:solidFill>
                <a:latin typeface="NTR"/>
                <a:ea typeface="NTR"/>
                <a:cs typeface="NTR"/>
                <a:sym typeface="NTR"/>
              </a:defRPr>
            </a:lvl2pPr>
            <a:lvl3pPr marL="1371600" marR="0" lvl="2"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3pPr>
            <a:lvl4pPr marL="1828800" marR="0" lvl="3"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4pPr>
            <a:lvl5pPr marL="2286000" marR="0" lvl="4"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9pPr>
          </a:lstStyle>
          <a:p>
            <a:endParaRPr/>
          </a:p>
        </p:txBody>
      </p:sp>
    </p:spTree>
    <p:extLst>
      <p:ext uri="{BB962C8B-B14F-4D97-AF65-F5344CB8AC3E}">
        <p14:creationId xmlns:p14="http://schemas.microsoft.com/office/powerpoint/2010/main" val="4122196582"/>
      </p:ext>
    </p:extLst>
  </p:cSld>
  <p:clrMap bg1="lt1" tx1="dk1" bg2="dk2" tx2="lt2" accent1="accent1" accent2="accent2" accent3="accent3" accent4="accent4" accent5="accent5" accent6="accent6" hlink="hlink" folHlink="folHlink"/>
  <p:sldLayoutIdLst>
    <p:sldLayoutId id="2147483674"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8019136"/>
      </p:ext>
    </p:extLst>
  </p:cSld>
  <p:clrMap bg1="lt1" tx1="dk1" bg2="dk2" tx2="lt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6.xml"/><Relationship Id="rId1" Type="http://schemas.openxmlformats.org/officeDocument/2006/relationships/slideLayout" Target="../slideLayouts/slideLayout13.xml"/><Relationship Id="rId5" Type="http://schemas.openxmlformats.org/officeDocument/2006/relationships/image" Target="../media/image25.png"/><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31.jp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229"/>
        <p:cNvGrpSpPr/>
        <p:nvPr/>
      </p:nvGrpSpPr>
      <p:grpSpPr>
        <a:xfrm>
          <a:off x="0" y="0"/>
          <a:ext cx="0" cy="0"/>
          <a:chOff x="0" y="0"/>
          <a:chExt cx="0" cy="0"/>
        </a:xfrm>
      </p:grpSpPr>
      <p:sp>
        <p:nvSpPr>
          <p:cNvPr id="230" name="Google Shape;230;p47"/>
          <p:cNvSpPr txBox="1">
            <a:spLocks noGrp="1"/>
          </p:cNvSpPr>
          <p:nvPr>
            <p:ph type="subTitle" idx="1"/>
          </p:nvPr>
        </p:nvSpPr>
        <p:spPr>
          <a:xfrm>
            <a:off x="167800" y="3429000"/>
            <a:ext cx="11691200" cy="671200"/>
          </a:xfrm>
          <a:prstGeom prst="rect">
            <a:avLst/>
          </a:prstGeom>
          <a:solidFill>
            <a:srgbClr val="FF9900"/>
          </a:solidFill>
        </p:spPr>
        <p:txBody>
          <a:bodyPr spcFirstLastPara="1" wrap="square" lIns="121900" tIns="121900" rIns="121900" bIns="121900" anchor="t" anchorCtr="0">
            <a:noAutofit/>
          </a:bodyPr>
          <a:lstStyle/>
          <a:p>
            <a:pPr marL="0" indent="0">
              <a:buClr>
                <a:schemeClr val="dk1"/>
              </a:buClr>
            </a:pPr>
            <a:r>
              <a:rPr lang="en-GB" sz="3200" u="sng"/>
              <a:t>WALT: develop problem solving and thinking skills.</a:t>
            </a:r>
            <a:endParaRPr sz="3200" u="sng"/>
          </a:p>
        </p:txBody>
      </p:sp>
      <p:pic>
        <p:nvPicPr>
          <p:cNvPr id="231" name="Google Shape;231;p47"/>
          <p:cNvPicPr preferRelativeResize="0"/>
          <p:nvPr/>
        </p:nvPicPr>
        <p:blipFill>
          <a:blip r:embed="rId3">
            <a:alphaModFix/>
          </a:blip>
          <a:stretch>
            <a:fillRect/>
          </a:stretch>
        </p:blipFill>
        <p:spPr>
          <a:xfrm>
            <a:off x="4100434" y="189433"/>
            <a:ext cx="7499828" cy="3022600"/>
          </a:xfrm>
          <a:prstGeom prst="rect">
            <a:avLst/>
          </a:prstGeom>
          <a:noFill/>
          <a:ln>
            <a:noFill/>
          </a:ln>
        </p:spPr>
      </p:pic>
      <p:sp>
        <p:nvSpPr>
          <p:cNvPr id="232" name="Google Shape;232;p47"/>
          <p:cNvSpPr txBox="1"/>
          <p:nvPr/>
        </p:nvSpPr>
        <p:spPr>
          <a:xfrm>
            <a:off x="275400" y="792700"/>
            <a:ext cx="3525200" cy="20244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a:p>
            <a:pPr algn="ctr" defTabSz="1219170">
              <a:buClr>
                <a:srgbClr val="000000"/>
              </a:buClr>
            </a:pPr>
            <a:r>
              <a:rPr lang="en-GB" sz="1867" kern="0">
                <a:solidFill>
                  <a:srgbClr val="000000"/>
                </a:solidFill>
                <a:latin typeface="Arial"/>
                <a:cs typeface="Arial"/>
                <a:sym typeface="Arial"/>
              </a:rPr>
              <a:t>We may not be learning together in the classroom, but it is important to still remember our classroom beliefs. </a:t>
            </a:r>
            <a:endParaRPr sz="1867" kern="0">
              <a:solidFill>
                <a:srgbClr val="000000"/>
              </a:solidFill>
              <a:latin typeface="Arial"/>
              <a:cs typeface="Arial"/>
              <a:sym typeface="Arial"/>
            </a:endParaRPr>
          </a:p>
        </p:txBody>
      </p:sp>
      <p:sp>
        <p:nvSpPr>
          <p:cNvPr id="233" name="Google Shape;233;p47"/>
          <p:cNvSpPr txBox="1"/>
          <p:nvPr/>
        </p:nvSpPr>
        <p:spPr>
          <a:xfrm>
            <a:off x="1735133" y="4712100"/>
            <a:ext cx="8923600" cy="40000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133" kern="0">
                <a:solidFill>
                  <a:srgbClr val="000000"/>
                </a:solidFill>
                <a:latin typeface="Arial"/>
                <a:cs typeface="Arial"/>
                <a:sym typeface="Arial"/>
              </a:rPr>
              <a:t>This lesson will be our maths learning for today and tomorrow, so do not worry if you do not finish in the time. Leave it and come back to it in Maths tomorrow. </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10784787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sp>
        <p:nvSpPr>
          <p:cNvPr id="238" name="Google Shape;238;p48"/>
          <p:cNvSpPr/>
          <p:nvPr/>
        </p:nvSpPr>
        <p:spPr>
          <a:xfrm>
            <a:off x="1007533" y="4725987"/>
            <a:ext cx="6352000" cy="536800"/>
          </a:xfrm>
          <a:prstGeom prst="homePlate">
            <a:avLst>
              <a:gd name="adj" fmla="val 20384"/>
            </a:avLst>
          </a:prstGeom>
          <a:solidFill>
            <a:srgbClr val="F2874C"/>
          </a:solidFill>
          <a:ln>
            <a:noFill/>
          </a:ln>
        </p:spPr>
        <p:txBody>
          <a:bodyPr spcFirstLastPara="1" wrap="square" lIns="121900" tIns="60933" rIns="121900" bIns="60933" anchor="ctr" anchorCtr="0">
            <a:noAutofit/>
          </a:bodyPr>
          <a:lstStyle/>
          <a:p>
            <a:pPr defTabSz="1219170">
              <a:buClr>
                <a:srgbClr val="1C1C1C"/>
              </a:buClr>
              <a:buSzPts val="1800"/>
            </a:pPr>
            <a:r>
              <a:rPr lang="en-GB" sz="2400" kern="0">
                <a:solidFill>
                  <a:srgbClr val="1C1C1C"/>
                </a:solidFill>
                <a:latin typeface="NTR"/>
                <a:ea typeface="NTR"/>
                <a:cs typeface="NTR"/>
                <a:sym typeface="NTR"/>
              </a:rPr>
              <a:t>Use a range of mathematical and literacy skills.</a:t>
            </a:r>
            <a:endParaRPr sz="1867" kern="0">
              <a:solidFill>
                <a:srgbClr val="000000"/>
              </a:solidFill>
              <a:latin typeface="Arial"/>
              <a:ea typeface="Arial"/>
              <a:cs typeface="Arial"/>
              <a:sym typeface="Arial"/>
            </a:endParaRPr>
          </a:p>
        </p:txBody>
      </p:sp>
      <p:sp>
        <p:nvSpPr>
          <p:cNvPr id="239" name="Google Shape;239;p48"/>
          <p:cNvSpPr/>
          <p:nvPr/>
        </p:nvSpPr>
        <p:spPr>
          <a:xfrm>
            <a:off x="1007533" y="2582861"/>
            <a:ext cx="7209200" cy="536800"/>
          </a:xfrm>
          <a:prstGeom prst="homePlate">
            <a:avLst>
              <a:gd name="adj" fmla="val 20528"/>
            </a:avLst>
          </a:prstGeom>
          <a:solidFill>
            <a:srgbClr val="65C5E3"/>
          </a:solidFill>
          <a:ln>
            <a:noFill/>
          </a:ln>
        </p:spPr>
        <p:txBody>
          <a:bodyPr spcFirstLastPara="1" wrap="square" lIns="121900" tIns="60933" rIns="121900" bIns="60933" anchor="ctr" anchorCtr="0">
            <a:noAutofit/>
          </a:bodyPr>
          <a:lstStyle/>
          <a:p>
            <a:pPr defTabSz="1219170">
              <a:buClr>
                <a:srgbClr val="1C1C1C"/>
              </a:buClr>
              <a:buSzPts val="1800"/>
            </a:pPr>
            <a:r>
              <a:rPr lang="en-GB" sz="2400" kern="0">
                <a:solidFill>
                  <a:srgbClr val="1C1C1C"/>
                </a:solidFill>
                <a:latin typeface="NTR"/>
                <a:ea typeface="NTR"/>
                <a:cs typeface="NTR"/>
                <a:sym typeface="NTR"/>
              </a:rPr>
              <a:t>Develop your problem-solving and thinking skills.</a:t>
            </a:r>
            <a:endParaRPr sz="1867" kern="0">
              <a:solidFill>
                <a:srgbClr val="000000"/>
              </a:solidFill>
              <a:latin typeface="Arial"/>
              <a:ea typeface="Arial"/>
              <a:cs typeface="Arial"/>
              <a:sym typeface="Arial"/>
            </a:endParaRPr>
          </a:p>
        </p:txBody>
      </p:sp>
      <p:pic>
        <p:nvPicPr>
          <p:cNvPr id="240" name="Google Shape;240;p48"/>
          <p:cNvPicPr preferRelativeResize="0"/>
          <p:nvPr/>
        </p:nvPicPr>
        <p:blipFill rotWithShape="1">
          <a:blip r:embed="rId3">
            <a:alphaModFix/>
          </a:blip>
          <a:srcRect/>
          <a:stretch/>
        </p:blipFill>
        <p:spPr>
          <a:xfrm>
            <a:off x="6919384" y="2574926"/>
            <a:ext cx="3451225" cy="3770311"/>
          </a:xfrm>
          <a:prstGeom prst="rect">
            <a:avLst/>
          </a:prstGeom>
          <a:noFill/>
          <a:ln>
            <a:noFill/>
          </a:ln>
        </p:spPr>
      </p:pic>
      <p:sp>
        <p:nvSpPr>
          <p:cNvPr id="241" name="Google Shape;241;p48"/>
          <p:cNvSpPr>
            <a:spLocks noGrp="1"/>
          </p:cNvSpPr>
          <p:nvPr>
            <p:ph type="title"/>
          </p:nvPr>
        </p:nvSpPr>
        <p:spPr>
          <a:xfrm>
            <a:off x="609600" y="779463"/>
            <a:ext cx="10960000" cy="995200"/>
          </a:xfrm>
          <a:prstGeom prst="roundRect">
            <a:avLst>
              <a:gd name="adj" fmla="val 16667"/>
            </a:avLst>
          </a:prstGeom>
          <a:noFill/>
          <a:ln>
            <a:noFill/>
          </a:ln>
        </p:spPr>
        <p:txBody>
          <a:bodyPr spcFirstLastPara="1" wrap="square" lIns="336000" tIns="336000" rIns="336000" bIns="336000" anchor="ctr" anchorCtr="1">
            <a:noAutofit/>
          </a:bodyPr>
          <a:lstStyle/>
          <a:p>
            <a:pPr algn="ctr">
              <a:buClr>
                <a:srgbClr val="1C1C1C"/>
              </a:buClr>
              <a:buSzPts val="4000"/>
            </a:pPr>
            <a:r>
              <a:rPr lang="en-GB" sz="5333"/>
              <a:t>Year 6 Maths Project Pack:</a:t>
            </a:r>
            <a:br>
              <a:rPr lang="en-GB" sz="5333"/>
            </a:br>
            <a:r>
              <a:rPr lang="en-GB" sz="5333" b="1"/>
              <a:t>Fairy Tale Theme Park</a:t>
            </a:r>
            <a:endParaRPr b="1"/>
          </a:p>
        </p:txBody>
      </p:sp>
      <p:sp>
        <p:nvSpPr>
          <p:cNvPr id="242" name="Google Shape;242;p48"/>
          <p:cNvSpPr txBox="1"/>
          <p:nvPr/>
        </p:nvSpPr>
        <p:spPr>
          <a:xfrm>
            <a:off x="1007533" y="1960561"/>
            <a:ext cx="10176800" cy="524000"/>
          </a:xfrm>
          <a:prstGeom prst="rect">
            <a:avLst/>
          </a:prstGeom>
          <a:solidFill>
            <a:srgbClr val="453A9A"/>
          </a:solidFill>
          <a:ln>
            <a:noFill/>
          </a:ln>
        </p:spPr>
        <p:txBody>
          <a:bodyPr spcFirstLastPara="1" wrap="square" lIns="121900" tIns="60933" rIns="121900" bIns="60933" anchor="ctr" anchorCtr="0">
            <a:noAutofit/>
          </a:bodyPr>
          <a:lstStyle/>
          <a:p>
            <a:pPr algn="ctr" defTabSz="1219170">
              <a:buClr>
                <a:srgbClr val="FFFFFF"/>
              </a:buClr>
              <a:buSzPts val="1800"/>
            </a:pPr>
            <a:r>
              <a:rPr lang="en-GB" sz="2400" kern="0">
                <a:solidFill>
                  <a:srgbClr val="FFFFFF"/>
                </a:solidFill>
                <a:latin typeface="NTR"/>
                <a:ea typeface="NTR"/>
                <a:cs typeface="NTR"/>
                <a:sym typeface="NTR"/>
              </a:rPr>
              <a:t>During this project, you will design your own theme park! You will:</a:t>
            </a:r>
            <a:endParaRPr sz="1867" kern="0">
              <a:solidFill>
                <a:srgbClr val="000000"/>
              </a:solidFill>
              <a:latin typeface="Arial"/>
              <a:ea typeface="Arial"/>
              <a:cs typeface="Arial"/>
              <a:sym typeface="Arial"/>
            </a:endParaRPr>
          </a:p>
        </p:txBody>
      </p:sp>
      <p:sp>
        <p:nvSpPr>
          <p:cNvPr id="243" name="Google Shape;243;p48"/>
          <p:cNvSpPr/>
          <p:nvPr/>
        </p:nvSpPr>
        <p:spPr>
          <a:xfrm>
            <a:off x="1007533" y="3297237"/>
            <a:ext cx="4110400" cy="536800"/>
          </a:xfrm>
          <a:prstGeom prst="homePlate">
            <a:avLst>
              <a:gd name="adj" fmla="val 19720"/>
            </a:avLst>
          </a:prstGeom>
          <a:solidFill>
            <a:srgbClr val="88C060"/>
          </a:solidFill>
          <a:ln>
            <a:noFill/>
          </a:ln>
        </p:spPr>
        <p:txBody>
          <a:bodyPr spcFirstLastPara="1" wrap="square" lIns="121900" tIns="60933" rIns="121900" bIns="60933" anchor="ctr" anchorCtr="0">
            <a:noAutofit/>
          </a:bodyPr>
          <a:lstStyle/>
          <a:p>
            <a:pPr defTabSz="1219170">
              <a:buClr>
                <a:srgbClr val="1C1C1C"/>
              </a:buClr>
              <a:buSzPts val="1800"/>
            </a:pPr>
            <a:r>
              <a:rPr lang="en-GB" sz="2400" kern="0">
                <a:solidFill>
                  <a:srgbClr val="1C1C1C"/>
                </a:solidFill>
                <a:latin typeface="NTR"/>
                <a:ea typeface="NTR"/>
                <a:cs typeface="NTR"/>
                <a:sym typeface="NTR"/>
              </a:rPr>
              <a:t>Make decisions and choices.</a:t>
            </a:r>
            <a:endParaRPr sz="1867" kern="0">
              <a:solidFill>
                <a:srgbClr val="000000"/>
              </a:solidFill>
              <a:latin typeface="Arial"/>
              <a:ea typeface="Arial"/>
              <a:cs typeface="Arial"/>
              <a:sym typeface="Arial"/>
            </a:endParaRPr>
          </a:p>
        </p:txBody>
      </p:sp>
      <p:sp>
        <p:nvSpPr>
          <p:cNvPr id="244" name="Google Shape;244;p48"/>
          <p:cNvSpPr/>
          <p:nvPr/>
        </p:nvSpPr>
        <p:spPr>
          <a:xfrm>
            <a:off x="1007533" y="4011612"/>
            <a:ext cx="8329200" cy="536800"/>
          </a:xfrm>
          <a:prstGeom prst="homePlate">
            <a:avLst>
              <a:gd name="adj" fmla="val 20672"/>
            </a:avLst>
          </a:prstGeom>
          <a:solidFill>
            <a:srgbClr val="FFEF01"/>
          </a:solidFill>
          <a:ln>
            <a:noFill/>
          </a:ln>
        </p:spPr>
        <p:txBody>
          <a:bodyPr spcFirstLastPara="1" wrap="square" lIns="121900" tIns="60933" rIns="121900" bIns="60933" anchor="ctr" anchorCtr="0">
            <a:noAutofit/>
          </a:bodyPr>
          <a:lstStyle/>
          <a:p>
            <a:pPr defTabSz="1219170">
              <a:buClr>
                <a:srgbClr val="1C1C1C"/>
              </a:buClr>
              <a:buSzPts val="1800"/>
            </a:pPr>
            <a:r>
              <a:rPr lang="en-GB" sz="2400" kern="0">
                <a:solidFill>
                  <a:srgbClr val="1C1C1C"/>
                </a:solidFill>
                <a:latin typeface="NTR"/>
                <a:ea typeface="NTR"/>
                <a:cs typeface="NTR"/>
                <a:sym typeface="NTR"/>
              </a:rPr>
              <a:t>Strengthen your ability to independently to develop ideas.</a:t>
            </a:r>
            <a:endParaRPr sz="1867" kern="0">
              <a:solidFill>
                <a:srgbClr val="000000"/>
              </a:solidFill>
              <a:latin typeface="Arial"/>
              <a:ea typeface="Arial"/>
              <a:cs typeface="Arial"/>
              <a:sym typeface="Arial"/>
            </a:endParaRPr>
          </a:p>
        </p:txBody>
      </p:sp>
      <p:sp>
        <p:nvSpPr>
          <p:cNvPr id="245" name="Google Shape;245;p48"/>
          <p:cNvSpPr/>
          <p:nvPr/>
        </p:nvSpPr>
        <p:spPr>
          <a:xfrm>
            <a:off x="1007533" y="5441951"/>
            <a:ext cx="6352000" cy="534800"/>
          </a:xfrm>
          <a:prstGeom prst="homePlate">
            <a:avLst>
              <a:gd name="adj" fmla="val 20387"/>
            </a:avLst>
          </a:prstGeom>
          <a:solidFill>
            <a:srgbClr val="EB5A5B"/>
          </a:solidFill>
          <a:ln>
            <a:noFill/>
          </a:ln>
        </p:spPr>
        <p:txBody>
          <a:bodyPr spcFirstLastPara="1" wrap="square" lIns="121900" tIns="60933" rIns="121900" bIns="60933" anchor="ctr" anchorCtr="0">
            <a:noAutofit/>
          </a:bodyPr>
          <a:lstStyle/>
          <a:p>
            <a:pPr defTabSz="1219170">
              <a:buClr>
                <a:srgbClr val="1C1C1C"/>
              </a:buClr>
              <a:buSzPts val="1800"/>
            </a:pPr>
            <a:r>
              <a:rPr lang="en-GB" sz="2400" kern="0">
                <a:solidFill>
                  <a:srgbClr val="1C1C1C"/>
                </a:solidFill>
                <a:latin typeface="NTR"/>
                <a:ea typeface="NTR"/>
                <a:cs typeface="NTR"/>
                <a:sym typeface="NTR"/>
              </a:rPr>
              <a:t>Have fun!</a:t>
            </a:r>
            <a:endParaRPr sz="1867"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11026510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0" name="Google Shape;250;p49"/>
          <p:cNvSpPr>
            <a:spLocks noGrp="1"/>
          </p:cNvSpPr>
          <p:nvPr>
            <p:ph type="body" idx="1"/>
          </p:nvPr>
        </p:nvSpPr>
        <p:spPr>
          <a:xfrm>
            <a:off x="1007535" y="1513945"/>
            <a:ext cx="10176800" cy="4578800"/>
          </a:xfrm>
          <a:prstGeom prst="roundRect">
            <a:avLst>
              <a:gd name="adj" fmla="val 16667"/>
            </a:avLst>
          </a:prstGeom>
          <a:noFill/>
          <a:ln>
            <a:noFill/>
          </a:ln>
        </p:spPr>
        <p:txBody>
          <a:bodyPr spcFirstLastPara="1" wrap="square" lIns="0" tIns="0" rIns="0" bIns="0" anchor="t" anchorCtr="0">
            <a:noAutofit/>
          </a:bodyPr>
          <a:lstStyle/>
          <a:p>
            <a:pPr marL="0" indent="0"/>
            <a:endParaRPr/>
          </a:p>
        </p:txBody>
      </p:sp>
      <p:sp>
        <p:nvSpPr>
          <p:cNvPr id="251" name="Google Shape;251;p49"/>
          <p:cNvSpPr/>
          <p:nvPr/>
        </p:nvSpPr>
        <p:spPr>
          <a:xfrm>
            <a:off x="546900" y="495083"/>
            <a:ext cx="10960000" cy="717600"/>
          </a:xfrm>
          <a:prstGeom prst="roundRect">
            <a:avLst>
              <a:gd name="adj" fmla="val 2082"/>
            </a:avLst>
          </a:prstGeom>
          <a:noFill/>
          <a:ln>
            <a:noFill/>
          </a:ln>
        </p:spPr>
        <p:txBody>
          <a:bodyPr spcFirstLastPara="1" wrap="square" lIns="336000" tIns="336000" rIns="336000" bIns="336000" anchor="ctr" anchorCtr="1">
            <a:noAutofit/>
          </a:bodyPr>
          <a:lstStyle/>
          <a:p>
            <a:pPr algn="ctr" defTabSz="1219170">
              <a:lnSpc>
                <a:spcPct val="90000"/>
              </a:lnSpc>
              <a:buClr>
                <a:srgbClr val="000000"/>
              </a:buClr>
              <a:buSzPts val="4000"/>
            </a:pPr>
            <a:r>
              <a:rPr lang="en-GB" sz="5333" kern="0">
                <a:solidFill>
                  <a:srgbClr val="1C1C1C"/>
                </a:solidFill>
                <a:latin typeface="Arial"/>
                <a:ea typeface="Arial"/>
                <a:cs typeface="Arial"/>
                <a:sym typeface="Arial"/>
              </a:rPr>
              <a:t>Lesson 1: The Brief</a:t>
            </a:r>
            <a:endParaRPr sz="5333" kern="0">
              <a:solidFill>
                <a:srgbClr val="1C1C1C"/>
              </a:solidFill>
              <a:latin typeface="Arial"/>
              <a:ea typeface="Arial"/>
              <a:cs typeface="Arial"/>
              <a:sym typeface="Arial"/>
            </a:endParaRPr>
          </a:p>
        </p:txBody>
      </p:sp>
      <p:sp>
        <p:nvSpPr>
          <p:cNvPr id="252" name="Google Shape;252;p49"/>
          <p:cNvSpPr txBox="1"/>
          <p:nvPr/>
        </p:nvSpPr>
        <p:spPr>
          <a:xfrm>
            <a:off x="1007533" y="1317683"/>
            <a:ext cx="10176800" cy="1058400"/>
          </a:xfrm>
          <a:prstGeom prst="rect">
            <a:avLst/>
          </a:prstGeom>
          <a:solidFill>
            <a:srgbClr val="EB5A5B"/>
          </a:solidFill>
          <a:ln>
            <a:noFill/>
          </a:ln>
        </p:spPr>
        <p:txBody>
          <a:bodyPr spcFirstLastPara="1" wrap="square" lIns="121900" tIns="60933" rIns="121900" bIns="60933" anchor="ctr" anchorCtr="0">
            <a:noAutofit/>
          </a:bodyPr>
          <a:lstStyle/>
          <a:p>
            <a:pPr algn="ctr" defTabSz="1219170">
              <a:buClr>
                <a:srgbClr val="1C1C1C"/>
              </a:buClr>
              <a:buSzPts val="1800"/>
            </a:pPr>
            <a:r>
              <a:rPr lang="en-GB" sz="2400" kern="0">
                <a:solidFill>
                  <a:srgbClr val="1C1C1C"/>
                </a:solidFill>
                <a:latin typeface="NTR"/>
                <a:ea typeface="NTR"/>
                <a:cs typeface="NTR"/>
                <a:sym typeface="NTR"/>
              </a:rPr>
              <a:t>You have bought a plot of land.</a:t>
            </a:r>
            <a:endParaRPr sz="1867" kern="0">
              <a:solidFill>
                <a:srgbClr val="000000"/>
              </a:solidFill>
              <a:latin typeface="Arial"/>
              <a:ea typeface="Arial"/>
              <a:cs typeface="Arial"/>
              <a:sym typeface="Arial"/>
            </a:endParaRPr>
          </a:p>
        </p:txBody>
      </p:sp>
      <p:grpSp>
        <p:nvGrpSpPr>
          <p:cNvPr id="253" name="Google Shape;253;p49"/>
          <p:cNvGrpSpPr/>
          <p:nvPr/>
        </p:nvGrpSpPr>
        <p:grpSpPr>
          <a:xfrm>
            <a:off x="564181" y="2375987"/>
            <a:ext cx="5432177" cy="4294123"/>
            <a:chOff x="755650" y="2281881"/>
            <a:chExt cx="3742200" cy="3810900"/>
          </a:xfrm>
        </p:grpSpPr>
        <p:sp>
          <p:nvSpPr>
            <p:cNvPr id="254" name="Google Shape;254;p49"/>
            <p:cNvSpPr txBox="1"/>
            <p:nvPr/>
          </p:nvSpPr>
          <p:spPr>
            <a:xfrm>
              <a:off x="755650" y="2281881"/>
              <a:ext cx="3742200" cy="3810900"/>
            </a:xfrm>
            <a:prstGeom prst="rect">
              <a:avLst/>
            </a:prstGeom>
            <a:solidFill>
              <a:srgbClr val="FFEF01"/>
            </a:solidFill>
            <a:ln>
              <a:noFill/>
            </a:ln>
          </p:spPr>
          <p:txBody>
            <a:bodyPr spcFirstLastPara="1" wrap="square" lIns="144000" tIns="144000" rIns="144000" bIns="96000" anchor="t" anchorCtr="0">
              <a:noAutofit/>
            </a:bodyPr>
            <a:lstStyle/>
            <a:p>
              <a:pPr algn="ctr" defTabSz="1219170">
                <a:buClr>
                  <a:srgbClr val="1C1C1C"/>
                </a:buClr>
                <a:buSzPts val="1800"/>
              </a:pPr>
              <a:r>
                <a:rPr lang="en-GB" sz="2400" kern="0">
                  <a:solidFill>
                    <a:srgbClr val="1C1C1C"/>
                  </a:solidFill>
                  <a:latin typeface="NTR"/>
                  <a:ea typeface="NTR"/>
                  <a:cs typeface="NTR"/>
                  <a:sym typeface="NTR"/>
                </a:rPr>
                <a:t>You have recently been granted planning and permission to build a theme park as the local council feel the attraction would bring income and jobs within the local area.</a:t>
              </a:r>
              <a:endParaRPr sz="1867" kern="0">
                <a:solidFill>
                  <a:srgbClr val="000000"/>
                </a:solidFill>
                <a:latin typeface="Arial"/>
                <a:ea typeface="Arial"/>
                <a:cs typeface="Arial"/>
                <a:sym typeface="Arial"/>
              </a:endParaRPr>
            </a:p>
          </p:txBody>
        </p:sp>
        <p:pic>
          <p:nvPicPr>
            <p:cNvPr id="255" name="Google Shape;255;p49"/>
            <p:cNvPicPr preferRelativeResize="0"/>
            <p:nvPr/>
          </p:nvPicPr>
          <p:blipFill rotWithShape="1">
            <a:blip r:embed="rId3">
              <a:alphaModFix/>
            </a:blip>
            <a:srcRect/>
            <a:stretch/>
          </p:blipFill>
          <p:spPr>
            <a:xfrm rot="-1020000">
              <a:off x="1548284" y="3870179"/>
              <a:ext cx="1324049" cy="1945693"/>
            </a:xfrm>
            <a:prstGeom prst="rect">
              <a:avLst/>
            </a:prstGeom>
            <a:noFill/>
            <a:ln>
              <a:noFill/>
            </a:ln>
          </p:spPr>
        </p:pic>
        <p:pic>
          <p:nvPicPr>
            <p:cNvPr id="256" name="Google Shape;256;p49"/>
            <p:cNvPicPr preferRelativeResize="0"/>
            <p:nvPr/>
          </p:nvPicPr>
          <p:blipFill rotWithShape="1">
            <a:blip r:embed="rId4">
              <a:alphaModFix/>
            </a:blip>
            <a:srcRect/>
            <a:stretch/>
          </p:blipFill>
          <p:spPr>
            <a:xfrm rot="-3900000">
              <a:off x="2448542" y="3871948"/>
              <a:ext cx="1472729" cy="2082727"/>
            </a:xfrm>
            <a:prstGeom prst="rect">
              <a:avLst/>
            </a:prstGeom>
            <a:noFill/>
            <a:ln>
              <a:noFill/>
            </a:ln>
          </p:spPr>
        </p:pic>
        <p:pic>
          <p:nvPicPr>
            <p:cNvPr id="257" name="Google Shape;257;p49"/>
            <p:cNvPicPr preferRelativeResize="0"/>
            <p:nvPr/>
          </p:nvPicPr>
          <p:blipFill rotWithShape="1">
            <a:blip r:embed="rId5">
              <a:alphaModFix/>
            </a:blip>
            <a:srcRect/>
            <a:stretch/>
          </p:blipFill>
          <p:spPr>
            <a:xfrm>
              <a:off x="3495165" y="4247919"/>
              <a:ext cx="112386" cy="1445456"/>
            </a:xfrm>
            <a:prstGeom prst="rect">
              <a:avLst/>
            </a:prstGeom>
            <a:noFill/>
            <a:ln>
              <a:noFill/>
            </a:ln>
          </p:spPr>
        </p:pic>
      </p:grpSp>
      <p:grpSp>
        <p:nvGrpSpPr>
          <p:cNvPr id="258" name="Google Shape;258;p49"/>
          <p:cNvGrpSpPr/>
          <p:nvPr/>
        </p:nvGrpSpPr>
        <p:grpSpPr>
          <a:xfrm>
            <a:off x="6096375" y="2376208"/>
            <a:ext cx="5413463" cy="4294017"/>
            <a:chOff x="4597709" y="2281881"/>
            <a:chExt cx="3970755" cy="3838513"/>
          </a:xfrm>
        </p:grpSpPr>
        <p:sp>
          <p:nvSpPr>
            <p:cNvPr id="259" name="Google Shape;259;p49"/>
            <p:cNvSpPr txBox="1"/>
            <p:nvPr/>
          </p:nvSpPr>
          <p:spPr>
            <a:xfrm>
              <a:off x="4646140" y="2281881"/>
              <a:ext cx="3742500" cy="3810900"/>
            </a:xfrm>
            <a:prstGeom prst="rect">
              <a:avLst/>
            </a:prstGeom>
            <a:solidFill>
              <a:srgbClr val="65C5E3"/>
            </a:solidFill>
            <a:ln>
              <a:noFill/>
            </a:ln>
          </p:spPr>
          <p:txBody>
            <a:bodyPr spcFirstLastPara="1" wrap="square" lIns="144000" tIns="144000" rIns="144000" bIns="96000" anchor="t" anchorCtr="0">
              <a:noAutofit/>
            </a:bodyPr>
            <a:lstStyle/>
            <a:p>
              <a:pPr algn="ctr" defTabSz="1219170">
                <a:buClr>
                  <a:srgbClr val="1C1C1C"/>
                </a:buClr>
                <a:buSzPts val="1800"/>
              </a:pPr>
              <a:r>
                <a:rPr lang="en-GB" sz="2400" kern="0">
                  <a:solidFill>
                    <a:srgbClr val="1C1C1C"/>
                  </a:solidFill>
                  <a:latin typeface="NTR"/>
                  <a:ea typeface="NTR"/>
                  <a:cs typeface="NTR"/>
                  <a:sym typeface="NTR"/>
                </a:rPr>
                <a:t>You have been granted a substantial business loan of £5 million for building and start-up costs.</a:t>
              </a:r>
              <a:endParaRPr sz="1867" kern="0">
                <a:solidFill>
                  <a:srgbClr val="000000"/>
                </a:solidFill>
                <a:latin typeface="Arial"/>
                <a:ea typeface="Arial"/>
                <a:cs typeface="Arial"/>
                <a:sym typeface="Arial"/>
              </a:endParaRPr>
            </a:p>
          </p:txBody>
        </p:sp>
        <p:pic>
          <p:nvPicPr>
            <p:cNvPr id="260" name="Google Shape;260;p49"/>
            <p:cNvPicPr preferRelativeResize="0"/>
            <p:nvPr/>
          </p:nvPicPr>
          <p:blipFill rotWithShape="1">
            <a:blip r:embed="rId6">
              <a:alphaModFix/>
            </a:blip>
            <a:srcRect/>
            <a:stretch/>
          </p:blipFill>
          <p:spPr>
            <a:xfrm rot="-420000">
              <a:off x="4800331" y="3744152"/>
              <a:ext cx="1664436" cy="913677"/>
            </a:xfrm>
            <a:prstGeom prst="rect">
              <a:avLst/>
            </a:prstGeom>
            <a:noFill/>
            <a:ln>
              <a:noFill/>
            </a:ln>
          </p:spPr>
        </p:pic>
        <p:pic>
          <p:nvPicPr>
            <p:cNvPr id="261" name="Google Shape;261;p49"/>
            <p:cNvPicPr preferRelativeResize="0"/>
            <p:nvPr/>
          </p:nvPicPr>
          <p:blipFill rotWithShape="1">
            <a:blip r:embed="rId6">
              <a:alphaModFix/>
            </a:blip>
            <a:srcRect/>
            <a:stretch/>
          </p:blipFill>
          <p:spPr>
            <a:xfrm rot="300000">
              <a:off x="5545856" y="3744296"/>
              <a:ext cx="1664436" cy="913677"/>
            </a:xfrm>
            <a:prstGeom prst="rect">
              <a:avLst/>
            </a:prstGeom>
            <a:noFill/>
            <a:ln>
              <a:noFill/>
            </a:ln>
          </p:spPr>
        </p:pic>
        <p:pic>
          <p:nvPicPr>
            <p:cNvPr id="262" name="Google Shape;262;p49"/>
            <p:cNvPicPr preferRelativeResize="0"/>
            <p:nvPr/>
          </p:nvPicPr>
          <p:blipFill rotWithShape="1">
            <a:blip r:embed="rId6">
              <a:alphaModFix/>
            </a:blip>
            <a:srcRect/>
            <a:stretch/>
          </p:blipFill>
          <p:spPr>
            <a:xfrm rot="300000">
              <a:off x="5103308" y="4239892"/>
              <a:ext cx="1664436" cy="913677"/>
            </a:xfrm>
            <a:prstGeom prst="rect">
              <a:avLst/>
            </a:prstGeom>
            <a:noFill/>
            <a:ln>
              <a:noFill/>
            </a:ln>
          </p:spPr>
        </p:pic>
        <p:pic>
          <p:nvPicPr>
            <p:cNvPr id="263" name="Google Shape;263;p49"/>
            <p:cNvPicPr preferRelativeResize="0"/>
            <p:nvPr/>
          </p:nvPicPr>
          <p:blipFill rotWithShape="1">
            <a:blip r:embed="rId6">
              <a:alphaModFix/>
            </a:blip>
            <a:srcRect/>
            <a:stretch/>
          </p:blipFill>
          <p:spPr>
            <a:xfrm rot="-780001">
              <a:off x="4679146" y="4857195"/>
              <a:ext cx="1664436" cy="913677"/>
            </a:xfrm>
            <a:prstGeom prst="rect">
              <a:avLst/>
            </a:prstGeom>
            <a:noFill/>
            <a:ln>
              <a:noFill/>
            </a:ln>
          </p:spPr>
        </p:pic>
        <p:pic>
          <p:nvPicPr>
            <p:cNvPr id="264" name="Google Shape;264;p49"/>
            <p:cNvPicPr preferRelativeResize="0"/>
            <p:nvPr/>
          </p:nvPicPr>
          <p:blipFill rotWithShape="1">
            <a:blip r:embed="rId6">
              <a:alphaModFix/>
            </a:blip>
            <a:srcRect/>
            <a:stretch/>
          </p:blipFill>
          <p:spPr>
            <a:xfrm rot="-360000">
              <a:off x="5750869" y="4944206"/>
              <a:ext cx="1664436" cy="913677"/>
            </a:xfrm>
            <a:prstGeom prst="rect">
              <a:avLst/>
            </a:prstGeom>
            <a:noFill/>
            <a:ln>
              <a:noFill/>
            </a:ln>
          </p:spPr>
        </p:pic>
        <p:pic>
          <p:nvPicPr>
            <p:cNvPr id="265" name="Google Shape;265;p49"/>
            <p:cNvPicPr preferRelativeResize="0"/>
            <p:nvPr/>
          </p:nvPicPr>
          <p:blipFill rotWithShape="1">
            <a:blip r:embed="rId6">
              <a:alphaModFix/>
            </a:blip>
            <a:srcRect/>
            <a:stretch/>
          </p:blipFill>
          <p:spPr>
            <a:xfrm rot="780001">
              <a:off x="6822592" y="5031217"/>
              <a:ext cx="1664436" cy="913677"/>
            </a:xfrm>
            <a:prstGeom prst="rect">
              <a:avLst/>
            </a:prstGeom>
            <a:noFill/>
            <a:ln>
              <a:noFill/>
            </a:ln>
          </p:spPr>
        </p:pic>
        <p:pic>
          <p:nvPicPr>
            <p:cNvPr id="266" name="Google Shape;266;p49"/>
            <p:cNvPicPr preferRelativeResize="0"/>
            <p:nvPr/>
          </p:nvPicPr>
          <p:blipFill rotWithShape="1">
            <a:blip r:embed="rId6">
              <a:alphaModFix/>
            </a:blip>
            <a:srcRect/>
            <a:stretch/>
          </p:blipFill>
          <p:spPr>
            <a:xfrm rot="1679999">
              <a:off x="6525939" y="3881967"/>
              <a:ext cx="1664436" cy="913677"/>
            </a:xfrm>
            <a:prstGeom prst="rect">
              <a:avLst/>
            </a:prstGeom>
            <a:noFill/>
            <a:ln>
              <a:noFill/>
            </a:ln>
          </p:spPr>
        </p:pic>
        <p:pic>
          <p:nvPicPr>
            <p:cNvPr id="267" name="Google Shape;267;p49"/>
            <p:cNvPicPr preferRelativeResize="0"/>
            <p:nvPr/>
          </p:nvPicPr>
          <p:blipFill rotWithShape="1">
            <a:blip r:embed="rId6">
              <a:alphaModFix/>
            </a:blip>
            <a:srcRect/>
            <a:stretch/>
          </p:blipFill>
          <p:spPr>
            <a:xfrm rot="-1679999">
              <a:off x="6122352" y="4195806"/>
              <a:ext cx="1664436" cy="913677"/>
            </a:xfrm>
            <a:prstGeom prst="rect">
              <a:avLst/>
            </a:prstGeom>
            <a:noFill/>
            <a:ln>
              <a:noFill/>
            </a:ln>
          </p:spPr>
        </p:pic>
        <p:pic>
          <p:nvPicPr>
            <p:cNvPr id="268" name="Google Shape;268;p49"/>
            <p:cNvPicPr preferRelativeResize="0"/>
            <p:nvPr/>
          </p:nvPicPr>
          <p:blipFill rotWithShape="1">
            <a:blip r:embed="rId6">
              <a:alphaModFix/>
            </a:blip>
            <a:srcRect/>
            <a:stretch/>
          </p:blipFill>
          <p:spPr>
            <a:xfrm rot="300000">
              <a:off x="6606361" y="3558154"/>
              <a:ext cx="1664436" cy="913677"/>
            </a:xfrm>
            <a:prstGeom prst="rect">
              <a:avLst/>
            </a:prstGeom>
            <a:noFill/>
            <a:ln>
              <a:noFill/>
            </a:ln>
          </p:spPr>
        </p:pic>
        <p:pic>
          <p:nvPicPr>
            <p:cNvPr id="269" name="Google Shape;269;p49"/>
            <p:cNvPicPr preferRelativeResize="0"/>
            <p:nvPr/>
          </p:nvPicPr>
          <p:blipFill rotWithShape="1">
            <a:blip r:embed="rId7">
              <a:alphaModFix/>
            </a:blip>
            <a:srcRect/>
            <a:stretch/>
          </p:blipFill>
          <p:spPr>
            <a:xfrm>
              <a:off x="5646755" y="4042695"/>
              <a:ext cx="2093120" cy="1347052"/>
            </a:xfrm>
            <a:prstGeom prst="rect">
              <a:avLst/>
            </a:prstGeom>
            <a:noFill/>
            <a:ln>
              <a:noFill/>
            </a:ln>
          </p:spPr>
        </p:pic>
      </p:grpSp>
    </p:spTree>
    <p:extLst>
      <p:ext uri="{BB962C8B-B14F-4D97-AF65-F5344CB8AC3E}">
        <p14:creationId xmlns:p14="http://schemas.microsoft.com/office/powerpoint/2010/main" val="22995798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pic>
        <p:nvPicPr>
          <p:cNvPr id="274" name="Google Shape;274;p50"/>
          <p:cNvPicPr preferRelativeResize="0"/>
          <p:nvPr/>
        </p:nvPicPr>
        <p:blipFill rotWithShape="1">
          <a:blip r:embed="rId3">
            <a:alphaModFix/>
          </a:blip>
          <a:srcRect/>
          <a:stretch/>
        </p:blipFill>
        <p:spPr>
          <a:xfrm>
            <a:off x="5909734" y="3295651"/>
            <a:ext cx="3956049" cy="2797175"/>
          </a:xfrm>
          <a:prstGeom prst="rect">
            <a:avLst/>
          </a:prstGeom>
          <a:noFill/>
          <a:ln>
            <a:noFill/>
          </a:ln>
        </p:spPr>
      </p:pic>
      <p:sp>
        <p:nvSpPr>
          <p:cNvPr id="275" name="Google Shape;275;p50"/>
          <p:cNvSpPr>
            <a:spLocks noGrp="1"/>
          </p:cNvSpPr>
          <p:nvPr>
            <p:ph type="title"/>
          </p:nvPr>
        </p:nvSpPr>
        <p:spPr>
          <a:xfrm>
            <a:off x="609600" y="990600"/>
            <a:ext cx="10960000" cy="538400"/>
          </a:xfrm>
          <a:prstGeom prst="roundRect">
            <a:avLst>
              <a:gd name="adj" fmla="val 16667"/>
            </a:avLst>
          </a:prstGeom>
          <a:noFill/>
          <a:ln>
            <a:noFill/>
          </a:ln>
        </p:spPr>
        <p:txBody>
          <a:bodyPr spcFirstLastPara="1" wrap="square" lIns="336000" tIns="336000" rIns="336000" bIns="336000" anchor="ctr" anchorCtr="1">
            <a:noAutofit/>
          </a:bodyPr>
          <a:lstStyle/>
          <a:p>
            <a:pPr algn="ctr">
              <a:buClr>
                <a:srgbClr val="1C1C1C"/>
              </a:buClr>
              <a:buSzPts val="4000"/>
            </a:pPr>
            <a:r>
              <a:rPr lang="en-GB" sz="5333"/>
              <a:t>Business Ideas:</a:t>
            </a:r>
            <a:br>
              <a:rPr lang="en-GB" sz="5333"/>
            </a:br>
            <a:r>
              <a:rPr lang="en-GB" sz="4800">
                <a:latin typeface="NTR"/>
                <a:ea typeface="NTR"/>
                <a:cs typeface="NTR"/>
                <a:sym typeface="NTR"/>
              </a:rPr>
              <a:t>Target Market</a:t>
            </a:r>
            <a:endParaRPr/>
          </a:p>
        </p:txBody>
      </p:sp>
      <p:sp>
        <p:nvSpPr>
          <p:cNvPr id="276" name="Google Shape;276;p50"/>
          <p:cNvSpPr txBox="1"/>
          <p:nvPr/>
        </p:nvSpPr>
        <p:spPr>
          <a:xfrm>
            <a:off x="1007533" y="1978025"/>
            <a:ext cx="10176800" cy="1226800"/>
          </a:xfrm>
          <a:prstGeom prst="rect">
            <a:avLst/>
          </a:prstGeom>
          <a:solidFill>
            <a:srgbClr val="EB5A5B"/>
          </a:solidFill>
          <a:ln>
            <a:noFill/>
          </a:ln>
        </p:spPr>
        <p:txBody>
          <a:bodyPr spcFirstLastPara="1" wrap="square" lIns="121900" tIns="60933" rIns="121900" bIns="60933" anchor="ctr" anchorCtr="0">
            <a:noAutofit/>
          </a:bodyPr>
          <a:lstStyle/>
          <a:p>
            <a:pPr algn="ctr" defTabSz="1219170">
              <a:buClr>
                <a:srgbClr val="1C1C1C"/>
              </a:buClr>
              <a:buSzPts val="1800"/>
            </a:pPr>
            <a:r>
              <a:rPr lang="en-GB" sz="2400" kern="0">
                <a:solidFill>
                  <a:srgbClr val="1C1C1C"/>
                </a:solidFill>
                <a:latin typeface="NTR"/>
                <a:ea typeface="NTR"/>
                <a:cs typeface="NTR"/>
                <a:sym typeface="NTR"/>
              </a:rPr>
              <a:t>You now need to think about the following business ideas.</a:t>
            </a:r>
            <a:endParaRPr sz="2400" kern="0">
              <a:solidFill>
                <a:srgbClr val="1C1C1C"/>
              </a:solidFill>
              <a:latin typeface="NTR"/>
              <a:ea typeface="NTR"/>
              <a:cs typeface="NTR"/>
              <a:sym typeface="NTR"/>
            </a:endParaRPr>
          </a:p>
          <a:p>
            <a:pPr algn="ctr" defTabSz="1219170">
              <a:buClr>
                <a:srgbClr val="1C1C1C"/>
              </a:buClr>
              <a:buSzPts val="1800"/>
            </a:pPr>
            <a:r>
              <a:rPr lang="en-GB" sz="2400" kern="0">
                <a:solidFill>
                  <a:srgbClr val="1C1C1C"/>
                </a:solidFill>
                <a:latin typeface="NTR"/>
                <a:ea typeface="NTR"/>
                <a:cs typeface="NTR"/>
                <a:sym typeface="NTR"/>
              </a:rPr>
              <a:t>At each stage make notes on some paper or in a word document. </a:t>
            </a:r>
            <a:endParaRPr sz="2400" kern="0">
              <a:solidFill>
                <a:srgbClr val="1C1C1C"/>
              </a:solidFill>
              <a:latin typeface="NTR"/>
              <a:ea typeface="NTR"/>
              <a:cs typeface="NTR"/>
              <a:sym typeface="NTR"/>
            </a:endParaRPr>
          </a:p>
          <a:p>
            <a:pPr algn="ctr" defTabSz="1219170">
              <a:buClr>
                <a:srgbClr val="1C1C1C"/>
              </a:buClr>
              <a:buSzPts val="1800"/>
            </a:pPr>
            <a:r>
              <a:rPr lang="en-GB" sz="2400" b="1" kern="0">
                <a:solidFill>
                  <a:srgbClr val="1C1C1C"/>
                </a:solidFill>
                <a:latin typeface="NTR"/>
                <a:ea typeface="NTR"/>
                <a:cs typeface="NTR"/>
                <a:sym typeface="NTR"/>
              </a:rPr>
              <a:t>Think about…</a:t>
            </a:r>
            <a:endParaRPr sz="1867" kern="0">
              <a:solidFill>
                <a:srgbClr val="000000"/>
              </a:solidFill>
              <a:latin typeface="Arial"/>
              <a:ea typeface="Arial"/>
              <a:cs typeface="Arial"/>
              <a:sym typeface="Arial"/>
            </a:endParaRPr>
          </a:p>
        </p:txBody>
      </p:sp>
      <p:sp>
        <p:nvSpPr>
          <p:cNvPr id="277" name="Google Shape;277;p50"/>
          <p:cNvSpPr txBox="1"/>
          <p:nvPr/>
        </p:nvSpPr>
        <p:spPr>
          <a:xfrm>
            <a:off x="1007533" y="3295651"/>
            <a:ext cx="5460800" cy="2797200"/>
          </a:xfrm>
          <a:prstGeom prst="rect">
            <a:avLst/>
          </a:prstGeom>
          <a:solidFill>
            <a:srgbClr val="FFEF01"/>
          </a:solidFill>
          <a:ln>
            <a:noFill/>
          </a:ln>
        </p:spPr>
        <p:txBody>
          <a:bodyPr spcFirstLastPara="1" wrap="square" lIns="144000" tIns="144000" rIns="144000" bIns="96000" anchor="t" anchorCtr="0">
            <a:noAutofit/>
          </a:bodyPr>
          <a:lstStyle/>
          <a:p>
            <a:pPr algn="ctr" defTabSz="1219170">
              <a:buClr>
                <a:srgbClr val="1C1C1C"/>
              </a:buClr>
              <a:buSzPts val="1800"/>
            </a:pPr>
            <a:r>
              <a:rPr lang="en-GB" sz="2000" b="1" kern="0">
                <a:solidFill>
                  <a:srgbClr val="1C1C1C"/>
                </a:solidFill>
                <a:latin typeface="NTR"/>
                <a:ea typeface="NTR"/>
                <a:cs typeface="NTR"/>
                <a:sym typeface="NTR"/>
              </a:rPr>
              <a:t>A Potential </a:t>
            </a:r>
            <a:r>
              <a:rPr lang="en-GB" sz="2000" b="1" u="sng" kern="0">
                <a:solidFill>
                  <a:srgbClr val="1C1C1C"/>
                </a:solidFill>
                <a:latin typeface="NTR"/>
                <a:ea typeface="NTR"/>
                <a:cs typeface="NTR"/>
                <a:sym typeface="NTR"/>
              </a:rPr>
              <a:t>Name</a:t>
            </a:r>
            <a:r>
              <a:rPr lang="en-GB" sz="2000" b="1" kern="0">
                <a:solidFill>
                  <a:srgbClr val="1C1C1C"/>
                </a:solidFill>
                <a:latin typeface="NTR"/>
                <a:ea typeface="NTR"/>
                <a:cs typeface="NTR"/>
                <a:sym typeface="NTR"/>
              </a:rPr>
              <a:t> For Your Theme Park</a:t>
            </a:r>
            <a:endParaRPr sz="1467" kern="0">
              <a:solidFill>
                <a:srgbClr val="000000"/>
              </a:solidFill>
              <a:latin typeface="Arial"/>
              <a:ea typeface="Arial"/>
              <a:cs typeface="Arial"/>
              <a:sym typeface="Arial"/>
            </a:endParaRPr>
          </a:p>
          <a:p>
            <a:pPr algn="ctr" defTabSz="1219170">
              <a:spcBef>
                <a:spcPts val="800"/>
              </a:spcBef>
              <a:buClr>
                <a:srgbClr val="1C1C1C"/>
              </a:buClr>
              <a:buSzPts val="1800"/>
            </a:pPr>
            <a:r>
              <a:rPr lang="en-GB" sz="2000" kern="0">
                <a:solidFill>
                  <a:srgbClr val="1C1C1C"/>
                </a:solidFill>
                <a:latin typeface="NTR"/>
                <a:ea typeface="NTR"/>
                <a:cs typeface="NTR"/>
                <a:sym typeface="NTR"/>
              </a:rPr>
              <a:t>Your name may depend on your ‘</a:t>
            </a:r>
            <a:r>
              <a:rPr lang="en-GB" sz="2000" u="sng" kern="0">
                <a:solidFill>
                  <a:srgbClr val="1C1C1C"/>
                </a:solidFill>
                <a:latin typeface="NTR"/>
                <a:ea typeface="NTR"/>
                <a:cs typeface="NTR"/>
                <a:sym typeface="NTR"/>
              </a:rPr>
              <a:t>target market</a:t>
            </a:r>
            <a:r>
              <a:rPr lang="en-GB" sz="2000" kern="0">
                <a:solidFill>
                  <a:srgbClr val="1C1C1C"/>
                </a:solidFill>
                <a:latin typeface="NTR"/>
                <a:ea typeface="NTR"/>
                <a:cs typeface="NTR"/>
                <a:sym typeface="NTR"/>
              </a:rPr>
              <a:t>’ (the main people you hope will visit your theme park).</a:t>
            </a:r>
            <a:endParaRPr sz="1467" kern="0">
              <a:solidFill>
                <a:srgbClr val="000000"/>
              </a:solidFill>
              <a:latin typeface="Arial"/>
              <a:ea typeface="Arial"/>
              <a:cs typeface="Arial"/>
              <a:sym typeface="Arial"/>
            </a:endParaRPr>
          </a:p>
          <a:p>
            <a:pPr algn="ctr" defTabSz="1219170">
              <a:spcBef>
                <a:spcPts val="800"/>
              </a:spcBef>
              <a:buClr>
                <a:srgbClr val="1C1C1C"/>
              </a:buClr>
              <a:buSzPts val="1800"/>
            </a:pPr>
            <a:r>
              <a:rPr lang="en-GB" sz="2000" kern="0">
                <a:solidFill>
                  <a:srgbClr val="1C1C1C"/>
                </a:solidFill>
                <a:latin typeface="NTR"/>
                <a:ea typeface="NTR"/>
                <a:cs typeface="NTR"/>
                <a:sym typeface="NTR"/>
              </a:rPr>
              <a:t>Will your park just be for thrill-seeking adults? Will it be a place suitable for a family of all ages? Or are you just going to create an attraction for children?</a:t>
            </a:r>
            <a:endParaRPr sz="1467"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19519304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81"/>
        <p:cNvGrpSpPr/>
        <p:nvPr/>
      </p:nvGrpSpPr>
      <p:grpSpPr>
        <a:xfrm>
          <a:off x="0" y="0"/>
          <a:ext cx="0" cy="0"/>
          <a:chOff x="0" y="0"/>
          <a:chExt cx="0" cy="0"/>
        </a:xfrm>
      </p:grpSpPr>
      <p:pic>
        <p:nvPicPr>
          <p:cNvPr id="282" name="Google Shape;282;p51"/>
          <p:cNvPicPr preferRelativeResize="0"/>
          <p:nvPr/>
        </p:nvPicPr>
        <p:blipFill rotWithShape="1">
          <a:blip r:embed="rId3">
            <a:alphaModFix/>
          </a:blip>
          <a:srcRect/>
          <a:stretch/>
        </p:blipFill>
        <p:spPr>
          <a:xfrm>
            <a:off x="6606233" y="2932934"/>
            <a:ext cx="4467224" cy="3159125"/>
          </a:xfrm>
          <a:prstGeom prst="rect">
            <a:avLst/>
          </a:prstGeom>
          <a:noFill/>
          <a:ln>
            <a:noFill/>
          </a:ln>
        </p:spPr>
      </p:pic>
      <p:sp>
        <p:nvSpPr>
          <p:cNvPr id="283" name="Google Shape;283;p51"/>
          <p:cNvSpPr>
            <a:spLocks noGrp="1"/>
          </p:cNvSpPr>
          <p:nvPr>
            <p:ph type="title"/>
          </p:nvPr>
        </p:nvSpPr>
        <p:spPr>
          <a:xfrm>
            <a:off x="609600" y="1065212"/>
            <a:ext cx="10960000" cy="538400"/>
          </a:xfrm>
          <a:prstGeom prst="roundRect">
            <a:avLst>
              <a:gd name="adj" fmla="val 16667"/>
            </a:avLst>
          </a:prstGeom>
          <a:noFill/>
          <a:ln>
            <a:noFill/>
          </a:ln>
        </p:spPr>
        <p:txBody>
          <a:bodyPr spcFirstLastPara="1" wrap="square" lIns="336000" tIns="336000" rIns="336000" bIns="336000" anchor="ctr" anchorCtr="1">
            <a:noAutofit/>
          </a:bodyPr>
          <a:lstStyle/>
          <a:p>
            <a:pPr algn="ctr">
              <a:buClr>
                <a:srgbClr val="1C1C1C"/>
              </a:buClr>
              <a:buSzPts val="4000"/>
            </a:pPr>
            <a:r>
              <a:rPr lang="en-GB" sz="5333"/>
              <a:t>Discussing Business Ideas:</a:t>
            </a:r>
            <a:br>
              <a:rPr lang="en-GB" sz="5333"/>
            </a:br>
            <a:r>
              <a:rPr lang="en-GB" sz="4800">
                <a:latin typeface="NTR"/>
                <a:ea typeface="NTR"/>
                <a:cs typeface="NTR"/>
                <a:sym typeface="NTR"/>
              </a:rPr>
              <a:t>Park Layout</a:t>
            </a:r>
            <a:endParaRPr/>
          </a:p>
        </p:txBody>
      </p:sp>
      <p:sp>
        <p:nvSpPr>
          <p:cNvPr id="284" name="Google Shape;284;p51"/>
          <p:cNvSpPr txBox="1"/>
          <p:nvPr/>
        </p:nvSpPr>
        <p:spPr>
          <a:xfrm>
            <a:off x="1007533" y="1978025"/>
            <a:ext cx="10176800" cy="888800"/>
          </a:xfrm>
          <a:prstGeom prst="rect">
            <a:avLst/>
          </a:prstGeom>
          <a:solidFill>
            <a:srgbClr val="EB5A5B"/>
          </a:solidFill>
          <a:ln>
            <a:noFill/>
          </a:ln>
        </p:spPr>
        <p:txBody>
          <a:bodyPr spcFirstLastPara="1" wrap="square" lIns="121900" tIns="60933" rIns="121900" bIns="60933" anchor="ctr" anchorCtr="0">
            <a:noAutofit/>
          </a:bodyPr>
          <a:lstStyle/>
          <a:p>
            <a:pPr algn="ctr" defTabSz="1219170">
              <a:buClr>
                <a:srgbClr val="1C1C1C"/>
              </a:buClr>
              <a:buSzPts val="1800"/>
            </a:pPr>
            <a:r>
              <a:rPr lang="en-GB" sz="2400" kern="0">
                <a:solidFill>
                  <a:srgbClr val="1C1C1C"/>
                </a:solidFill>
                <a:latin typeface="NTR"/>
                <a:ea typeface="NTR"/>
                <a:cs typeface="NTR"/>
                <a:sym typeface="NTR"/>
              </a:rPr>
              <a:t>Your theme park will need to have </a:t>
            </a:r>
            <a:r>
              <a:rPr lang="en-GB" sz="2400" b="1" kern="0">
                <a:solidFill>
                  <a:srgbClr val="1C1C1C"/>
                </a:solidFill>
                <a:latin typeface="NTR"/>
                <a:ea typeface="NTR"/>
                <a:cs typeface="NTR"/>
                <a:sym typeface="NTR"/>
              </a:rPr>
              <a:t>three</a:t>
            </a:r>
            <a:r>
              <a:rPr lang="en-GB" sz="2400" kern="0">
                <a:solidFill>
                  <a:srgbClr val="1C1C1C"/>
                </a:solidFill>
                <a:latin typeface="NTR"/>
                <a:ea typeface="NTR"/>
                <a:cs typeface="NTR"/>
                <a:sym typeface="NTR"/>
              </a:rPr>
              <a:t> separate and distinct areas.</a:t>
            </a:r>
            <a:endParaRPr sz="1867" kern="0">
              <a:solidFill>
                <a:srgbClr val="000000"/>
              </a:solidFill>
              <a:latin typeface="Arial"/>
              <a:ea typeface="Arial"/>
              <a:cs typeface="Arial"/>
              <a:sym typeface="Arial"/>
            </a:endParaRPr>
          </a:p>
          <a:p>
            <a:pPr algn="ctr" defTabSz="1219170">
              <a:spcBef>
                <a:spcPts val="800"/>
              </a:spcBef>
              <a:buClr>
                <a:srgbClr val="1C1C1C"/>
              </a:buClr>
              <a:buSzPts val="1800"/>
            </a:pPr>
            <a:r>
              <a:rPr lang="en-GB" sz="2400" kern="0">
                <a:solidFill>
                  <a:srgbClr val="1C1C1C"/>
                </a:solidFill>
                <a:latin typeface="NTR"/>
                <a:ea typeface="NTR"/>
                <a:cs typeface="NTR"/>
                <a:sym typeface="NTR"/>
              </a:rPr>
              <a:t>How will these areas be ‘</a:t>
            </a:r>
            <a:r>
              <a:rPr lang="en-GB" sz="2400" b="1" kern="0">
                <a:solidFill>
                  <a:srgbClr val="1C1C1C"/>
                </a:solidFill>
                <a:latin typeface="NTR"/>
                <a:ea typeface="NTR"/>
                <a:cs typeface="NTR"/>
                <a:sym typeface="NTR"/>
              </a:rPr>
              <a:t>themed</a:t>
            </a:r>
            <a:r>
              <a:rPr lang="en-GB" sz="2400" kern="0">
                <a:solidFill>
                  <a:srgbClr val="1C1C1C"/>
                </a:solidFill>
                <a:latin typeface="NTR"/>
                <a:ea typeface="NTR"/>
                <a:cs typeface="NTR"/>
                <a:sym typeface="NTR"/>
              </a:rPr>
              <a:t>’?</a:t>
            </a:r>
            <a:endParaRPr sz="1867" kern="0">
              <a:solidFill>
                <a:srgbClr val="000000"/>
              </a:solidFill>
              <a:latin typeface="Arial"/>
              <a:ea typeface="Arial"/>
              <a:cs typeface="Arial"/>
              <a:sym typeface="Arial"/>
            </a:endParaRPr>
          </a:p>
        </p:txBody>
      </p:sp>
      <p:sp>
        <p:nvSpPr>
          <p:cNvPr id="285" name="Google Shape;285;p51"/>
          <p:cNvSpPr txBox="1"/>
          <p:nvPr/>
        </p:nvSpPr>
        <p:spPr>
          <a:xfrm>
            <a:off x="1007533" y="2932112"/>
            <a:ext cx="5460800" cy="3160800"/>
          </a:xfrm>
          <a:prstGeom prst="rect">
            <a:avLst/>
          </a:prstGeom>
          <a:solidFill>
            <a:srgbClr val="FFEF01"/>
          </a:solidFill>
          <a:ln>
            <a:noFill/>
          </a:ln>
        </p:spPr>
        <p:txBody>
          <a:bodyPr spcFirstLastPara="1" wrap="square" lIns="144000" tIns="144000" rIns="144000" bIns="96000" anchor="ctr" anchorCtr="0">
            <a:noAutofit/>
          </a:bodyPr>
          <a:lstStyle/>
          <a:p>
            <a:pPr defTabSz="1219170">
              <a:buClr>
                <a:srgbClr val="1C1C1C"/>
              </a:buClr>
              <a:buSzPts val="1800"/>
            </a:pPr>
            <a:r>
              <a:rPr lang="en-GB" sz="2267" kern="0">
                <a:solidFill>
                  <a:srgbClr val="1C1C1C"/>
                </a:solidFill>
                <a:latin typeface="NTR"/>
                <a:ea typeface="NTR"/>
                <a:cs typeface="NTR"/>
                <a:sym typeface="NTR"/>
              </a:rPr>
              <a:t>Maybe you’ll have an area relating to a different fairy tale character or story. </a:t>
            </a:r>
            <a:endParaRPr sz="1733" kern="0">
              <a:solidFill>
                <a:srgbClr val="000000"/>
              </a:solidFill>
              <a:latin typeface="Arial"/>
              <a:ea typeface="Arial"/>
              <a:cs typeface="Arial"/>
              <a:sym typeface="Arial"/>
            </a:endParaRPr>
          </a:p>
          <a:p>
            <a:pPr defTabSz="1219170">
              <a:spcBef>
                <a:spcPts val="800"/>
              </a:spcBef>
              <a:buClr>
                <a:srgbClr val="1C1C1C"/>
              </a:buClr>
              <a:buSzPts val="1800"/>
            </a:pPr>
            <a:r>
              <a:rPr lang="en-GB" sz="2267" kern="0">
                <a:solidFill>
                  <a:srgbClr val="1C1C1C"/>
                </a:solidFill>
                <a:latin typeface="NTR"/>
                <a:ea typeface="NTR"/>
                <a:cs typeface="NTR"/>
                <a:sym typeface="NTR"/>
              </a:rPr>
              <a:t>Or maybe the areas will be themed by the rides within them e.g. a thrill-seekers area full of rides for daredevils, a water world with only water rides where you’ll receive a soaking, a children’s world for under 8s only etc.</a:t>
            </a:r>
            <a:endParaRPr sz="1733"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39925390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89"/>
        <p:cNvGrpSpPr/>
        <p:nvPr/>
      </p:nvGrpSpPr>
      <p:grpSpPr>
        <a:xfrm>
          <a:off x="0" y="0"/>
          <a:ext cx="0" cy="0"/>
          <a:chOff x="0" y="0"/>
          <a:chExt cx="0" cy="0"/>
        </a:xfrm>
      </p:grpSpPr>
      <p:sp>
        <p:nvSpPr>
          <p:cNvPr id="290" name="Google Shape;290;p52"/>
          <p:cNvSpPr>
            <a:spLocks noGrp="1"/>
          </p:cNvSpPr>
          <p:nvPr>
            <p:ph type="title"/>
          </p:nvPr>
        </p:nvSpPr>
        <p:spPr>
          <a:xfrm>
            <a:off x="609600" y="1049337"/>
            <a:ext cx="10960000" cy="536800"/>
          </a:xfrm>
          <a:prstGeom prst="roundRect">
            <a:avLst>
              <a:gd name="adj" fmla="val 16667"/>
            </a:avLst>
          </a:prstGeom>
          <a:noFill/>
          <a:ln>
            <a:noFill/>
          </a:ln>
        </p:spPr>
        <p:txBody>
          <a:bodyPr spcFirstLastPara="1" wrap="square" lIns="336000" tIns="336000" rIns="336000" bIns="336000" anchor="ctr" anchorCtr="1">
            <a:noAutofit/>
          </a:bodyPr>
          <a:lstStyle/>
          <a:p>
            <a:pPr algn="ctr">
              <a:buClr>
                <a:srgbClr val="1C1C1C"/>
              </a:buClr>
              <a:buSzPts val="4000"/>
            </a:pPr>
            <a:r>
              <a:rPr lang="en-GB" sz="5333"/>
              <a:t>Discussing Business Ideas:</a:t>
            </a:r>
            <a:br>
              <a:rPr lang="en-GB" sz="5333"/>
            </a:br>
            <a:r>
              <a:rPr lang="en-GB" sz="4800">
                <a:latin typeface="NTR"/>
                <a:ea typeface="NTR"/>
                <a:cs typeface="NTR"/>
                <a:sym typeface="NTR"/>
              </a:rPr>
              <a:t>Budget</a:t>
            </a:r>
            <a:endParaRPr/>
          </a:p>
        </p:txBody>
      </p:sp>
      <p:sp>
        <p:nvSpPr>
          <p:cNvPr id="291" name="Google Shape;291;p52"/>
          <p:cNvSpPr txBox="1"/>
          <p:nvPr/>
        </p:nvSpPr>
        <p:spPr>
          <a:xfrm>
            <a:off x="1007533" y="1978025"/>
            <a:ext cx="10176800" cy="888800"/>
          </a:xfrm>
          <a:prstGeom prst="rect">
            <a:avLst/>
          </a:prstGeom>
          <a:solidFill>
            <a:srgbClr val="EB5A5B"/>
          </a:solidFill>
          <a:ln>
            <a:noFill/>
          </a:ln>
        </p:spPr>
        <p:txBody>
          <a:bodyPr spcFirstLastPara="1" wrap="square" lIns="121900" tIns="60933" rIns="121900" bIns="60933" anchor="ctr" anchorCtr="0">
            <a:noAutofit/>
          </a:bodyPr>
          <a:lstStyle/>
          <a:p>
            <a:pPr algn="ctr" defTabSz="1219170">
              <a:buClr>
                <a:srgbClr val="1C1C1C"/>
              </a:buClr>
              <a:buSzPts val="1800"/>
            </a:pPr>
            <a:r>
              <a:rPr lang="en-GB" sz="2400" kern="0">
                <a:solidFill>
                  <a:srgbClr val="1C1C1C"/>
                </a:solidFill>
                <a:latin typeface="NTR"/>
                <a:ea typeface="NTR"/>
                <a:cs typeface="NTR"/>
                <a:sym typeface="NTR"/>
              </a:rPr>
              <a:t>You need to budget for your build costs, but still leave at least £1 million in the bank for start-up and launch costs.</a:t>
            </a:r>
            <a:endParaRPr sz="1867" kern="0">
              <a:solidFill>
                <a:srgbClr val="000000"/>
              </a:solidFill>
              <a:latin typeface="Arial"/>
              <a:ea typeface="Arial"/>
              <a:cs typeface="Arial"/>
              <a:sym typeface="Arial"/>
            </a:endParaRPr>
          </a:p>
        </p:txBody>
      </p:sp>
      <p:sp>
        <p:nvSpPr>
          <p:cNvPr id="292" name="Google Shape;292;p52"/>
          <p:cNvSpPr txBox="1"/>
          <p:nvPr/>
        </p:nvSpPr>
        <p:spPr>
          <a:xfrm>
            <a:off x="1007533" y="2932112"/>
            <a:ext cx="4988800" cy="2603600"/>
          </a:xfrm>
          <a:prstGeom prst="rect">
            <a:avLst/>
          </a:prstGeom>
          <a:solidFill>
            <a:srgbClr val="FFEF01"/>
          </a:solidFill>
          <a:ln>
            <a:noFill/>
          </a:ln>
        </p:spPr>
        <p:txBody>
          <a:bodyPr spcFirstLastPara="1" wrap="square" lIns="144000" tIns="144000" rIns="144000" bIns="96000" anchor="ctr" anchorCtr="0">
            <a:noAutofit/>
          </a:bodyPr>
          <a:lstStyle/>
          <a:p>
            <a:pPr defTabSz="1219170">
              <a:buClr>
                <a:srgbClr val="1C1C1C"/>
              </a:buClr>
              <a:buSzPts val="1800"/>
            </a:pPr>
            <a:r>
              <a:rPr lang="en-GB" sz="2133" kern="0">
                <a:solidFill>
                  <a:srgbClr val="1C1C1C"/>
                </a:solidFill>
                <a:latin typeface="NTR"/>
                <a:ea typeface="NTR"/>
                <a:cs typeface="NTR"/>
                <a:sym typeface="NTR"/>
              </a:rPr>
              <a:t>T</a:t>
            </a:r>
            <a:r>
              <a:rPr lang="en-GB" sz="2000" kern="0">
                <a:solidFill>
                  <a:srgbClr val="1C1C1C"/>
                </a:solidFill>
                <a:latin typeface="NTR"/>
                <a:ea typeface="NTR"/>
                <a:cs typeface="NTR"/>
                <a:sym typeface="NTR"/>
              </a:rPr>
              <a:t>his means £4 million of your business loan can be spent on build costs. You must not go over budget and remember: every pound you save can go towards your big launch!</a:t>
            </a:r>
            <a:endParaRPr sz="1467" kern="0">
              <a:solidFill>
                <a:srgbClr val="000000"/>
              </a:solidFill>
              <a:latin typeface="Arial"/>
              <a:ea typeface="Arial"/>
              <a:cs typeface="Arial"/>
              <a:sym typeface="Arial"/>
            </a:endParaRPr>
          </a:p>
          <a:p>
            <a:pPr defTabSz="1219170">
              <a:spcBef>
                <a:spcPts val="800"/>
              </a:spcBef>
              <a:buClr>
                <a:srgbClr val="1C1C1C"/>
              </a:buClr>
              <a:buSzPts val="1800"/>
            </a:pPr>
            <a:r>
              <a:rPr lang="en-GB" sz="2000" kern="0">
                <a:solidFill>
                  <a:srgbClr val="1C1C1C"/>
                </a:solidFill>
                <a:latin typeface="NTR"/>
                <a:ea typeface="NTR"/>
                <a:cs typeface="NTR"/>
                <a:sym typeface="NTR"/>
              </a:rPr>
              <a:t>Your different rides, amenities and attractions will all vary in build costs and running costs.</a:t>
            </a:r>
            <a:endParaRPr sz="1467" kern="0">
              <a:solidFill>
                <a:srgbClr val="000000"/>
              </a:solidFill>
              <a:latin typeface="Arial"/>
              <a:ea typeface="Arial"/>
              <a:cs typeface="Arial"/>
              <a:sym typeface="Arial"/>
            </a:endParaRPr>
          </a:p>
        </p:txBody>
      </p:sp>
      <p:pic>
        <p:nvPicPr>
          <p:cNvPr id="293" name="Google Shape;293;p52"/>
          <p:cNvPicPr preferRelativeResize="0"/>
          <p:nvPr/>
        </p:nvPicPr>
        <p:blipFill rotWithShape="1">
          <a:blip r:embed="rId3">
            <a:alphaModFix/>
          </a:blip>
          <a:srcRect r="3641" b="18540"/>
          <a:stretch/>
        </p:blipFill>
        <p:spPr>
          <a:xfrm>
            <a:off x="5882216" y="2730500"/>
            <a:ext cx="5302251" cy="3362325"/>
          </a:xfrm>
          <a:prstGeom prst="rect">
            <a:avLst/>
          </a:prstGeom>
          <a:noFill/>
          <a:ln>
            <a:noFill/>
          </a:ln>
        </p:spPr>
      </p:pic>
      <p:pic>
        <p:nvPicPr>
          <p:cNvPr id="294" name="Google Shape;294;p52"/>
          <p:cNvPicPr preferRelativeResize="0"/>
          <p:nvPr/>
        </p:nvPicPr>
        <p:blipFill rotWithShape="1">
          <a:blip r:embed="rId4">
            <a:alphaModFix/>
          </a:blip>
          <a:srcRect b="8332"/>
          <a:stretch/>
        </p:blipFill>
        <p:spPr>
          <a:xfrm>
            <a:off x="6307667" y="2932112"/>
            <a:ext cx="4673600" cy="3160712"/>
          </a:xfrm>
          <a:prstGeom prst="rect">
            <a:avLst/>
          </a:prstGeom>
          <a:noFill/>
          <a:ln>
            <a:noFill/>
          </a:ln>
        </p:spPr>
      </p:pic>
      <p:sp>
        <p:nvSpPr>
          <p:cNvPr id="295" name="Google Shape;295;p52"/>
          <p:cNvSpPr txBox="1"/>
          <p:nvPr/>
        </p:nvSpPr>
        <p:spPr>
          <a:xfrm>
            <a:off x="1007533" y="5602287"/>
            <a:ext cx="10176800" cy="490400"/>
          </a:xfrm>
          <a:prstGeom prst="rect">
            <a:avLst/>
          </a:prstGeom>
          <a:solidFill>
            <a:srgbClr val="88C060"/>
          </a:solidFill>
          <a:ln>
            <a:noFill/>
          </a:ln>
        </p:spPr>
        <p:txBody>
          <a:bodyPr spcFirstLastPara="1" wrap="square" lIns="121900" tIns="60933" rIns="121900" bIns="60933" anchor="ctr" anchorCtr="0">
            <a:noAutofit/>
          </a:bodyPr>
          <a:lstStyle/>
          <a:p>
            <a:pPr algn="ctr" defTabSz="1219170">
              <a:buClr>
                <a:srgbClr val="1C1C1C"/>
              </a:buClr>
              <a:buSzPts val="1800"/>
            </a:pPr>
            <a:r>
              <a:rPr lang="en-GB" sz="2400" kern="0">
                <a:solidFill>
                  <a:srgbClr val="1C1C1C"/>
                </a:solidFill>
                <a:latin typeface="NTR"/>
                <a:ea typeface="NTR"/>
                <a:cs typeface="NTR"/>
                <a:sym typeface="NTR"/>
              </a:rPr>
              <a:t>You need to start to draw up a first draft plan of your theme park.</a:t>
            </a:r>
            <a:endParaRPr sz="1867"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1701610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92"/>
                                        </p:tgtEl>
                                        <p:attrNameLst>
                                          <p:attrName>style.visibility</p:attrName>
                                        </p:attrNameLst>
                                      </p:cBhvr>
                                      <p:to>
                                        <p:strVal val="visible"/>
                                      </p:to>
                                    </p:set>
                                    <p:animEffect transition="in" filter="fade">
                                      <p:cBhvr>
                                        <p:cTn id="7" dur="500"/>
                                        <p:tgtEl>
                                          <p:spTgt spid="29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95"/>
                                        </p:tgtEl>
                                        <p:attrNameLst>
                                          <p:attrName>style.visibility</p:attrName>
                                        </p:attrNameLst>
                                      </p:cBhvr>
                                      <p:to>
                                        <p:strVal val="visible"/>
                                      </p:to>
                                    </p:set>
                                    <p:animEffect transition="in" filter="fade">
                                      <p:cBhvr>
                                        <p:cTn id="12" dur="500"/>
                                        <p:tgtEl>
                                          <p:spTgt spid="2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99"/>
        <p:cNvGrpSpPr/>
        <p:nvPr/>
      </p:nvGrpSpPr>
      <p:grpSpPr>
        <a:xfrm>
          <a:off x="0" y="0"/>
          <a:ext cx="0" cy="0"/>
          <a:chOff x="0" y="0"/>
          <a:chExt cx="0" cy="0"/>
        </a:xfrm>
      </p:grpSpPr>
      <p:sp>
        <p:nvSpPr>
          <p:cNvPr id="300" name="Google Shape;300;p53"/>
          <p:cNvSpPr/>
          <p:nvPr/>
        </p:nvSpPr>
        <p:spPr>
          <a:xfrm>
            <a:off x="1007533" y="3008312"/>
            <a:ext cx="10176800" cy="624000"/>
          </a:xfrm>
          <a:prstGeom prst="homePlate">
            <a:avLst>
              <a:gd name="adj" fmla="val 20717"/>
            </a:avLst>
          </a:prstGeom>
          <a:solidFill>
            <a:srgbClr val="88C060"/>
          </a:solidFill>
          <a:ln>
            <a:noFill/>
          </a:ln>
        </p:spPr>
        <p:txBody>
          <a:bodyPr spcFirstLastPara="1" wrap="square" lIns="121900" tIns="60933" rIns="121900" bIns="60933" anchor="ctr" anchorCtr="0">
            <a:noAutofit/>
          </a:bodyPr>
          <a:lstStyle/>
          <a:p>
            <a:pPr defTabSz="1219170">
              <a:buClr>
                <a:srgbClr val="1C1C1C"/>
              </a:buClr>
              <a:buSzPts val="1800"/>
            </a:pPr>
            <a:r>
              <a:rPr lang="en-GB" sz="2400" kern="0">
                <a:solidFill>
                  <a:srgbClr val="1C1C1C"/>
                </a:solidFill>
                <a:latin typeface="NTR"/>
                <a:ea typeface="NTR"/>
                <a:cs typeface="NTR"/>
                <a:sym typeface="NTR"/>
              </a:rPr>
              <a:t>Your park needs </a:t>
            </a:r>
            <a:r>
              <a:rPr lang="en-GB" sz="2400" b="1" kern="0">
                <a:solidFill>
                  <a:srgbClr val="1C1C1C"/>
                </a:solidFill>
                <a:latin typeface="NTR"/>
                <a:ea typeface="NTR"/>
                <a:cs typeface="NTR"/>
                <a:sym typeface="NTR"/>
              </a:rPr>
              <a:t>three distinct areas </a:t>
            </a:r>
            <a:r>
              <a:rPr lang="en-GB" sz="1867" kern="0">
                <a:solidFill>
                  <a:srgbClr val="1C1C1C"/>
                </a:solidFill>
                <a:latin typeface="NTR"/>
                <a:ea typeface="NTR"/>
                <a:cs typeface="NTR"/>
                <a:sym typeface="NTR"/>
              </a:rPr>
              <a:t>(so customers can walk between them and avoid becoming bored).</a:t>
            </a:r>
            <a:endParaRPr sz="1867" kern="0">
              <a:solidFill>
                <a:srgbClr val="000000"/>
              </a:solidFill>
              <a:latin typeface="Arial"/>
              <a:ea typeface="Arial"/>
              <a:cs typeface="Arial"/>
              <a:sym typeface="Arial"/>
            </a:endParaRPr>
          </a:p>
        </p:txBody>
      </p:sp>
      <p:sp>
        <p:nvSpPr>
          <p:cNvPr id="301" name="Google Shape;301;p53"/>
          <p:cNvSpPr>
            <a:spLocks noGrp="1"/>
          </p:cNvSpPr>
          <p:nvPr>
            <p:ph type="title"/>
          </p:nvPr>
        </p:nvSpPr>
        <p:spPr>
          <a:xfrm>
            <a:off x="609600" y="779463"/>
            <a:ext cx="10960000" cy="995200"/>
          </a:xfrm>
          <a:prstGeom prst="roundRect">
            <a:avLst>
              <a:gd name="adj" fmla="val 16667"/>
            </a:avLst>
          </a:prstGeom>
          <a:noFill/>
          <a:ln>
            <a:noFill/>
          </a:ln>
        </p:spPr>
        <p:txBody>
          <a:bodyPr spcFirstLastPara="1" wrap="square" lIns="336000" tIns="336000" rIns="336000" bIns="336000" anchor="ctr" anchorCtr="1">
            <a:noAutofit/>
          </a:bodyPr>
          <a:lstStyle/>
          <a:p>
            <a:pPr algn="ctr">
              <a:buClr>
                <a:srgbClr val="1C1C1C"/>
              </a:buClr>
              <a:buSzPts val="4000"/>
            </a:pPr>
            <a:r>
              <a:rPr lang="en-GB" sz="5333"/>
              <a:t>First Draft Plan:</a:t>
            </a:r>
            <a:br>
              <a:rPr lang="en-GB" sz="5333"/>
            </a:br>
            <a:r>
              <a:rPr lang="en-GB" sz="4267">
                <a:latin typeface="NTR"/>
                <a:ea typeface="NTR"/>
                <a:cs typeface="NTR"/>
                <a:sym typeface="NTR"/>
              </a:rPr>
              <a:t>Planning Build Costs</a:t>
            </a:r>
            <a:endParaRPr/>
          </a:p>
        </p:txBody>
      </p:sp>
      <p:sp>
        <p:nvSpPr>
          <p:cNvPr id="302" name="Google Shape;302;p53"/>
          <p:cNvSpPr txBox="1"/>
          <p:nvPr/>
        </p:nvSpPr>
        <p:spPr>
          <a:xfrm>
            <a:off x="1007533" y="1960561"/>
            <a:ext cx="10176800" cy="968400"/>
          </a:xfrm>
          <a:prstGeom prst="rect">
            <a:avLst/>
          </a:prstGeom>
          <a:solidFill>
            <a:srgbClr val="65C5E3"/>
          </a:solidFill>
          <a:ln>
            <a:noFill/>
          </a:ln>
        </p:spPr>
        <p:txBody>
          <a:bodyPr spcFirstLastPara="1" wrap="square" lIns="121900" tIns="60933" rIns="121900" bIns="60933" anchor="ctr" anchorCtr="0">
            <a:noAutofit/>
          </a:bodyPr>
          <a:lstStyle/>
          <a:p>
            <a:pPr defTabSz="1219170">
              <a:buClr>
                <a:srgbClr val="1C1C1C"/>
              </a:buClr>
              <a:buSzPts val="1800"/>
            </a:pPr>
            <a:r>
              <a:rPr lang="en-GB" sz="2400" b="1" kern="0">
                <a:solidFill>
                  <a:srgbClr val="1C1C1C"/>
                </a:solidFill>
                <a:latin typeface="NTR"/>
                <a:ea typeface="NTR"/>
                <a:cs typeface="NTR"/>
                <a:sym typeface="NTR"/>
              </a:rPr>
              <a:t>In the separate word document you have a copy of a draft planning sheet. You could also use some squared paper.</a:t>
            </a:r>
            <a:endParaRPr sz="1867" kern="0">
              <a:solidFill>
                <a:srgbClr val="000000"/>
              </a:solidFill>
              <a:latin typeface="Arial"/>
              <a:ea typeface="Arial"/>
              <a:cs typeface="Arial"/>
              <a:sym typeface="Arial"/>
            </a:endParaRPr>
          </a:p>
          <a:p>
            <a:pPr defTabSz="1219170">
              <a:buClr>
                <a:srgbClr val="1C1C1C"/>
              </a:buClr>
              <a:buSzPts val="1800"/>
            </a:pPr>
            <a:r>
              <a:rPr lang="en-GB" sz="2400" kern="0">
                <a:solidFill>
                  <a:srgbClr val="1C1C1C"/>
                </a:solidFill>
                <a:latin typeface="NTR"/>
                <a:ea typeface="NTR"/>
                <a:cs typeface="NTR"/>
                <a:sym typeface="NTR"/>
              </a:rPr>
              <a:t>You’ll need to start to plan out your park and label your initial ideas. Remember:</a:t>
            </a:r>
            <a:endParaRPr sz="1867" kern="0">
              <a:solidFill>
                <a:srgbClr val="000000"/>
              </a:solidFill>
              <a:latin typeface="Arial"/>
              <a:ea typeface="Arial"/>
              <a:cs typeface="Arial"/>
              <a:sym typeface="Arial"/>
            </a:endParaRPr>
          </a:p>
        </p:txBody>
      </p:sp>
      <p:sp>
        <p:nvSpPr>
          <p:cNvPr id="303" name="Google Shape;303;p53"/>
          <p:cNvSpPr/>
          <p:nvPr/>
        </p:nvSpPr>
        <p:spPr>
          <a:xfrm>
            <a:off x="1007533" y="3711575"/>
            <a:ext cx="10176800" cy="927200"/>
          </a:xfrm>
          <a:prstGeom prst="homePlate">
            <a:avLst>
              <a:gd name="adj" fmla="val 20288"/>
            </a:avLst>
          </a:prstGeom>
          <a:solidFill>
            <a:srgbClr val="FFEF01"/>
          </a:solidFill>
          <a:ln>
            <a:noFill/>
          </a:ln>
        </p:spPr>
        <p:txBody>
          <a:bodyPr spcFirstLastPara="1" wrap="square" lIns="121900" tIns="60933" rIns="121900" bIns="60933" anchor="ctr" anchorCtr="0">
            <a:noAutofit/>
          </a:bodyPr>
          <a:lstStyle/>
          <a:p>
            <a:pPr defTabSz="1219170">
              <a:buClr>
                <a:srgbClr val="1C1C1C"/>
              </a:buClr>
              <a:buSzPts val="1800"/>
            </a:pPr>
            <a:r>
              <a:rPr lang="en-GB" sz="2400" kern="0">
                <a:solidFill>
                  <a:srgbClr val="1C1C1C"/>
                </a:solidFill>
                <a:latin typeface="NTR"/>
                <a:ea typeface="NTR"/>
                <a:cs typeface="NTR"/>
                <a:sym typeface="NTR"/>
              </a:rPr>
              <a:t>Each square on your map represents 50m</a:t>
            </a:r>
            <a:r>
              <a:rPr lang="en-GB" sz="2400" kern="0" baseline="30000">
                <a:solidFill>
                  <a:srgbClr val="1C1C1C"/>
                </a:solidFill>
                <a:latin typeface="NTR"/>
                <a:ea typeface="NTR"/>
                <a:cs typeface="NTR"/>
                <a:sym typeface="NTR"/>
              </a:rPr>
              <a:t>2</a:t>
            </a:r>
            <a:r>
              <a:rPr lang="en-GB" sz="2400" kern="0">
                <a:solidFill>
                  <a:srgbClr val="1C1C1C"/>
                </a:solidFill>
                <a:latin typeface="NTR"/>
                <a:ea typeface="NTR"/>
                <a:cs typeface="NTR"/>
                <a:sym typeface="NTR"/>
              </a:rPr>
              <a:t>. different rides, amenities and attractions take up different areas </a:t>
            </a:r>
            <a:r>
              <a:rPr lang="en-GB" sz="1867" kern="0">
                <a:solidFill>
                  <a:srgbClr val="1C1C1C"/>
                </a:solidFill>
                <a:latin typeface="NTR"/>
                <a:ea typeface="NTR"/>
                <a:cs typeface="NTR"/>
                <a:sym typeface="NTR"/>
              </a:rPr>
              <a:t>(but all need a one square wide perimeter around them for health and safety reasons).</a:t>
            </a:r>
            <a:endParaRPr sz="1867" kern="0">
              <a:solidFill>
                <a:srgbClr val="000000"/>
              </a:solidFill>
              <a:latin typeface="Arial"/>
              <a:ea typeface="Arial"/>
              <a:cs typeface="Arial"/>
              <a:sym typeface="Arial"/>
            </a:endParaRPr>
          </a:p>
        </p:txBody>
      </p:sp>
      <p:sp>
        <p:nvSpPr>
          <p:cNvPr id="304" name="Google Shape;304;p53"/>
          <p:cNvSpPr/>
          <p:nvPr/>
        </p:nvSpPr>
        <p:spPr>
          <a:xfrm>
            <a:off x="1007533" y="4716463"/>
            <a:ext cx="8284800" cy="625600"/>
          </a:xfrm>
          <a:prstGeom prst="homePlate">
            <a:avLst>
              <a:gd name="adj" fmla="val 20513"/>
            </a:avLst>
          </a:prstGeom>
          <a:solidFill>
            <a:srgbClr val="F2874C"/>
          </a:solidFill>
          <a:ln>
            <a:noFill/>
          </a:ln>
        </p:spPr>
        <p:txBody>
          <a:bodyPr spcFirstLastPara="1" wrap="square" lIns="121900" tIns="60933" rIns="121900" bIns="60933" anchor="ctr" anchorCtr="0">
            <a:noAutofit/>
          </a:bodyPr>
          <a:lstStyle/>
          <a:p>
            <a:pPr defTabSz="1219170">
              <a:buClr>
                <a:srgbClr val="1C1C1C"/>
              </a:buClr>
              <a:buSzPts val="1800"/>
            </a:pPr>
            <a:r>
              <a:rPr lang="en-GB" sz="2400" kern="0">
                <a:solidFill>
                  <a:srgbClr val="1C1C1C"/>
                </a:solidFill>
                <a:latin typeface="NTR"/>
                <a:ea typeface="NTR"/>
                <a:cs typeface="NTR"/>
                <a:sym typeface="NTR"/>
              </a:rPr>
              <a:t>There must legally be certain amenities within the theme park.</a:t>
            </a:r>
            <a:endParaRPr sz="1867" kern="0">
              <a:solidFill>
                <a:srgbClr val="000000"/>
              </a:solidFill>
              <a:latin typeface="Arial"/>
              <a:ea typeface="Arial"/>
              <a:cs typeface="Arial"/>
              <a:sym typeface="Arial"/>
            </a:endParaRPr>
          </a:p>
        </p:txBody>
      </p:sp>
      <p:sp>
        <p:nvSpPr>
          <p:cNvPr id="305" name="Google Shape;305;p53"/>
          <p:cNvSpPr/>
          <p:nvPr/>
        </p:nvSpPr>
        <p:spPr>
          <a:xfrm>
            <a:off x="1007533" y="5419725"/>
            <a:ext cx="8746000" cy="625600"/>
          </a:xfrm>
          <a:prstGeom prst="homePlate">
            <a:avLst>
              <a:gd name="adj" fmla="val 20570"/>
            </a:avLst>
          </a:prstGeom>
          <a:solidFill>
            <a:srgbClr val="EB5A5B"/>
          </a:solidFill>
          <a:ln>
            <a:noFill/>
          </a:ln>
        </p:spPr>
        <p:txBody>
          <a:bodyPr spcFirstLastPara="1" wrap="square" lIns="121900" tIns="60933" rIns="121900" bIns="60933" anchor="ctr" anchorCtr="0">
            <a:noAutofit/>
          </a:bodyPr>
          <a:lstStyle/>
          <a:p>
            <a:pPr defTabSz="1219170">
              <a:buClr>
                <a:srgbClr val="1C1C1C"/>
              </a:buClr>
              <a:buSzPts val="1800"/>
            </a:pPr>
            <a:r>
              <a:rPr lang="en-GB" sz="2400" kern="0">
                <a:solidFill>
                  <a:srgbClr val="1C1C1C"/>
                </a:solidFill>
                <a:latin typeface="NTR"/>
                <a:ea typeface="NTR"/>
                <a:cs typeface="NTR"/>
                <a:sym typeface="NTR"/>
              </a:rPr>
              <a:t>Every square not filled must be paved </a:t>
            </a:r>
            <a:r>
              <a:rPr lang="en-GB" sz="1867" kern="0">
                <a:solidFill>
                  <a:srgbClr val="1C1C1C"/>
                </a:solidFill>
                <a:latin typeface="NTR"/>
                <a:ea typeface="NTR"/>
                <a:cs typeface="NTR"/>
                <a:sym typeface="NTR"/>
              </a:rPr>
              <a:t>(at a cost of £500 for every 50m</a:t>
            </a:r>
            <a:r>
              <a:rPr lang="en-GB" sz="1867" kern="0" baseline="30000">
                <a:solidFill>
                  <a:srgbClr val="1C1C1C"/>
                </a:solidFill>
                <a:latin typeface="NTR"/>
                <a:ea typeface="NTR"/>
                <a:cs typeface="NTR"/>
                <a:sym typeface="NTR"/>
              </a:rPr>
              <a:t>2</a:t>
            </a:r>
            <a:r>
              <a:rPr lang="en-GB" sz="1867" kern="0">
                <a:solidFill>
                  <a:srgbClr val="1C1C1C"/>
                </a:solidFill>
                <a:latin typeface="NTR"/>
                <a:ea typeface="NTR"/>
                <a:cs typeface="NTR"/>
                <a:sym typeface="NTR"/>
              </a:rPr>
              <a:t>).</a:t>
            </a:r>
            <a:endParaRPr sz="1867" kern="0">
              <a:solidFill>
                <a:srgbClr val="000000"/>
              </a:solidFill>
              <a:latin typeface="Arial"/>
              <a:ea typeface="Arial"/>
              <a:cs typeface="Arial"/>
              <a:sym typeface="Arial"/>
            </a:endParaRPr>
          </a:p>
        </p:txBody>
      </p:sp>
      <p:pic>
        <p:nvPicPr>
          <p:cNvPr id="306" name="Google Shape;306;p53"/>
          <p:cNvPicPr preferRelativeResize="0"/>
          <p:nvPr/>
        </p:nvPicPr>
        <p:blipFill rotWithShape="1">
          <a:blip r:embed="rId3">
            <a:alphaModFix/>
          </a:blip>
          <a:srcRect/>
          <a:stretch/>
        </p:blipFill>
        <p:spPr>
          <a:xfrm>
            <a:off x="10002395" y="4716466"/>
            <a:ext cx="718004" cy="1520833"/>
          </a:xfrm>
          <a:prstGeom prst="rect">
            <a:avLst/>
          </a:prstGeom>
          <a:noFill/>
          <a:ln>
            <a:noFill/>
          </a:ln>
        </p:spPr>
      </p:pic>
    </p:spTree>
    <p:extLst>
      <p:ext uri="{BB962C8B-B14F-4D97-AF65-F5344CB8AC3E}">
        <p14:creationId xmlns:p14="http://schemas.microsoft.com/office/powerpoint/2010/main" val="370371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2"/>
                                        </p:tgtEl>
                                        <p:attrNameLst>
                                          <p:attrName>style.visibility</p:attrName>
                                        </p:attrNameLst>
                                      </p:cBhvr>
                                      <p:to>
                                        <p:strVal val="visible"/>
                                      </p:to>
                                    </p:set>
                                    <p:animEffect transition="in" filter="fade">
                                      <p:cBhvr>
                                        <p:cTn id="7" dur="1000"/>
                                        <p:tgtEl>
                                          <p:spTgt spid="30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00"/>
                                        </p:tgtEl>
                                        <p:attrNameLst>
                                          <p:attrName>style.visibility</p:attrName>
                                        </p:attrNameLst>
                                      </p:cBhvr>
                                      <p:to>
                                        <p:strVal val="visible"/>
                                      </p:to>
                                    </p:set>
                                    <p:animEffect transition="in" filter="fade">
                                      <p:cBhvr>
                                        <p:cTn id="12" dur="1000"/>
                                        <p:tgtEl>
                                          <p:spTgt spid="30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03"/>
                                        </p:tgtEl>
                                        <p:attrNameLst>
                                          <p:attrName>style.visibility</p:attrName>
                                        </p:attrNameLst>
                                      </p:cBhvr>
                                      <p:to>
                                        <p:strVal val="visible"/>
                                      </p:to>
                                    </p:set>
                                    <p:animEffect transition="in" filter="fade">
                                      <p:cBhvr>
                                        <p:cTn id="17" dur="1000"/>
                                        <p:tgtEl>
                                          <p:spTgt spid="30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04"/>
                                        </p:tgtEl>
                                        <p:attrNameLst>
                                          <p:attrName>style.visibility</p:attrName>
                                        </p:attrNameLst>
                                      </p:cBhvr>
                                      <p:to>
                                        <p:strVal val="visible"/>
                                      </p:to>
                                    </p:set>
                                    <p:animEffect transition="in" filter="fade">
                                      <p:cBhvr>
                                        <p:cTn id="22" dur="1000"/>
                                        <p:tgtEl>
                                          <p:spTgt spid="30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05"/>
                                        </p:tgtEl>
                                        <p:attrNameLst>
                                          <p:attrName>style.visibility</p:attrName>
                                        </p:attrNameLst>
                                      </p:cBhvr>
                                      <p:to>
                                        <p:strVal val="visible"/>
                                      </p:to>
                                    </p:set>
                                    <p:animEffect transition="in" filter="fade">
                                      <p:cBhvr>
                                        <p:cTn id="27" dur="1000"/>
                                        <p:tgtEl>
                                          <p:spTgt spid="3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10"/>
        <p:cNvGrpSpPr/>
        <p:nvPr/>
      </p:nvGrpSpPr>
      <p:grpSpPr>
        <a:xfrm>
          <a:off x="0" y="0"/>
          <a:ext cx="0" cy="0"/>
          <a:chOff x="0" y="0"/>
          <a:chExt cx="0" cy="0"/>
        </a:xfrm>
      </p:grpSpPr>
      <p:sp>
        <p:nvSpPr>
          <p:cNvPr id="311" name="Google Shape;311;p54"/>
          <p:cNvSpPr>
            <a:spLocks noGrp="1"/>
          </p:cNvSpPr>
          <p:nvPr>
            <p:ph type="title"/>
          </p:nvPr>
        </p:nvSpPr>
        <p:spPr>
          <a:xfrm>
            <a:off x="609600" y="925512"/>
            <a:ext cx="10960000" cy="538400"/>
          </a:xfrm>
          <a:prstGeom prst="roundRect">
            <a:avLst>
              <a:gd name="adj" fmla="val 16667"/>
            </a:avLst>
          </a:prstGeom>
          <a:noFill/>
          <a:ln>
            <a:noFill/>
          </a:ln>
        </p:spPr>
        <p:txBody>
          <a:bodyPr spcFirstLastPara="1" wrap="square" lIns="336000" tIns="336000" rIns="336000" bIns="336000" anchor="ctr" anchorCtr="1">
            <a:noAutofit/>
          </a:bodyPr>
          <a:lstStyle/>
          <a:p>
            <a:pPr algn="ctr">
              <a:buClr>
                <a:srgbClr val="1C1C1C"/>
              </a:buClr>
              <a:buSzPts val="4000"/>
            </a:pPr>
            <a:r>
              <a:rPr lang="en-GB" sz="5333"/>
              <a:t>First Draft Plan:</a:t>
            </a:r>
            <a:br>
              <a:rPr lang="en-GB" sz="5333"/>
            </a:br>
            <a:r>
              <a:rPr lang="en-GB" sz="3733">
                <a:latin typeface="NTR"/>
                <a:ea typeface="NTR"/>
                <a:cs typeface="NTR"/>
                <a:sym typeface="NTR"/>
              </a:rPr>
              <a:t>Thrill-Seeker Rides</a:t>
            </a:r>
            <a:endParaRPr/>
          </a:p>
        </p:txBody>
      </p:sp>
      <p:sp>
        <p:nvSpPr>
          <p:cNvPr id="312" name="Google Shape;312;p54"/>
          <p:cNvSpPr txBox="1"/>
          <p:nvPr/>
        </p:nvSpPr>
        <p:spPr>
          <a:xfrm>
            <a:off x="1007533" y="1776412"/>
            <a:ext cx="10176800" cy="888800"/>
          </a:xfrm>
          <a:prstGeom prst="rect">
            <a:avLst/>
          </a:prstGeom>
          <a:solidFill>
            <a:srgbClr val="F2874C"/>
          </a:solidFill>
          <a:ln>
            <a:noFill/>
          </a:ln>
        </p:spPr>
        <p:txBody>
          <a:bodyPr spcFirstLastPara="1" wrap="square" lIns="121900" tIns="60933" rIns="121900" bIns="60933" anchor="ctr" anchorCtr="0">
            <a:noAutofit/>
          </a:bodyPr>
          <a:lstStyle/>
          <a:p>
            <a:pPr algn="ctr" defTabSz="1219170">
              <a:buClr>
                <a:srgbClr val="1C1C1C"/>
              </a:buClr>
              <a:buSzPts val="1800"/>
            </a:pPr>
            <a:r>
              <a:rPr lang="en-GB" sz="2400" kern="0">
                <a:solidFill>
                  <a:srgbClr val="1C1C1C"/>
                </a:solidFill>
                <a:latin typeface="NTR"/>
                <a:ea typeface="NTR"/>
                <a:cs typeface="NTR"/>
                <a:sym typeface="NTR"/>
              </a:rPr>
              <a:t>The most expensive rides to build, staff and run.</a:t>
            </a:r>
            <a:endParaRPr sz="1867" kern="0">
              <a:solidFill>
                <a:srgbClr val="000000"/>
              </a:solidFill>
              <a:latin typeface="Arial"/>
              <a:ea typeface="Arial"/>
              <a:cs typeface="Arial"/>
              <a:sym typeface="Arial"/>
            </a:endParaRPr>
          </a:p>
          <a:p>
            <a:pPr algn="ctr" defTabSz="1219170">
              <a:spcBef>
                <a:spcPts val="800"/>
              </a:spcBef>
              <a:buClr>
                <a:srgbClr val="1C1C1C"/>
              </a:buClr>
              <a:buSzPts val="1800"/>
            </a:pPr>
            <a:r>
              <a:rPr lang="en-GB" sz="2400" kern="0">
                <a:solidFill>
                  <a:srgbClr val="1C1C1C"/>
                </a:solidFill>
                <a:latin typeface="NTR"/>
                <a:ea typeface="NTR"/>
                <a:cs typeface="NTR"/>
                <a:sym typeface="NTR"/>
              </a:rPr>
              <a:t>Only suitable for your dare-devil customers!</a:t>
            </a:r>
            <a:endParaRPr sz="1867" kern="0">
              <a:solidFill>
                <a:srgbClr val="000000"/>
              </a:solidFill>
              <a:latin typeface="Arial"/>
              <a:ea typeface="Arial"/>
              <a:cs typeface="Arial"/>
              <a:sym typeface="Arial"/>
            </a:endParaRPr>
          </a:p>
        </p:txBody>
      </p:sp>
      <p:sp>
        <p:nvSpPr>
          <p:cNvPr id="313" name="Google Shape;313;p54"/>
          <p:cNvSpPr txBox="1"/>
          <p:nvPr/>
        </p:nvSpPr>
        <p:spPr>
          <a:xfrm>
            <a:off x="1007533" y="2730500"/>
            <a:ext cx="4988800" cy="3362400"/>
          </a:xfrm>
          <a:prstGeom prst="rect">
            <a:avLst/>
          </a:prstGeom>
          <a:solidFill>
            <a:srgbClr val="FFEF01"/>
          </a:solidFill>
          <a:ln>
            <a:noFill/>
          </a:ln>
        </p:spPr>
        <p:txBody>
          <a:bodyPr spcFirstLastPara="1" wrap="square" lIns="144000" tIns="240000" rIns="144000" bIns="96000" anchor="t" anchorCtr="0">
            <a:noAutofit/>
          </a:bodyPr>
          <a:lstStyle/>
          <a:p>
            <a:pPr defTabSz="1219170">
              <a:buClr>
                <a:srgbClr val="1C1C1C"/>
              </a:buClr>
              <a:buSzPts val="1800"/>
            </a:pPr>
            <a:r>
              <a:rPr lang="en-GB" sz="2400" b="1" kern="0">
                <a:solidFill>
                  <a:srgbClr val="1C1C1C"/>
                </a:solidFill>
                <a:latin typeface="NTR"/>
                <a:ea typeface="NTR"/>
                <a:cs typeface="NTR"/>
                <a:sym typeface="NTR"/>
              </a:rPr>
              <a:t>Cost to Build: </a:t>
            </a:r>
            <a:r>
              <a:rPr lang="en-GB" sz="2133" kern="0">
                <a:solidFill>
                  <a:srgbClr val="1C1C1C"/>
                </a:solidFill>
                <a:latin typeface="NTR"/>
                <a:ea typeface="NTR"/>
                <a:cs typeface="NTR"/>
                <a:sym typeface="NTR"/>
              </a:rPr>
              <a:t>£150 000</a:t>
            </a:r>
            <a:endParaRPr sz="1867" kern="0">
              <a:solidFill>
                <a:srgbClr val="000000"/>
              </a:solidFill>
              <a:latin typeface="Arial"/>
              <a:ea typeface="Arial"/>
              <a:cs typeface="Arial"/>
              <a:sym typeface="Arial"/>
            </a:endParaRPr>
          </a:p>
          <a:p>
            <a:pPr defTabSz="1219170">
              <a:spcBef>
                <a:spcPts val="800"/>
              </a:spcBef>
              <a:buClr>
                <a:srgbClr val="1C1C1C"/>
              </a:buClr>
              <a:buSzPts val="1800"/>
            </a:pPr>
            <a:r>
              <a:rPr lang="en-GB" sz="2400" b="1" kern="0">
                <a:solidFill>
                  <a:srgbClr val="1C1C1C"/>
                </a:solidFill>
                <a:latin typeface="NTR"/>
                <a:ea typeface="NTR"/>
                <a:cs typeface="NTR"/>
                <a:sym typeface="NTR"/>
              </a:rPr>
              <a:t>Area Taken Up: </a:t>
            </a:r>
            <a:r>
              <a:rPr lang="en-GB" sz="2133" kern="0">
                <a:solidFill>
                  <a:srgbClr val="1C1C1C"/>
                </a:solidFill>
                <a:latin typeface="NTR"/>
                <a:ea typeface="NTR"/>
                <a:cs typeface="NTR"/>
                <a:sym typeface="NTR"/>
              </a:rPr>
              <a:t>300m</a:t>
            </a:r>
            <a:r>
              <a:rPr lang="en-GB" sz="2133" kern="0" baseline="30000">
                <a:solidFill>
                  <a:srgbClr val="1C1C1C"/>
                </a:solidFill>
                <a:latin typeface="NTR"/>
                <a:ea typeface="NTR"/>
                <a:cs typeface="NTR"/>
                <a:sym typeface="NTR"/>
              </a:rPr>
              <a:t>2</a:t>
            </a:r>
            <a:endParaRPr sz="1867" kern="0">
              <a:solidFill>
                <a:srgbClr val="000000"/>
              </a:solidFill>
              <a:latin typeface="Arial"/>
              <a:ea typeface="Arial"/>
              <a:cs typeface="Arial"/>
              <a:sym typeface="Arial"/>
            </a:endParaRPr>
          </a:p>
          <a:p>
            <a:pPr defTabSz="1219170">
              <a:spcBef>
                <a:spcPts val="800"/>
              </a:spcBef>
              <a:buClr>
                <a:srgbClr val="1C1C1C"/>
              </a:buClr>
              <a:buSzPts val="1800"/>
            </a:pPr>
            <a:r>
              <a:rPr lang="en-GB" sz="2400" b="1" kern="0">
                <a:solidFill>
                  <a:srgbClr val="1C1C1C"/>
                </a:solidFill>
                <a:latin typeface="NTR"/>
                <a:ea typeface="NTR"/>
                <a:cs typeface="NTR"/>
                <a:sym typeface="NTR"/>
              </a:rPr>
              <a:t>Suitable For: </a:t>
            </a:r>
            <a:r>
              <a:rPr lang="en-GB" sz="2133" kern="0">
                <a:solidFill>
                  <a:srgbClr val="1C1C1C"/>
                </a:solidFill>
                <a:latin typeface="NTR"/>
                <a:ea typeface="NTR"/>
                <a:cs typeface="NTR"/>
                <a:sym typeface="NTR"/>
              </a:rPr>
              <a:t>All</a:t>
            </a:r>
            <a:r>
              <a:rPr lang="en-GB" sz="2400" b="1" kern="0">
                <a:solidFill>
                  <a:srgbClr val="1C1C1C"/>
                </a:solidFill>
                <a:latin typeface="NTR"/>
                <a:ea typeface="NTR"/>
                <a:cs typeface="NTR"/>
                <a:sym typeface="NTR"/>
              </a:rPr>
              <a:t> </a:t>
            </a:r>
            <a:r>
              <a:rPr lang="en-GB" sz="2133" kern="0">
                <a:solidFill>
                  <a:srgbClr val="1C1C1C"/>
                </a:solidFill>
                <a:latin typeface="NTR"/>
                <a:ea typeface="NTR"/>
                <a:cs typeface="NTR"/>
                <a:sym typeface="NTR"/>
              </a:rPr>
              <a:t>adults and children aged 12+</a:t>
            </a:r>
            <a:endParaRPr sz="2400" kern="0">
              <a:solidFill>
                <a:srgbClr val="1C1C1C"/>
              </a:solidFill>
              <a:latin typeface="NTR"/>
              <a:ea typeface="NTR"/>
              <a:cs typeface="NTR"/>
              <a:sym typeface="NTR"/>
            </a:endParaRPr>
          </a:p>
          <a:p>
            <a:pPr defTabSz="1219170">
              <a:spcBef>
                <a:spcPts val="800"/>
              </a:spcBef>
              <a:buClr>
                <a:srgbClr val="1C1C1C"/>
              </a:buClr>
              <a:buSzPts val="1800"/>
            </a:pPr>
            <a:r>
              <a:rPr lang="en-GB" sz="2400" b="1" kern="0">
                <a:solidFill>
                  <a:srgbClr val="1C1C1C"/>
                </a:solidFill>
                <a:latin typeface="NTR"/>
                <a:ea typeface="NTR"/>
                <a:cs typeface="NTR"/>
                <a:sym typeface="NTR"/>
              </a:rPr>
              <a:t>Colour on Map: </a:t>
            </a:r>
            <a:r>
              <a:rPr lang="en-GB" sz="2133" kern="0">
                <a:solidFill>
                  <a:srgbClr val="1C1C1C"/>
                </a:solidFill>
                <a:latin typeface="NTR"/>
                <a:ea typeface="NTR"/>
                <a:cs typeface="NTR"/>
                <a:sym typeface="NTR"/>
              </a:rPr>
              <a:t>red</a:t>
            </a:r>
            <a:endParaRPr sz="1867" kern="0">
              <a:solidFill>
                <a:srgbClr val="000000"/>
              </a:solidFill>
              <a:latin typeface="Arial"/>
              <a:ea typeface="Arial"/>
              <a:cs typeface="Arial"/>
              <a:sym typeface="Arial"/>
            </a:endParaRPr>
          </a:p>
        </p:txBody>
      </p:sp>
      <p:pic>
        <p:nvPicPr>
          <p:cNvPr id="314" name="Google Shape;314;p54"/>
          <p:cNvPicPr preferRelativeResize="0"/>
          <p:nvPr/>
        </p:nvPicPr>
        <p:blipFill rotWithShape="1">
          <a:blip r:embed="rId3">
            <a:alphaModFix/>
          </a:blip>
          <a:srcRect r="3641" b="18540"/>
          <a:stretch/>
        </p:blipFill>
        <p:spPr>
          <a:xfrm>
            <a:off x="5882216" y="2730500"/>
            <a:ext cx="5302251" cy="3362325"/>
          </a:xfrm>
          <a:prstGeom prst="rect">
            <a:avLst/>
          </a:prstGeom>
          <a:noFill/>
          <a:ln>
            <a:noFill/>
          </a:ln>
        </p:spPr>
      </p:pic>
      <p:sp>
        <p:nvSpPr>
          <p:cNvPr id="315" name="Google Shape;315;p54"/>
          <p:cNvSpPr txBox="1"/>
          <p:nvPr/>
        </p:nvSpPr>
        <p:spPr>
          <a:xfrm>
            <a:off x="2971800" y="4760912"/>
            <a:ext cx="472000" cy="354000"/>
          </a:xfrm>
          <a:prstGeom prst="rect">
            <a:avLst/>
          </a:prstGeom>
          <a:solidFill>
            <a:srgbClr val="FF0000"/>
          </a:solidFill>
          <a:ln w="19050" cap="flat" cmpd="sng">
            <a:solidFill>
              <a:schemeClr val="dk1"/>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buSzPts val="1800"/>
            </a:pPr>
            <a:endParaRPr sz="2400" kern="0">
              <a:solidFill>
                <a:srgbClr val="1C1C1C"/>
              </a:solidFill>
              <a:latin typeface="NTR"/>
              <a:ea typeface="NTR"/>
              <a:cs typeface="NTR"/>
              <a:sym typeface="NTR"/>
            </a:endParaRPr>
          </a:p>
        </p:txBody>
      </p:sp>
      <p:sp>
        <p:nvSpPr>
          <p:cNvPr id="316" name="Google Shape;316;p54"/>
          <p:cNvSpPr txBox="1"/>
          <p:nvPr/>
        </p:nvSpPr>
        <p:spPr>
          <a:xfrm>
            <a:off x="3443816" y="4760912"/>
            <a:ext cx="474000" cy="354000"/>
          </a:xfrm>
          <a:prstGeom prst="rect">
            <a:avLst/>
          </a:prstGeom>
          <a:solidFill>
            <a:srgbClr val="FF0000"/>
          </a:solidFill>
          <a:ln w="19050" cap="flat" cmpd="sng">
            <a:solidFill>
              <a:schemeClr val="dk1"/>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buSzPts val="1800"/>
            </a:pPr>
            <a:endParaRPr sz="2400" kern="0">
              <a:solidFill>
                <a:srgbClr val="1C1C1C"/>
              </a:solidFill>
              <a:latin typeface="NTR"/>
              <a:ea typeface="NTR"/>
              <a:cs typeface="NTR"/>
              <a:sym typeface="NTR"/>
            </a:endParaRPr>
          </a:p>
        </p:txBody>
      </p:sp>
      <p:sp>
        <p:nvSpPr>
          <p:cNvPr id="317" name="Google Shape;317;p54"/>
          <p:cNvSpPr txBox="1"/>
          <p:nvPr/>
        </p:nvSpPr>
        <p:spPr>
          <a:xfrm>
            <a:off x="3443816" y="5114925"/>
            <a:ext cx="474000" cy="355600"/>
          </a:xfrm>
          <a:prstGeom prst="rect">
            <a:avLst/>
          </a:prstGeom>
          <a:solidFill>
            <a:srgbClr val="FF0000"/>
          </a:solidFill>
          <a:ln w="19050" cap="flat" cmpd="sng">
            <a:solidFill>
              <a:schemeClr val="dk1"/>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buSzPts val="1800"/>
            </a:pPr>
            <a:endParaRPr sz="2400" kern="0">
              <a:solidFill>
                <a:srgbClr val="1C1C1C"/>
              </a:solidFill>
              <a:latin typeface="NTR"/>
              <a:ea typeface="NTR"/>
              <a:cs typeface="NTR"/>
              <a:sym typeface="NTR"/>
            </a:endParaRPr>
          </a:p>
        </p:txBody>
      </p:sp>
      <p:sp>
        <p:nvSpPr>
          <p:cNvPr id="318" name="Google Shape;318;p54"/>
          <p:cNvSpPr txBox="1"/>
          <p:nvPr/>
        </p:nvSpPr>
        <p:spPr>
          <a:xfrm>
            <a:off x="2971800" y="5118100"/>
            <a:ext cx="472000" cy="354000"/>
          </a:xfrm>
          <a:prstGeom prst="rect">
            <a:avLst/>
          </a:prstGeom>
          <a:solidFill>
            <a:srgbClr val="FF0000"/>
          </a:solidFill>
          <a:ln w="19050" cap="flat" cmpd="sng">
            <a:solidFill>
              <a:schemeClr val="dk1"/>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buSzPts val="1800"/>
            </a:pPr>
            <a:endParaRPr sz="2400" kern="0">
              <a:solidFill>
                <a:srgbClr val="1C1C1C"/>
              </a:solidFill>
              <a:latin typeface="NTR"/>
              <a:ea typeface="NTR"/>
              <a:cs typeface="NTR"/>
              <a:sym typeface="NTR"/>
            </a:endParaRPr>
          </a:p>
        </p:txBody>
      </p:sp>
      <p:sp>
        <p:nvSpPr>
          <p:cNvPr id="319" name="Google Shape;319;p54"/>
          <p:cNvSpPr txBox="1"/>
          <p:nvPr/>
        </p:nvSpPr>
        <p:spPr>
          <a:xfrm>
            <a:off x="3443816" y="5470525"/>
            <a:ext cx="474000" cy="354000"/>
          </a:xfrm>
          <a:prstGeom prst="rect">
            <a:avLst/>
          </a:prstGeom>
          <a:solidFill>
            <a:srgbClr val="FF0000"/>
          </a:solidFill>
          <a:ln w="19050" cap="flat" cmpd="sng">
            <a:solidFill>
              <a:schemeClr val="dk1"/>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buSzPts val="1800"/>
            </a:pPr>
            <a:endParaRPr sz="2400" kern="0">
              <a:solidFill>
                <a:srgbClr val="1C1C1C"/>
              </a:solidFill>
              <a:latin typeface="NTR"/>
              <a:ea typeface="NTR"/>
              <a:cs typeface="NTR"/>
              <a:sym typeface="NTR"/>
            </a:endParaRPr>
          </a:p>
        </p:txBody>
      </p:sp>
      <p:sp>
        <p:nvSpPr>
          <p:cNvPr id="320" name="Google Shape;320;p54"/>
          <p:cNvSpPr txBox="1"/>
          <p:nvPr/>
        </p:nvSpPr>
        <p:spPr>
          <a:xfrm>
            <a:off x="2971800" y="5472112"/>
            <a:ext cx="472000" cy="354000"/>
          </a:xfrm>
          <a:prstGeom prst="rect">
            <a:avLst/>
          </a:prstGeom>
          <a:solidFill>
            <a:srgbClr val="FF0000"/>
          </a:solidFill>
          <a:ln w="19050" cap="flat" cmpd="sng">
            <a:solidFill>
              <a:schemeClr val="dk1"/>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buSzPts val="1800"/>
            </a:pPr>
            <a:endParaRPr sz="2400" kern="0">
              <a:solidFill>
                <a:srgbClr val="1C1C1C"/>
              </a:solidFill>
              <a:latin typeface="NTR"/>
              <a:ea typeface="NTR"/>
              <a:cs typeface="NTR"/>
              <a:sym typeface="NTR"/>
            </a:endParaRPr>
          </a:p>
        </p:txBody>
      </p:sp>
      <p:pic>
        <p:nvPicPr>
          <p:cNvPr id="321" name="Google Shape;321;p54"/>
          <p:cNvPicPr preferRelativeResize="0"/>
          <p:nvPr/>
        </p:nvPicPr>
        <p:blipFill rotWithShape="1">
          <a:blip r:embed="rId4">
            <a:alphaModFix/>
          </a:blip>
          <a:srcRect t="15115" b="32290"/>
          <a:stretch/>
        </p:blipFill>
        <p:spPr>
          <a:xfrm>
            <a:off x="6625167" y="2665412"/>
            <a:ext cx="4944535" cy="3427413"/>
          </a:xfrm>
          <a:prstGeom prst="rect">
            <a:avLst/>
          </a:prstGeom>
          <a:noFill/>
          <a:ln>
            <a:noFill/>
          </a:ln>
        </p:spPr>
      </p:pic>
    </p:spTree>
    <p:extLst>
      <p:ext uri="{BB962C8B-B14F-4D97-AF65-F5344CB8AC3E}">
        <p14:creationId xmlns:p14="http://schemas.microsoft.com/office/powerpoint/2010/main" val="34128115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25"/>
        <p:cNvGrpSpPr/>
        <p:nvPr/>
      </p:nvGrpSpPr>
      <p:grpSpPr>
        <a:xfrm>
          <a:off x="0" y="0"/>
          <a:ext cx="0" cy="0"/>
          <a:chOff x="0" y="0"/>
          <a:chExt cx="0" cy="0"/>
        </a:xfrm>
      </p:grpSpPr>
      <p:pic>
        <p:nvPicPr>
          <p:cNvPr id="326" name="Google Shape;326;p55"/>
          <p:cNvPicPr preferRelativeResize="0"/>
          <p:nvPr/>
        </p:nvPicPr>
        <p:blipFill rotWithShape="1">
          <a:blip r:embed="rId3">
            <a:alphaModFix/>
          </a:blip>
          <a:srcRect r="3641" b="18540"/>
          <a:stretch/>
        </p:blipFill>
        <p:spPr>
          <a:xfrm>
            <a:off x="5882216" y="2730500"/>
            <a:ext cx="5302251" cy="3362325"/>
          </a:xfrm>
          <a:prstGeom prst="rect">
            <a:avLst/>
          </a:prstGeom>
          <a:noFill/>
          <a:ln>
            <a:noFill/>
          </a:ln>
        </p:spPr>
      </p:pic>
      <p:sp>
        <p:nvSpPr>
          <p:cNvPr id="327" name="Google Shape;327;p55"/>
          <p:cNvSpPr>
            <a:spLocks noGrp="1"/>
          </p:cNvSpPr>
          <p:nvPr>
            <p:ph type="title"/>
          </p:nvPr>
        </p:nvSpPr>
        <p:spPr>
          <a:xfrm>
            <a:off x="609600" y="925512"/>
            <a:ext cx="10960000" cy="538400"/>
          </a:xfrm>
          <a:prstGeom prst="roundRect">
            <a:avLst>
              <a:gd name="adj" fmla="val 16667"/>
            </a:avLst>
          </a:prstGeom>
          <a:noFill/>
          <a:ln>
            <a:noFill/>
          </a:ln>
        </p:spPr>
        <p:txBody>
          <a:bodyPr spcFirstLastPara="1" wrap="square" lIns="336000" tIns="336000" rIns="336000" bIns="336000" anchor="ctr" anchorCtr="1">
            <a:noAutofit/>
          </a:bodyPr>
          <a:lstStyle/>
          <a:p>
            <a:pPr algn="ctr">
              <a:buClr>
                <a:srgbClr val="1C1C1C"/>
              </a:buClr>
              <a:buSzPts val="4000"/>
            </a:pPr>
            <a:r>
              <a:rPr lang="en-GB" sz="5333"/>
              <a:t>First Draft Plan:</a:t>
            </a:r>
            <a:br>
              <a:rPr lang="en-GB" sz="5333"/>
            </a:br>
            <a:r>
              <a:rPr lang="en-GB" sz="3733">
                <a:latin typeface="NTR"/>
                <a:ea typeface="NTR"/>
                <a:cs typeface="NTR"/>
                <a:sym typeface="NTR"/>
              </a:rPr>
              <a:t>Water Rides</a:t>
            </a:r>
            <a:endParaRPr/>
          </a:p>
        </p:txBody>
      </p:sp>
      <p:sp>
        <p:nvSpPr>
          <p:cNvPr id="328" name="Google Shape;328;p55"/>
          <p:cNvSpPr txBox="1"/>
          <p:nvPr/>
        </p:nvSpPr>
        <p:spPr>
          <a:xfrm>
            <a:off x="1007533" y="1776412"/>
            <a:ext cx="10176800" cy="888800"/>
          </a:xfrm>
          <a:prstGeom prst="rect">
            <a:avLst/>
          </a:prstGeom>
          <a:solidFill>
            <a:srgbClr val="F2874C"/>
          </a:solidFill>
          <a:ln>
            <a:noFill/>
          </a:ln>
        </p:spPr>
        <p:txBody>
          <a:bodyPr spcFirstLastPara="1" wrap="square" lIns="121900" tIns="60933" rIns="121900" bIns="60933" anchor="ctr" anchorCtr="0">
            <a:noAutofit/>
          </a:bodyPr>
          <a:lstStyle/>
          <a:p>
            <a:pPr algn="ctr" defTabSz="1219170">
              <a:buClr>
                <a:srgbClr val="1C1C1C"/>
              </a:buClr>
              <a:buSzPts val="1800"/>
            </a:pPr>
            <a:r>
              <a:rPr lang="en-GB" sz="2400" kern="0">
                <a:solidFill>
                  <a:srgbClr val="1C1C1C"/>
                </a:solidFill>
                <a:latin typeface="NTR"/>
                <a:ea typeface="NTR"/>
                <a:cs typeface="NTR"/>
                <a:sym typeface="NTR"/>
              </a:rPr>
              <a:t>Suitable for many customers aged 7+</a:t>
            </a:r>
            <a:endParaRPr sz="1867" kern="0">
              <a:solidFill>
                <a:srgbClr val="000000"/>
              </a:solidFill>
              <a:latin typeface="Arial"/>
              <a:ea typeface="Arial"/>
              <a:cs typeface="Arial"/>
              <a:sym typeface="Arial"/>
            </a:endParaRPr>
          </a:p>
          <a:p>
            <a:pPr algn="ctr" defTabSz="1219170">
              <a:spcBef>
                <a:spcPts val="800"/>
              </a:spcBef>
              <a:buClr>
                <a:srgbClr val="1C1C1C"/>
              </a:buClr>
              <a:buSzPts val="1800"/>
            </a:pPr>
            <a:r>
              <a:rPr lang="en-GB" sz="2400" kern="0">
                <a:solidFill>
                  <a:srgbClr val="1C1C1C"/>
                </a:solidFill>
                <a:latin typeface="NTR"/>
                <a:ea typeface="NTR"/>
                <a:cs typeface="NTR"/>
                <a:sym typeface="NTR"/>
              </a:rPr>
              <a:t>Who feel like taking a splash!</a:t>
            </a:r>
            <a:endParaRPr sz="1867" kern="0">
              <a:solidFill>
                <a:srgbClr val="000000"/>
              </a:solidFill>
              <a:latin typeface="Arial"/>
              <a:ea typeface="Arial"/>
              <a:cs typeface="Arial"/>
              <a:sym typeface="Arial"/>
            </a:endParaRPr>
          </a:p>
        </p:txBody>
      </p:sp>
      <p:sp>
        <p:nvSpPr>
          <p:cNvPr id="329" name="Google Shape;329;p55"/>
          <p:cNvSpPr txBox="1"/>
          <p:nvPr/>
        </p:nvSpPr>
        <p:spPr>
          <a:xfrm>
            <a:off x="1007533" y="2730500"/>
            <a:ext cx="4988800" cy="3362400"/>
          </a:xfrm>
          <a:prstGeom prst="rect">
            <a:avLst/>
          </a:prstGeom>
          <a:solidFill>
            <a:srgbClr val="FFEF01"/>
          </a:solidFill>
          <a:ln>
            <a:noFill/>
          </a:ln>
        </p:spPr>
        <p:txBody>
          <a:bodyPr spcFirstLastPara="1" wrap="square" lIns="144000" tIns="240000" rIns="144000" bIns="96000" anchor="t" anchorCtr="0">
            <a:noAutofit/>
          </a:bodyPr>
          <a:lstStyle/>
          <a:p>
            <a:pPr defTabSz="1219170">
              <a:buClr>
                <a:srgbClr val="1C1C1C"/>
              </a:buClr>
              <a:buSzPts val="1800"/>
            </a:pPr>
            <a:r>
              <a:rPr lang="en-GB" sz="2400" b="1" kern="0">
                <a:solidFill>
                  <a:srgbClr val="1C1C1C"/>
                </a:solidFill>
                <a:latin typeface="NTR"/>
                <a:ea typeface="NTR"/>
                <a:cs typeface="NTR"/>
                <a:sym typeface="NTR"/>
              </a:rPr>
              <a:t>Cost to Build: </a:t>
            </a:r>
            <a:r>
              <a:rPr lang="en-GB" sz="2133" kern="0">
                <a:solidFill>
                  <a:srgbClr val="1C1C1C"/>
                </a:solidFill>
                <a:latin typeface="NTR"/>
                <a:ea typeface="NTR"/>
                <a:cs typeface="NTR"/>
                <a:sym typeface="NTR"/>
              </a:rPr>
              <a:t>£100 000</a:t>
            </a:r>
            <a:endParaRPr sz="1867" kern="0">
              <a:solidFill>
                <a:srgbClr val="000000"/>
              </a:solidFill>
              <a:latin typeface="Arial"/>
              <a:ea typeface="Arial"/>
              <a:cs typeface="Arial"/>
              <a:sym typeface="Arial"/>
            </a:endParaRPr>
          </a:p>
          <a:p>
            <a:pPr defTabSz="1219170">
              <a:spcBef>
                <a:spcPts val="800"/>
              </a:spcBef>
              <a:buClr>
                <a:srgbClr val="1C1C1C"/>
              </a:buClr>
              <a:buSzPts val="1800"/>
            </a:pPr>
            <a:r>
              <a:rPr lang="en-GB" sz="2400" b="1" kern="0">
                <a:solidFill>
                  <a:srgbClr val="1C1C1C"/>
                </a:solidFill>
                <a:latin typeface="NTR"/>
                <a:ea typeface="NTR"/>
                <a:cs typeface="NTR"/>
                <a:sym typeface="NTR"/>
              </a:rPr>
              <a:t>Area Taken Up: </a:t>
            </a:r>
            <a:r>
              <a:rPr lang="en-GB" sz="2133" kern="0">
                <a:solidFill>
                  <a:srgbClr val="1C1C1C"/>
                </a:solidFill>
                <a:latin typeface="NTR"/>
                <a:ea typeface="NTR"/>
                <a:cs typeface="NTR"/>
                <a:sym typeface="NTR"/>
              </a:rPr>
              <a:t>150m</a:t>
            </a:r>
            <a:r>
              <a:rPr lang="en-GB" sz="2133" kern="0" baseline="30000">
                <a:solidFill>
                  <a:srgbClr val="1C1C1C"/>
                </a:solidFill>
                <a:latin typeface="NTR"/>
                <a:ea typeface="NTR"/>
                <a:cs typeface="NTR"/>
                <a:sym typeface="NTR"/>
              </a:rPr>
              <a:t>2</a:t>
            </a:r>
            <a:endParaRPr sz="1867" kern="0">
              <a:solidFill>
                <a:srgbClr val="000000"/>
              </a:solidFill>
              <a:latin typeface="Arial"/>
              <a:ea typeface="Arial"/>
              <a:cs typeface="Arial"/>
              <a:sym typeface="Arial"/>
            </a:endParaRPr>
          </a:p>
          <a:p>
            <a:pPr defTabSz="1219170">
              <a:spcBef>
                <a:spcPts val="800"/>
              </a:spcBef>
              <a:buClr>
                <a:srgbClr val="1C1C1C"/>
              </a:buClr>
              <a:buSzPts val="1800"/>
            </a:pPr>
            <a:r>
              <a:rPr lang="en-GB" sz="2400" b="1" kern="0">
                <a:solidFill>
                  <a:srgbClr val="1C1C1C"/>
                </a:solidFill>
                <a:latin typeface="NTR"/>
                <a:ea typeface="NTR"/>
                <a:cs typeface="NTR"/>
                <a:sym typeface="NTR"/>
              </a:rPr>
              <a:t>Suitable For: </a:t>
            </a:r>
            <a:r>
              <a:rPr lang="en-GB" sz="2133" kern="0">
                <a:solidFill>
                  <a:srgbClr val="1C1C1C"/>
                </a:solidFill>
                <a:latin typeface="NTR"/>
                <a:ea typeface="NTR"/>
                <a:cs typeface="NTR"/>
                <a:sym typeface="NTR"/>
              </a:rPr>
              <a:t>All</a:t>
            </a:r>
            <a:r>
              <a:rPr lang="en-GB" sz="2400" b="1" kern="0">
                <a:solidFill>
                  <a:srgbClr val="1C1C1C"/>
                </a:solidFill>
                <a:latin typeface="NTR"/>
                <a:ea typeface="NTR"/>
                <a:cs typeface="NTR"/>
                <a:sym typeface="NTR"/>
              </a:rPr>
              <a:t> </a:t>
            </a:r>
            <a:r>
              <a:rPr lang="en-GB" sz="2133" kern="0">
                <a:solidFill>
                  <a:srgbClr val="1C1C1C"/>
                </a:solidFill>
                <a:latin typeface="NTR"/>
                <a:ea typeface="NTR"/>
                <a:cs typeface="NTR"/>
                <a:sym typeface="NTR"/>
              </a:rPr>
              <a:t>adults and children aged 7+</a:t>
            </a:r>
            <a:endParaRPr sz="2400" kern="0">
              <a:solidFill>
                <a:srgbClr val="1C1C1C"/>
              </a:solidFill>
              <a:latin typeface="NTR"/>
              <a:ea typeface="NTR"/>
              <a:cs typeface="NTR"/>
              <a:sym typeface="NTR"/>
            </a:endParaRPr>
          </a:p>
          <a:p>
            <a:pPr defTabSz="1219170">
              <a:spcBef>
                <a:spcPts val="800"/>
              </a:spcBef>
              <a:buClr>
                <a:srgbClr val="1C1C1C"/>
              </a:buClr>
              <a:buSzPts val="1800"/>
            </a:pPr>
            <a:r>
              <a:rPr lang="en-GB" sz="2400" b="1" kern="0">
                <a:solidFill>
                  <a:srgbClr val="1C1C1C"/>
                </a:solidFill>
                <a:latin typeface="NTR"/>
                <a:ea typeface="NTR"/>
                <a:cs typeface="NTR"/>
                <a:sym typeface="NTR"/>
              </a:rPr>
              <a:t>Colour on Map: </a:t>
            </a:r>
            <a:r>
              <a:rPr lang="en-GB" sz="2133" kern="0">
                <a:solidFill>
                  <a:srgbClr val="1C1C1C"/>
                </a:solidFill>
                <a:latin typeface="NTR"/>
                <a:ea typeface="NTR"/>
                <a:cs typeface="NTR"/>
                <a:sym typeface="NTR"/>
              </a:rPr>
              <a:t>blue</a:t>
            </a:r>
            <a:endParaRPr sz="1867" kern="0">
              <a:solidFill>
                <a:srgbClr val="000000"/>
              </a:solidFill>
              <a:latin typeface="Arial"/>
              <a:ea typeface="Arial"/>
              <a:cs typeface="Arial"/>
              <a:sym typeface="Arial"/>
            </a:endParaRPr>
          </a:p>
        </p:txBody>
      </p:sp>
      <p:sp>
        <p:nvSpPr>
          <p:cNvPr id="330" name="Google Shape;330;p55"/>
          <p:cNvSpPr txBox="1"/>
          <p:nvPr/>
        </p:nvSpPr>
        <p:spPr>
          <a:xfrm>
            <a:off x="3208867" y="4802187"/>
            <a:ext cx="472000" cy="354000"/>
          </a:xfrm>
          <a:prstGeom prst="rect">
            <a:avLst/>
          </a:prstGeom>
          <a:solidFill>
            <a:srgbClr val="21A6F9"/>
          </a:solidFill>
          <a:ln w="19050" cap="flat" cmpd="sng">
            <a:solidFill>
              <a:schemeClr val="dk1"/>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buSzPts val="1800"/>
            </a:pPr>
            <a:endParaRPr sz="2400" kern="0">
              <a:solidFill>
                <a:srgbClr val="1C1C1C"/>
              </a:solidFill>
              <a:latin typeface="NTR"/>
              <a:ea typeface="NTR"/>
              <a:cs typeface="NTR"/>
              <a:sym typeface="NTR"/>
            </a:endParaRPr>
          </a:p>
        </p:txBody>
      </p:sp>
      <p:sp>
        <p:nvSpPr>
          <p:cNvPr id="331" name="Google Shape;331;p55"/>
          <p:cNvSpPr txBox="1"/>
          <p:nvPr/>
        </p:nvSpPr>
        <p:spPr>
          <a:xfrm>
            <a:off x="3208867" y="5159375"/>
            <a:ext cx="472000" cy="354000"/>
          </a:xfrm>
          <a:prstGeom prst="rect">
            <a:avLst/>
          </a:prstGeom>
          <a:solidFill>
            <a:srgbClr val="21A6F9"/>
          </a:solidFill>
          <a:ln w="19050" cap="flat" cmpd="sng">
            <a:solidFill>
              <a:schemeClr val="dk1"/>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buSzPts val="1800"/>
            </a:pPr>
            <a:endParaRPr sz="2400" kern="0">
              <a:solidFill>
                <a:srgbClr val="1C1C1C"/>
              </a:solidFill>
              <a:latin typeface="NTR"/>
              <a:ea typeface="NTR"/>
              <a:cs typeface="NTR"/>
              <a:sym typeface="NTR"/>
            </a:endParaRPr>
          </a:p>
        </p:txBody>
      </p:sp>
      <p:sp>
        <p:nvSpPr>
          <p:cNvPr id="332" name="Google Shape;332;p55"/>
          <p:cNvSpPr txBox="1"/>
          <p:nvPr/>
        </p:nvSpPr>
        <p:spPr>
          <a:xfrm>
            <a:off x="3208867" y="5513387"/>
            <a:ext cx="472000" cy="354000"/>
          </a:xfrm>
          <a:prstGeom prst="rect">
            <a:avLst/>
          </a:prstGeom>
          <a:solidFill>
            <a:srgbClr val="21A6F9"/>
          </a:solidFill>
          <a:ln w="19050" cap="flat" cmpd="sng">
            <a:solidFill>
              <a:schemeClr val="dk1"/>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buSzPts val="1800"/>
            </a:pPr>
            <a:endParaRPr sz="2400" kern="0">
              <a:solidFill>
                <a:srgbClr val="1C1C1C"/>
              </a:solidFill>
              <a:latin typeface="NTR"/>
              <a:ea typeface="NTR"/>
              <a:cs typeface="NTR"/>
              <a:sym typeface="NTR"/>
            </a:endParaRPr>
          </a:p>
        </p:txBody>
      </p:sp>
      <p:pic>
        <p:nvPicPr>
          <p:cNvPr id="333" name="Google Shape;333;p55"/>
          <p:cNvPicPr preferRelativeResize="0"/>
          <p:nvPr/>
        </p:nvPicPr>
        <p:blipFill rotWithShape="1">
          <a:blip r:embed="rId4">
            <a:alphaModFix/>
          </a:blip>
          <a:srcRect b="33735"/>
          <a:stretch/>
        </p:blipFill>
        <p:spPr>
          <a:xfrm>
            <a:off x="5996517" y="2532061"/>
            <a:ext cx="5130799" cy="3560760"/>
          </a:xfrm>
          <a:prstGeom prst="rect">
            <a:avLst/>
          </a:prstGeom>
          <a:noFill/>
          <a:ln>
            <a:noFill/>
          </a:ln>
        </p:spPr>
      </p:pic>
    </p:spTree>
    <p:extLst>
      <p:ext uri="{BB962C8B-B14F-4D97-AF65-F5344CB8AC3E}">
        <p14:creationId xmlns:p14="http://schemas.microsoft.com/office/powerpoint/2010/main" val="19908961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37"/>
        <p:cNvGrpSpPr/>
        <p:nvPr/>
      </p:nvGrpSpPr>
      <p:grpSpPr>
        <a:xfrm>
          <a:off x="0" y="0"/>
          <a:ext cx="0" cy="0"/>
          <a:chOff x="0" y="0"/>
          <a:chExt cx="0" cy="0"/>
        </a:xfrm>
      </p:grpSpPr>
      <p:pic>
        <p:nvPicPr>
          <p:cNvPr id="338" name="Google Shape;338;p56"/>
          <p:cNvPicPr preferRelativeResize="0"/>
          <p:nvPr/>
        </p:nvPicPr>
        <p:blipFill rotWithShape="1">
          <a:blip r:embed="rId3">
            <a:alphaModFix/>
          </a:blip>
          <a:srcRect r="14015"/>
          <a:stretch/>
        </p:blipFill>
        <p:spPr>
          <a:xfrm>
            <a:off x="5725583" y="2730501"/>
            <a:ext cx="5458883" cy="3367087"/>
          </a:xfrm>
          <a:prstGeom prst="rect">
            <a:avLst/>
          </a:prstGeom>
          <a:noFill/>
          <a:ln>
            <a:noFill/>
          </a:ln>
        </p:spPr>
      </p:pic>
      <p:sp>
        <p:nvSpPr>
          <p:cNvPr id="339" name="Google Shape;339;p56"/>
          <p:cNvSpPr>
            <a:spLocks noGrp="1"/>
          </p:cNvSpPr>
          <p:nvPr>
            <p:ph type="title"/>
          </p:nvPr>
        </p:nvSpPr>
        <p:spPr>
          <a:xfrm>
            <a:off x="609600" y="925512"/>
            <a:ext cx="10960000" cy="538400"/>
          </a:xfrm>
          <a:prstGeom prst="roundRect">
            <a:avLst>
              <a:gd name="adj" fmla="val 16667"/>
            </a:avLst>
          </a:prstGeom>
          <a:noFill/>
          <a:ln>
            <a:noFill/>
          </a:ln>
        </p:spPr>
        <p:txBody>
          <a:bodyPr spcFirstLastPara="1" wrap="square" lIns="336000" tIns="336000" rIns="336000" bIns="336000" anchor="ctr" anchorCtr="1">
            <a:noAutofit/>
          </a:bodyPr>
          <a:lstStyle/>
          <a:p>
            <a:pPr algn="ctr">
              <a:buClr>
                <a:srgbClr val="1C1C1C"/>
              </a:buClr>
              <a:buSzPts val="4000"/>
            </a:pPr>
            <a:r>
              <a:rPr lang="en-GB" sz="5333"/>
              <a:t>First Draft Plan:</a:t>
            </a:r>
            <a:br>
              <a:rPr lang="en-GB" sz="5333"/>
            </a:br>
            <a:r>
              <a:rPr lang="en-GB" sz="3733">
                <a:latin typeface="NTR"/>
                <a:ea typeface="NTR"/>
                <a:cs typeface="NTR"/>
                <a:sym typeface="NTR"/>
              </a:rPr>
              <a:t>Family Rides</a:t>
            </a:r>
            <a:endParaRPr/>
          </a:p>
        </p:txBody>
      </p:sp>
      <p:sp>
        <p:nvSpPr>
          <p:cNvPr id="340" name="Google Shape;340;p56"/>
          <p:cNvSpPr txBox="1"/>
          <p:nvPr/>
        </p:nvSpPr>
        <p:spPr>
          <a:xfrm>
            <a:off x="1007533" y="1776412"/>
            <a:ext cx="10176800" cy="888800"/>
          </a:xfrm>
          <a:prstGeom prst="rect">
            <a:avLst/>
          </a:prstGeom>
          <a:solidFill>
            <a:srgbClr val="F2874C"/>
          </a:solidFill>
          <a:ln>
            <a:noFill/>
          </a:ln>
        </p:spPr>
        <p:txBody>
          <a:bodyPr spcFirstLastPara="1" wrap="square" lIns="121900" tIns="60933" rIns="121900" bIns="60933" anchor="ctr" anchorCtr="0">
            <a:noAutofit/>
          </a:bodyPr>
          <a:lstStyle/>
          <a:p>
            <a:pPr algn="ctr" defTabSz="1219170">
              <a:buClr>
                <a:srgbClr val="1C1C1C"/>
              </a:buClr>
              <a:buSzPts val="1800"/>
            </a:pPr>
            <a:r>
              <a:rPr lang="en-GB" sz="2400" kern="0">
                <a:solidFill>
                  <a:srgbClr val="1C1C1C"/>
                </a:solidFill>
                <a:latin typeface="NTR"/>
                <a:ea typeface="NTR"/>
                <a:cs typeface="NTR"/>
                <a:sym typeface="NTR"/>
              </a:rPr>
              <a:t>Quite expensive to build and run.</a:t>
            </a:r>
            <a:endParaRPr sz="1867" kern="0">
              <a:solidFill>
                <a:srgbClr val="000000"/>
              </a:solidFill>
              <a:latin typeface="Arial"/>
              <a:ea typeface="Arial"/>
              <a:cs typeface="Arial"/>
              <a:sym typeface="Arial"/>
            </a:endParaRPr>
          </a:p>
          <a:p>
            <a:pPr algn="ctr" defTabSz="1219170">
              <a:spcBef>
                <a:spcPts val="800"/>
              </a:spcBef>
              <a:buClr>
                <a:srgbClr val="1C1C1C"/>
              </a:buClr>
              <a:buSzPts val="1800"/>
            </a:pPr>
            <a:r>
              <a:rPr lang="en-GB" sz="2400" kern="0">
                <a:solidFill>
                  <a:srgbClr val="1C1C1C"/>
                </a:solidFill>
                <a:latin typeface="NTR"/>
                <a:ea typeface="NTR"/>
                <a:cs typeface="NTR"/>
                <a:sym typeface="NTR"/>
              </a:rPr>
              <a:t>Suitable for many potential customers aged 7+</a:t>
            </a:r>
            <a:endParaRPr sz="1867" kern="0">
              <a:solidFill>
                <a:srgbClr val="000000"/>
              </a:solidFill>
              <a:latin typeface="Arial"/>
              <a:ea typeface="Arial"/>
              <a:cs typeface="Arial"/>
              <a:sym typeface="Arial"/>
            </a:endParaRPr>
          </a:p>
        </p:txBody>
      </p:sp>
      <p:sp>
        <p:nvSpPr>
          <p:cNvPr id="341" name="Google Shape;341;p56"/>
          <p:cNvSpPr txBox="1"/>
          <p:nvPr/>
        </p:nvSpPr>
        <p:spPr>
          <a:xfrm>
            <a:off x="1007533" y="2730500"/>
            <a:ext cx="4988800" cy="3362400"/>
          </a:xfrm>
          <a:prstGeom prst="rect">
            <a:avLst/>
          </a:prstGeom>
          <a:solidFill>
            <a:srgbClr val="FFEF01"/>
          </a:solidFill>
          <a:ln>
            <a:noFill/>
          </a:ln>
        </p:spPr>
        <p:txBody>
          <a:bodyPr spcFirstLastPara="1" wrap="square" lIns="144000" tIns="240000" rIns="144000" bIns="96000" anchor="t" anchorCtr="0">
            <a:noAutofit/>
          </a:bodyPr>
          <a:lstStyle/>
          <a:p>
            <a:pPr defTabSz="1219170">
              <a:buClr>
                <a:srgbClr val="1C1C1C"/>
              </a:buClr>
              <a:buSzPts val="1800"/>
            </a:pPr>
            <a:r>
              <a:rPr lang="en-GB" sz="2400" b="1" kern="0">
                <a:solidFill>
                  <a:srgbClr val="1C1C1C"/>
                </a:solidFill>
                <a:latin typeface="NTR"/>
                <a:ea typeface="NTR"/>
                <a:cs typeface="NTR"/>
                <a:sym typeface="NTR"/>
              </a:rPr>
              <a:t>Cost to Build: </a:t>
            </a:r>
            <a:r>
              <a:rPr lang="en-GB" sz="2133" kern="0">
                <a:solidFill>
                  <a:srgbClr val="1C1C1C"/>
                </a:solidFill>
                <a:latin typeface="NTR"/>
                <a:ea typeface="NTR"/>
                <a:cs typeface="NTR"/>
                <a:sym typeface="NTR"/>
              </a:rPr>
              <a:t>£100 000</a:t>
            </a:r>
            <a:endParaRPr sz="1867" kern="0">
              <a:solidFill>
                <a:srgbClr val="000000"/>
              </a:solidFill>
              <a:latin typeface="Arial"/>
              <a:ea typeface="Arial"/>
              <a:cs typeface="Arial"/>
              <a:sym typeface="Arial"/>
            </a:endParaRPr>
          </a:p>
          <a:p>
            <a:pPr defTabSz="1219170">
              <a:spcBef>
                <a:spcPts val="800"/>
              </a:spcBef>
              <a:buClr>
                <a:srgbClr val="1C1C1C"/>
              </a:buClr>
              <a:buSzPts val="1800"/>
            </a:pPr>
            <a:r>
              <a:rPr lang="en-GB" sz="2400" b="1" kern="0">
                <a:solidFill>
                  <a:srgbClr val="1C1C1C"/>
                </a:solidFill>
                <a:latin typeface="NTR"/>
                <a:ea typeface="NTR"/>
                <a:cs typeface="NTR"/>
                <a:sym typeface="NTR"/>
              </a:rPr>
              <a:t>Area Taken Up: </a:t>
            </a:r>
            <a:r>
              <a:rPr lang="en-GB" sz="2133" kern="0">
                <a:solidFill>
                  <a:srgbClr val="1C1C1C"/>
                </a:solidFill>
                <a:latin typeface="NTR"/>
                <a:ea typeface="NTR"/>
                <a:cs typeface="NTR"/>
                <a:sym typeface="NTR"/>
              </a:rPr>
              <a:t>200m</a:t>
            </a:r>
            <a:r>
              <a:rPr lang="en-GB" sz="2133" kern="0" baseline="30000">
                <a:solidFill>
                  <a:srgbClr val="1C1C1C"/>
                </a:solidFill>
                <a:latin typeface="NTR"/>
                <a:ea typeface="NTR"/>
                <a:cs typeface="NTR"/>
                <a:sym typeface="NTR"/>
              </a:rPr>
              <a:t>2</a:t>
            </a:r>
            <a:endParaRPr sz="1867" kern="0">
              <a:solidFill>
                <a:srgbClr val="000000"/>
              </a:solidFill>
              <a:latin typeface="Arial"/>
              <a:ea typeface="Arial"/>
              <a:cs typeface="Arial"/>
              <a:sym typeface="Arial"/>
            </a:endParaRPr>
          </a:p>
          <a:p>
            <a:pPr defTabSz="1219170">
              <a:spcBef>
                <a:spcPts val="800"/>
              </a:spcBef>
              <a:buClr>
                <a:srgbClr val="1C1C1C"/>
              </a:buClr>
              <a:buSzPts val="1800"/>
            </a:pPr>
            <a:r>
              <a:rPr lang="en-GB" sz="2400" b="1" kern="0">
                <a:solidFill>
                  <a:srgbClr val="1C1C1C"/>
                </a:solidFill>
                <a:latin typeface="NTR"/>
                <a:ea typeface="NTR"/>
                <a:cs typeface="NTR"/>
                <a:sym typeface="NTR"/>
              </a:rPr>
              <a:t>Suitable For: </a:t>
            </a:r>
            <a:r>
              <a:rPr lang="en-GB" sz="2133" kern="0">
                <a:solidFill>
                  <a:srgbClr val="1C1C1C"/>
                </a:solidFill>
                <a:latin typeface="NTR"/>
                <a:ea typeface="NTR"/>
                <a:cs typeface="NTR"/>
                <a:sym typeface="NTR"/>
              </a:rPr>
              <a:t>All</a:t>
            </a:r>
            <a:r>
              <a:rPr lang="en-GB" sz="2400" b="1" kern="0">
                <a:solidFill>
                  <a:srgbClr val="1C1C1C"/>
                </a:solidFill>
                <a:latin typeface="NTR"/>
                <a:ea typeface="NTR"/>
                <a:cs typeface="NTR"/>
                <a:sym typeface="NTR"/>
              </a:rPr>
              <a:t> </a:t>
            </a:r>
            <a:r>
              <a:rPr lang="en-GB" sz="2133" kern="0">
                <a:solidFill>
                  <a:srgbClr val="1C1C1C"/>
                </a:solidFill>
                <a:latin typeface="NTR"/>
                <a:ea typeface="NTR"/>
                <a:cs typeface="NTR"/>
                <a:sym typeface="NTR"/>
              </a:rPr>
              <a:t>adults and children aged 7+</a:t>
            </a:r>
            <a:endParaRPr sz="2400" kern="0">
              <a:solidFill>
                <a:srgbClr val="1C1C1C"/>
              </a:solidFill>
              <a:latin typeface="NTR"/>
              <a:ea typeface="NTR"/>
              <a:cs typeface="NTR"/>
              <a:sym typeface="NTR"/>
            </a:endParaRPr>
          </a:p>
          <a:p>
            <a:pPr defTabSz="1219170">
              <a:spcBef>
                <a:spcPts val="800"/>
              </a:spcBef>
              <a:buClr>
                <a:srgbClr val="1C1C1C"/>
              </a:buClr>
              <a:buSzPts val="1800"/>
            </a:pPr>
            <a:r>
              <a:rPr lang="en-GB" sz="2400" b="1" kern="0">
                <a:solidFill>
                  <a:srgbClr val="1C1C1C"/>
                </a:solidFill>
                <a:latin typeface="NTR"/>
                <a:ea typeface="NTR"/>
                <a:cs typeface="NTR"/>
                <a:sym typeface="NTR"/>
              </a:rPr>
              <a:t>Colour on Map: </a:t>
            </a:r>
            <a:r>
              <a:rPr lang="en-GB" sz="2133" kern="0">
                <a:solidFill>
                  <a:srgbClr val="1C1C1C"/>
                </a:solidFill>
                <a:latin typeface="NTR"/>
                <a:ea typeface="NTR"/>
                <a:cs typeface="NTR"/>
                <a:sym typeface="NTR"/>
              </a:rPr>
              <a:t>green</a:t>
            </a:r>
            <a:endParaRPr sz="1867" kern="0">
              <a:solidFill>
                <a:srgbClr val="000000"/>
              </a:solidFill>
              <a:latin typeface="Arial"/>
              <a:ea typeface="Arial"/>
              <a:cs typeface="Arial"/>
              <a:sym typeface="Arial"/>
            </a:endParaRPr>
          </a:p>
        </p:txBody>
      </p:sp>
      <p:sp>
        <p:nvSpPr>
          <p:cNvPr id="342" name="Google Shape;342;p56"/>
          <p:cNvSpPr txBox="1"/>
          <p:nvPr/>
        </p:nvSpPr>
        <p:spPr>
          <a:xfrm>
            <a:off x="2971800" y="4918075"/>
            <a:ext cx="472000" cy="354000"/>
          </a:xfrm>
          <a:prstGeom prst="rect">
            <a:avLst/>
          </a:prstGeom>
          <a:solidFill>
            <a:srgbClr val="79AD42"/>
          </a:solidFill>
          <a:ln w="19050" cap="flat" cmpd="sng">
            <a:solidFill>
              <a:schemeClr val="dk1"/>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buSzPts val="1800"/>
            </a:pPr>
            <a:endParaRPr sz="2400" kern="0">
              <a:solidFill>
                <a:srgbClr val="1C1C1C"/>
              </a:solidFill>
              <a:latin typeface="NTR"/>
              <a:ea typeface="NTR"/>
              <a:cs typeface="NTR"/>
              <a:sym typeface="NTR"/>
            </a:endParaRPr>
          </a:p>
        </p:txBody>
      </p:sp>
      <p:sp>
        <p:nvSpPr>
          <p:cNvPr id="343" name="Google Shape;343;p56"/>
          <p:cNvSpPr txBox="1"/>
          <p:nvPr/>
        </p:nvSpPr>
        <p:spPr>
          <a:xfrm>
            <a:off x="3443816" y="4918075"/>
            <a:ext cx="474000" cy="354000"/>
          </a:xfrm>
          <a:prstGeom prst="rect">
            <a:avLst/>
          </a:prstGeom>
          <a:solidFill>
            <a:srgbClr val="79AD42"/>
          </a:solidFill>
          <a:ln w="19050" cap="flat" cmpd="sng">
            <a:solidFill>
              <a:schemeClr val="dk1"/>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buSzPts val="1800"/>
            </a:pPr>
            <a:endParaRPr sz="2400" kern="0">
              <a:solidFill>
                <a:srgbClr val="1C1C1C"/>
              </a:solidFill>
              <a:latin typeface="NTR"/>
              <a:ea typeface="NTR"/>
              <a:cs typeface="NTR"/>
              <a:sym typeface="NTR"/>
            </a:endParaRPr>
          </a:p>
        </p:txBody>
      </p:sp>
      <p:sp>
        <p:nvSpPr>
          <p:cNvPr id="344" name="Google Shape;344;p56"/>
          <p:cNvSpPr txBox="1"/>
          <p:nvPr/>
        </p:nvSpPr>
        <p:spPr>
          <a:xfrm>
            <a:off x="3443816" y="5272087"/>
            <a:ext cx="474000" cy="354000"/>
          </a:xfrm>
          <a:prstGeom prst="rect">
            <a:avLst/>
          </a:prstGeom>
          <a:solidFill>
            <a:srgbClr val="79AD42"/>
          </a:solidFill>
          <a:ln w="19050" cap="flat" cmpd="sng">
            <a:solidFill>
              <a:schemeClr val="dk1"/>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buSzPts val="1800"/>
            </a:pPr>
            <a:endParaRPr sz="2400" kern="0">
              <a:solidFill>
                <a:srgbClr val="1C1C1C"/>
              </a:solidFill>
              <a:latin typeface="NTR"/>
              <a:ea typeface="NTR"/>
              <a:cs typeface="NTR"/>
              <a:sym typeface="NTR"/>
            </a:endParaRPr>
          </a:p>
        </p:txBody>
      </p:sp>
      <p:sp>
        <p:nvSpPr>
          <p:cNvPr id="345" name="Google Shape;345;p56"/>
          <p:cNvSpPr txBox="1"/>
          <p:nvPr/>
        </p:nvSpPr>
        <p:spPr>
          <a:xfrm>
            <a:off x="2971800" y="5275263"/>
            <a:ext cx="472000" cy="354000"/>
          </a:xfrm>
          <a:prstGeom prst="rect">
            <a:avLst/>
          </a:prstGeom>
          <a:solidFill>
            <a:srgbClr val="79AD42"/>
          </a:solidFill>
          <a:ln w="19050" cap="flat" cmpd="sng">
            <a:solidFill>
              <a:schemeClr val="dk1"/>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buSzPts val="1800"/>
            </a:pPr>
            <a:endParaRPr sz="2400" kern="0">
              <a:solidFill>
                <a:srgbClr val="1C1C1C"/>
              </a:solidFill>
              <a:latin typeface="NTR"/>
              <a:ea typeface="NTR"/>
              <a:cs typeface="NTR"/>
              <a:sym typeface="NTR"/>
            </a:endParaRPr>
          </a:p>
        </p:txBody>
      </p:sp>
    </p:spTree>
    <p:extLst>
      <p:ext uri="{BB962C8B-B14F-4D97-AF65-F5344CB8AC3E}">
        <p14:creationId xmlns:p14="http://schemas.microsoft.com/office/powerpoint/2010/main" val="41068853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49"/>
        <p:cNvGrpSpPr/>
        <p:nvPr/>
      </p:nvGrpSpPr>
      <p:grpSpPr>
        <a:xfrm>
          <a:off x="0" y="0"/>
          <a:ext cx="0" cy="0"/>
          <a:chOff x="0" y="0"/>
          <a:chExt cx="0" cy="0"/>
        </a:xfrm>
      </p:grpSpPr>
      <p:pic>
        <p:nvPicPr>
          <p:cNvPr id="350" name="Google Shape;350;p57"/>
          <p:cNvPicPr preferRelativeResize="0"/>
          <p:nvPr/>
        </p:nvPicPr>
        <p:blipFill rotWithShape="1">
          <a:blip r:embed="rId3">
            <a:alphaModFix/>
          </a:blip>
          <a:srcRect/>
          <a:stretch/>
        </p:blipFill>
        <p:spPr>
          <a:xfrm>
            <a:off x="6295317" y="2732913"/>
            <a:ext cx="4748212" cy="3357561"/>
          </a:xfrm>
          <a:prstGeom prst="rect">
            <a:avLst/>
          </a:prstGeom>
          <a:noFill/>
          <a:ln>
            <a:noFill/>
          </a:ln>
        </p:spPr>
      </p:pic>
      <p:sp>
        <p:nvSpPr>
          <p:cNvPr id="351" name="Google Shape;351;p57"/>
          <p:cNvSpPr>
            <a:spLocks noGrp="1"/>
          </p:cNvSpPr>
          <p:nvPr>
            <p:ph type="title"/>
          </p:nvPr>
        </p:nvSpPr>
        <p:spPr>
          <a:xfrm>
            <a:off x="609600" y="925512"/>
            <a:ext cx="10960000" cy="538400"/>
          </a:xfrm>
          <a:prstGeom prst="roundRect">
            <a:avLst>
              <a:gd name="adj" fmla="val 16667"/>
            </a:avLst>
          </a:prstGeom>
          <a:noFill/>
          <a:ln>
            <a:noFill/>
          </a:ln>
        </p:spPr>
        <p:txBody>
          <a:bodyPr spcFirstLastPara="1" wrap="square" lIns="336000" tIns="336000" rIns="336000" bIns="336000" anchor="ctr" anchorCtr="1">
            <a:noAutofit/>
          </a:bodyPr>
          <a:lstStyle/>
          <a:p>
            <a:pPr algn="ctr">
              <a:buClr>
                <a:srgbClr val="1C1C1C"/>
              </a:buClr>
              <a:buSzPts val="4000"/>
            </a:pPr>
            <a:r>
              <a:rPr lang="en-GB" sz="5333"/>
              <a:t>First Draft Plan:</a:t>
            </a:r>
            <a:br>
              <a:rPr lang="en-GB" sz="5333"/>
            </a:br>
            <a:r>
              <a:rPr lang="en-GB" sz="3733">
                <a:latin typeface="NTR"/>
                <a:ea typeface="NTR"/>
                <a:cs typeface="NTR"/>
                <a:sym typeface="NTR"/>
              </a:rPr>
              <a:t>Children’s Rides</a:t>
            </a:r>
            <a:endParaRPr/>
          </a:p>
        </p:txBody>
      </p:sp>
      <p:sp>
        <p:nvSpPr>
          <p:cNvPr id="352" name="Google Shape;352;p57"/>
          <p:cNvSpPr txBox="1"/>
          <p:nvPr/>
        </p:nvSpPr>
        <p:spPr>
          <a:xfrm>
            <a:off x="1007533" y="1776412"/>
            <a:ext cx="10176800" cy="888800"/>
          </a:xfrm>
          <a:prstGeom prst="rect">
            <a:avLst/>
          </a:prstGeom>
          <a:solidFill>
            <a:srgbClr val="F2874C"/>
          </a:solidFill>
          <a:ln>
            <a:noFill/>
          </a:ln>
        </p:spPr>
        <p:txBody>
          <a:bodyPr spcFirstLastPara="1" wrap="square" lIns="121900" tIns="60933" rIns="121900" bIns="60933" anchor="ctr" anchorCtr="0">
            <a:noAutofit/>
          </a:bodyPr>
          <a:lstStyle/>
          <a:p>
            <a:pPr algn="ctr" defTabSz="1219170">
              <a:buClr>
                <a:srgbClr val="1C1C1C"/>
              </a:buClr>
              <a:buSzPts val="1800"/>
            </a:pPr>
            <a:r>
              <a:rPr lang="en-GB" sz="2400" kern="0">
                <a:solidFill>
                  <a:srgbClr val="1C1C1C"/>
                </a:solidFill>
                <a:latin typeface="NTR"/>
                <a:ea typeface="NTR"/>
                <a:cs typeface="NTR"/>
                <a:sym typeface="NTR"/>
              </a:rPr>
              <a:t>Cheaper to build and maintain.</a:t>
            </a:r>
            <a:endParaRPr sz="1867" kern="0">
              <a:solidFill>
                <a:srgbClr val="000000"/>
              </a:solidFill>
              <a:latin typeface="Arial"/>
              <a:ea typeface="Arial"/>
              <a:cs typeface="Arial"/>
              <a:sym typeface="Arial"/>
            </a:endParaRPr>
          </a:p>
          <a:p>
            <a:pPr algn="ctr" defTabSz="1219170">
              <a:spcBef>
                <a:spcPts val="800"/>
              </a:spcBef>
              <a:buClr>
                <a:srgbClr val="1C1C1C"/>
              </a:buClr>
              <a:buSzPts val="1800"/>
            </a:pPr>
            <a:r>
              <a:rPr lang="en-GB" sz="2400" kern="0">
                <a:solidFill>
                  <a:srgbClr val="1C1C1C"/>
                </a:solidFill>
                <a:latin typeface="NTR"/>
                <a:ea typeface="NTR"/>
                <a:cs typeface="NTR"/>
                <a:sym typeface="NTR"/>
              </a:rPr>
              <a:t>Only suitable for children aged 3-8 years (and their parent or guardians).</a:t>
            </a:r>
            <a:endParaRPr sz="1867" kern="0">
              <a:solidFill>
                <a:srgbClr val="000000"/>
              </a:solidFill>
              <a:latin typeface="Arial"/>
              <a:ea typeface="Arial"/>
              <a:cs typeface="Arial"/>
              <a:sym typeface="Arial"/>
            </a:endParaRPr>
          </a:p>
        </p:txBody>
      </p:sp>
      <p:sp>
        <p:nvSpPr>
          <p:cNvPr id="353" name="Google Shape;353;p57"/>
          <p:cNvSpPr txBox="1"/>
          <p:nvPr/>
        </p:nvSpPr>
        <p:spPr>
          <a:xfrm>
            <a:off x="1007533" y="2730500"/>
            <a:ext cx="4988800" cy="3362400"/>
          </a:xfrm>
          <a:prstGeom prst="rect">
            <a:avLst/>
          </a:prstGeom>
          <a:solidFill>
            <a:srgbClr val="FFEF01"/>
          </a:solidFill>
          <a:ln>
            <a:noFill/>
          </a:ln>
        </p:spPr>
        <p:txBody>
          <a:bodyPr spcFirstLastPara="1" wrap="square" lIns="144000" tIns="240000" rIns="144000" bIns="96000" anchor="t" anchorCtr="0">
            <a:noAutofit/>
          </a:bodyPr>
          <a:lstStyle/>
          <a:p>
            <a:pPr defTabSz="1219170">
              <a:buClr>
                <a:srgbClr val="1C1C1C"/>
              </a:buClr>
              <a:buSzPts val="1800"/>
            </a:pPr>
            <a:r>
              <a:rPr lang="en-GB" sz="2400" b="1" kern="0">
                <a:solidFill>
                  <a:srgbClr val="1C1C1C"/>
                </a:solidFill>
                <a:latin typeface="NTR"/>
                <a:ea typeface="NTR"/>
                <a:cs typeface="NTR"/>
                <a:sym typeface="NTR"/>
              </a:rPr>
              <a:t>Cost to Build: </a:t>
            </a:r>
            <a:r>
              <a:rPr lang="en-GB" sz="2133" kern="0">
                <a:solidFill>
                  <a:srgbClr val="1C1C1C"/>
                </a:solidFill>
                <a:latin typeface="NTR"/>
                <a:ea typeface="NTR"/>
                <a:cs typeface="NTR"/>
                <a:sym typeface="NTR"/>
              </a:rPr>
              <a:t>£50 000</a:t>
            </a:r>
            <a:endParaRPr sz="1867" kern="0">
              <a:solidFill>
                <a:srgbClr val="000000"/>
              </a:solidFill>
              <a:latin typeface="Arial"/>
              <a:ea typeface="Arial"/>
              <a:cs typeface="Arial"/>
              <a:sym typeface="Arial"/>
            </a:endParaRPr>
          </a:p>
          <a:p>
            <a:pPr defTabSz="1219170">
              <a:spcBef>
                <a:spcPts val="800"/>
              </a:spcBef>
              <a:buClr>
                <a:srgbClr val="1C1C1C"/>
              </a:buClr>
              <a:buSzPts val="1800"/>
            </a:pPr>
            <a:r>
              <a:rPr lang="en-GB" sz="2400" b="1" kern="0">
                <a:solidFill>
                  <a:srgbClr val="1C1C1C"/>
                </a:solidFill>
                <a:latin typeface="NTR"/>
                <a:ea typeface="NTR"/>
                <a:cs typeface="NTR"/>
                <a:sym typeface="NTR"/>
              </a:rPr>
              <a:t>Area Taken Up: </a:t>
            </a:r>
            <a:r>
              <a:rPr lang="en-GB" sz="2133" kern="0">
                <a:solidFill>
                  <a:srgbClr val="1C1C1C"/>
                </a:solidFill>
                <a:latin typeface="NTR"/>
                <a:ea typeface="NTR"/>
                <a:cs typeface="NTR"/>
                <a:sym typeface="NTR"/>
              </a:rPr>
              <a:t>100m</a:t>
            </a:r>
            <a:r>
              <a:rPr lang="en-GB" sz="2133" kern="0" baseline="30000">
                <a:solidFill>
                  <a:srgbClr val="1C1C1C"/>
                </a:solidFill>
                <a:latin typeface="NTR"/>
                <a:ea typeface="NTR"/>
                <a:cs typeface="NTR"/>
                <a:sym typeface="NTR"/>
              </a:rPr>
              <a:t>2</a:t>
            </a:r>
            <a:endParaRPr sz="1867" kern="0">
              <a:solidFill>
                <a:srgbClr val="000000"/>
              </a:solidFill>
              <a:latin typeface="Arial"/>
              <a:ea typeface="Arial"/>
              <a:cs typeface="Arial"/>
              <a:sym typeface="Arial"/>
            </a:endParaRPr>
          </a:p>
          <a:p>
            <a:pPr defTabSz="1219170">
              <a:spcBef>
                <a:spcPts val="800"/>
              </a:spcBef>
              <a:buClr>
                <a:srgbClr val="1C1C1C"/>
              </a:buClr>
              <a:buSzPts val="1800"/>
            </a:pPr>
            <a:r>
              <a:rPr lang="en-GB" sz="2400" b="1" kern="0">
                <a:solidFill>
                  <a:srgbClr val="1C1C1C"/>
                </a:solidFill>
                <a:latin typeface="NTR"/>
                <a:ea typeface="NTR"/>
                <a:cs typeface="NTR"/>
                <a:sym typeface="NTR"/>
              </a:rPr>
              <a:t>Suitable For: </a:t>
            </a:r>
            <a:r>
              <a:rPr lang="en-GB" sz="2133" kern="0">
                <a:solidFill>
                  <a:srgbClr val="1C1C1C"/>
                </a:solidFill>
                <a:latin typeface="NTR"/>
                <a:ea typeface="NTR"/>
                <a:cs typeface="NTR"/>
                <a:sym typeface="NTR"/>
              </a:rPr>
              <a:t>All</a:t>
            </a:r>
            <a:r>
              <a:rPr lang="en-GB" sz="2400" b="1" kern="0">
                <a:solidFill>
                  <a:srgbClr val="1C1C1C"/>
                </a:solidFill>
                <a:latin typeface="NTR"/>
                <a:ea typeface="NTR"/>
                <a:cs typeface="NTR"/>
                <a:sym typeface="NTR"/>
              </a:rPr>
              <a:t> </a:t>
            </a:r>
            <a:r>
              <a:rPr lang="en-GB" sz="2133" kern="0">
                <a:solidFill>
                  <a:srgbClr val="1C1C1C"/>
                </a:solidFill>
                <a:latin typeface="NTR"/>
                <a:ea typeface="NTR"/>
                <a:cs typeface="NTR"/>
                <a:sym typeface="NTR"/>
              </a:rPr>
              <a:t>children aged 3-8 years</a:t>
            </a:r>
            <a:endParaRPr sz="2400" kern="0">
              <a:solidFill>
                <a:srgbClr val="1C1C1C"/>
              </a:solidFill>
              <a:latin typeface="NTR"/>
              <a:ea typeface="NTR"/>
              <a:cs typeface="NTR"/>
              <a:sym typeface="NTR"/>
            </a:endParaRPr>
          </a:p>
          <a:p>
            <a:pPr defTabSz="1219170">
              <a:spcBef>
                <a:spcPts val="800"/>
              </a:spcBef>
              <a:buClr>
                <a:srgbClr val="1C1C1C"/>
              </a:buClr>
              <a:buSzPts val="1800"/>
            </a:pPr>
            <a:r>
              <a:rPr lang="en-GB" sz="2400" b="1" kern="0">
                <a:solidFill>
                  <a:srgbClr val="1C1C1C"/>
                </a:solidFill>
                <a:latin typeface="NTR"/>
                <a:ea typeface="NTR"/>
                <a:cs typeface="NTR"/>
                <a:sym typeface="NTR"/>
              </a:rPr>
              <a:t>Colour on Map: </a:t>
            </a:r>
            <a:r>
              <a:rPr lang="en-GB" sz="2133" kern="0">
                <a:solidFill>
                  <a:srgbClr val="1C1C1C"/>
                </a:solidFill>
                <a:latin typeface="NTR"/>
                <a:ea typeface="NTR"/>
                <a:cs typeface="NTR"/>
                <a:sym typeface="NTR"/>
              </a:rPr>
              <a:t>yellow</a:t>
            </a:r>
            <a:endParaRPr sz="1867" kern="0">
              <a:solidFill>
                <a:srgbClr val="000000"/>
              </a:solidFill>
              <a:latin typeface="Arial"/>
              <a:ea typeface="Arial"/>
              <a:cs typeface="Arial"/>
              <a:sym typeface="Arial"/>
            </a:endParaRPr>
          </a:p>
        </p:txBody>
      </p:sp>
      <p:sp>
        <p:nvSpPr>
          <p:cNvPr id="354" name="Google Shape;354;p57"/>
          <p:cNvSpPr txBox="1"/>
          <p:nvPr/>
        </p:nvSpPr>
        <p:spPr>
          <a:xfrm>
            <a:off x="3130549" y="4884737"/>
            <a:ext cx="472000" cy="354000"/>
          </a:xfrm>
          <a:prstGeom prst="rect">
            <a:avLst/>
          </a:prstGeom>
          <a:solidFill>
            <a:srgbClr val="E6C734"/>
          </a:solidFill>
          <a:ln w="19050" cap="flat" cmpd="sng">
            <a:solidFill>
              <a:schemeClr val="dk1"/>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buSzPts val="1800"/>
            </a:pPr>
            <a:endParaRPr sz="2400" kern="0">
              <a:solidFill>
                <a:srgbClr val="1C1C1C"/>
              </a:solidFill>
              <a:latin typeface="NTR"/>
              <a:ea typeface="NTR"/>
              <a:cs typeface="NTR"/>
              <a:sym typeface="NTR"/>
            </a:endParaRPr>
          </a:p>
        </p:txBody>
      </p:sp>
      <p:sp>
        <p:nvSpPr>
          <p:cNvPr id="355" name="Google Shape;355;p57"/>
          <p:cNvSpPr txBox="1"/>
          <p:nvPr/>
        </p:nvSpPr>
        <p:spPr>
          <a:xfrm>
            <a:off x="3130549" y="5241925"/>
            <a:ext cx="472000" cy="354000"/>
          </a:xfrm>
          <a:prstGeom prst="rect">
            <a:avLst/>
          </a:prstGeom>
          <a:solidFill>
            <a:srgbClr val="E6C734"/>
          </a:solidFill>
          <a:ln w="19050" cap="flat" cmpd="sng">
            <a:solidFill>
              <a:schemeClr val="dk1"/>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buSzPts val="1800"/>
            </a:pPr>
            <a:endParaRPr sz="2400" kern="0">
              <a:solidFill>
                <a:srgbClr val="1C1C1C"/>
              </a:solidFill>
              <a:latin typeface="NTR"/>
              <a:ea typeface="NTR"/>
              <a:cs typeface="NTR"/>
              <a:sym typeface="NTR"/>
            </a:endParaRPr>
          </a:p>
        </p:txBody>
      </p:sp>
    </p:spTree>
    <p:extLst>
      <p:ext uri="{BB962C8B-B14F-4D97-AF65-F5344CB8AC3E}">
        <p14:creationId xmlns:p14="http://schemas.microsoft.com/office/powerpoint/2010/main" val="8047795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59"/>
        <p:cNvGrpSpPr/>
        <p:nvPr/>
      </p:nvGrpSpPr>
      <p:grpSpPr>
        <a:xfrm>
          <a:off x="0" y="0"/>
          <a:ext cx="0" cy="0"/>
          <a:chOff x="0" y="0"/>
          <a:chExt cx="0" cy="0"/>
        </a:xfrm>
      </p:grpSpPr>
      <p:sp>
        <p:nvSpPr>
          <p:cNvPr id="360" name="Google Shape;360;p58"/>
          <p:cNvSpPr>
            <a:spLocks noGrp="1"/>
          </p:cNvSpPr>
          <p:nvPr>
            <p:ph type="title"/>
          </p:nvPr>
        </p:nvSpPr>
        <p:spPr>
          <a:xfrm>
            <a:off x="615933" y="712379"/>
            <a:ext cx="10960000" cy="538400"/>
          </a:xfrm>
          <a:prstGeom prst="roundRect">
            <a:avLst>
              <a:gd name="adj" fmla="val 16667"/>
            </a:avLst>
          </a:prstGeom>
          <a:noFill/>
          <a:ln>
            <a:noFill/>
          </a:ln>
        </p:spPr>
        <p:txBody>
          <a:bodyPr spcFirstLastPara="1" wrap="square" lIns="336000" tIns="336000" rIns="336000" bIns="336000" anchor="ctr" anchorCtr="1">
            <a:noAutofit/>
          </a:bodyPr>
          <a:lstStyle/>
          <a:p>
            <a:pPr algn="ctr">
              <a:buClr>
                <a:srgbClr val="1C1C1C"/>
              </a:buClr>
              <a:buSzPts val="4000"/>
            </a:pPr>
            <a:r>
              <a:rPr lang="en-GB" sz="5333"/>
              <a:t>First Draft Plan:</a:t>
            </a:r>
            <a:br>
              <a:rPr lang="en-GB" sz="5333"/>
            </a:br>
            <a:r>
              <a:rPr lang="en-GB" sz="3467">
                <a:latin typeface="NTR"/>
                <a:ea typeface="NTR"/>
                <a:cs typeface="NTR"/>
                <a:sym typeface="NTR"/>
              </a:rPr>
              <a:t>Attractions</a:t>
            </a:r>
            <a:endParaRPr sz="5067"/>
          </a:p>
        </p:txBody>
      </p:sp>
      <p:sp>
        <p:nvSpPr>
          <p:cNvPr id="361" name="Google Shape;361;p58"/>
          <p:cNvSpPr txBox="1"/>
          <p:nvPr/>
        </p:nvSpPr>
        <p:spPr>
          <a:xfrm>
            <a:off x="1007533" y="1685925"/>
            <a:ext cx="10176800" cy="979600"/>
          </a:xfrm>
          <a:prstGeom prst="rect">
            <a:avLst/>
          </a:prstGeom>
          <a:solidFill>
            <a:srgbClr val="F2874C"/>
          </a:solidFill>
          <a:ln>
            <a:noFill/>
          </a:ln>
        </p:spPr>
        <p:txBody>
          <a:bodyPr spcFirstLastPara="1" wrap="square" lIns="121900" tIns="60933" rIns="121900" bIns="60933" anchor="ctr" anchorCtr="0">
            <a:noAutofit/>
          </a:bodyPr>
          <a:lstStyle/>
          <a:p>
            <a:pPr algn="ctr" defTabSz="1219170">
              <a:buClr>
                <a:srgbClr val="1C1C1C"/>
              </a:buClr>
              <a:buSzPts val="1800"/>
            </a:pPr>
            <a:r>
              <a:rPr lang="en-GB" sz="1867" kern="0">
                <a:solidFill>
                  <a:srgbClr val="1C1C1C"/>
                </a:solidFill>
                <a:latin typeface="NTR"/>
                <a:ea typeface="NTR"/>
                <a:cs typeface="NTR"/>
                <a:sym typeface="NTR"/>
              </a:rPr>
              <a:t>You have managed to strike an agreement with the developers to build other attractions at the bargain price of £20 000 each.</a:t>
            </a:r>
            <a:endParaRPr sz="1333" kern="0">
              <a:solidFill>
                <a:srgbClr val="000000"/>
              </a:solidFill>
              <a:latin typeface="Arial"/>
              <a:ea typeface="Arial"/>
              <a:cs typeface="Arial"/>
              <a:sym typeface="Arial"/>
            </a:endParaRPr>
          </a:p>
          <a:p>
            <a:pPr algn="ctr" defTabSz="1219170">
              <a:spcBef>
                <a:spcPts val="800"/>
              </a:spcBef>
              <a:buClr>
                <a:srgbClr val="1C1C1C"/>
              </a:buClr>
              <a:buSzPts val="1800"/>
            </a:pPr>
            <a:r>
              <a:rPr lang="en-GB" sz="1867" kern="0">
                <a:solidFill>
                  <a:srgbClr val="1C1C1C"/>
                </a:solidFill>
                <a:latin typeface="NTR"/>
                <a:ea typeface="NTR"/>
                <a:cs typeface="NTR"/>
                <a:sym typeface="NTR"/>
              </a:rPr>
              <a:t>These attractions are suitable for all ages.</a:t>
            </a:r>
            <a:endParaRPr sz="1333" kern="0">
              <a:solidFill>
                <a:srgbClr val="000000"/>
              </a:solidFill>
              <a:latin typeface="Arial"/>
              <a:ea typeface="Arial"/>
              <a:cs typeface="Arial"/>
              <a:sym typeface="Arial"/>
            </a:endParaRPr>
          </a:p>
        </p:txBody>
      </p:sp>
      <p:sp>
        <p:nvSpPr>
          <p:cNvPr id="362" name="Google Shape;362;p58"/>
          <p:cNvSpPr txBox="1"/>
          <p:nvPr/>
        </p:nvSpPr>
        <p:spPr>
          <a:xfrm>
            <a:off x="1007533" y="2730500"/>
            <a:ext cx="4988800" cy="3362400"/>
          </a:xfrm>
          <a:prstGeom prst="rect">
            <a:avLst/>
          </a:prstGeom>
          <a:solidFill>
            <a:srgbClr val="FFEF01"/>
          </a:solidFill>
          <a:ln>
            <a:noFill/>
          </a:ln>
        </p:spPr>
        <p:txBody>
          <a:bodyPr spcFirstLastPara="1" wrap="square" lIns="144000" tIns="240000" rIns="144000" bIns="96000" anchor="t" anchorCtr="0">
            <a:noAutofit/>
          </a:bodyPr>
          <a:lstStyle/>
          <a:p>
            <a:pPr defTabSz="1219170">
              <a:buClr>
                <a:srgbClr val="1C1C1C"/>
              </a:buClr>
              <a:buSzPts val="1800"/>
            </a:pPr>
            <a:r>
              <a:rPr lang="en-GB" sz="2400" b="1" kern="0">
                <a:solidFill>
                  <a:srgbClr val="1C1C1C"/>
                </a:solidFill>
                <a:latin typeface="NTR"/>
                <a:ea typeface="NTR"/>
                <a:cs typeface="NTR"/>
                <a:sym typeface="NTR"/>
              </a:rPr>
              <a:t>Cost to Build: </a:t>
            </a:r>
            <a:r>
              <a:rPr lang="en-GB" sz="2133" kern="0">
                <a:solidFill>
                  <a:srgbClr val="1C1C1C"/>
                </a:solidFill>
                <a:latin typeface="NTR"/>
                <a:ea typeface="NTR"/>
                <a:cs typeface="NTR"/>
                <a:sym typeface="NTR"/>
              </a:rPr>
              <a:t>£20 000</a:t>
            </a:r>
            <a:endParaRPr sz="1867" kern="0">
              <a:solidFill>
                <a:srgbClr val="000000"/>
              </a:solidFill>
              <a:latin typeface="Arial"/>
              <a:ea typeface="Arial"/>
              <a:cs typeface="Arial"/>
              <a:sym typeface="Arial"/>
            </a:endParaRPr>
          </a:p>
          <a:p>
            <a:pPr defTabSz="1219170">
              <a:spcBef>
                <a:spcPts val="800"/>
              </a:spcBef>
              <a:buClr>
                <a:srgbClr val="1C1C1C"/>
              </a:buClr>
              <a:buSzPts val="1800"/>
            </a:pPr>
            <a:r>
              <a:rPr lang="en-GB" sz="2400" b="1" kern="0">
                <a:solidFill>
                  <a:srgbClr val="1C1C1C"/>
                </a:solidFill>
                <a:latin typeface="NTR"/>
                <a:ea typeface="NTR"/>
                <a:cs typeface="NTR"/>
                <a:sym typeface="NTR"/>
              </a:rPr>
              <a:t>Area Taken Up: </a:t>
            </a:r>
            <a:r>
              <a:rPr lang="en-GB" sz="2133" kern="0">
                <a:solidFill>
                  <a:srgbClr val="1C1C1C"/>
                </a:solidFill>
                <a:latin typeface="NTR"/>
                <a:ea typeface="NTR"/>
                <a:cs typeface="NTR"/>
                <a:sym typeface="NTR"/>
              </a:rPr>
              <a:t>100m</a:t>
            </a:r>
            <a:r>
              <a:rPr lang="en-GB" sz="2133" kern="0" baseline="30000">
                <a:solidFill>
                  <a:srgbClr val="1C1C1C"/>
                </a:solidFill>
                <a:latin typeface="NTR"/>
                <a:ea typeface="NTR"/>
                <a:cs typeface="NTR"/>
                <a:sym typeface="NTR"/>
              </a:rPr>
              <a:t>2</a:t>
            </a:r>
            <a:endParaRPr sz="1867" kern="0">
              <a:solidFill>
                <a:srgbClr val="000000"/>
              </a:solidFill>
              <a:latin typeface="Arial"/>
              <a:ea typeface="Arial"/>
              <a:cs typeface="Arial"/>
              <a:sym typeface="Arial"/>
            </a:endParaRPr>
          </a:p>
          <a:p>
            <a:pPr defTabSz="1219170">
              <a:spcBef>
                <a:spcPts val="800"/>
              </a:spcBef>
              <a:buClr>
                <a:srgbClr val="1C1C1C"/>
              </a:buClr>
              <a:buSzPts val="1800"/>
            </a:pPr>
            <a:r>
              <a:rPr lang="en-GB" sz="2400" b="1" kern="0">
                <a:solidFill>
                  <a:srgbClr val="1C1C1C"/>
                </a:solidFill>
                <a:latin typeface="NTR"/>
                <a:ea typeface="NTR"/>
                <a:cs typeface="NTR"/>
                <a:sym typeface="NTR"/>
              </a:rPr>
              <a:t>Suitable For: </a:t>
            </a:r>
            <a:r>
              <a:rPr lang="en-GB" sz="2133" kern="0">
                <a:solidFill>
                  <a:srgbClr val="1C1C1C"/>
                </a:solidFill>
                <a:latin typeface="NTR"/>
                <a:ea typeface="NTR"/>
                <a:cs typeface="NTR"/>
                <a:sym typeface="NTR"/>
              </a:rPr>
              <a:t>All</a:t>
            </a:r>
            <a:r>
              <a:rPr lang="en-GB" sz="2400" b="1" kern="0">
                <a:solidFill>
                  <a:srgbClr val="1C1C1C"/>
                </a:solidFill>
                <a:latin typeface="NTR"/>
                <a:ea typeface="NTR"/>
                <a:cs typeface="NTR"/>
                <a:sym typeface="NTR"/>
              </a:rPr>
              <a:t> </a:t>
            </a:r>
            <a:r>
              <a:rPr lang="en-GB" sz="2133" kern="0">
                <a:solidFill>
                  <a:srgbClr val="1C1C1C"/>
                </a:solidFill>
                <a:latin typeface="NTR"/>
                <a:ea typeface="NTR"/>
                <a:cs typeface="NTR"/>
                <a:sym typeface="NTR"/>
              </a:rPr>
              <a:t>ages</a:t>
            </a:r>
            <a:endParaRPr sz="2400" kern="0">
              <a:solidFill>
                <a:srgbClr val="1C1C1C"/>
              </a:solidFill>
              <a:latin typeface="NTR"/>
              <a:ea typeface="NTR"/>
              <a:cs typeface="NTR"/>
              <a:sym typeface="NTR"/>
            </a:endParaRPr>
          </a:p>
          <a:p>
            <a:pPr defTabSz="1219170">
              <a:spcBef>
                <a:spcPts val="800"/>
              </a:spcBef>
              <a:buClr>
                <a:srgbClr val="1C1C1C"/>
              </a:buClr>
              <a:buSzPts val="1800"/>
            </a:pPr>
            <a:r>
              <a:rPr lang="en-GB" sz="2400" b="1" kern="0">
                <a:solidFill>
                  <a:srgbClr val="1C1C1C"/>
                </a:solidFill>
                <a:latin typeface="NTR"/>
                <a:ea typeface="NTR"/>
                <a:cs typeface="NTR"/>
                <a:sym typeface="NTR"/>
              </a:rPr>
              <a:t>Colour on Map: </a:t>
            </a:r>
            <a:r>
              <a:rPr lang="en-GB" sz="2133" kern="0">
                <a:solidFill>
                  <a:srgbClr val="1C1C1C"/>
                </a:solidFill>
                <a:latin typeface="NTR"/>
                <a:ea typeface="NTR"/>
                <a:cs typeface="NTR"/>
                <a:sym typeface="NTR"/>
              </a:rPr>
              <a:t>orange</a:t>
            </a:r>
            <a:endParaRPr sz="1867" kern="0">
              <a:solidFill>
                <a:srgbClr val="000000"/>
              </a:solidFill>
              <a:latin typeface="Arial"/>
              <a:ea typeface="Arial"/>
              <a:cs typeface="Arial"/>
              <a:sym typeface="Arial"/>
            </a:endParaRPr>
          </a:p>
          <a:p>
            <a:pPr defTabSz="1219170">
              <a:spcBef>
                <a:spcPts val="800"/>
              </a:spcBef>
              <a:buClr>
                <a:srgbClr val="1C1C1C"/>
              </a:buClr>
              <a:buSzPts val="1800"/>
            </a:pPr>
            <a:endParaRPr sz="2133" kern="0">
              <a:solidFill>
                <a:srgbClr val="1C1C1C"/>
              </a:solidFill>
              <a:latin typeface="NTR"/>
              <a:ea typeface="NTR"/>
              <a:cs typeface="NTR"/>
              <a:sym typeface="NTR"/>
            </a:endParaRPr>
          </a:p>
          <a:p>
            <a:pPr defTabSz="1219170">
              <a:spcBef>
                <a:spcPts val="800"/>
              </a:spcBef>
              <a:buClr>
                <a:srgbClr val="1C1C1C"/>
              </a:buClr>
              <a:buSzPts val="1800"/>
            </a:pPr>
            <a:r>
              <a:rPr lang="en-GB" sz="2400" b="1" kern="0">
                <a:solidFill>
                  <a:srgbClr val="1C1C1C"/>
                </a:solidFill>
                <a:latin typeface="NTR"/>
                <a:ea typeface="NTR"/>
                <a:cs typeface="NTR"/>
                <a:sym typeface="NTR"/>
              </a:rPr>
              <a:t>Examples are: </a:t>
            </a:r>
            <a:r>
              <a:rPr lang="en-GB" sz="2133" kern="0">
                <a:solidFill>
                  <a:srgbClr val="1C1C1C"/>
                </a:solidFill>
                <a:latin typeface="NTR"/>
                <a:ea typeface="NTR"/>
                <a:cs typeface="NTR"/>
                <a:sym typeface="NTR"/>
              </a:rPr>
              <a:t>dodgems, amusements, fun house, bouncing pillow etc.</a:t>
            </a:r>
            <a:endParaRPr sz="1867" kern="0">
              <a:solidFill>
                <a:srgbClr val="000000"/>
              </a:solidFill>
              <a:latin typeface="Arial"/>
              <a:ea typeface="Arial"/>
              <a:cs typeface="Arial"/>
              <a:sym typeface="Arial"/>
            </a:endParaRPr>
          </a:p>
        </p:txBody>
      </p:sp>
      <p:sp>
        <p:nvSpPr>
          <p:cNvPr id="363" name="Google Shape;363;p58"/>
          <p:cNvSpPr txBox="1"/>
          <p:nvPr/>
        </p:nvSpPr>
        <p:spPr>
          <a:xfrm>
            <a:off x="3456516" y="4570412"/>
            <a:ext cx="472000" cy="354000"/>
          </a:xfrm>
          <a:prstGeom prst="rect">
            <a:avLst/>
          </a:prstGeom>
          <a:solidFill>
            <a:schemeClr val="accent2"/>
          </a:solidFill>
          <a:ln w="19050" cap="flat" cmpd="sng">
            <a:solidFill>
              <a:schemeClr val="dk1"/>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buSzPts val="1800"/>
            </a:pPr>
            <a:endParaRPr sz="2400" kern="0">
              <a:solidFill>
                <a:srgbClr val="1C1C1C"/>
              </a:solidFill>
              <a:latin typeface="NTR"/>
              <a:ea typeface="NTR"/>
              <a:cs typeface="NTR"/>
              <a:sym typeface="NTR"/>
            </a:endParaRPr>
          </a:p>
        </p:txBody>
      </p:sp>
      <p:sp>
        <p:nvSpPr>
          <p:cNvPr id="364" name="Google Shape;364;p58"/>
          <p:cNvSpPr txBox="1"/>
          <p:nvPr/>
        </p:nvSpPr>
        <p:spPr>
          <a:xfrm>
            <a:off x="2984500" y="4570412"/>
            <a:ext cx="472000" cy="354000"/>
          </a:xfrm>
          <a:prstGeom prst="rect">
            <a:avLst/>
          </a:prstGeom>
          <a:solidFill>
            <a:schemeClr val="accent2"/>
          </a:solidFill>
          <a:ln w="19050" cap="flat" cmpd="sng">
            <a:solidFill>
              <a:schemeClr val="dk1"/>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buSzPts val="1800"/>
            </a:pPr>
            <a:endParaRPr sz="2400" kern="0">
              <a:solidFill>
                <a:srgbClr val="1C1C1C"/>
              </a:solidFill>
              <a:latin typeface="NTR"/>
              <a:ea typeface="NTR"/>
              <a:cs typeface="NTR"/>
              <a:sym typeface="NTR"/>
            </a:endParaRPr>
          </a:p>
        </p:txBody>
      </p:sp>
      <p:pic>
        <p:nvPicPr>
          <p:cNvPr id="365" name="Google Shape;365;p58"/>
          <p:cNvPicPr preferRelativeResize="0"/>
          <p:nvPr/>
        </p:nvPicPr>
        <p:blipFill rotWithShape="1">
          <a:blip r:embed="rId3">
            <a:alphaModFix/>
          </a:blip>
          <a:srcRect r="3641" b="18540"/>
          <a:stretch/>
        </p:blipFill>
        <p:spPr>
          <a:xfrm>
            <a:off x="5882216" y="2730500"/>
            <a:ext cx="5302251" cy="3362325"/>
          </a:xfrm>
          <a:prstGeom prst="rect">
            <a:avLst/>
          </a:prstGeom>
          <a:noFill/>
          <a:ln>
            <a:noFill/>
          </a:ln>
        </p:spPr>
      </p:pic>
      <p:pic>
        <p:nvPicPr>
          <p:cNvPr id="366" name="Google Shape;366;p58"/>
          <p:cNvPicPr preferRelativeResize="0"/>
          <p:nvPr/>
        </p:nvPicPr>
        <p:blipFill rotWithShape="1">
          <a:blip r:embed="rId4">
            <a:alphaModFix/>
          </a:blip>
          <a:srcRect/>
          <a:stretch/>
        </p:blipFill>
        <p:spPr>
          <a:xfrm>
            <a:off x="6370049" y="3171075"/>
            <a:ext cx="4532312" cy="2481261"/>
          </a:xfrm>
          <a:prstGeom prst="rect">
            <a:avLst/>
          </a:prstGeom>
          <a:noFill/>
          <a:ln>
            <a:noFill/>
          </a:ln>
        </p:spPr>
      </p:pic>
    </p:spTree>
    <p:extLst>
      <p:ext uri="{BB962C8B-B14F-4D97-AF65-F5344CB8AC3E}">
        <p14:creationId xmlns:p14="http://schemas.microsoft.com/office/powerpoint/2010/main" val="5973259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70"/>
        <p:cNvGrpSpPr/>
        <p:nvPr/>
      </p:nvGrpSpPr>
      <p:grpSpPr>
        <a:xfrm>
          <a:off x="0" y="0"/>
          <a:ext cx="0" cy="0"/>
          <a:chOff x="0" y="0"/>
          <a:chExt cx="0" cy="0"/>
        </a:xfrm>
      </p:grpSpPr>
      <p:sp>
        <p:nvSpPr>
          <p:cNvPr id="371" name="Google Shape;371;p59"/>
          <p:cNvSpPr txBox="1"/>
          <p:nvPr/>
        </p:nvSpPr>
        <p:spPr>
          <a:xfrm>
            <a:off x="1007533" y="2466975"/>
            <a:ext cx="4988800" cy="1462000"/>
          </a:xfrm>
          <a:prstGeom prst="rect">
            <a:avLst/>
          </a:prstGeom>
          <a:solidFill>
            <a:srgbClr val="FFEF01"/>
          </a:solidFill>
          <a:ln>
            <a:noFill/>
          </a:ln>
        </p:spPr>
        <p:txBody>
          <a:bodyPr spcFirstLastPara="1" wrap="square" lIns="144000" tIns="240000" rIns="144000" bIns="96000" anchor="t" anchorCtr="0">
            <a:noAutofit/>
          </a:bodyPr>
          <a:lstStyle/>
          <a:p>
            <a:pPr defTabSz="1219170">
              <a:buClr>
                <a:srgbClr val="1C1C1C"/>
              </a:buClr>
              <a:buSzPts val="1800"/>
            </a:pPr>
            <a:r>
              <a:rPr lang="en-GB" sz="2133" b="1" kern="0">
                <a:solidFill>
                  <a:srgbClr val="1C1C1C"/>
                </a:solidFill>
                <a:latin typeface="NTR"/>
                <a:ea typeface="NTR"/>
                <a:cs typeface="NTR"/>
                <a:sym typeface="NTR"/>
              </a:rPr>
              <a:t>Cost to Build: </a:t>
            </a:r>
            <a:r>
              <a:rPr lang="en-GB" sz="1867" kern="0">
                <a:solidFill>
                  <a:srgbClr val="1C1C1C"/>
                </a:solidFill>
                <a:latin typeface="NTR"/>
                <a:ea typeface="NTR"/>
                <a:cs typeface="NTR"/>
                <a:sym typeface="NTR"/>
              </a:rPr>
              <a:t>£25 000</a:t>
            </a:r>
            <a:endParaRPr sz="1600" kern="0">
              <a:solidFill>
                <a:srgbClr val="000000"/>
              </a:solidFill>
              <a:latin typeface="Arial"/>
              <a:ea typeface="Arial"/>
              <a:cs typeface="Arial"/>
              <a:sym typeface="Arial"/>
            </a:endParaRPr>
          </a:p>
          <a:p>
            <a:pPr defTabSz="1219170">
              <a:spcBef>
                <a:spcPts val="800"/>
              </a:spcBef>
              <a:buClr>
                <a:srgbClr val="1C1C1C"/>
              </a:buClr>
              <a:buSzPts val="1800"/>
            </a:pPr>
            <a:r>
              <a:rPr lang="en-GB" sz="2133" b="1" kern="0">
                <a:solidFill>
                  <a:srgbClr val="1C1C1C"/>
                </a:solidFill>
                <a:latin typeface="NTR"/>
                <a:ea typeface="NTR"/>
                <a:cs typeface="NTR"/>
                <a:sym typeface="NTR"/>
              </a:rPr>
              <a:t>Area Taken Up: </a:t>
            </a:r>
            <a:r>
              <a:rPr lang="en-GB" sz="1867" kern="0">
                <a:solidFill>
                  <a:srgbClr val="1C1C1C"/>
                </a:solidFill>
                <a:latin typeface="NTR"/>
                <a:ea typeface="NTR"/>
                <a:cs typeface="NTR"/>
                <a:sym typeface="NTR"/>
              </a:rPr>
              <a:t>100m</a:t>
            </a:r>
            <a:r>
              <a:rPr lang="en-GB" sz="1867" kern="0" baseline="30000">
                <a:solidFill>
                  <a:srgbClr val="1C1C1C"/>
                </a:solidFill>
                <a:latin typeface="NTR"/>
                <a:ea typeface="NTR"/>
                <a:cs typeface="NTR"/>
                <a:sym typeface="NTR"/>
              </a:rPr>
              <a:t>2</a:t>
            </a:r>
            <a:endParaRPr sz="1600" kern="0">
              <a:solidFill>
                <a:srgbClr val="000000"/>
              </a:solidFill>
              <a:latin typeface="Arial"/>
              <a:ea typeface="Arial"/>
              <a:cs typeface="Arial"/>
              <a:sym typeface="Arial"/>
            </a:endParaRPr>
          </a:p>
          <a:p>
            <a:pPr defTabSz="1219170">
              <a:spcBef>
                <a:spcPts val="800"/>
              </a:spcBef>
              <a:buClr>
                <a:srgbClr val="1C1C1C"/>
              </a:buClr>
              <a:buSzPts val="1800"/>
            </a:pPr>
            <a:r>
              <a:rPr lang="en-GB" sz="2133" b="1" kern="0">
                <a:solidFill>
                  <a:srgbClr val="1C1C1C"/>
                </a:solidFill>
                <a:latin typeface="NTR"/>
                <a:ea typeface="NTR"/>
                <a:cs typeface="NTR"/>
                <a:sym typeface="NTR"/>
              </a:rPr>
              <a:t>Colour on Map: </a:t>
            </a:r>
            <a:r>
              <a:rPr lang="en-GB" sz="1867" kern="0">
                <a:solidFill>
                  <a:srgbClr val="1C1C1C"/>
                </a:solidFill>
                <a:latin typeface="NTR"/>
                <a:ea typeface="NTR"/>
                <a:cs typeface="NTR"/>
                <a:sym typeface="NTR"/>
              </a:rPr>
              <a:t>purple</a:t>
            </a:r>
            <a:endParaRPr sz="1600" kern="0">
              <a:solidFill>
                <a:srgbClr val="000000"/>
              </a:solidFill>
              <a:latin typeface="Arial"/>
              <a:ea typeface="Arial"/>
              <a:cs typeface="Arial"/>
              <a:sym typeface="Arial"/>
            </a:endParaRPr>
          </a:p>
        </p:txBody>
      </p:sp>
      <p:sp>
        <p:nvSpPr>
          <p:cNvPr id="372" name="Google Shape;372;p59"/>
          <p:cNvSpPr txBox="1"/>
          <p:nvPr/>
        </p:nvSpPr>
        <p:spPr>
          <a:xfrm>
            <a:off x="4923367" y="2781300"/>
            <a:ext cx="472000" cy="354000"/>
          </a:xfrm>
          <a:prstGeom prst="rect">
            <a:avLst/>
          </a:prstGeom>
          <a:solidFill>
            <a:srgbClr val="BF95D8"/>
          </a:solidFill>
          <a:ln w="19050" cap="flat" cmpd="sng">
            <a:solidFill>
              <a:schemeClr val="dk1"/>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buSzPts val="1800"/>
            </a:pPr>
            <a:endParaRPr sz="2400" kern="0">
              <a:solidFill>
                <a:srgbClr val="1C1C1C"/>
              </a:solidFill>
              <a:latin typeface="NTR"/>
              <a:ea typeface="NTR"/>
              <a:cs typeface="NTR"/>
              <a:sym typeface="NTR"/>
            </a:endParaRPr>
          </a:p>
        </p:txBody>
      </p:sp>
      <p:sp>
        <p:nvSpPr>
          <p:cNvPr id="373" name="Google Shape;373;p59"/>
          <p:cNvSpPr txBox="1"/>
          <p:nvPr/>
        </p:nvSpPr>
        <p:spPr>
          <a:xfrm>
            <a:off x="4923367" y="3135312"/>
            <a:ext cx="472000" cy="354000"/>
          </a:xfrm>
          <a:prstGeom prst="rect">
            <a:avLst/>
          </a:prstGeom>
          <a:solidFill>
            <a:srgbClr val="BF95D8"/>
          </a:solidFill>
          <a:ln w="19050" cap="flat" cmpd="sng">
            <a:solidFill>
              <a:schemeClr val="dk1"/>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buSzPts val="1800"/>
            </a:pPr>
            <a:endParaRPr sz="2400" kern="0">
              <a:solidFill>
                <a:srgbClr val="1C1C1C"/>
              </a:solidFill>
              <a:latin typeface="NTR"/>
              <a:ea typeface="NTR"/>
              <a:cs typeface="NTR"/>
              <a:sym typeface="NTR"/>
            </a:endParaRPr>
          </a:p>
        </p:txBody>
      </p:sp>
      <p:sp>
        <p:nvSpPr>
          <p:cNvPr id="374" name="Google Shape;374;p59"/>
          <p:cNvSpPr>
            <a:spLocks noGrp="1"/>
          </p:cNvSpPr>
          <p:nvPr>
            <p:ph type="title"/>
          </p:nvPr>
        </p:nvSpPr>
        <p:spPr>
          <a:xfrm>
            <a:off x="615933" y="825212"/>
            <a:ext cx="10960000" cy="538400"/>
          </a:xfrm>
          <a:prstGeom prst="roundRect">
            <a:avLst>
              <a:gd name="adj" fmla="val 16667"/>
            </a:avLst>
          </a:prstGeom>
          <a:noFill/>
          <a:ln>
            <a:noFill/>
          </a:ln>
        </p:spPr>
        <p:txBody>
          <a:bodyPr spcFirstLastPara="1" wrap="square" lIns="336000" tIns="336000" rIns="336000" bIns="336000" anchor="ctr" anchorCtr="1">
            <a:noAutofit/>
          </a:bodyPr>
          <a:lstStyle/>
          <a:p>
            <a:pPr algn="ctr">
              <a:buClr>
                <a:srgbClr val="1C1C1C"/>
              </a:buClr>
              <a:buSzPts val="4000"/>
            </a:pPr>
            <a:r>
              <a:rPr lang="en-GB" sz="5333"/>
              <a:t>First Draft Plan:</a:t>
            </a:r>
            <a:br>
              <a:rPr lang="en-GB" sz="5333"/>
            </a:br>
            <a:r>
              <a:rPr lang="en-GB" sz="3733">
                <a:latin typeface="NTR"/>
                <a:ea typeface="NTR"/>
                <a:cs typeface="NTR"/>
                <a:sym typeface="NTR"/>
              </a:rPr>
              <a:t>Amenities</a:t>
            </a:r>
            <a:endParaRPr/>
          </a:p>
        </p:txBody>
      </p:sp>
      <p:sp>
        <p:nvSpPr>
          <p:cNvPr id="375" name="Google Shape;375;p59"/>
          <p:cNvSpPr txBox="1"/>
          <p:nvPr/>
        </p:nvSpPr>
        <p:spPr>
          <a:xfrm>
            <a:off x="1007533" y="1685925"/>
            <a:ext cx="10176800" cy="696800"/>
          </a:xfrm>
          <a:prstGeom prst="rect">
            <a:avLst/>
          </a:prstGeom>
          <a:solidFill>
            <a:srgbClr val="EB5A5B"/>
          </a:solidFill>
          <a:ln>
            <a:noFill/>
          </a:ln>
        </p:spPr>
        <p:txBody>
          <a:bodyPr spcFirstLastPara="1" wrap="square" lIns="121900" tIns="60933" rIns="121900" bIns="60933" anchor="ctr" anchorCtr="0">
            <a:noAutofit/>
          </a:bodyPr>
          <a:lstStyle/>
          <a:p>
            <a:pPr algn="ctr" defTabSz="1219170">
              <a:buClr>
                <a:srgbClr val="1C1C1C"/>
              </a:buClr>
              <a:buSzPts val="1800"/>
            </a:pPr>
            <a:r>
              <a:rPr lang="en-GB" sz="2400" kern="0">
                <a:solidFill>
                  <a:srgbClr val="1C1C1C"/>
                </a:solidFill>
                <a:latin typeface="NTR"/>
                <a:ea typeface="NTR"/>
                <a:cs typeface="NTR"/>
                <a:sym typeface="NTR"/>
              </a:rPr>
              <a:t>Some other amenities are essential within the park:</a:t>
            </a:r>
            <a:endParaRPr sz="1867" kern="0">
              <a:solidFill>
                <a:srgbClr val="000000"/>
              </a:solidFill>
              <a:latin typeface="Arial"/>
              <a:ea typeface="Arial"/>
              <a:cs typeface="Arial"/>
              <a:sym typeface="Arial"/>
            </a:endParaRPr>
          </a:p>
        </p:txBody>
      </p:sp>
      <p:pic>
        <p:nvPicPr>
          <p:cNvPr id="376" name="Google Shape;376;p59"/>
          <p:cNvPicPr preferRelativeResize="0"/>
          <p:nvPr/>
        </p:nvPicPr>
        <p:blipFill rotWithShape="1">
          <a:blip r:embed="rId3">
            <a:alphaModFix/>
          </a:blip>
          <a:srcRect r="3641" b="18540"/>
          <a:stretch/>
        </p:blipFill>
        <p:spPr>
          <a:xfrm>
            <a:off x="5304367" y="2298701"/>
            <a:ext cx="5880099" cy="3727449"/>
          </a:xfrm>
          <a:prstGeom prst="rect">
            <a:avLst/>
          </a:prstGeom>
          <a:noFill/>
          <a:ln>
            <a:noFill/>
          </a:ln>
        </p:spPr>
      </p:pic>
      <p:pic>
        <p:nvPicPr>
          <p:cNvPr id="377" name="Google Shape;377;p59"/>
          <p:cNvPicPr preferRelativeResize="0"/>
          <p:nvPr/>
        </p:nvPicPr>
        <p:blipFill rotWithShape="1">
          <a:blip r:embed="rId4">
            <a:alphaModFix/>
          </a:blip>
          <a:srcRect r="32627"/>
          <a:stretch/>
        </p:blipFill>
        <p:spPr>
          <a:xfrm>
            <a:off x="5996517" y="2786062"/>
            <a:ext cx="5187948" cy="3240087"/>
          </a:xfrm>
          <a:prstGeom prst="rect">
            <a:avLst/>
          </a:prstGeom>
          <a:noFill/>
          <a:ln>
            <a:noFill/>
          </a:ln>
        </p:spPr>
      </p:pic>
      <p:sp>
        <p:nvSpPr>
          <p:cNvPr id="378" name="Google Shape;378;p59"/>
          <p:cNvSpPr/>
          <p:nvPr/>
        </p:nvSpPr>
        <p:spPr>
          <a:xfrm>
            <a:off x="1007533" y="4013200"/>
            <a:ext cx="5164800" cy="649200"/>
          </a:xfrm>
          <a:prstGeom prst="homePlate">
            <a:avLst>
              <a:gd name="adj" fmla="val 19790"/>
            </a:avLst>
          </a:prstGeom>
          <a:solidFill>
            <a:srgbClr val="88C060"/>
          </a:solidFill>
          <a:ln>
            <a:noFill/>
          </a:ln>
        </p:spPr>
        <p:txBody>
          <a:bodyPr spcFirstLastPara="1" wrap="square" lIns="121900" tIns="60933" rIns="121900" bIns="60933" anchor="ctr" anchorCtr="0">
            <a:noAutofit/>
          </a:bodyPr>
          <a:lstStyle/>
          <a:p>
            <a:pPr defTabSz="1219170">
              <a:buClr>
                <a:srgbClr val="1C1C1C"/>
              </a:buClr>
              <a:buSzPts val="1600"/>
            </a:pPr>
            <a:r>
              <a:rPr lang="en-GB" sz="2133" kern="0">
                <a:solidFill>
                  <a:srgbClr val="1C1C1C"/>
                </a:solidFill>
                <a:latin typeface="NTR"/>
                <a:ea typeface="NTR"/>
                <a:cs typeface="NTR"/>
                <a:sym typeface="NTR"/>
              </a:rPr>
              <a:t>Each of the </a:t>
            </a:r>
            <a:r>
              <a:rPr lang="en-GB" sz="2133" b="1" kern="0">
                <a:solidFill>
                  <a:srgbClr val="1C1C1C"/>
                </a:solidFill>
                <a:latin typeface="NTR"/>
                <a:ea typeface="NTR"/>
                <a:cs typeface="NTR"/>
                <a:sym typeface="NTR"/>
              </a:rPr>
              <a:t>three</a:t>
            </a:r>
            <a:r>
              <a:rPr lang="en-GB" sz="2133" kern="0">
                <a:solidFill>
                  <a:srgbClr val="1C1C1C"/>
                </a:solidFill>
                <a:latin typeface="NTR"/>
                <a:ea typeface="NTR"/>
                <a:cs typeface="NTR"/>
                <a:sym typeface="NTR"/>
              </a:rPr>
              <a:t> areas must have one eating establishment.</a:t>
            </a:r>
            <a:endParaRPr sz="1867" kern="0">
              <a:solidFill>
                <a:srgbClr val="000000"/>
              </a:solidFill>
              <a:latin typeface="Arial"/>
              <a:ea typeface="Arial"/>
              <a:cs typeface="Arial"/>
              <a:sym typeface="Arial"/>
            </a:endParaRPr>
          </a:p>
        </p:txBody>
      </p:sp>
      <p:sp>
        <p:nvSpPr>
          <p:cNvPr id="379" name="Google Shape;379;p59"/>
          <p:cNvSpPr/>
          <p:nvPr/>
        </p:nvSpPr>
        <p:spPr>
          <a:xfrm>
            <a:off x="1007533" y="4741863"/>
            <a:ext cx="7692000" cy="649200"/>
          </a:xfrm>
          <a:prstGeom prst="homePlate">
            <a:avLst>
              <a:gd name="adj" fmla="val 20384"/>
            </a:avLst>
          </a:prstGeom>
          <a:solidFill>
            <a:srgbClr val="88C060"/>
          </a:solidFill>
          <a:ln>
            <a:noFill/>
          </a:ln>
        </p:spPr>
        <p:txBody>
          <a:bodyPr spcFirstLastPara="1" wrap="square" lIns="121900" tIns="60933" rIns="121900" bIns="60933" anchor="ctr" anchorCtr="0">
            <a:noAutofit/>
          </a:bodyPr>
          <a:lstStyle/>
          <a:p>
            <a:pPr defTabSz="1219170">
              <a:buClr>
                <a:srgbClr val="1C1C1C"/>
              </a:buClr>
              <a:buSzPts val="1600"/>
            </a:pPr>
            <a:r>
              <a:rPr lang="en-GB" sz="2133" kern="0">
                <a:solidFill>
                  <a:srgbClr val="1C1C1C"/>
                </a:solidFill>
                <a:latin typeface="NTR"/>
                <a:ea typeface="NTR"/>
                <a:cs typeface="NTR"/>
                <a:sym typeface="NTR"/>
              </a:rPr>
              <a:t>These can be family cafes, burger bars, pizza palaces, sandwich huts, ice cream parlours – whatever fits in with your themes.</a:t>
            </a:r>
            <a:endParaRPr sz="1867" kern="0">
              <a:solidFill>
                <a:srgbClr val="000000"/>
              </a:solidFill>
              <a:latin typeface="Arial"/>
              <a:ea typeface="Arial"/>
              <a:cs typeface="Arial"/>
              <a:sym typeface="Arial"/>
            </a:endParaRPr>
          </a:p>
        </p:txBody>
      </p:sp>
      <p:sp>
        <p:nvSpPr>
          <p:cNvPr id="380" name="Google Shape;380;p59"/>
          <p:cNvSpPr/>
          <p:nvPr/>
        </p:nvSpPr>
        <p:spPr>
          <a:xfrm>
            <a:off x="1007533" y="5468937"/>
            <a:ext cx="5395200" cy="636800"/>
          </a:xfrm>
          <a:prstGeom prst="homePlate">
            <a:avLst>
              <a:gd name="adj" fmla="val 19901"/>
            </a:avLst>
          </a:prstGeom>
          <a:solidFill>
            <a:srgbClr val="88C060"/>
          </a:solidFill>
          <a:ln>
            <a:noFill/>
          </a:ln>
        </p:spPr>
        <p:txBody>
          <a:bodyPr spcFirstLastPara="1" wrap="square" lIns="121900" tIns="60933" rIns="121900" bIns="60933" anchor="ctr" anchorCtr="0">
            <a:noAutofit/>
          </a:bodyPr>
          <a:lstStyle/>
          <a:p>
            <a:pPr defTabSz="1219170">
              <a:buClr>
                <a:srgbClr val="1C1C1C"/>
              </a:buClr>
              <a:buSzPts val="1600"/>
            </a:pPr>
            <a:r>
              <a:rPr lang="en-GB" sz="2133" kern="0">
                <a:solidFill>
                  <a:srgbClr val="1C1C1C"/>
                </a:solidFill>
                <a:latin typeface="NTR"/>
                <a:ea typeface="NTR"/>
                <a:cs typeface="NTR"/>
                <a:sym typeface="NTR"/>
              </a:rPr>
              <a:t>These will hopefully help you to raise income for your business.</a:t>
            </a:r>
            <a:endParaRPr sz="1867"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2061947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78"/>
                                        </p:tgtEl>
                                        <p:attrNameLst>
                                          <p:attrName>style.visibility</p:attrName>
                                        </p:attrNameLst>
                                      </p:cBhvr>
                                      <p:to>
                                        <p:strVal val="visible"/>
                                      </p:to>
                                    </p:set>
                                    <p:animEffect transition="in" filter="fade">
                                      <p:cBhvr>
                                        <p:cTn id="7" dur="1000"/>
                                        <p:tgtEl>
                                          <p:spTgt spid="37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79"/>
                                        </p:tgtEl>
                                        <p:attrNameLst>
                                          <p:attrName>style.visibility</p:attrName>
                                        </p:attrNameLst>
                                      </p:cBhvr>
                                      <p:to>
                                        <p:strVal val="visible"/>
                                      </p:to>
                                    </p:set>
                                    <p:animEffect transition="in" filter="fade">
                                      <p:cBhvr>
                                        <p:cTn id="12" dur="1000"/>
                                        <p:tgtEl>
                                          <p:spTgt spid="37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80"/>
                                        </p:tgtEl>
                                        <p:attrNameLst>
                                          <p:attrName>style.visibility</p:attrName>
                                        </p:attrNameLst>
                                      </p:cBhvr>
                                      <p:to>
                                        <p:strVal val="visible"/>
                                      </p:to>
                                    </p:set>
                                    <p:animEffect transition="in" filter="fade">
                                      <p:cBhvr>
                                        <p:cTn id="17" dur="1000"/>
                                        <p:tgtEl>
                                          <p:spTgt spid="3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84"/>
        <p:cNvGrpSpPr/>
        <p:nvPr/>
      </p:nvGrpSpPr>
      <p:grpSpPr>
        <a:xfrm>
          <a:off x="0" y="0"/>
          <a:ext cx="0" cy="0"/>
          <a:chOff x="0" y="0"/>
          <a:chExt cx="0" cy="0"/>
        </a:xfrm>
      </p:grpSpPr>
      <p:sp>
        <p:nvSpPr>
          <p:cNvPr id="385" name="Google Shape;385;p60"/>
          <p:cNvSpPr txBox="1"/>
          <p:nvPr/>
        </p:nvSpPr>
        <p:spPr>
          <a:xfrm>
            <a:off x="1007533" y="2466975"/>
            <a:ext cx="4988800" cy="1462000"/>
          </a:xfrm>
          <a:prstGeom prst="rect">
            <a:avLst/>
          </a:prstGeom>
          <a:solidFill>
            <a:srgbClr val="FFEF01"/>
          </a:solidFill>
          <a:ln>
            <a:noFill/>
          </a:ln>
        </p:spPr>
        <p:txBody>
          <a:bodyPr spcFirstLastPara="1" wrap="square" lIns="144000" tIns="240000" rIns="144000" bIns="96000" anchor="t" anchorCtr="0">
            <a:noAutofit/>
          </a:bodyPr>
          <a:lstStyle/>
          <a:p>
            <a:pPr defTabSz="1219170">
              <a:buClr>
                <a:srgbClr val="1C1C1C"/>
              </a:buClr>
              <a:buSzPts val="1800"/>
            </a:pPr>
            <a:r>
              <a:rPr lang="en-GB" sz="2267" b="1" kern="0">
                <a:solidFill>
                  <a:srgbClr val="1C1C1C"/>
                </a:solidFill>
                <a:latin typeface="NTR"/>
                <a:ea typeface="NTR"/>
                <a:cs typeface="NTR"/>
                <a:sym typeface="NTR"/>
              </a:rPr>
              <a:t>Cost to Build: </a:t>
            </a:r>
            <a:r>
              <a:rPr lang="en-GB" sz="2000" kern="0">
                <a:solidFill>
                  <a:srgbClr val="1C1C1C"/>
                </a:solidFill>
                <a:latin typeface="NTR"/>
                <a:ea typeface="NTR"/>
                <a:cs typeface="NTR"/>
                <a:sym typeface="NTR"/>
              </a:rPr>
              <a:t>£25 000</a:t>
            </a:r>
            <a:endParaRPr sz="1733" kern="0">
              <a:solidFill>
                <a:srgbClr val="000000"/>
              </a:solidFill>
              <a:latin typeface="Arial"/>
              <a:ea typeface="Arial"/>
              <a:cs typeface="Arial"/>
              <a:sym typeface="Arial"/>
            </a:endParaRPr>
          </a:p>
          <a:p>
            <a:pPr defTabSz="1219170">
              <a:spcBef>
                <a:spcPts val="800"/>
              </a:spcBef>
              <a:buClr>
                <a:srgbClr val="1C1C1C"/>
              </a:buClr>
              <a:buSzPts val="1800"/>
            </a:pPr>
            <a:r>
              <a:rPr lang="en-GB" sz="2267" b="1" kern="0">
                <a:solidFill>
                  <a:srgbClr val="1C1C1C"/>
                </a:solidFill>
                <a:latin typeface="NTR"/>
                <a:ea typeface="NTR"/>
                <a:cs typeface="NTR"/>
                <a:sym typeface="NTR"/>
              </a:rPr>
              <a:t>Area Taken Up: </a:t>
            </a:r>
            <a:r>
              <a:rPr lang="en-GB" sz="2000" kern="0">
                <a:solidFill>
                  <a:srgbClr val="1C1C1C"/>
                </a:solidFill>
                <a:latin typeface="NTR"/>
                <a:ea typeface="NTR"/>
                <a:cs typeface="NTR"/>
                <a:sym typeface="NTR"/>
              </a:rPr>
              <a:t>100m</a:t>
            </a:r>
            <a:r>
              <a:rPr lang="en-GB" sz="2000" kern="0" baseline="30000">
                <a:solidFill>
                  <a:srgbClr val="1C1C1C"/>
                </a:solidFill>
                <a:latin typeface="NTR"/>
                <a:ea typeface="NTR"/>
                <a:cs typeface="NTR"/>
                <a:sym typeface="NTR"/>
              </a:rPr>
              <a:t>2</a:t>
            </a:r>
            <a:endParaRPr sz="1733" kern="0">
              <a:solidFill>
                <a:srgbClr val="000000"/>
              </a:solidFill>
              <a:latin typeface="Arial"/>
              <a:ea typeface="Arial"/>
              <a:cs typeface="Arial"/>
              <a:sym typeface="Arial"/>
            </a:endParaRPr>
          </a:p>
          <a:p>
            <a:pPr defTabSz="1219170">
              <a:spcBef>
                <a:spcPts val="800"/>
              </a:spcBef>
              <a:buClr>
                <a:srgbClr val="1C1C1C"/>
              </a:buClr>
              <a:buSzPts val="1800"/>
            </a:pPr>
            <a:r>
              <a:rPr lang="en-GB" sz="2267" b="1" kern="0">
                <a:solidFill>
                  <a:srgbClr val="1C1C1C"/>
                </a:solidFill>
                <a:latin typeface="NTR"/>
                <a:ea typeface="NTR"/>
                <a:cs typeface="NTR"/>
                <a:sym typeface="NTR"/>
              </a:rPr>
              <a:t>Colour on Map: </a:t>
            </a:r>
            <a:r>
              <a:rPr lang="en-GB" sz="2000" kern="0">
                <a:solidFill>
                  <a:srgbClr val="1C1C1C"/>
                </a:solidFill>
                <a:latin typeface="NTR"/>
                <a:ea typeface="NTR"/>
                <a:cs typeface="NTR"/>
                <a:sym typeface="NTR"/>
              </a:rPr>
              <a:t>purple</a:t>
            </a:r>
            <a:endParaRPr sz="1733" kern="0">
              <a:solidFill>
                <a:srgbClr val="000000"/>
              </a:solidFill>
              <a:latin typeface="Arial"/>
              <a:ea typeface="Arial"/>
              <a:cs typeface="Arial"/>
              <a:sym typeface="Arial"/>
            </a:endParaRPr>
          </a:p>
        </p:txBody>
      </p:sp>
      <p:sp>
        <p:nvSpPr>
          <p:cNvPr id="386" name="Google Shape;386;p60"/>
          <p:cNvSpPr txBox="1"/>
          <p:nvPr/>
        </p:nvSpPr>
        <p:spPr>
          <a:xfrm>
            <a:off x="4923367" y="2781300"/>
            <a:ext cx="472000" cy="354000"/>
          </a:xfrm>
          <a:prstGeom prst="rect">
            <a:avLst/>
          </a:prstGeom>
          <a:solidFill>
            <a:srgbClr val="BF95D8"/>
          </a:solidFill>
          <a:ln w="19050" cap="flat" cmpd="sng">
            <a:solidFill>
              <a:schemeClr val="dk1"/>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buSzPts val="1800"/>
            </a:pPr>
            <a:endParaRPr sz="2400" kern="0">
              <a:solidFill>
                <a:srgbClr val="1C1C1C"/>
              </a:solidFill>
              <a:latin typeface="NTR"/>
              <a:ea typeface="NTR"/>
              <a:cs typeface="NTR"/>
              <a:sym typeface="NTR"/>
            </a:endParaRPr>
          </a:p>
        </p:txBody>
      </p:sp>
      <p:sp>
        <p:nvSpPr>
          <p:cNvPr id="387" name="Google Shape;387;p60"/>
          <p:cNvSpPr txBox="1"/>
          <p:nvPr/>
        </p:nvSpPr>
        <p:spPr>
          <a:xfrm>
            <a:off x="4923367" y="3135312"/>
            <a:ext cx="472000" cy="354000"/>
          </a:xfrm>
          <a:prstGeom prst="rect">
            <a:avLst/>
          </a:prstGeom>
          <a:solidFill>
            <a:srgbClr val="BF95D8"/>
          </a:solidFill>
          <a:ln w="19050" cap="flat" cmpd="sng">
            <a:solidFill>
              <a:schemeClr val="dk1"/>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buSzPts val="1800"/>
            </a:pPr>
            <a:endParaRPr sz="2400" kern="0">
              <a:solidFill>
                <a:srgbClr val="1C1C1C"/>
              </a:solidFill>
              <a:latin typeface="NTR"/>
              <a:ea typeface="NTR"/>
              <a:cs typeface="NTR"/>
              <a:sym typeface="NTR"/>
            </a:endParaRPr>
          </a:p>
        </p:txBody>
      </p:sp>
      <p:sp>
        <p:nvSpPr>
          <p:cNvPr id="388" name="Google Shape;388;p60"/>
          <p:cNvSpPr>
            <a:spLocks noGrp="1"/>
          </p:cNvSpPr>
          <p:nvPr>
            <p:ph type="title"/>
          </p:nvPr>
        </p:nvSpPr>
        <p:spPr>
          <a:xfrm>
            <a:off x="615933" y="748979"/>
            <a:ext cx="10960000" cy="538400"/>
          </a:xfrm>
          <a:prstGeom prst="roundRect">
            <a:avLst>
              <a:gd name="adj" fmla="val 16667"/>
            </a:avLst>
          </a:prstGeom>
          <a:noFill/>
          <a:ln>
            <a:noFill/>
          </a:ln>
        </p:spPr>
        <p:txBody>
          <a:bodyPr spcFirstLastPara="1" wrap="square" lIns="336000" tIns="336000" rIns="336000" bIns="336000" anchor="ctr" anchorCtr="1">
            <a:noAutofit/>
          </a:bodyPr>
          <a:lstStyle/>
          <a:p>
            <a:pPr algn="ctr">
              <a:buClr>
                <a:srgbClr val="1C1C1C"/>
              </a:buClr>
              <a:buSzPts val="4000"/>
            </a:pPr>
            <a:r>
              <a:rPr lang="en-GB" sz="5333"/>
              <a:t>First Draft Plan:</a:t>
            </a:r>
            <a:br>
              <a:rPr lang="en-GB" sz="5333"/>
            </a:br>
            <a:r>
              <a:rPr lang="en-GB" sz="3733">
                <a:latin typeface="NTR"/>
                <a:ea typeface="NTR"/>
                <a:cs typeface="NTR"/>
                <a:sym typeface="NTR"/>
              </a:rPr>
              <a:t>Amenities</a:t>
            </a:r>
            <a:endParaRPr/>
          </a:p>
        </p:txBody>
      </p:sp>
      <p:sp>
        <p:nvSpPr>
          <p:cNvPr id="389" name="Google Shape;389;p60"/>
          <p:cNvSpPr txBox="1"/>
          <p:nvPr/>
        </p:nvSpPr>
        <p:spPr>
          <a:xfrm>
            <a:off x="1007533" y="1685925"/>
            <a:ext cx="10176800" cy="696800"/>
          </a:xfrm>
          <a:prstGeom prst="rect">
            <a:avLst/>
          </a:prstGeom>
          <a:solidFill>
            <a:srgbClr val="EB5A5B"/>
          </a:solidFill>
          <a:ln>
            <a:noFill/>
          </a:ln>
        </p:spPr>
        <p:txBody>
          <a:bodyPr spcFirstLastPara="1" wrap="square" lIns="121900" tIns="60933" rIns="121900" bIns="60933" anchor="ctr" anchorCtr="0">
            <a:noAutofit/>
          </a:bodyPr>
          <a:lstStyle/>
          <a:p>
            <a:pPr algn="ctr" defTabSz="1219170">
              <a:buClr>
                <a:srgbClr val="1C1C1C"/>
              </a:buClr>
              <a:buSzPts val="1800"/>
            </a:pPr>
            <a:r>
              <a:rPr lang="en-GB" sz="2400" kern="0">
                <a:solidFill>
                  <a:srgbClr val="1C1C1C"/>
                </a:solidFill>
                <a:latin typeface="NTR"/>
                <a:ea typeface="NTR"/>
                <a:cs typeface="NTR"/>
                <a:sym typeface="NTR"/>
              </a:rPr>
              <a:t>Some other amenities are essential within the park:</a:t>
            </a:r>
            <a:endParaRPr sz="1867" kern="0">
              <a:solidFill>
                <a:srgbClr val="000000"/>
              </a:solidFill>
              <a:latin typeface="Arial"/>
              <a:ea typeface="Arial"/>
              <a:cs typeface="Arial"/>
              <a:sym typeface="Arial"/>
            </a:endParaRPr>
          </a:p>
        </p:txBody>
      </p:sp>
      <p:pic>
        <p:nvPicPr>
          <p:cNvPr id="390" name="Google Shape;390;p60"/>
          <p:cNvPicPr preferRelativeResize="0"/>
          <p:nvPr/>
        </p:nvPicPr>
        <p:blipFill rotWithShape="1">
          <a:blip r:embed="rId3">
            <a:alphaModFix/>
          </a:blip>
          <a:srcRect r="3641" b="18540"/>
          <a:stretch/>
        </p:blipFill>
        <p:spPr>
          <a:xfrm>
            <a:off x="5304367" y="2298701"/>
            <a:ext cx="5880099" cy="3727449"/>
          </a:xfrm>
          <a:prstGeom prst="rect">
            <a:avLst/>
          </a:prstGeom>
          <a:noFill/>
          <a:ln>
            <a:noFill/>
          </a:ln>
        </p:spPr>
      </p:pic>
      <p:pic>
        <p:nvPicPr>
          <p:cNvPr id="391" name="Google Shape;391;p60"/>
          <p:cNvPicPr preferRelativeResize="0"/>
          <p:nvPr/>
        </p:nvPicPr>
        <p:blipFill rotWithShape="1">
          <a:blip r:embed="rId4">
            <a:alphaModFix/>
          </a:blip>
          <a:srcRect r="23176"/>
          <a:stretch/>
        </p:blipFill>
        <p:spPr>
          <a:xfrm>
            <a:off x="4923367" y="2890837"/>
            <a:ext cx="6261099" cy="3219451"/>
          </a:xfrm>
          <a:prstGeom prst="rect">
            <a:avLst/>
          </a:prstGeom>
          <a:noFill/>
          <a:ln>
            <a:noFill/>
          </a:ln>
        </p:spPr>
      </p:pic>
      <p:sp>
        <p:nvSpPr>
          <p:cNvPr id="392" name="Google Shape;392;p60"/>
          <p:cNvSpPr/>
          <p:nvPr/>
        </p:nvSpPr>
        <p:spPr>
          <a:xfrm>
            <a:off x="1007533" y="4013200"/>
            <a:ext cx="6208000" cy="649200"/>
          </a:xfrm>
          <a:prstGeom prst="homePlate">
            <a:avLst>
              <a:gd name="adj" fmla="val 20094"/>
            </a:avLst>
          </a:prstGeom>
          <a:solidFill>
            <a:srgbClr val="88C060"/>
          </a:solidFill>
          <a:ln>
            <a:noFill/>
          </a:ln>
        </p:spPr>
        <p:txBody>
          <a:bodyPr spcFirstLastPara="1" wrap="square" lIns="121900" tIns="60933" rIns="121900" bIns="60933" anchor="ctr" anchorCtr="0">
            <a:noAutofit/>
          </a:bodyPr>
          <a:lstStyle/>
          <a:p>
            <a:pPr defTabSz="1219170">
              <a:buClr>
                <a:srgbClr val="1C1C1C"/>
              </a:buClr>
              <a:buSzPts val="1600"/>
            </a:pPr>
            <a:r>
              <a:rPr lang="en-GB" sz="2133" kern="0">
                <a:solidFill>
                  <a:srgbClr val="1C1C1C"/>
                </a:solidFill>
                <a:latin typeface="NTR"/>
                <a:ea typeface="NTR"/>
                <a:cs typeface="NTR"/>
                <a:sym typeface="NTR"/>
              </a:rPr>
              <a:t>Each of the </a:t>
            </a:r>
            <a:r>
              <a:rPr lang="en-GB" sz="2133" b="1" kern="0">
                <a:solidFill>
                  <a:srgbClr val="1C1C1C"/>
                </a:solidFill>
                <a:latin typeface="NTR"/>
                <a:ea typeface="NTR"/>
                <a:cs typeface="NTR"/>
                <a:sym typeface="NTR"/>
              </a:rPr>
              <a:t>three</a:t>
            </a:r>
            <a:r>
              <a:rPr lang="en-GB" sz="2133" kern="0">
                <a:solidFill>
                  <a:srgbClr val="1C1C1C"/>
                </a:solidFill>
                <a:latin typeface="NTR"/>
                <a:ea typeface="NTR"/>
                <a:cs typeface="NTR"/>
                <a:sym typeface="NTR"/>
              </a:rPr>
              <a:t> areas must have one toilet block. </a:t>
            </a:r>
            <a:endParaRPr sz="1867" kern="0">
              <a:solidFill>
                <a:srgbClr val="000000"/>
              </a:solidFill>
              <a:latin typeface="Arial"/>
              <a:ea typeface="Arial"/>
              <a:cs typeface="Arial"/>
              <a:sym typeface="Arial"/>
            </a:endParaRPr>
          </a:p>
        </p:txBody>
      </p:sp>
      <p:sp>
        <p:nvSpPr>
          <p:cNvPr id="393" name="Google Shape;393;p60"/>
          <p:cNvSpPr/>
          <p:nvPr/>
        </p:nvSpPr>
        <p:spPr>
          <a:xfrm>
            <a:off x="1007533" y="4741863"/>
            <a:ext cx="6856000" cy="649200"/>
          </a:xfrm>
          <a:prstGeom prst="homePlate">
            <a:avLst>
              <a:gd name="adj" fmla="val 20236"/>
            </a:avLst>
          </a:prstGeom>
          <a:solidFill>
            <a:srgbClr val="88C060"/>
          </a:solidFill>
          <a:ln>
            <a:noFill/>
          </a:ln>
        </p:spPr>
        <p:txBody>
          <a:bodyPr spcFirstLastPara="1" wrap="square" lIns="121900" tIns="60933" rIns="121900" bIns="60933" anchor="ctr" anchorCtr="0">
            <a:noAutofit/>
          </a:bodyPr>
          <a:lstStyle/>
          <a:p>
            <a:pPr defTabSz="1219170">
              <a:buClr>
                <a:srgbClr val="1C1C1C"/>
              </a:buClr>
              <a:buSzPts val="1600"/>
            </a:pPr>
            <a:r>
              <a:rPr lang="en-GB" sz="2133" kern="0">
                <a:solidFill>
                  <a:srgbClr val="1C1C1C"/>
                </a:solidFill>
                <a:latin typeface="NTR"/>
                <a:ea typeface="NTR"/>
                <a:cs typeface="NTR"/>
                <a:sym typeface="NTR"/>
              </a:rPr>
              <a:t>There must be one first-aid block somewhere on the park.</a:t>
            </a:r>
            <a:endParaRPr sz="1867" kern="0">
              <a:solidFill>
                <a:srgbClr val="000000"/>
              </a:solidFill>
              <a:latin typeface="Arial"/>
              <a:ea typeface="Arial"/>
              <a:cs typeface="Arial"/>
              <a:sym typeface="Arial"/>
            </a:endParaRPr>
          </a:p>
        </p:txBody>
      </p:sp>
      <p:sp>
        <p:nvSpPr>
          <p:cNvPr id="394" name="Google Shape;394;p60"/>
          <p:cNvSpPr/>
          <p:nvPr/>
        </p:nvSpPr>
        <p:spPr>
          <a:xfrm>
            <a:off x="1007533" y="5468937"/>
            <a:ext cx="8064400" cy="636800"/>
          </a:xfrm>
          <a:prstGeom prst="homePlate">
            <a:avLst>
              <a:gd name="adj" fmla="val 20463"/>
            </a:avLst>
          </a:prstGeom>
          <a:solidFill>
            <a:srgbClr val="88C060"/>
          </a:solidFill>
          <a:ln>
            <a:noFill/>
          </a:ln>
        </p:spPr>
        <p:txBody>
          <a:bodyPr spcFirstLastPara="1" wrap="square" lIns="121900" tIns="60933" rIns="121900" bIns="60933" anchor="ctr" anchorCtr="0">
            <a:noAutofit/>
          </a:bodyPr>
          <a:lstStyle/>
          <a:p>
            <a:pPr defTabSz="1219170">
              <a:buClr>
                <a:srgbClr val="1C1C1C"/>
              </a:buClr>
              <a:buSzPts val="1600"/>
            </a:pPr>
            <a:r>
              <a:rPr lang="en-GB" sz="2133" kern="0">
                <a:solidFill>
                  <a:srgbClr val="1C1C1C"/>
                </a:solidFill>
                <a:latin typeface="NTR"/>
                <a:ea typeface="NTR"/>
                <a:cs typeface="NTR"/>
                <a:sym typeface="NTR"/>
              </a:rPr>
              <a:t>On the border of the park, there must be one entrance turnstile and ticket booth to admit your customers.</a:t>
            </a:r>
            <a:endParaRPr sz="1867"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1259477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92"/>
                                        </p:tgtEl>
                                        <p:attrNameLst>
                                          <p:attrName>style.visibility</p:attrName>
                                        </p:attrNameLst>
                                      </p:cBhvr>
                                      <p:to>
                                        <p:strVal val="visible"/>
                                      </p:to>
                                    </p:set>
                                    <p:animEffect transition="in" filter="fade">
                                      <p:cBhvr>
                                        <p:cTn id="7" dur="1000"/>
                                        <p:tgtEl>
                                          <p:spTgt spid="39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93"/>
                                        </p:tgtEl>
                                        <p:attrNameLst>
                                          <p:attrName>style.visibility</p:attrName>
                                        </p:attrNameLst>
                                      </p:cBhvr>
                                      <p:to>
                                        <p:strVal val="visible"/>
                                      </p:to>
                                    </p:set>
                                    <p:animEffect transition="in" filter="fade">
                                      <p:cBhvr>
                                        <p:cTn id="12" dur="1000"/>
                                        <p:tgtEl>
                                          <p:spTgt spid="39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94"/>
                                        </p:tgtEl>
                                        <p:attrNameLst>
                                          <p:attrName>style.visibility</p:attrName>
                                        </p:attrNameLst>
                                      </p:cBhvr>
                                      <p:to>
                                        <p:strVal val="visible"/>
                                      </p:to>
                                    </p:set>
                                    <p:animEffect transition="in" filter="fade">
                                      <p:cBhvr>
                                        <p:cTn id="17" dur="1000"/>
                                        <p:tgtEl>
                                          <p:spTgt spid="3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sp>
        <p:nvSpPr>
          <p:cNvPr id="399" name="Google Shape;399;p61"/>
          <p:cNvSpPr>
            <a:spLocks noGrp="1"/>
          </p:cNvSpPr>
          <p:nvPr>
            <p:ph type="title"/>
          </p:nvPr>
        </p:nvSpPr>
        <p:spPr>
          <a:xfrm>
            <a:off x="615933" y="787612"/>
            <a:ext cx="10960000" cy="538400"/>
          </a:xfrm>
          <a:prstGeom prst="roundRect">
            <a:avLst>
              <a:gd name="adj" fmla="val 16667"/>
            </a:avLst>
          </a:prstGeom>
          <a:noFill/>
          <a:ln>
            <a:noFill/>
          </a:ln>
        </p:spPr>
        <p:txBody>
          <a:bodyPr spcFirstLastPara="1" wrap="square" lIns="336000" tIns="336000" rIns="336000" bIns="336000" anchor="ctr" anchorCtr="1">
            <a:noAutofit/>
          </a:bodyPr>
          <a:lstStyle/>
          <a:p>
            <a:pPr algn="ctr">
              <a:buClr>
                <a:srgbClr val="1C1C1C"/>
              </a:buClr>
              <a:buSzPts val="4000"/>
            </a:pPr>
            <a:r>
              <a:rPr lang="en-GB" sz="5333"/>
              <a:t>First Draft Plan:</a:t>
            </a:r>
            <a:br>
              <a:rPr lang="en-GB" sz="5333"/>
            </a:br>
            <a:r>
              <a:rPr lang="en-GB" sz="3733">
                <a:latin typeface="NTR"/>
                <a:ea typeface="NTR"/>
                <a:cs typeface="NTR"/>
                <a:sym typeface="NTR"/>
              </a:rPr>
              <a:t>Amenities</a:t>
            </a:r>
            <a:endParaRPr/>
          </a:p>
        </p:txBody>
      </p:sp>
      <p:sp>
        <p:nvSpPr>
          <p:cNvPr id="400" name="Google Shape;400;p61"/>
          <p:cNvSpPr txBox="1"/>
          <p:nvPr/>
        </p:nvSpPr>
        <p:spPr>
          <a:xfrm>
            <a:off x="1007533" y="1685925"/>
            <a:ext cx="10176800" cy="696800"/>
          </a:xfrm>
          <a:prstGeom prst="rect">
            <a:avLst/>
          </a:prstGeom>
          <a:solidFill>
            <a:srgbClr val="EB5A5B"/>
          </a:solidFill>
          <a:ln>
            <a:noFill/>
          </a:ln>
        </p:spPr>
        <p:txBody>
          <a:bodyPr spcFirstLastPara="1" wrap="square" lIns="121900" tIns="60933" rIns="121900" bIns="60933" anchor="ctr" anchorCtr="0">
            <a:noAutofit/>
          </a:bodyPr>
          <a:lstStyle/>
          <a:p>
            <a:pPr algn="ctr" defTabSz="1219170">
              <a:buClr>
                <a:srgbClr val="1C1C1C"/>
              </a:buClr>
              <a:buSzPts val="1800"/>
            </a:pPr>
            <a:r>
              <a:rPr lang="en-GB" sz="2400" kern="0">
                <a:solidFill>
                  <a:srgbClr val="1C1C1C"/>
                </a:solidFill>
                <a:latin typeface="NTR"/>
                <a:ea typeface="NTR"/>
                <a:cs typeface="NTR"/>
                <a:sym typeface="NTR"/>
              </a:rPr>
              <a:t>To help create a clean, welcoming atmosphere:</a:t>
            </a:r>
            <a:endParaRPr sz="1867" kern="0">
              <a:solidFill>
                <a:srgbClr val="000000"/>
              </a:solidFill>
              <a:latin typeface="Arial"/>
              <a:ea typeface="Arial"/>
              <a:cs typeface="Arial"/>
              <a:sym typeface="Arial"/>
            </a:endParaRPr>
          </a:p>
        </p:txBody>
      </p:sp>
      <p:sp>
        <p:nvSpPr>
          <p:cNvPr id="401" name="Google Shape;401;p61"/>
          <p:cNvSpPr/>
          <p:nvPr/>
        </p:nvSpPr>
        <p:spPr>
          <a:xfrm>
            <a:off x="1007533" y="2446337"/>
            <a:ext cx="5012400" cy="3097200"/>
          </a:xfrm>
          <a:prstGeom prst="roundRect">
            <a:avLst>
              <a:gd name="adj" fmla="val 932"/>
            </a:avLst>
          </a:prstGeom>
          <a:solidFill>
            <a:srgbClr val="88C060"/>
          </a:solidFill>
          <a:ln>
            <a:noFill/>
          </a:ln>
        </p:spPr>
        <p:txBody>
          <a:bodyPr spcFirstLastPara="1" wrap="square" lIns="144000" tIns="144000" rIns="144000" bIns="144000" anchor="t" anchorCtr="0">
            <a:noAutofit/>
          </a:bodyPr>
          <a:lstStyle/>
          <a:p>
            <a:pPr algn="ctr" defTabSz="1219170">
              <a:buClr>
                <a:srgbClr val="1C1C1C"/>
              </a:buClr>
              <a:buSzPts val="1800"/>
            </a:pPr>
            <a:r>
              <a:rPr lang="en-GB" sz="2400" kern="0">
                <a:solidFill>
                  <a:srgbClr val="1C1C1C"/>
                </a:solidFill>
                <a:latin typeface="NTR"/>
                <a:ea typeface="NTR"/>
                <a:cs typeface="NTR"/>
                <a:sym typeface="NTR"/>
              </a:rPr>
              <a:t>You need to provide ten bins for litter (which will hopefully cut down your cleaning costs).</a:t>
            </a:r>
            <a:endParaRPr sz="1867" kern="0">
              <a:solidFill>
                <a:srgbClr val="000000"/>
              </a:solidFill>
              <a:latin typeface="Arial"/>
              <a:ea typeface="Arial"/>
              <a:cs typeface="Arial"/>
              <a:sym typeface="Arial"/>
            </a:endParaRPr>
          </a:p>
          <a:p>
            <a:pPr algn="ctr" defTabSz="1219170">
              <a:spcBef>
                <a:spcPts val="800"/>
              </a:spcBef>
              <a:buClr>
                <a:srgbClr val="1C1C1C"/>
              </a:buClr>
              <a:buSzPts val="1800"/>
            </a:pPr>
            <a:r>
              <a:rPr lang="en-GB" sz="2400" kern="0">
                <a:solidFill>
                  <a:srgbClr val="1C1C1C"/>
                </a:solidFill>
                <a:latin typeface="NTR"/>
                <a:ea typeface="NTR"/>
                <a:cs typeface="NTR"/>
                <a:sym typeface="NTR"/>
              </a:rPr>
              <a:t>Each bin costs £100. Mark these on your map with a small brown circle. </a:t>
            </a:r>
            <a:endParaRPr sz="1867" kern="0">
              <a:solidFill>
                <a:srgbClr val="000000"/>
              </a:solidFill>
              <a:latin typeface="Arial"/>
              <a:ea typeface="Arial"/>
              <a:cs typeface="Arial"/>
              <a:sym typeface="Arial"/>
            </a:endParaRPr>
          </a:p>
        </p:txBody>
      </p:sp>
      <p:sp>
        <p:nvSpPr>
          <p:cNvPr id="402" name="Google Shape;402;p61"/>
          <p:cNvSpPr/>
          <p:nvPr/>
        </p:nvSpPr>
        <p:spPr>
          <a:xfrm>
            <a:off x="6172200" y="2446337"/>
            <a:ext cx="5012400" cy="3097200"/>
          </a:xfrm>
          <a:prstGeom prst="roundRect">
            <a:avLst>
              <a:gd name="adj" fmla="val 932"/>
            </a:avLst>
          </a:prstGeom>
          <a:solidFill>
            <a:srgbClr val="65C5E3"/>
          </a:solidFill>
          <a:ln>
            <a:noFill/>
          </a:ln>
        </p:spPr>
        <p:txBody>
          <a:bodyPr spcFirstLastPara="1" wrap="square" lIns="144000" tIns="144000" rIns="144000" bIns="144000" anchor="t" anchorCtr="0">
            <a:noAutofit/>
          </a:bodyPr>
          <a:lstStyle/>
          <a:p>
            <a:pPr algn="ctr" defTabSz="1219170">
              <a:buClr>
                <a:srgbClr val="1C1C1C"/>
              </a:buClr>
              <a:buSzPts val="1800"/>
            </a:pPr>
            <a:r>
              <a:rPr lang="en-GB" sz="2400" kern="0">
                <a:solidFill>
                  <a:srgbClr val="1C1C1C"/>
                </a:solidFill>
                <a:latin typeface="NTR"/>
                <a:ea typeface="NTR"/>
                <a:cs typeface="NTR"/>
                <a:sym typeface="NTR"/>
              </a:rPr>
              <a:t>You also need to provide twenty picnic benches (for customers to rest, wait for others or eat a picnic lunch).</a:t>
            </a:r>
            <a:endParaRPr sz="1867" kern="0">
              <a:solidFill>
                <a:srgbClr val="000000"/>
              </a:solidFill>
              <a:latin typeface="Arial"/>
              <a:ea typeface="Arial"/>
              <a:cs typeface="Arial"/>
              <a:sym typeface="Arial"/>
            </a:endParaRPr>
          </a:p>
          <a:p>
            <a:pPr algn="ctr" defTabSz="1219170">
              <a:spcBef>
                <a:spcPts val="800"/>
              </a:spcBef>
              <a:buClr>
                <a:srgbClr val="1C1C1C"/>
              </a:buClr>
              <a:buSzPts val="1800"/>
            </a:pPr>
            <a:r>
              <a:rPr lang="en-GB" sz="2400" kern="0">
                <a:solidFill>
                  <a:srgbClr val="1C1C1C"/>
                </a:solidFill>
                <a:latin typeface="NTR"/>
                <a:ea typeface="NTR"/>
                <a:cs typeface="NTR"/>
                <a:sym typeface="NTR"/>
              </a:rPr>
              <a:t>Each bench costs £100. Mark these on your map with a small pink circle.</a:t>
            </a:r>
            <a:endParaRPr sz="1867" kern="0">
              <a:solidFill>
                <a:srgbClr val="000000"/>
              </a:solidFill>
              <a:latin typeface="Arial"/>
              <a:ea typeface="Arial"/>
              <a:cs typeface="Arial"/>
              <a:sym typeface="Arial"/>
            </a:endParaRPr>
          </a:p>
        </p:txBody>
      </p:sp>
      <p:sp>
        <p:nvSpPr>
          <p:cNvPr id="403" name="Google Shape;403;p61"/>
          <p:cNvSpPr txBox="1"/>
          <p:nvPr/>
        </p:nvSpPr>
        <p:spPr>
          <a:xfrm>
            <a:off x="1007533" y="5607051"/>
            <a:ext cx="10176800" cy="485600"/>
          </a:xfrm>
          <a:prstGeom prst="rect">
            <a:avLst/>
          </a:prstGeom>
          <a:solidFill>
            <a:srgbClr val="FFEF01"/>
          </a:solidFill>
          <a:ln>
            <a:noFill/>
          </a:ln>
        </p:spPr>
        <p:txBody>
          <a:bodyPr spcFirstLastPara="1" wrap="square" lIns="121900" tIns="60933" rIns="121900" bIns="60933" anchor="ctr" anchorCtr="0">
            <a:noAutofit/>
          </a:bodyPr>
          <a:lstStyle/>
          <a:p>
            <a:pPr algn="ctr" defTabSz="1219170">
              <a:buClr>
                <a:srgbClr val="1C1C1C"/>
              </a:buClr>
              <a:buSzPts val="1600"/>
            </a:pPr>
            <a:r>
              <a:rPr lang="en-GB" sz="2133" kern="0">
                <a:solidFill>
                  <a:srgbClr val="1C1C1C"/>
                </a:solidFill>
                <a:latin typeface="NTR"/>
                <a:ea typeface="NTR"/>
                <a:cs typeface="NTR"/>
                <a:sym typeface="NTR"/>
              </a:rPr>
              <a:t>Benches and bins can be within the 50m perimeter of rides, attractions and amenities.</a:t>
            </a:r>
            <a:endParaRPr sz="1867" kern="0">
              <a:solidFill>
                <a:srgbClr val="000000"/>
              </a:solidFill>
              <a:latin typeface="Arial"/>
              <a:ea typeface="Arial"/>
              <a:cs typeface="Arial"/>
              <a:sym typeface="Arial"/>
            </a:endParaRPr>
          </a:p>
        </p:txBody>
      </p:sp>
      <p:pic>
        <p:nvPicPr>
          <p:cNvPr id="404" name="Google Shape;404;p61"/>
          <p:cNvPicPr preferRelativeResize="0"/>
          <p:nvPr/>
        </p:nvPicPr>
        <p:blipFill rotWithShape="1">
          <a:blip r:embed="rId3">
            <a:alphaModFix/>
          </a:blip>
          <a:srcRect/>
          <a:stretch/>
        </p:blipFill>
        <p:spPr>
          <a:xfrm>
            <a:off x="2900531" y="4575167"/>
            <a:ext cx="327800" cy="696800"/>
          </a:xfrm>
          <a:prstGeom prst="rect">
            <a:avLst/>
          </a:prstGeom>
          <a:noFill/>
          <a:ln>
            <a:noFill/>
          </a:ln>
        </p:spPr>
      </p:pic>
      <p:sp>
        <p:nvSpPr>
          <p:cNvPr id="405" name="Google Shape;405;p61"/>
          <p:cNvSpPr txBox="1"/>
          <p:nvPr/>
        </p:nvSpPr>
        <p:spPr>
          <a:xfrm>
            <a:off x="3359149" y="4575175"/>
            <a:ext cx="548400" cy="586000"/>
          </a:xfrm>
          <a:prstGeom prst="rect">
            <a:avLst/>
          </a:prstGeom>
          <a:noFill/>
          <a:ln>
            <a:noFill/>
          </a:ln>
        </p:spPr>
        <p:txBody>
          <a:bodyPr spcFirstLastPara="1" wrap="square" lIns="121900" tIns="60933" rIns="121900" bIns="60933" anchor="t" anchorCtr="0">
            <a:noAutofit/>
          </a:bodyPr>
          <a:lstStyle/>
          <a:p>
            <a:pPr defTabSz="1219170">
              <a:buClr>
                <a:srgbClr val="1C1C1C"/>
              </a:buClr>
              <a:buSzPts val="3200"/>
            </a:pPr>
            <a:r>
              <a:rPr lang="en-GB" sz="4267" b="1" kern="0">
                <a:solidFill>
                  <a:srgbClr val="1C1C1C"/>
                </a:solidFill>
                <a:latin typeface="NTR"/>
                <a:ea typeface="NTR"/>
                <a:cs typeface="NTR"/>
                <a:sym typeface="NTR"/>
              </a:rPr>
              <a:t>=</a:t>
            </a:r>
            <a:endParaRPr sz="1867" kern="0">
              <a:solidFill>
                <a:srgbClr val="000000"/>
              </a:solidFill>
              <a:latin typeface="Arial"/>
              <a:ea typeface="Arial"/>
              <a:cs typeface="Arial"/>
              <a:sym typeface="Arial"/>
            </a:endParaRPr>
          </a:p>
        </p:txBody>
      </p:sp>
      <p:sp>
        <p:nvSpPr>
          <p:cNvPr id="406" name="Google Shape;406;p61"/>
          <p:cNvSpPr/>
          <p:nvPr/>
        </p:nvSpPr>
        <p:spPr>
          <a:xfrm>
            <a:off x="4038333" y="4886945"/>
            <a:ext cx="396000" cy="297200"/>
          </a:xfrm>
          <a:prstGeom prst="ellipse">
            <a:avLst/>
          </a:prstGeom>
          <a:solidFill>
            <a:srgbClr val="9B7337"/>
          </a:solidFill>
          <a:ln w="12700" cap="flat" cmpd="sng">
            <a:solidFill>
              <a:srgbClr val="423838"/>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buSzPts val="1800"/>
            </a:pPr>
            <a:endParaRPr sz="2400" kern="0">
              <a:solidFill>
                <a:srgbClr val="1C1C1C"/>
              </a:solidFill>
              <a:latin typeface="NTR"/>
              <a:ea typeface="NTR"/>
              <a:cs typeface="NTR"/>
              <a:sym typeface="NTR"/>
            </a:endParaRPr>
          </a:p>
        </p:txBody>
      </p:sp>
      <p:pic>
        <p:nvPicPr>
          <p:cNvPr id="407" name="Google Shape;407;p61"/>
          <p:cNvPicPr preferRelativeResize="0"/>
          <p:nvPr/>
        </p:nvPicPr>
        <p:blipFill rotWithShape="1">
          <a:blip r:embed="rId4">
            <a:alphaModFix/>
          </a:blip>
          <a:srcRect/>
          <a:stretch/>
        </p:blipFill>
        <p:spPr>
          <a:xfrm>
            <a:off x="7042467" y="4538671"/>
            <a:ext cx="1889125" cy="993776"/>
          </a:xfrm>
          <a:prstGeom prst="rect">
            <a:avLst/>
          </a:prstGeom>
          <a:noFill/>
          <a:ln>
            <a:noFill/>
          </a:ln>
        </p:spPr>
      </p:pic>
      <p:sp>
        <p:nvSpPr>
          <p:cNvPr id="408" name="Google Shape;408;p61"/>
          <p:cNvSpPr txBox="1"/>
          <p:nvPr/>
        </p:nvSpPr>
        <p:spPr>
          <a:xfrm>
            <a:off x="9251949" y="4411663"/>
            <a:ext cx="548400" cy="584000"/>
          </a:xfrm>
          <a:prstGeom prst="rect">
            <a:avLst/>
          </a:prstGeom>
          <a:noFill/>
          <a:ln>
            <a:noFill/>
          </a:ln>
        </p:spPr>
        <p:txBody>
          <a:bodyPr spcFirstLastPara="1" wrap="square" lIns="121900" tIns="60933" rIns="121900" bIns="60933" anchor="t" anchorCtr="0">
            <a:noAutofit/>
          </a:bodyPr>
          <a:lstStyle/>
          <a:p>
            <a:pPr defTabSz="1219170">
              <a:buClr>
                <a:srgbClr val="1C1C1C"/>
              </a:buClr>
              <a:buSzPts val="3200"/>
            </a:pPr>
            <a:r>
              <a:rPr lang="en-GB" sz="4267" b="1" kern="0">
                <a:solidFill>
                  <a:srgbClr val="1C1C1C"/>
                </a:solidFill>
                <a:latin typeface="NTR"/>
                <a:ea typeface="NTR"/>
                <a:cs typeface="NTR"/>
                <a:sym typeface="NTR"/>
              </a:rPr>
              <a:t>=</a:t>
            </a:r>
            <a:endParaRPr sz="1867" kern="0">
              <a:solidFill>
                <a:srgbClr val="000000"/>
              </a:solidFill>
              <a:latin typeface="Arial"/>
              <a:ea typeface="Arial"/>
              <a:cs typeface="Arial"/>
              <a:sym typeface="Arial"/>
            </a:endParaRPr>
          </a:p>
        </p:txBody>
      </p:sp>
      <p:sp>
        <p:nvSpPr>
          <p:cNvPr id="409" name="Google Shape;409;p61"/>
          <p:cNvSpPr/>
          <p:nvPr/>
        </p:nvSpPr>
        <p:spPr>
          <a:xfrm>
            <a:off x="9800333" y="4719563"/>
            <a:ext cx="396000" cy="297200"/>
          </a:xfrm>
          <a:prstGeom prst="ellipse">
            <a:avLst/>
          </a:prstGeom>
          <a:solidFill>
            <a:srgbClr val="EE8DBE"/>
          </a:solidFill>
          <a:ln w="12700" cap="flat" cmpd="sng">
            <a:solidFill>
              <a:srgbClr val="BF1C6D"/>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buSzPts val="1800"/>
            </a:pPr>
            <a:endParaRPr sz="2400" kern="0">
              <a:solidFill>
                <a:srgbClr val="1C1C1C"/>
              </a:solidFill>
              <a:latin typeface="NTR"/>
              <a:ea typeface="NTR"/>
              <a:cs typeface="NTR"/>
              <a:sym typeface="NTR"/>
            </a:endParaRPr>
          </a:p>
        </p:txBody>
      </p:sp>
    </p:spTree>
    <p:extLst>
      <p:ext uri="{BB962C8B-B14F-4D97-AF65-F5344CB8AC3E}">
        <p14:creationId xmlns:p14="http://schemas.microsoft.com/office/powerpoint/2010/main" val="27512136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13"/>
        <p:cNvGrpSpPr/>
        <p:nvPr/>
      </p:nvGrpSpPr>
      <p:grpSpPr>
        <a:xfrm>
          <a:off x="0" y="0"/>
          <a:ext cx="0" cy="0"/>
          <a:chOff x="0" y="0"/>
          <a:chExt cx="0" cy="0"/>
        </a:xfrm>
      </p:grpSpPr>
      <p:sp>
        <p:nvSpPr>
          <p:cNvPr id="414" name="Google Shape;414;p62"/>
          <p:cNvSpPr txBox="1"/>
          <p:nvPr/>
        </p:nvSpPr>
        <p:spPr>
          <a:xfrm>
            <a:off x="1007533" y="2503487"/>
            <a:ext cx="10176800" cy="2876800"/>
          </a:xfrm>
          <a:prstGeom prst="rect">
            <a:avLst/>
          </a:prstGeom>
          <a:solidFill>
            <a:srgbClr val="88C060"/>
          </a:solidFill>
          <a:ln>
            <a:noFill/>
          </a:ln>
        </p:spPr>
        <p:txBody>
          <a:bodyPr spcFirstLastPara="1" wrap="square" lIns="121900" tIns="60933" rIns="121900" bIns="60933" anchor="ctr" anchorCtr="0">
            <a:noAutofit/>
          </a:bodyPr>
          <a:lstStyle/>
          <a:p>
            <a:pPr defTabSz="1219170">
              <a:buClr>
                <a:srgbClr val="000000"/>
              </a:buClr>
              <a:buSzPts val="1800"/>
            </a:pPr>
            <a:endParaRPr sz="2400" kern="0">
              <a:solidFill>
                <a:srgbClr val="1C1C1C"/>
              </a:solidFill>
              <a:latin typeface="NTR"/>
              <a:ea typeface="NTR"/>
              <a:cs typeface="NTR"/>
              <a:sym typeface="NTR"/>
            </a:endParaRPr>
          </a:p>
        </p:txBody>
      </p:sp>
      <p:sp>
        <p:nvSpPr>
          <p:cNvPr id="415" name="Google Shape;415;p62"/>
          <p:cNvSpPr>
            <a:spLocks noGrp="1"/>
          </p:cNvSpPr>
          <p:nvPr>
            <p:ph type="title"/>
          </p:nvPr>
        </p:nvSpPr>
        <p:spPr>
          <a:xfrm>
            <a:off x="609600" y="925512"/>
            <a:ext cx="10960000" cy="538400"/>
          </a:xfrm>
          <a:prstGeom prst="roundRect">
            <a:avLst>
              <a:gd name="adj" fmla="val 16667"/>
            </a:avLst>
          </a:prstGeom>
          <a:noFill/>
          <a:ln>
            <a:noFill/>
          </a:ln>
        </p:spPr>
        <p:txBody>
          <a:bodyPr spcFirstLastPara="1" wrap="square" lIns="336000" tIns="336000" rIns="336000" bIns="336000" anchor="ctr" anchorCtr="1">
            <a:noAutofit/>
          </a:bodyPr>
          <a:lstStyle/>
          <a:p>
            <a:pPr algn="ctr">
              <a:buClr>
                <a:srgbClr val="1C1C1C"/>
              </a:buClr>
              <a:buSzPts val="4000"/>
            </a:pPr>
            <a:r>
              <a:rPr lang="en-GB" sz="5333"/>
              <a:t>First Draft Plan:</a:t>
            </a:r>
            <a:br>
              <a:rPr lang="en-GB" sz="5333"/>
            </a:br>
            <a:r>
              <a:rPr lang="en-GB" sz="3733">
                <a:latin typeface="NTR"/>
                <a:ea typeface="NTR"/>
                <a:cs typeface="NTR"/>
                <a:sym typeface="NTR"/>
              </a:rPr>
              <a:t>Get Planning!</a:t>
            </a:r>
            <a:endParaRPr/>
          </a:p>
        </p:txBody>
      </p:sp>
      <p:sp>
        <p:nvSpPr>
          <p:cNvPr id="416" name="Google Shape;416;p62"/>
          <p:cNvSpPr txBox="1"/>
          <p:nvPr/>
        </p:nvSpPr>
        <p:spPr>
          <a:xfrm>
            <a:off x="1007533" y="1806575"/>
            <a:ext cx="10176800" cy="696800"/>
          </a:xfrm>
          <a:prstGeom prst="rect">
            <a:avLst/>
          </a:prstGeom>
          <a:solidFill>
            <a:srgbClr val="EB5A5B"/>
          </a:solidFill>
          <a:ln>
            <a:noFill/>
          </a:ln>
        </p:spPr>
        <p:txBody>
          <a:bodyPr spcFirstLastPara="1" wrap="square" lIns="121900" tIns="60933" rIns="121900" bIns="60933" anchor="ctr" anchorCtr="0">
            <a:noAutofit/>
          </a:bodyPr>
          <a:lstStyle/>
          <a:p>
            <a:pPr algn="ctr" defTabSz="1219170">
              <a:buClr>
                <a:srgbClr val="1C1C1C"/>
              </a:buClr>
              <a:buSzPts val="1800"/>
            </a:pPr>
            <a:r>
              <a:rPr lang="en-GB" sz="2400" kern="0">
                <a:solidFill>
                  <a:srgbClr val="1C1C1C"/>
                </a:solidFill>
                <a:latin typeface="NTR"/>
                <a:ea typeface="NTR"/>
                <a:cs typeface="NTR"/>
                <a:sym typeface="NTR"/>
              </a:rPr>
              <a:t>Now it’s time to get thinking and planning.</a:t>
            </a:r>
            <a:endParaRPr sz="1867" kern="0">
              <a:solidFill>
                <a:srgbClr val="000000"/>
              </a:solidFill>
              <a:latin typeface="Arial"/>
              <a:ea typeface="Arial"/>
              <a:cs typeface="Arial"/>
              <a:sym typeface="Arial"/>
            </a:endParaRPr>
          </a:p>
        </p:txBody>
      </p:sp>
      <p:pic>
        <p:nvPicPr>
          <p:cNvPr id="417" name="Google Shape;417;p62"/>
          <p:cNvPicPr preferRelativeResize="0"/>
          <p:nvPr/>
        </p:nvPicPr>
        <p:blipFill rotWithShape="1">
          <a:blip r:embed="rId3">
            <a:alphaModFix/>
          </a:blip>
          <a:srcRect b="46712"/>
          <a:stretch/>
        </p:blipFill>
        <p:spPr>
          <a:xfrm>
            <a:off x="1593850" y="2438401"/>
            <a:ext cx="4764615" cy="3654420"/>
          </a:xfrm>
          <a:prstGeom prst="rect">
            <a:avLst/>
          </a:prstGeom>
          <a:noFill/>
          <a:ln>
            <a:noFill/>
          </a:ln>
        </p:spPr>
      </p:pic>
      <p:sp>
        <p:nvSpPr>
          <p:cNvPr id="418" name="Google Shape;418;p62"/>
          <p:cNvSpPr txBox="1"/>
          <p:nvPr/>
        </p:nvSpPr>
        <p:spPr>
          <a:xfrm>
            <a:off x="1007533" y="5380037"/>
            <a:ext cx="10176800" cy="712800"/>
          </a:xfrm>
          <a:prstGeom prst="rect">
            <a:avLst/>
          </a:prstGeom>
          <a:solidFill>
            <a:srgbClr val="FFEF01"/>
          </a:solidFill>
          <a:ln>
            <a:noFill/>
          </a:ln>
        </p:spPr>
        <p:txBody>
          <a:bodyPr spcFirstLastPara="1" wrap="square" lIns="121900" tIns="60933" rIns="121900" bIns="60933" anchor="ctr" anchorCtr="0">
            <a:noAutofit/>
          </a:bodyPr>
          <a:lstStyle/>
          <a:p>
            <a:pPr algn="ctr" defTabSz="1219170">
              <a:buClr>
                <a:srgbClr val="1C1C1C"/>
              </a:buClr>
              <a:buSzPts val="1800"/>
            </a:pPr>
            <a:r>
              <a:rPr lang="en-GB" sz="2400" kern="0">
                <a:solidFill>
                  <a:srgbClr val="1C1C1C"/>
                </a:solidFill>
                <a:latin typeface="NTR"/>
                <a:ea typeface="NTR"/>
                <a:cs typeface="NTR"/>
                <a:sym typeface="NTR"/>
              </a:rPr>
              <a:t>Use the key to remind you of costs, potential users for each type of ride, sizes and building regulations.</a:t>
            </a:r>
            <a:endParaRPr sz="1867" kern="0">
              <a:solidFill>
                <a:srgbClr val="000000"/>
              </a:solidFill>
              <a:latin typeface="Arial"/>
              <a:ea typeface="Arial"/>
              <a:cs typeface="Arial"/>
              <a:sym typeface="Arial"/>
            </a:endParaRPr>
          </a:p>
        </p:txBody>
      </p:sp>
      <p:sp>
        <p:nvSpPr>
          <p:cNvPr id="419" name="Google Shape;419;p62"/>
          <p:cNvSpPr/>
          <p:nvPr/>
        </p:nvSpPr>
        <p:spPr>
          <a:xfrm>
            <a:off x="6358467" y="2776537"/>
            <a:ext cx="4349600" cy="2033600"/>
          </a:xfrm>
          <a:prstGeom prst="cloudCallout">
            <a:avLst>
              <a:gd name="adj1" fmla="val -5644"/>
              <a:gd name="adj2" fmla="val 5149"/>
            </a:avLst>
          </a:prstGeom>
          <a:solidFill>
            <a:schemeClr val="lt1"/>
          </a:solidFill>
          <a:ln w="12700" cap="flat" cmpd="sng">
            <a:solidFill>
              <a:srgbClr val="3C5721"/>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buSzPts val="1800"/>
            </a:pPr>
            <a:endParaRPr sz="2400" kern="0">
              <a:solidFill>
                <a:srgbClr val="1C1C1C"/>
              </a:solidFill>
              <a:latin typeface="NTR"/>
              <a:ea typeface="NTR"/>
              <a:cs typeface="NTR"/>
              <a:sym typeface="NTR"/>
            </a:endParaRPr>
          </a:p>
        </p:txBody>
      </p:sp>
      <p:pic>
        <p:nvPicPr>
          <p:cNvPr id="420" name="Google Shape;420;p62"/>
          <p:cNvPicPr preferRelativeResize="0"/>
          <p:nvPr/>
        </p:nvPicPr>
        <p:blipFill rotWithShape="1">
          <a:blip r:embed="rId4">
            <a:alphaModFix/>
          </a:blip>
          <a:srcRect/>
          <a:stretch/>
        </p:blipFill>
        <p:spPr>
          <a:xfrm>
            <a:off x="7945967" y="3071813"/>
            <a:ext cx="881063" cy="1292225"/>
          </a:xfrm>
          <a:prstGeom prst="rect">
            <a:avLst/>
          </a:prstGeom>
          <a:noFill/>
          <a:ln>
            <a:noFill/>
          </a:ln>
        </p:spPr>
      </p:pic>
      <p:pic>
        <p:nvPicPr>
          <p:cNvPr id="421" name="Google Shape;421;p62"/>
          <p:cNvPicPr preferRelativeResize="0"/>
          <p:nvPr/>
        </p:nvPicPr>
        <p:blipFill rotWithShape="1">
          <a:blip r:embed="rId5">
            <a:alphaModFix/>
          </a:blip>
          <a:srcRect/>
          <a:stretch/>
        </p:blipFill>
        <p:spPr>
          <a:xfrm>
            <a:off x="233968" y="232568"/>
            <a:ext cx="2893467" cy="1924267"/>
          </a:xfrm>
          <a:prstGeom prst="rect">
            <a:avLst/>
          </a:prstGeom>
          <a:noFill/>
          <a:ln>
            <a:noFill/>
          </a:ln>
        </p:spPr>
      </p:pic>
    </p:spTree>
    <p:extLst>
      <p:ext uri="{BB962C8B-B14F-4D97-AF65-F5344CB8AC3E}">
        <p14:creationId xmlns:p14="http://schemas.microsoft.com/office/powerpoint/2010/main" val="38931434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25"/>
        <p:cNvGrpSpPr/>
        <p:nvPr/>
      </p:nvGrpSpPr>
      <p:grpSpPr>
        <a:xfrm>
          <a:off x="0" y="0"/>
          <a:ext cx="0" cy="0"/>
          <a:chOff x="0" y="0"/>
          <a:chExt cx="0" cy="0"/>
        </a:xfrm>
      </p:grpSpPr>
      <p:sp>
        <p:nvSpPr>
          <p:cNvPr id="426" name="Google Shape;426;p63"/>
          <p:cNvSpPr txBox="1"/>
          <p:nvPr/>
        </p:nvSpPr>
        <p:spPr>
          <a:xfrm>
            <a:off x="1007533" y="2776537"/>
            <a:ext cx="10176800" cy="3316000"/>
          </a:xfrm>
          <a:prstGeom prst="rect">
            <a:avLst/>
          </a:prstGeom>
          <a:solidFill>
            <a:srgbClr val="FFEF01"/>
          </a:solidFill>
          <a:ln>
            <a:noFill/>
          </a:ln>
        </p:spPr>
        <p:txBody>
          <a:bodyPr spcFirstLastPara="1" wrap="square" lIns="121900" tIns="60933" rIns="121900" bIns="60933" anchor="ctr" anchorCtr="0">
            <a:noAutofit/>
          </a:bodyPr>
          <a:lstStyle/>
          <a:p>
            <a:pPr defTabSz="1219170">
              <a:buClr>
                <a:srgbClr val="000000"/>
              </a:buClr>
              <a:buSzPts val="1800"/>
            </a:pPr>
            <a:endParaRPr sz="2400" kern="0">
              <a:solidFill>
                <a:srgbClr val="1C1C1C"/>
              </a:solidFill>
              <a:latin typeface="NTR"/>
              <a:ea typeface="NTR"/>
              <a:cs typeface="NTR"/>
              <a:sym typeface="NTR"/>
            </a:endParaRPr>
          </a:p>
        </p:txBody>
      </p:sp>
      <p:sp>
        <p:nvSpPr>
          <p:cNvPr id="427" name="Google Shape;427;p63"/>
          <p:cNvSpPr>
            <a:spLocks noGrp="1"/>
          </p:cNvSpPr>
          <p:nvPr>
            <p:ph type="title"/>
          </p:nvPr>
        </p:nvSpPr>
        <p:spPr>
          <a:xfrm>
            <a:off x="609600" y="796925"/>
            <a:ext cx="10960000" cy="538400"/>
          </a:xfrm>
          <a:prstGeom prst="roundRect">
            <a:avLst>
              <a:gd name="adj" fmla="val 16667"/>
            </a:avLst>
          </a:prstGeom>
          <a:noFill/>
          <a:ln>
            <a:noFill/>
          </a:ln>
        </p:spPr>
        <p:txBody>
          <a:bodyPr spcFirstLastPara="1" wrap="square" lIns="336000" tIns="336000" rIns="336000" bIns="336000" anchor="ctr" anchorCtr="1">
            <a:noAutofit/>
          </a:bodyPr>
          <a:lstStyle/>
          <a:p>
            <a:pPr algn="ctr">
              <a:buClr>
                <a:srgbClr val="1C1C1C"/>
              </a:buClr>
              <a:buSzPts val="4000"/>
            </a:pPr>
            <a:r>
              <a:rPr lang="en-GB" sz="5333"/>
              <a:t>Building Cost Budget</a:t>
            </a:r>
            <a:endParaRPr/>
          </a:p>
        </p:txBody>
      </p:sp>
      <p:sp>
        <p:nvSpPr>
          <p:cNvPr id="428" name="Google Shape;428;p63"/>
          <p:cNvSpPr txBox="1"/>
          <p:nvPr/>
        </p:nvSpPr>
        <p:spPr>
          <a:xfrm>
            <a:off x="1007533" y="1520825"/>
            <a:ext cx="10176800" cy="1165200"/>
          </a:xfrm>
          <a:prstGeom prst="rect">
            <a:avLst/>
          </a:prstGeom>
          <a:solidFill>
            <a:srgbClr val="EB5A5B"/>
          </a:solidFill>
          <a:ln>
            <a:noFill/>
          </a:ln>
        </p:spPr>
        <p:txBody>
          <a:bodyPr spcFirstLastPara="1" wrap="square" lIns="121900" tIns="60933" rIns="121900" bIns="60933" anchor="ctr" anchorCtr="0">
            <a:noAutofit/>
          </a:bodyPr>
          <a:lstStyle/>
          <a:p>
            <a:pPr algn="ctr" defTabSz="1219170">
              <a:buClr>
                <a:srgbClr val="1C1C1C"/>
              </a:buClr>
              <a:buSzPts val="1800"/>
            </a:pPr>
            <a:r>
              <a:rPr lang="en-GB" sz="2400" kern="0">
                <a:solidFill>
                  <a:srgbClr val="1C1C1C"/>
                </a:solidFill>
                <a:latin typeface="NTR"/>
                <a:ea typeface="NTR"/>
                <a:cs typeface="NTR"/>
                <a:sym typeface="NTR"/>
              </a:rPr>
              <a:t>As you go along, add your build costs to your budget sheet to keep a total of your spending. Don’t go over-budget… remember you have £4 million!</a:t>
            </a:r>
            <a:endParaRPr sz="1867" kern="0">
              <a:solidFill>
                <a:srgbClr val="000000"/>
              </a:solidFill>
              <a:latin typeface="Arial"/>
              <a:ea typeface="Arial"/>
              <a:cs typeface="Arial"/>
              <a:sym typeface="Arial"/>
            </a:endParaRPr>
          </a:p>
          <a:p>
            <a:pPr algn="ctr" defTabSz="1219170">
              <a:spcBef>
                <a:spcPts val="800"/>
              </a:spcBef>
              <a:buClr>
                <a:srgbClr val="1C1C1C"/>
              </a:buClr>
              <a:buSzPts val="1800"/>
            </a:pPr>
            <a:r>
              <a:rPr lang="en-GB" sz="2400" kern="0">
                <a:solidFill>
                  <a:srgbClr val="1C1C1C"/>
                </a:solidFill>
                <a:latin typeface="NTR"/>
                <a:ea typeface="NTR"/>
                <a:cs typeface="NTR"/>
                <a:sym typeface="NTR"/>
              </a:rPr>
              <a:t>Every pound you under-spend can go towards your big launch!</a:t>
            </a:r>
            <a:endParaRPr sz="1867" kern="0">
              <a:solidFill>
                <a:srgbClr val="000000"/>
              </a:solidFill>
              <a:latin typeface="Arial"/>
              <a:ea typeface="Arial"/>
              <a:cs typeface="Arial"/>
              <a:sym typeface="Arial"/>
            </a:endParaRPr>
          </a:p>
        </p:txBody>
      </p:sp>
      <p:pic>
        <p:nvPicPr>
          <p:cNvPr id="429" name="Google Shape;429;p63"/>
          <p:cNvPicPr preferRelativeResize="0"/>
          <p:nvPr/>
        </p:nvPicPr>
        <p:blipFill rotWithShape="1">
          <a:blip r:embed="rId3">
            <a:alphaModFix/>
          </a:blip>
          <a:srcRect b="44330"/>
          <a:stretch/>
        </p:blipFill>
        <p:spPr>
          <a:xfrm>
            <a:off x="1094700" y="2938163"/>
            <a:ext cx="5342464" cy="3154368"/>
          </a:xfrm>
          <a:prstGeom prst="rect">
            <a:avLst/>
          </a:prstGeom>
          <a:noFill/>
          <a:ln>
            <a:noFill/>
          </a:ln>
          <a:effectLst>
            <a:outerShdw blurRad="63500" sx="102000" sy="102000" algn="ctr" rotWithShape="0">
              <a:srgbClr val="000000">
                <a:alpha val="40000"/>
              </a:srgbClr>
            </a:outerShdw>
          </a:effectLst>
        </p:spPr>
      </p:pic>
      <p:sp>
        <p:nvSpPr>
          <p:cNvPr id="430" name="Google Shape;430;p63"/>
          <p:cNvSpPr txBox="1"/>
          <p:nvPr/>
        </p:nvSpPr>
        <p:spPr>
          <a:xfrm>
            <a:off x="6742333" y="2958033"/>
            <a:ext cx="4230400" cy="30076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000" kern="0">
                <a:solidFill>
                  <a:srgbClr val="000000"/>
                </a:solidFill>
                <a:latin typeface="NTR"/>
                <a:ea typeface="NTR"/>
                <a:cs typeface="NTR"/>
                <a:sym typeface="NTR"/>
              </a:rPr>
              <a:t>You will find the ‘Building a Budget’ sheet in the separate word document for today’s learning on the website. You can choose to print this off and complete or work online or on some paper. </a:t>
            </a:r>
            <a:endParaRPr sz="2000" kern="0">
              <a:solidFill>
                <a:srgbClr val="000000"/>
              </a:solidFill>
              <a:latin typeface="NTR"/>
              <a:ea typeface="NTR"/>
              <a:cs typeface="NTR"/>
              <a:sym typeface="NTR"/>
            </a:endParaRPr>
          </a:p>
          <a:p>
            <a:pPr algn="ctr" defTabSz="1219170">
              <a:buClr>
                <a:srgbClr val="000000"/>
              </a:buClr>
            </a:pPr>
            <a:endParaRPr sz="2000" kern="0">
              <a:solidFill>
                <a:srgbClr val="000000"/>
              </a:solidFill>
              <a:latin typeface="NTR"/>
              <a:ea typeface="NTR"/>
              <a:cs typeface="NTR"/>
              <a:sym typeface="NTR"/>
            </a:endParaRPr>
          </a:p>
          <a:p>
            <a:pPr algn="ctr" defTabSz="1219170">
              <a:buClr>
                <a:srgbClr val="000000"/>
              </a:buClr>
            </a:pPr>
            <a:r>
              <a:rPr lang="en-GB" sz="2000" kern="0">
                <a:solidFill>
                  <a:srgbClr val="000000"/>
                </a:solidFill>
                <a:latin typeface="NTR"/>
                <a:ea typeface="NTR"/>
                <a:cs typeface="NTR"/>
                <a:sym typeface="NTR"/>
              </a:rPr>
              <a:t>Also make sure you use the key to help you ensure your design meets the specification. </a:t>
            </a:r>
            <a:endParaRPr sz="2000" kern="0">
              <a:solidFill>
                <a:srgbClr val="000000"/>
              </a:solidFill>
              <a:latin typeface="NTR"/>
              <a:ea typeface="NTR"/>
              <a:cs typeface="NTR"/>
              <a:sym typeface="NTR"/>
            </a:endParaRPr>
          </a:p>
        </p:txBody>
      </p:sp>
    </p:spTree>
    <p:extLst>
      <p:ext uri="{BB962C8B-B14F-4D97-AF65-F5344CB8AC3E}">
        <p14:creationId xmlns:p14="http://schemas.microsoft.com/office/powerpoint/2010/main" val="4579447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434"/>
        <p:cNvGrpSpPr/>
        <p:nvPr/>
      </p:nvGrpSpPr>
      <p:grpSpPr>
        <a:xfrm>
          <a:off x="0" y="0"/>
          <a:ext cx="0" cy="0"/>
          <a:chOff x="0" y="0"/>
          <a:chExt cx="0" cy="0"/>
        </a:xfrm>
      </p:grpSpPr>
      <p:sp>
        <p:nvSpPr>
          <p:cNvPr id="435" name="Google Shape;435;p64"/>
          <p:cNvSpPr txBox="1">
            <a:spLocks noGrp="1"/>
          </p:cNvSpPr>
          <p:nvPr>
            <p:ph type="subTitle" idx="1"/>
          </p:nvPr>
        </p:nvSpPr>
        <p:spPr>
          <a:xfrm>
            <a:off x="1285900" y="3429000"/>
            <a:ext cx="9204800" cy="2516000"/>
          </a:xfrm>
          <a:prstGeom prst="rect">
            <a:avLst/>
          </a:prstGeom>
          <a:solidFill>
            <a:srgbClr val="FFFFFF"/>
          </a:solidFill>
        </p:spPr>
        <p:txBody>
          <a:bodyPr spcFirstLastPara="1" wrap="square" lIns="121900" tIns="121900" rIns="121900" bIns="121900" anchor="t" anchorCtr="0">
            <a:noAutofit/>
          </a:bodyPr>
          <a:lstStyle/>
          <a:p>
            <a:pPr marL="609585" indent="-541853" algn="l">
              <a:buAutoNum type="arabicPeriod"/>
            </a:pPr>
            <a:r>
              <a:rPr lang="en-GB"/>
              <a:t>Spellings</a:t>
            </a:r>
            <a:endParaRPr/>
          </a:p>
          <a:p>
            <a:pPr marL="609585" indent="-541853" algn="l">
              <a:buAutoNum type="arabicPeriod"/>
            </a:pPr>
            <a:r>
              <a:rPr lang="en-GB"/>
              <a:t>Reading = Eye of the Wolf</a:t>
            </a:r>
            <a:endParaRPr/>
          </a:p>
          <a:p>
            <a:pPr marL="609585" indent="-541853" algn="l">
              <a:buAutoNum type="arabicPeriod"/>
            </a:pPr>
            <a:r>
              <a:rPr lang="en-GB"/>
              <a:t>Writing  = Free Write</a:t>
            </a:r>
            <a:endParaRPr/>
          </a:p>
          <a:p>
            <a:pPr marL="0" indent="0"/>
            <a:endParaRPr/>
          </a:p>
        </p:txBody>
      </p:sp>
      <p:sp>
        <p:nvSpPr>
          <p:cNvPr id="436" name="Google Shape;436;p64"/>
          <p:cNvSpPr/>
          <p:nvPr/>
        </p:nvSpPr>
        <p:spPr>
          <a:xfrm>
            <a:off x="1285900" y="426400"/>
            <a:ext cx="9299200" cy="2385600"/>
          </a:xfrm>
          <a:prstGeom prst="roundRect">
            <a:avLst>
              <a:gd name="adj" fmla="val 16667"/>
            </a:avLst>
          </a:prstGeom>
          <a:solidFill>
            <a:srgbClr val="FFFFFF"/>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pic>
        <p:nvPicPr>
          <p:cNvPr id="437" name="Google Shape;437;p64"/>
          <p:cNvPicPr preferRelativeResize="0"/>
          <p:nvPr/>
        </p:nvPicPr>
        <p:blipFill>
          <a:blip r:embed="rId3">
            <a:alphaModFix/>
          </a:blip>
          <a:stretch>
            <a:fillRect/>
          </a:stretch>
        </p:blipFill>
        <p:spPr>
          <a:xfrm>
            <a:off x="2605044" y="668800"/>
            <a:ext cx="6660923" cy="1900800"/>
          </a:xfrm>
          <a:prstGeom prst="rect">
            <a:avLst/>
          </a:prstGeom>
          <a:noFill/>
          <a:ln>
            <a:noFill/>
          </a:ln>
        </p:spPr>
      </p:pic>
    </p:spTree>
    <p:extLst>
      <p:ext uri="{BB962C8B-B14F-4D97-AF65-F5344CB8AC3E}">
        <p14:creationId xmlns:p14="http://schemas.microsoft.com/office/powerpoint/2010/main" val="5864331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441"/>
        <p:cNvGrpSpPr/>
        <p:nvPr/>
      </p:nvGrpSpPr>
      <p:grpSpPr>
        <a:xfrm>
          <a:off x="0" y="0"/>
          <a:ext cx="0" cy="0"/>
          <a:chOff x="0" y="0"/>
          <a:chExt cx="0" cy="0"/>
        </a:xfrm>
      </p:grpSpPr>
      <p:sp>
        <p:nvSpPr>
          <p:cNvPr id="442" name="Google Shape;442;p65"/>
          <p:cNvSpPr txBox="1"/>
          <p:nvPr/>
        </p:nvSpPr>
        <p:spPr>
          <a:xfrm>
            <a:off x="298167" y="298167"/>
            <a:ext cx="11597600" cy="878800"/>
          </a:xfrm>
          <a:prstGeom prst="rect">
            <a:avLst/>
          </a:prstGeom>
          <a:noFill/>
          <a:ln>
            <a:noFill/>
          </a:ln>
        </p:spPr>
        <p:txBody>
          <a:bodyPr spcFirstLastPara="1" wrap="square" lIns="121900" tIns="121900" rIns="121900" bIns="121900" anchor="t" anchorCtr="0">
            <a:noAutofit/>
          </a:bodyPr>
          <a:lstStyle/>
          <a:p>
            <a:pPr algn="ctr" defTabSz="1219170">
              <a:buClr>
                <a:srgbClr val="000000"/>
              </a:buClr>
              <a:buSzPts val="2400"/>
            </a:pPr>
            <a:r>
              <a:rPr lang="en-GB" sz="3200" kern="0">
                <a:solidFill>
                  <a:srgbClr val="000000"/>
                </a:solidFill>
                <a:latin typeface="Cedarville Cursive"/>
                <a:ea typeface="Cedarville Cursive"/>
                <a:cs typeface="Cedarville Cursive"/>
                <a:sym typeface="Cedarville Cursive"/>
              </a:rPr>
              <a:t>Monday - Spelling and handwriting practice</a:t>
            </a:r>
            <a:r>
              <a:rPr lang="en-GB" sz="3200" kern="0">
                <a:solidFill>
                  <a:srgbClr val="000000"/>
                </a:solidFill>
                <a:latin typeface="Arial"/>
                <a:ea typeface="Arial"/>
                <a:cs typeface="Arial"/>
                <a:sym typeface="Arial"/>
              </a:rPr>
              <a:t>. </a:t>
            </a:r>
            <a:endParaRPr sz="3200" kern="0">
              <a:solidFill>
                <a:srgbClr val="000000"/>
              </a:solidFill>
              <a:latin typeface="Arial"/>
              <a:ea typeface="Arial"/>
              <a:cs typeface="Arial"/>
              <a:sym typeface="Arial"/>
            </a:endParaRPr>
          </a:p>
          <a:p>
            <a:pPr algn="ctr" defTabSz="1219170">
              <a:buClr>
                <a:srgbClr val="000000"/>
              </a:buClr>
              <a:buSzPts val="2400"/>
            </a:pPr>
            <a:endParaRPr sz="3200" kern="0">
              <a:solidFill>
                <a:srgbClr val="000000"/>
              </a:solidFill>
              <a:latin typeface="Arial"/>
              <a:ea typeface="Arial"/>
              <a:cs typeface="Arial"/>
              <a:sym typeface="Arial"/>
            </a:endParaRPr>
          </a:p>
          <a:p>
            <a:pPr algn="ctr" defTabSz="1219170">
              <a:buClr>
                <a:srgbClr val="000000"/>
              </a:buClr>
              <a:buSzPts val="2400"/>
            </a:pPr>
            <a:endParaRPr sz="3200" kern="0">
              <a:solidFill>
                <a:srgbClr val="000000"/>
              </a:solidFill>
              <a:latin typeface="Arial"/>
              <a:ea typeface="Arial"/>
              <a:cs typeface="Arial"/>
              <a:sym typeface="Arial"/>
            </a:endParaRPr>
          </a:p>
          <a:p>
            <a:pPr defTabSz="1219170">
              <a:buClr>
                <a:srgbClr val="000000"/>
              </a:buClr>
              <a:buSzPts val="2400"/>
            </a:pPr>
            <a:endParaRPr sz="3200" kern="0">
              <a:solidFill>
                <a:srgbClr val="000000"/>
              </a:solidFill>
              <a:latin typeface="Arial"/>
              <a:ea typeface="Arial"/>
              <a:cs typeface="Arial"/>
              <a:sym typeface="Arial"/>
            </a:endParaRPr>
          </a:p>
          <a:p>
            <a:pPr algn="ctr" defTabSz="1219170">
              <a:buClr>
                <a:srgbClr val="000000"/>
              </a:buClr>
              <a:buSzPts val="2400"/>
            </a:pPr>
            <a:endParaRPr sz="3200" kern="0">
              <a:solidFill>
                <a:srgbClr val="000000"/>
              </a:solidFill>
              <a:latin typeface="Arial"/>
              <a:ea typeface="Arial"/>
              <a:cs typeface="Arial"/>
              <a:sym typeface="Arial"/>
            </a:endParaRPr>
          </a:p>
          <a:p>
            <a:pPr algn="ctr" defTabSz="1219170">
              <a:buClr>
                <a:srgbClr val="000000"/>
              </a:buClr>
              <a:buSzPts val="2400"/>
            </a:pPr>
            <a:r>
              <a:rPr lang="en-GB" sz="3200" kern="0">
                <a:solidFill>
                  <a:srgbClr val="000000"/>
                </a:solidFill>
                <a:latin typeface="Arial"/>
                <a:ea typeface="Arial"/>
                <a:cs typeface="Arial"/>
                <a:sym typeface="Arial"/>
              </a:rPr>
              <a:t>advice</a:t>
            </a:r>
            <a:endParaRPr sz="3200" kern="0">
              <a:solidFill>
                <a:srgbClr val="000000"/>
              </a:solidFill>
              <a:latin typeface="Arial"/>
              <a:ea typeface="Arial"/>
              <a:cs typeface="Arial"/>
              <a:sym typeface="Arial"/>
            </a:endParaRPr>
          </a:p>
          <a:p>
            <a:pPr algn="ctr" defTabSz="1219170">
              <a:buClr>
                <a:srgbClr val="000000"/>
              </a:buClr>
              <a:buSzPts val="2400"/>
            </a:pPr>
            <a:r>
              <a:rPr lang="en-GB" sz="3200" kern="0">
                <a:solidFill>
                  <a:srgbClr val="000000"/>
                </a:solidFill>
                <a:latin typeface="Arial"/>
                <a:ea typeface="Arial"/>
                <a:cs typeface="Arial"/>
                <a:sym typeface="Arial"/>
              </a:rPr>
              <a:t>advise</a:t>
            </a:r>
            <a:endParaRPr sz="3200" kern="0">
              <a:solidFill>
                <a:srgbClr val="000000"/>
              </a:solidFill>
              <a:latin typeface="Arial"/>
              <a:ea typeface="Arial"/>
              <a:cs typeface="Arial"/>
              <a:sym typeface="Arial"/>
            </a:endParaRPr>
          </a:p>
          <a:p>
            <a:pPr algn="ctr" defTabSz="1219170">
              <a:buClr>
                <a:srgbClr val="000000"/>
              </a:buClr>
              <a:buSzPts val="2400"/>
            </a:pPr>
            <a:r>
              <a:rPr lang="en-GB" sz="3200" kern="0">
                <a:solidFill>
                  <a:srgbClr val="000000"/>
                </a:solidFill>
                <a:latin typeface="Arial"/>
                <a:ea typeface="Arial"/>
                <a:cs typeface="Arial"/>
                <a:sym typeface="Arial"/>
              </a:rPr>
              <a:t>practice </a:t>
            </a:r>
            <a:endParaRPr sz="3200" kern="0">
              <a:solidFill>
                <a:srgbClr val="000000"/>
              </a:solidFill>
              <a:latin typeface="Arial"/>
              <a:ea typeface="Arial"/>
              <a:cs typeface="Arial"/>
              <a:sym typeface="Arial"/>
            </a:endParaRPr>
          </a:p>
          <a:p>
            <a:pPr algn="ctr" defTabSz="1219170">
              <a:buClr>
                <a:srgbClr val="000000"/>
              </a:buClr>
              <a:buSzPts val="2400"/>
            </a:pPr>
            <a:r>
              <a:rPr lang="en-GB" sz="3200" kern="0">
                <a:solidFill>
                  <a:srgbClr val="000000"/>
                </a:solidFill>
                <a:latin typeface="Arial"/>
                <a:ea typeface="Arial"/>
                <a:cs typeface="Arial"/>
                <a:sym typeface="Arial"/>
              </a:rPr>
              <a:t>practise </a:t>
            </a:r>
            <a:endParaRPr sz="3200" kern="0">
              <a:solidFill>
                <a:srgbClr val="000000"/>
              </a:solidFill>
              <a:latin typeface="Arial"/>
              <a:ea typeface="Arial"/>
              <a:cs typeface="Arial"/>
              <a:sym typeface="Arial"/>
            </a:endParaRPr>
          </a:p>
          <a:p>
            <a:pPr algn="ctr" defTabSz="1219170">
              <a:buClr>
                <a:srgbClr val="000000"/>
              </a:buClr>
              <a:buSzPts val="2400"/>
            </a:pPr>
            <a:r>
              <a:rPr lang="en-GB" sz="3200" kern="0">
                <a:solidFill>
                  <a:srgbClr val="000000"/>
                </a:solidFill>
                <a:latin typeface="Arial"/>
                <a:ea typeface="Arial"/>
                <a:cs typeface="Arial"/>
                <a:sym typeface="Arial"/>
              </a:rPr>
              <a:t>particular </a:t>
            </a:r>
            <a:br>
              <a:rPr lang="en-GB" sz="3200" kern="0">
                <a:solidFill>
                  <a:srgbClr val="000000"/>
                </a:solidFill>
                <a:latin typeface="Arial"/>
                <a:ea typeface="Arial"/>
                <a:cs typeface="Arial"/>
                <a:sym typeface="Arial"/>
              </a:rPr>
            </a:br>
            <a:endParaRPr sz="3200" kern="0">
              <a:solidFill>
                <a:srgbClr val="000000"/>
              </a:solidFill>
              <a:latin typeface="Arial"/>
              <a:ea typeface="Arial"/>
              <a:cs typeface="Arial"/>
              <a:sym typeface="Arial"/>
            </a:endParaRPr>
          </a:p>
          <a:p>
            <a:pPr algn="ctr" defTabSz="1219170">
              <a:buClr>
                <a:srgbClr val="000000"/>
              </a:buClr>
              <a:buSzPts val="2400"/>
            </a:pPr>
            <a:r>
              <a:rPr lang="en-GB" sz="3200" kern="0">
                <a:solidFill>
                  <a:srgbClr val="000000"/>
                </a:solidFill>
                <a:latin typeface="Arial"/>
                <a:ea typeface="Arial"/>
                <a:cs typeface="Arial"/>
                <a:sym typeface="Arial"/>
              </a:rPr>
              <a:t>Please turn off that device, it is very distracting. </a:t>
            </a:r>
            <a:endParaRPr sz="3200"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a:t>
            </a:r>
            <a:endParaRPr sz="1867" kern="0">
              <a:solidFill>
                <a:srgbClr val="000000"/>
              </a:solidFill>
              <a:latin typeface="Arial"/>
              <a:ea typeface="Arial"/>
              <a:cs typeface="Arial"/>
              <a:sym typeface="Arial"/>
            </a:endParaRPr>
          </a:p>
        </p:txBody>
      </p:sp>
      <p:sp>
        <p:nvSpPr>
          <p:cNvPr id="443" name="Google Shape;443;p65"/>
          <p:cNvSpPr txBox="1"/>
          <p:nvPr/>
        </p:nvSpPr>
        <p:spPr>
          <a:xfrm>
            <a:off x="682633" y="1317633"/>
            <a:ext cx="10874400" cy="1270000"/>
          </a:xfrm>
          <a:prstGeom prst="rect">
            <a:avLst/>
          </a:prstGeom>
          <a:solidFill>
            <a:srgbClr val="FFFFFF"/>
          </a:solidFill>
          <a:ln>
            <a:noFill/>
          </a:ln>
        </p:spPr>
        <p:txBody>
          <a:bodyPr spcFirstLastPara="1" wrap="square" lIns="121900" tIns="121900" rIns="121900" bIns="121900" anchor="t" anchorCtr="0">
            <a:noAutofit/>
          </a:bodyPr>
          <a:lstStyle/>
          <a:p>
            <a:pPr algn="ctr" defTabSz="1219170">
              <a:buClr>
                <a:srgbClr val="000000"/>
              </a:buClr>
              <a:buSzPts val="1100"/>
            </a:pPr>
            <a:r>
              <a:rPr lang="en-GB" sz="3200" kern="0">
                <a:solidFill>
                  <a:srgbClr val="000000"/>
                </a:solidFill>
                <a:latin typeface="Arial"/>
                <a:ea typeface="Arial"/>
                <a:cs typeface="Arial"/>
                <a:sym typeface="Arial"/>
              </a:rPr>
              <a:t>Copy out these words out twice in your best joined handwriting.</a:t>
            </a:r>
            <a:endParaRPr sz="1867"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10677383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447"/>
        <p:cNvGrpSpPr/>
        <p:nvPr/>
      </p:nvGrpSpPr>
      <p:grpSpPr>
        <a:xfrm>
          <a:off x="0" y="0"/>
          <a:ext cx="0" cy="0"/>
          <a:chOff x="0" y="0"/>
          <a:chExt cx="0" cy="0"/>
        </a:xfrm>
      </p:grpSpPr>
      <p:sp>
        <p:nvSpPr>
          <p:cNvPr id="448" name="Google Shape;448;p66"/>
          <p:cNvSpPr txBox="1"/>
          <p:nvPr/>
        </p:nvSpPr>
        <p:spPr>
          <a:xfrm>
            <a:off x="298167" y="298167"/>
            <a:ext cx="11597600" cy="878800"/>
          </a:xfrm>
          <a:prstGeom prst="rect">
            <a:avLst/>
          </a:prstGeom>
          <a:noFill/>
          <a:ln>
            <a:noFill/>
          </a:ln>
        </p:spPr>
        <p:txBody>
          <a:bodyPr spcFirstLastPara="1" wrap="square" lIns="121900" tIns="121900" rIns="121900" bIns="121900" anchor="t" anchorCtr="0">
            <a:noAutofit/>
          </a:bodyPr>
          <a:lstStyle/>
          <a:p>
            <a:pPr algn="ctr" defTabSz="1219170">
              <a:buClr>
                <a:srgbClr val="000000"/>
              </a:buClr>
              <a:buSzPts val="2400"/>
            </a:pPr>
            <a:r>
              <a:rPr lang="en-GB" sz="3200" kern="0">
                <a:solidFill>
                  <a:srgbClr val="000000"/>
                </a:solidFill>
                <a:latin typeface="Cedarville Cursive"/>
                <a:ea typeface="Cedarville Cursive"/>
                <a:cs typeface="Cedarville Cursive"/>
                <a:sym typeface="Cedarville Cursive"/>
              </a:rPr>
              <a:t>Monday - Spelling </a:t>
            </a:r>
            <a:endParaRPr sz="3200" kern="0">
              <a:solidFill>
                <a:srgbClr val="000000"/>
              </a:solidFill>
              <a:latin typeface="Arial"/>
              <a:ea typeface="Arial"/>
              <a:cs typeface="Arial"/>
              <a:sym typeface="Arial"/>
            </a:endParaRPr>
          </a:p>
          <a:p>
            <a:pPr algn="ctr" defTabSz="1219170">
              <a:buClr>
                <a:srgbClr val="000000"/>
              </a:buClr>
              <a:buSzPts val="2400"/>
            </a:pPr>
            <a:endParaRPr sz="3200" kern="0">
              <a:solidFill>
                <a:srgbClr val="000000"/>
              </a:solidFill>
              <a:latin typeface="Arial"/>
              <a:ea typeface="Arial"/>
              <a:cs typeface="Arial"/>
              <a:sym typeface="Arial"/>
            </a:endParaRPr>
          </a:p>
          <a:p>
            <a:pPr algn="ctr" defTabSz="1219170">
              <a:buClr>
                <a:srgbClr val="000000"/>
              </a:buClr>
              <a:buSzPts val="2400"/>
            </a:pPr>
            <a:endParaRPr sz="3200" kern="0">
              <a:solidFill>
                <a:srgbClr val="000000"/>
              </a:solidFill>
              <a:latin typeface="Arial"/>
              <a:ea typeface="Arial"/>
              <a:cs typeface="Arial"/>
              <a:sym typeface="Arial"/>
            </a:endParaRPr>
          </a:p>
          <a:p>
            <a:pPr defTabSz="1219170">
              <a:buClr>
                <a:srgbClr val="000000"/>
              </a:buClr>
              <a:buSzPts val="2400"/>
            </a:pPr>
            <a:endParaRPr sz="3200" kern="0">
              <a:solidFill>
                <a:srgbClr val="000000"/>
              </a:solidFill>
              <a:latin typeface="Arial"/>
              <a:ea typeface="Arial"/>
              <a:cs typeface="Arial"/>
              <a:sym typeface="Arial"/>
            </a:endParaRPr>
          </a:p>
          <a:p>
            <a:pPr algn="ctr" defTabSz="1219170">
              <a:buClr>
                <a:srgbClr val="000000"/>
              </a:buClr>
              <a:buSzPts val="2400"/>
            </a:pPr>
            <a:endParaRPr sz="3200"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a:t>
            </a:r>
            <a:endParaRPr sz="1867" kern="0">
              <a:solidFill>
                <a:srgbClr val="000000"/>
              </a:solidFill>
              <a:latin typeface="Arial"/>
              <a:ea typeface="Arial"/>
              <a:cs typeface="Arial"/>
              <a:sym typeface="Arial"/>
            </a:endParaRPr>
          </a:p>
        </p:txBody>
      </p:sp>
      <p:sp>
        <p:nvSpPr>
          <p:cNvPr id="449" name="Google Shape;449;p66"/>
          <p:cNvSpPr txBox="1"/>
          <p:nvPr/>
        </p:nvSpPr>
        <p:spPr>
          <a:xfrm>
            <a:off x="745433" y="1267233"/>
            <a:ext cx="10249600" cy="764000"/>
          </a:xfrm>
          <a:prstGeom prst="rect">
            <a:avLst/>
          </a:prstGeom>
          <a:solidFill>
            <a:srgbClr val="FFFFFF"/>
          </a:solid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Correct the spelling mistake.  The circled word is spelt incorrectly.  Can you record the right spelling of the word?</a:t>
            </a:r>
            <a:endParaRPr sz="1867" kern="0">
              <a:solidFill>
                <a:srgbClr val="000000"/>
              </a:solidFill>
              <a:latin typeface="Arial"/>
              <a:ea typeface="Arial"/>
              <a:cs typeface="Arial"/>
              <a:sym typeface="Arial"/>
            </a:endParaRPr>
          </a:p>
        </p:txBody>
      </p:sp>
      <p:sp>
        <p:nvSpPr>
          <p:cNvPr id="450" name="Google Shape;450;p66"/>
          <p:cNvSpPr/>
          <p:nvPr/>
        </p:nvSpPr>
        <p:spPr>
          <a:xfrm>
            <a:off x="708167" y="2273567"/>
            <a:ext cx="10939200" cy="4118400"/>
          </a:xfrm>
          <a:prstGeom prst="roundRect">
            <a:avLst>
              <a:gd name="adj" fmla="val 16667"/>
            </a:avLst>
          </a:prstGeom>
          <a:solidFill>
            <a:srgbClr val="FFFFFF"/>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pic>
        <p:nvPicPr>
          <p:cNvPr id="451" name="Google Shape;451;p66"/>
          <p:cNvPicPr preferRelativeResize="0"/>
          <p:nvPr/>
        </p:nvPicPr>
        <p:blipFill rotWithShape="1">
          <a:blip r:embed="rId3">
            <a:alphaModFix/>
          </a:blip>
          <a:srcRect/>
          <a:stretch/>
        </p:blipFill>
        <p:spPr>
          <a:xfrm>
            <a:off x="2592895" y="2591685"/>
            <a:ext cx="7169733" cy="3482167"/>
          </a:xfrm>
          <a:prstGeom prst="rect">
            <a:avLst/>
          </a:prstGeom>
          <a:noFill/>
          <a:ln>
            <a:noFill/>
          </a:ln>
        </p:spPr>
      </p:pic>
    </p:spTree>
    <p:extLst>
      <p:ext uri="{BB962C8B-B14F-4D97-AF65-F5344CB8AC3E}">
        <p14:creationId xmlns:p14="http://schemas.microsoft.com/office/powerpoint/2010/main" val="2840046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455"/>
        <p:cNvGrpSpPr/>
        <p:nvPr/>
      </p:nvGrpSpPr>
      <p:grpSpPr>
        <a:xfrm>
          <a:off x="0" y="0"/>
          <a:ext cx="0" cy="0"/>
          <a:chOff x="0" y="0"/>
          <a:chExt cx="0" cy="0"/>
        </a:xfrm>
      </p:grpSpPr>
      <p:sp>
        <p:nvSpPr>
          <p:cNvPr id="456" name="Google Shape;456;p67"/>
          <p:cNvSpPr txBox="1"/>
          <p:nvPr/>
        </p:nvSpPr>
        <p:spPr>
          <a:xfrm>
            <a:off x="298167" y="298167"/>
            <a:ext cx="11597600" cy="878800"/>
          </a:xfrm>
          <a:prstGeom prst="rect">
            <a:avLst/>
          </a:prstGeom>
          <a:noFill/>
          <a:ln>
            <a:noFill/>
          </a:ln>
        </p:spPr>
        <p:txBody>
          <a:bodyPr spcFirstLastPara="1" wrap="square" lIns="121900" tIns="121900" rIns="121900" bIns="121900" anchor="t" anchorCtr="0">
            <a:noAutofit/>
          </a:bodyPr>
          <a:lstStyle/>
          <a:p>
            <a:pPr algn="ctr" defTabSz="1219170">
              <a:buClr>
                <a:srgbClr val="000000"/>
              </a:buClr>
              <a:buSzPts val="2400"/>
            </a:pPr>
            <a:r>
              <a:rPr lang="en-GB" sz="3200" kern="0">
                <a:solidFill>
                  <a:srgbClr val="000000"/>
                </a:solidFill>
                <a:latin typeface="Cedarville Cursive"/>
                <a:ea typeface="Cedarville Cursive"/>
                <a:cs typeface="Cedarville Cursive"/>
                <a:sym typeface="Cedarville Cursive"/>
              </a:rPr>
              <a:t>Monday - </a:t>
            </a:r>
            <a:r>
              <a:rPr lang="en-GB" sz="3200" kern="0">
                <a:solidFill>
                  <a:srgbClr val="FF0000"/>
                </a:solidFill>
                <a:latin typeface="Cedarville Cursive"/>
                <a:ea typeface="Cedarville Cursive"/>
                <a:cs typeface="Cedarville Cursive"/>
                <a:sym typeface="Cedarville Cursive"/>
              </a:rPr>
              <a:t>Answers</a:t>
            </a:r>
            <a:endParaRPr sz="3200" kern="0">
              <a:solidFill>
                <a:srgbClr val="FF0000"/>
              </a:solidFill>
              <a:latin typeface="Arial"/>
              <a:ea typeface="Arial"/>
              <a:cs typeface="Arial"/>
              <a:sym typeface="Arial"/>
            </a:endParaRPr>
          </a:p>
          <a:p>
            <a:pPr algn="ctr" defTabSz="1219170">
              <a:buClr>
                <a:srgbClr val="000000"/>
              </a:buClr>
              <a:buSzPts val="2400"/>
            </a:pPr>
            <a:endParaRPr sz="3200" kern="0">
              <a:solidFill>
                <a:srgbClr val="000000"/>
              </a:solidFill>
              <a:latin typeface="Arial"/>
              <a:ea typeface="Arial"/>
              <a:cs typeface="Arial"/>
              <a:sym typeface="Arial"/>
            </a:endParaRPr>
          </a:p>
          <a:p>
            <a:pPr algn="ctr" defTabSz="1219170">
              <a:buClr>
                <a:srgbClr val="000000"/>
              </a:buClr>
              <a:buSzPts val="2400"/>
            </a:pPr>
            <a:endParaRPr sz="3200" kern="0">
              <a:solidFill>
                <a:srgbClr val="000000"/>
              </a:solidFill>
              <a:latin typeface="Arial"/>
              <a:ea typeface="Arial"/>
              <a:cs typeface="Arial"/>
              <a:sym typeface="Arial"/>
            </a:endParaRPr>
          </a:p>
          <a:p>
            <a:pPr defTabSz="1219170">
              <a:buClr>
                <a:srgbClr val="000000"/>
              </a:buClr>
              <a:buSzPts val="2400"/>
            </a:pPr>
            <a:endParaRPr sz="3200" kern="0">
              <a:solidFill>
                <a:srgbClr val="000000"/>
              </a:solidFill>
              <a:latin typeface="Arial"/>
              <a:ea typeface="Arial"/>
              <a:cs typeface="Arial"/>
              <a:sym typeface="Arial"/>
            </a:endParaRPr>
          </a:p>
          <a:p>
            <a:pPr algn="ctr" defTabSz="1219170">
              <a:buClr>
                <a:srgbClr val="000000"/>
              </a:buClr>
              <a:buSzPts val="2400"/>
            </a:pPr>
            <a:endParaRPr sz="3200"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a:t>
            </a:r>
            <a:endParaRPr sz="1867" kern="0">
              <a:solidFill>
                <a:srgbClr val="000000"/>
              </a:solidFill>
              <a:latin typeface="Arial"/>
              <a:ea typeface="Arial"/>
              <a:cs typeface="Arial"/>
              <a:sym typeface="Arial"/>
            </a:endParaRPr>
          </a:p>
        </p:txBody>
      </p:sp>
      <p:sp>
        <p:nvSpPr>
          <p:cNvPr id="457" name="Google Shape;457;p67"/>
          <p:cNvSpPr txBox="1"/>
          <p:nvPr/>
        </p:nvSpPr>
        <p:spPr>
          <a:xfrm>
            <a:off x="745433" y="1267233"/>
            <a:ext cx="10249600" cy="764000"/>
          </a:xfrm>
          <a:prstGeom prst="rect">
            <a:avLst/>
          </a:prstGeom>
          <a:solidFill>
            <a:srgbClr val="FFFFFF"/>
          </a:solid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Correct the spelling mistake.  The circled word is spelt incorrectly.  Can you record the right spelling of the word?</a:t>
            </a:r>
            <a:endParaRPr sz="1867" kern="0">
              <a:solidFill>
                <a:srgbClr val="000000"/>
              </a:solidFill>
              <a:latin typeface="Arial"/>
              <a:ea typeface="Arial"/>
              <a:cs typeface="Arial"/>
              <a:sym typeface="Arial"/>
            </a:endParaRPr>
          </a:p>
        </p:txBody>
      </p:sp>
      <p:sp>
        <p:nvSpPr>
          <p:cNvPr id="458" name="Google Shape;458;p67"/>
          <p:cNvSpPr/>
          <p:nvPr/>
        </p:nvSpPr>
        <p:spPr>
          <a:xfrm>
            <a:off x="708167" y="2273567"/>
            <a:ext cx="10939200" cy="4118400"/>
          </a:xfrm>
          <a:prstGeom prst="roundRect">
            <a:avLst>
              <a:gd name="adj" fmla="val 16667"/>
            </a:avLst>
          </a:prstGeom>
          <a:solidFill>
            <a:srgbClr val="FFFFFF"/>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pic>
        <p:nvPicPr>
          <p:cNvPr id="459" name="Google Shape;459;p67"/>
          <p:cNvPicPr preferRelativeResize="0"/>
          <p:nvPr/>
        </p:nvPicPr>
        <p:blipFill rotWithShape="1">
          <a:blip r:embed="rId3">
            <a:alphaModFix/>
          </a:blip>
          <a:srcRect/>
          <a:stretch/>
        </p:blipFill>
        <p:spPr>
          <a:xfrm>
            <a:off x="1120662" y="2591667"/>
            <a:ext cx="7169733" cy="3482167"/>
          </a:xfrm>
          <a:prstGeom prst="rect">
            <a:avLst/>
          </a:prstGeom>
          <a:noFill/>
          <a:ln>
            <a:noFill/>
          </a:ln>
        </p:spPr>
      </p:pic>
      <p:pic>
        <p:nvPicPr>
          <p:cNvPr id="460" name="Google Shape;460;p67"/>
          <p:cNvPicPr preferRelativeResize="0"/>
          <p:nvPr/>
        </p:nvPicPr>
        <p:blipFill rotWithShape="1">
          <a:blip r:embed="rId4">
            <a:alphaModFix/>
          </a:blip>
          <a:srcRect/>
          <a:stretch/>
        </p:blipFill>
        <p:spPr>
          <a:xfrm>
            <a:off x="8290401" y="2389264"/>
            <a:ext cx="2704633" cy="3870603"/>
          </a:xfrm>
          <a:prstGeom prst="rect">
            <a:avLst/>
          </a:prstGeom>
          <a:noFill/>
          <a:ln>
            <a:noFill/>
          </a:ln>
        </p:spPr>
      </p:pic>
    </p:spTree>
    <p:extLst>
      <p:ext uri="{BB962C8B-B14F-4D97-AF65-F5344CB8AC3E}">
        <p14:creationId xmlns:p14="http://schemas.microsoft.com/office/powerpoint/2010/main" val="20190978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464"/>
        <p:cNvGrpSpPr/>
        <p:nvPr/>
      </p:nvGrpSpPr>
      <p:grpSpPr>
        <a:xfrm>
          <a:off x="0" y="0"/>
          <a:ext cx="0" cy="0"/>
          <a:chOff x="0" y="0"/>
          <a:chExt cx="0" cy="0"/>
        </a:xfrm>
      </p:grpSpPr>
      <p:sp>
        <p:nvSpPr>
          <p:cNvPr id="465" name="Google Shape;465;p68"/>
          <p:cNvSpPr txBox="1"/>
          <p:nvPr/>
        </p:nvSpPr>
        <p:spPr>
          <a:xfrm>
            <a:off x="200733" y="83633"/>
            <a:ext cx="11574800" cy="10532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buSzPts val="2100"/>
            </a:pPr>
            <a:r>
              <a:rPr lang="en-GB" sz="2800" b="1" u="sng" kern="0">
                <a:solidFill>
                  <a:srgbClr val="000000"/>
                </a:solidFill>
                <a:latin typeface="Arial"/>
                <a:ea typeface="Arial"/>
                <a:cs typeface="Arial"/>
                <a:sym typeface="Arial"/>
              </a:rPr>
              <a:t>READING  - Eye of The Wolf</a:t>
            </a:r>
            <a:endParaRPr sz="1867" b="1" u="sng"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WALT: Make inferences using evidence from the text.</a:t>
            </a:r>
            <a:endParaRPr sz="1867" b="1" u="sng" kern="0">
              <a:solidFill>
                <a:srgbClr val="000000"/>
              </a:solidFill>
              <a:latin typeface="Arial"/>
              <a:ea typeface="Arial"/>
              <a:cs typeface="Arial"/>
              <a:sym typeface="Arial"/>
            </a:endParaRPr>
          </a:p>
        </p:txBody>
      </p:sp>
      <p:pic>
        <p:nvPicPr>
          <p:cNvPr id="466" name="Google Shape;466;p68"/>
          <p:cNvPicPr preferRelativeResize="0"/>
          <p:nvPr/>
        </p:nvPicPr>
        <p:blipFill rotWithShape="1">
          <a:blip r:embed="rId3">
            <a:alphaModFix/>
          </a:blip>
          <a:srcRect/>
          <a:stretch/>
        </p:blipFill>
        <p:spPr>
          <a:xfrm>
            <a:off x="203201" y="1340034"/>
            <a:ext cx="2963529" cy="2088967"/>
          </a:xfrm>
          <a:prstGeom prst="rect">
            <a:avLst/>
          </a:prstGeom>
          <a:noFill/>
          <a:ln>
            <a:noFill/>
          </a:ln>
        </p:spPr>
      </p:pic>
      <p:pic>
        <p:nvPicPr>
          <p:cNvPr id="467" name="Google Shape;467;p68"/>
          <p:cNvPicPr preferRelativeResize="0"/>
          <p:nvPr/>
        </p:nvPicPr>
        <p:blipFill rotWithShape="1">
          <a:blip r:embed="rId4">
            <a:alphaModFix/>
          </a:blip>
          <a:srcRect l="17331" r="17486"/>
          <a:stretch/>
        </p:blipFill>
        <p:spPr>
          <a:xfrm>
            <a:off x="8607367" y="1528134"/>
            <a:ext cx="3168167" cy="4860900"/>
          </a:xfrm>
          <a:prstGeom prst="rect">
            <a:avLst/>
          </a:prstGeom>
          <a:noFill/>
          <a:ln>
            <a:noFill/>
          </a:ln>
        </p:spPr>
      </p:pic>
      <p:sp>
        <p:nvSpPr>
          <p:cNvPr id="468" name="Google Shape;468;p68"/>
          <p:cNvSpPr/>
          <p:nvPr/>
        </p:nvSpPr>
        <p:spPr>
          <a:xfrm>
            <a:off x="3503533" y="2087233"/>
            <a:ext cx="4584400" cy="3019200"/>
          </a:xfrm>
          <a:prstGeom prst="wedgeRoundRectCallout">
            <a:avLst>
              <a:gd name="adj1" fmla="val -20833"/>
              <a:gd name="adj2" fmla="val 62500"/>
              <a:gd name="adj3" fmla="val 0"/>
            </a:avLst>
          </a:prstGeom>
          <a:solidFill>
            <a:srgbClr val="FFFFFF"/>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469" name="Google Shape;469;p68"/>
          <p:cNvSpPr txBox="1"/>
          <p:nvPr/>
        </p:nvSpPr>
        <p:spPr>
          <a:xfrm>
            <a:off x="3727200" y="2422667"/>
            <a:ext cx="4340400" cy="2814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950"/>
            </a:pPr>
            <a:r>
              <a:rPr lang="en-GB" sz="2267" kern="0">
                <a:solidFill>
                  <a:srgbClr val="000000"/>
                </a:solidFill>
                <a:latin typeface="Arial"/>
                <a:cs typeface="Arial"/>
                <a:sym typeface="Arial"/>
              </a:rPr>
              <a:t>This week all the reading is based around the book ‘the eye of the wolf’ by Daniel Pennac:</a:t>
            </a:r>
            <a:endParaRPr sz="2267" kern="0">
              <a:solidFill>
                <a:srgbClr val="000000"/>
              </a:solidFill>
              <a:latin typeface="Arial"/>
              <a:cs typeface="Arial"/>
              <a:sym typeface="Arial"/>
            </a:endParaRPr>
          </a:p>
          <a:p>
            <a:pPr defTabSz="1219170">
              <a:buClr>
                <a:srgbClr val="000000"/>
              </a:buClr>
              <a:buSzPts val="1950"/>
            </a:pPr>
            <a:endParaRPr sz="2267" kern="0">
              <a:solidFill>
                <a:srgbClr val="000000"/>
              </a:solidFill>
              <a:latin typeface="Arial"/>
              <a:cs typeface="Arial"/>
              <a:sym typeface="Arial"/>
            </a:endParaRPr>
          </a:p>
          <a:p>
            <a:pPr defTabSz="1219170">
              <a:buClr>
                <a:srgbClr val="000000"/>
              </a:buClr>
              <a:buSzPts val="1950"/>
            </a:pPr>
            <a:r>
              <a:rPr lang="en-GB" sz="2333" kern="0">
                <a:solidFill>
                  <a:srgbClr val="4D5156"/>
                </a:solidFill>
                <a:highlight>
                  <a:srgbClr val="FFFFFF"/>
                </a:highlight>
                <a:latin typeface="Arial"/>
                <a:ea typeface="Arial"/>
                <a:cs typeface="Arial"/>
                <a:sym typeface="Arial"/>
              </a:rPr>
              <a:t>A young boy, a </a:t>
            </a:r>
            <a:r>
              <a:rPr lang="en-GB" sz="2333" b="1" kern="0">
                <a:solidFill>
                  <a:srgbClr val="5F6368"/>
                </a:solidFill>
                <a:highlight>
                  <a:srgbClr val="FFFFFF"/>
                </a:highlight>
                <a:latin typeface="Arial"/>
                <a:ea typeface="Arial"/>
                <a:cs typeface="Arial"/>
                <a:sym typeface="Arial"/>
              </a:rPr>
              <a:t>wolf</a:t>
            </a:r>
            <a:r>
              <a:rPr lang="en-GB" sz="2333" kern="0">
                <a:solidFill>
                  <a:srgbClr val="4D5156"/>
                </a:solidFill>
                <a:highlight>
                  <a:srgbClr val="FFFFFF"/>
                </a:highlight>
                <a:latin typeface="Arial"/>
                <a:ea typeface="Arial"/>
                <a:cs typeface="Arial"/>
                <a:sym typeface="Arial"/>
              </a:rPr>
              <a:t> in a zoo - what's the connection?</a:t>
            </a:r>
            <a:endParaRPr sz="2800"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37082261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473"/>
        <p:cNvGrpSpPr/>
        <p:nvPr/>
      </p:nvGrpSpPr>
      <p:grpSpPr>
        <a:xfrm>
          <a:off x="0" y="0"/>
          <a:ext cx="0" cy="0"/>
          <a:chOff x="0" y="0"/>
          <a:chExt cx="0" cy="0"/>
        </a:xfrm>
      </p:grpSpPr>
      <p:sp>
        <p:nvSpPr>
          <p:cNvPr id="474" name="Google Shape;474;p69"/>
          <p:cNvSpPr/>
          <p:nvPr/>
        </p:nvSpPr>
        <p:spPr>
          <a:xfrm>
            <a:off x="461267" y="447267"/>
            <a:ext cx="11449600" cy="913200"/>
          </a:xfrm>
          <a:prstGeom prst="rect">
            <a:avLst/>
          </a:prstGeom>
          <a:solidFill>
            <a:srgbClr val="FFF2CC"/>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r>
              <a:rPr lang="en-GB" sz="1867" kern="0">
                <a:solidFill>
                  <a:srgbClr val="000000"/>
                </a:solidFill>
                <a:latin typeface="Arial"/>
                <a:cs typeface="Arial"/>
                <a:sym typeface="Arial"/>
              </a:rPr>
              <a:t>							</a:t>
            </a:r>
            <a:r>
              <a:rPr lang="en-GB" sz="1867" b="1" u="sng" kern="0">
                <a:solidFill>
                  <a:srgbClr val="000000"/>
                </a:solidFill>
                <a:latin typeface="Arial"/>
                <a:cs typeface="Arial"/>
                <a:sym typeface="Arial"/>
              </a:rPr>
              <a:t>Reading Activity </a:t>
            </a:r>
            <a:endParaRPr sz="1867" b="1" u="sng"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
        <p:nvSpPr>
          <p:cNvPr id="475" name="Google Shape;475;p69"/>
          <p:cNvSpPr txBox="1"/>
          <p:nvPr/>
        </p:nvSpPr>
        <p:spPr>
          <a:xfrm>
            <a:off x="1155433" y="1797200"/>
            <a:ext cx="10268400" cy="4957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b="1" u="sng" kern="0">
                <a:solidFill>
                  <a:srgbClr val="000000"/>
                </a:solidFill>
                <a:latin typeface="Arial"/>
                <a:cs typeface="Arial"/>
                <a:sym typeface="Arial"/>
              </a:rPr>
              <a:t>Teacher Notes</a:t>
            </a:r>
            <a:endParaRPr sz="1867" b="1"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The purpose of a close read activity is to gain an understanding of the text by reading it multiple times.</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b="1" u="sng" kern="0">
                <a:solidFill>
                  <a:srgbClr val="000000"/>
                </a:solidFill>
                <a:latin typeface="Arial"/>
                <a:cs typeface="Arial"/>
                <a:sym typeface="Arial"/>
              </a:rPr>
              <a:t>Close Read Instructions:</a:t>
            </a:r>
            <a:endParaRPr sz="1867" b="1" u="sng"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arenR"/>
            </a:pPr>
            <a:r>
              <a:rPr lang="en-GB" sz="1867" kern="0">
                <a:solidFill>
                  <a:srgbClr val="000000"/>
                </a:solidFill>
                <a:latin typeface="Arial"/>
                <a:cs typeface="Arial"/>
                <a:sym typeface="Arial"/>
              </a:rPr>
              <a:t>Look at the vocabulary. Do you know what the words mean?  If you are unsure, note down the words and use a dictionary (this could be online) to find out their meaning. </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arenR"/>
            </a:pPr>
            <a:r>
              <a:rPr lang="en-GB" sz="1867" kern="0">
                <a:solidFill>
                  <a:srgbClr val="000000"/>
                </a:solidFill>
                <a:latin typeface="Arial"/>
                <a:cs typeface="Arial"/>
                <a:sym typeface="Arial"/>
              </a:rPr>
              <a:t>Read the text to yourself and ask yourself the following questions:</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What did I just read? What did it say?  </a:t>
            </a:r>
            <a:r>
              <a:rPr lang="en-GB" sz="1867" i="1" kern="0">
                <a:solidFill>
                  <a:srgbClr val="000000"/>
                </a:solidFill>
                <a:latin typeface="Arial"/>
                <a:cs typeface="Arial"/>
                <a:sym typeface="Arial"/>
              </a:rPr>
              <a:t>You can make notes or annotate the text.</a:t>
            </a:r>
            <a:endParaRPr sz="1867" i="1" kern="0">
              <a:solidFill>
                <a:srgbClr val="000000"/>
              </a:solidFill>
              <a:latin typeface="Arial"/>
              <a:cs typeface="Arial"/>
              <a:sym typeface="Arial"/>
            </a:endParaRPr>
          </a:p>
          <a:p>
            <a:pPr marL="609585" indent="-423323" defTabSz="1219170">
              <a:buClr>
                <a:srgbClr val="000000"/>
              </a:buClr>
              <a:buSzPts val="1400"/>
              <a:buFont typeface="Arial"/>
              <a:buAutoNum type="arabicParenR"/>
            </a:pPr>
            <a:r>
              <a:rPr lang="en-GB" sz="1867" kern="0">
                <a:solidFill>
                  <a:srgbClr val="000000"/>
                </a:solidFill>
                <a:latin typeface="Arial"/>
                <a:cs typeface="Arial"/>
                <a:sym typeface="Arial"/>
              </a:rPr>
              <a:t>Now read the text again (you could do this wit an adult) - this will help you gain a better understanding.</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arenR"/>
            </a:pPr>
            <a:r>
              <a:rPr lang="en-GB" sz="1867" kern="0">
                <a:solidFill>
                  <a:srgbClr val="000000"/>
                </a:solidFill>
                <a:latin typeface="Arial"/>
                <a:cs typeface="Arial"/>
                <a:sym typeface="Arial"/>
              </a:rPr>
              <a:t>Read the questions and now reread the text again to find evidence that will support your answers.</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arenR"/>
            </a:pPr>
            <a:r>
              <a:rPr lang="en-GB" sz="1867" kern="0">
                <a:solidFill>
                  <a:srgbClr val="000000"/>
                </a:solidFill>
                <a:latin typeface="Arial"/>
                <a:cs typeface="Arial"/>
                <a:sym typeface="Arial"/>
              </a:rPr>
              <a:t>Answer the questions in writing.</a:t>
            </a:r>
            <a:endParaRPr sz="1867" kern="0">
              <a:solidFill>
                <a:srgbClr val="000000"/>
              </a:solidFill>
              <a:latin typeface="Arial"/>
              <a:cs typeface="Arial"/>
              <a:sym typeface="Arial"/>
            </a:endParaRPr>
          </a:p>
          <a:p>
            <a:pPr marL="609585" defTabSz="1219170">
              <a:buClr>
                <a:srgbClr val="000000"/>
              </a:buClr>
            </a:pPr>
            <a:endParaRPr sz="1867" i="1" kern="0">
              <a:solidFill>
                <a:srgbClr val="000000"/>
              </a:solidFill>
              <a:latin typeface="Arial"/>
              <a:cs typeface="Arial"/>
              <a:sym typeface="Arial"/>
            </a:endParaRPr>
          </a:p>
          <a:p>
            <a:pPr marL="609585" defTabSz="1219170">
              <a:buClr>
                <a:srgbClr val="000000"/>
              </a:buClr>
            </a:pPr>
            <a:r>
              <a:rPr lang="en-GB" sz="1867" i="1" kern="0">
                <a:solidFill>
                  <a:srgbClr val="000000"/>
                </a:solidFill>
                <a:latin typeface="Arial"/>
                <a:cs typeface="Arial"/>
                <a:sym typeface="Arial"/>
              </a:rPr>
              <a:t>All close read texts are age appropriate.</a:t>
            </a:r>
            <a:endParaRPr sz="1867" i="1"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3595501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479"/>
        <p:cNvGrpSpPr/>
        <p:nvPr/>
      </p:nvGrpSpPr>
      <p:grpSpPr>
        <a:xfrm>
          <a:off x="0" y="0"/>
          <a:ext cx="0" cy="0"/>
          <a:chOff x="0" y="0"/>
          <a:chExt cx="0" cy="0"/>
        </a:xfrm>
      </p:grpSpPr>
      <p:sp>
        <p:nvSpPr>
          <p:cNvPr id="480" name="Google Shape;480;p70"/>
          <p:cNvSpPr txBox="1"/>
          <p:nvPr/>
        </p:nvSpPr>
        <p:spPr>
          <a:xfrm>
            <a:off x="200733" y="83633"/>
            <a:ext cx="11574800" cy="10532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buSzPts val="2100"/>
            </a:pPr>
            <a:r>
              <a:rPr lang="en-GB" sz="2800" b="1" u="sng" kern="0">
                <a:solidFill>
                  <a:srgbClr val="000000"/>
                </a:solidFill>
                <a:latin typeface="Arial"/>
                <a:ea typeface="Arial"/>
                <a:cs typeface="Arial"/>
                <a:sym typeface="Arial"/>
              </a:rPr>
              <a:t>READING  - Eye of The Wolf</a:t>
            </a:r>
            <a:endParaRPr sz="1867" b="1" u="sng"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WALT: Make inferences using evidence from the text.</a:t>
            </a:r>
            <a:endParaRPr sz="1867" b="1" u="sng" kern="0">
              <a:solidFill>
                <a:srgbClr val="000000"/>
              </a:solidFill>
              <a:latin typeface="Arial"/>
              <a:ea typeface="Arial"/>
              <a:cs typeface="Arial"/>
              <a:sym typeface="Arial"/>
            </a:endParaRPr>
          </a:p>
        </p:txBody>
      </p:sp>
      <p:pic>
        <p:nvPicPr>
          <p:cNvPr id="481" name="Google Shape;481;p70"/>
          <p:cNvPicPr preferRelativeResize="0"/>
          <p:nvPr/>
        </p:nvPicPr>
        <p:blipFill rotWithShape="1">
          <a:blip r:embed="rId3">
            <a:alphaModFix/>
          </a:blip>
          <a:srcRect/>
          <a:stretch/>
        </p:blipFill>
        <p:spPr>
          <a:xfrm>
            <a:off x="9204334" y="83633"/>
            <a:ext cx="1494121" cy="1053200"/>
          </a:xfrm>
          <a:prstGeom prst="rect">
            <a:avLst/>
          </a:prstGeom>
          <a:noFill/>
          <a:ln>
            <a:noFill/>
          </a:ln>
        </p:spPr>
      </p:pic>
      <p:sp>
        <p:nvSpPr>
          <p:cNvPr id="482" name="Google Shape;482;p70"/>
          <p:cNvSpPr txBox="1"/>
          <p:nvPr/>
        </p:nvSpPr>
        <p:spPr>
          <a:xfrm>
            <a:off x="633633" y="1285867"/>
            <a:ext cx="10958000" cy="4696400"/>
          </a:xfrm>
          <a:prstGeom prst="rect">
            <a:avLst/>
          </a:prstGeom>
          <a:solidFill>
            <a:srgbClr val="FFF2CC"/>
          </a:solidFill>
          <a:ln>
            <a:noFill/>
          </a:ln>
        </p:spPr>
        <p:txBody>
          <a:bodyPr spcFirstLastPara="1" wrap="square" lIns="121900" tIns="121900" rIns="121900" bIns="121900" anchor="t" anchorCtr="0">
            <a:noAutofit/>
          </a:bodyPr>
          <a:lstStyle/>
          <a:p>
            <a:pPr defTabSz="1219170">
              <a:lnSpc>
                <a:spcPct val="115000"/>
              </a:lnSpc>
              <a:spcBef>
                <a:spcPts val="1600"/>
              </a:spcBef>
              <a:buClr>
                <a:srgbClr val="000000"/>
              </a:buClr>
              <a:buSzPts val="1100"/>
            </a:pPr>
            <a:r>
              <a:rPr lang="en-GB" sz="2000" b="1" u="sng" kern="0">
                <a:solidFill>
                  <a:srgbClr val="000000"/>
                </a:solidFill>
                <a:latin typeface="Comic Sans MS"/>
                <a:ea typeface="Comic Sans MS"/>
                <a:cs typeface="Comic Sans MS"/>
                <a:sym typeface="Comic Sans MS"/>
              </a:rPr>
              <a:t>“The eye of the wolf” by Daniel Pennac</a:t>
            </a:r>
            <a:endParaRPr sz="2000" b="1" u="sng" kern="0">
              <a:solidFill>
                <a:srgbClr val="000000"/>
              </a:solidFill>
              <a:latin typeface="Comic Sans MS"/>
              <a:ea typeface="Comic Sans MS"/>
              <a:cs typeface="Comic Sans MS"/>
              <a:sym typeface="Comic Sans MS"/>
            </a:endParaRPr>
          </a:p>
          <a:p>
            <a:pPr defTabSz="1219170">
              <a:lnSpc>
                <a:spcPct val="115000"/>
              </a:lnSpc>
              <a:spcBef>
                <a:spcPts val="1600"/>
              </a:spcBef>
              <a:buClr>
                <a:srgbClr val="000000"/>
              </a:buClr>
              <a:buSzPts val="1100"/>
            </a:pPr>
            <a:r>
              <a:rPr lang="en-GB" sz="2000" kern="0">
                <a:solidFill>
                  <a:srgbClr val="000000"/>
                </a:solidFill>
                <a:latin typeface="Comic Sans MS"/>
                <a:ea typeface="Comic Sans MS"/>
                <a:cs typeface="Comic Sans MS"/>
                <a:sym typeface="Comic Sans MS"/>
              </a:rPr>
              <a:t>The boy standing in front of the wolf’s cage doesn’t move a muscle.  The wolf paces backwards and forwards.  He walks the length of the enclosure and back again without stopping.</a:t>
            </a:r>
            <a:endParaRPr sz="2000" kern="0">
              <a:solidFill>
                <a:srgbClr val="000000"/>
              </a:solidFill>
              <a:latin typeface="Comic Sans MS"/>
              <a:ea typeface="Comic Sans MS"/>
              <a:cs typeface="Comic Sans MS"/>
              <a:sym typeface="Comic Sans MS"/>
            </a:endParaRPr>
          </a:p>
          <a:p>
            <a:pPr defTabSz="1219170">
              <a:lnSpc>
                <a:spcPct val="115000"/>
              </a:lnSpc>
              <a:spcBef>
                <a:spcPts val="1600"/>
              </a:spcBef>
              <a:buClr>
                <a:srgbClr val="000000"/>
              </a:buClr>
              <a:buSzPts val="1100"/>
            </a:pPr>
            <a:r>
              <a:rPr lang="en-GB" sz="2000" kern="0">
                <a:solidFill>
                  <a:srgbClr val="000000"/>
                </a:solidFill>
                <a:latin typeface="Comic Sans MS"/>
                <a:ea typeface="Comic Sans MS"/>
                <a:cs typeface="Comic Sans MS"/>
                <a:sym typeface="Comic Sans MS"/>
              </a:rPr>
              <a:t>He’s starting to get on my nerves, the wolf thinks to himself.  For the last two hours the boy has been standing in front of the wire fencing, as still as a frozen tree, watching the wolf walking.</a:t>
            </a:r>
            <a:endParaRPr sz="2000" kern="0">
              <a:solidFill>
                <a:srgbClr val="000000"/>
              </a:solidFill>
              <a:latin typeface="Comic Sans MS"/>
              <a:ea typeface="Comic Sans MS"/>
              <a:cs typeface="Comic Sans MS"/>
              <a:sym typeface="Comic Sans MS"/>
            </a:endParaRPr>
          </a:p>
          <a:p>
            <a:pPr defTabSz="1219170">
              <a:lnSpc>
                <a:spcPct val="115000"/>
              </a:lnSpc>
              <a:spcBef>
                <a:spcPts val="1600"/>
              </a:spcBef>
              <a:buClr>
                <a:srgbClr val="000000"/>
              </a:buClr>
              <a:buSzPts val="1100"/>
            </a:pPr>
            <a:r>
              <a:rPr lang="en-GB" sz="2000" kern="0">
                <a:solidFill>
                  <a:srgbClr val="000000"/>
                </a:solidFill>
                <a:latin typeface="Comic Sans MS"/>
                <a:ea typeface="Comic Sans MS"/>
                <a:cs typeface="Comic Sans MS"/>
                <a:sym typeface="Comic Sans MS"/>
              </a:rPr>
              <a:t>What does he want from me?  The wolf wonders.  The boy makes him feel curious.  He’s not worried, (because wolves aren’t afraid of anything), just curious.  What does he want?</a:t>
            </a:r>
            <a:endParaRPr sz="1600" kern="0">
              <a:solidFill>
                <a:srgbClr val="000000"/>
              </a:solidFill>
              <a:latin typeface="Comic Sans MS"/>
              <a:ea typeface="Comic Sans MS"/>
              <a:cs typeface="Comic Sans MS"/>
              <a:sym typeface="Comic Sans MS"/>
            </a:endParaRPr>
          </a:p>
          <a:p>
            <a:pPr defTabSz="1219170">
              <a:lnSpc>
                <a:spcPct val="115000"/>
              </a:lnSpc>
              <a:spcBef>
                <a:spcPts val="1600"/>
              </a:spcBef>
              <a:buClr>
                <a:srgbClr val="000000"/>
              </a:buClr>
              <a:buSzPts val="1100"/>
            </a:pPr>
            <a:r>
              <a:rPr lang="en-GB" sz="1600" kern="0">
                <a:solidFill>
                  <a:srgbClr val="000000"/>
                </a:solidFill>
                <a:latin typeface="Comic Sans MS"/>
                <a:ea typeface="Comic Sans MS"/>
                <a:cs typeface="Comic Sans MS"/>
                <a:sym typeface="Comic Sans MS"/>
              </a:rPr>
              <a:t> </a:t>
            </a:r>
            <a:endParaRPr sz="1600" kern="0">
              <a:solidFill>
                <a:srgbClr val="000000"/>
              </a:solidFill>
              <a:latin typeface="Comic Sans MS"/>
              <a:ea typeface="Comic Sans MS"/>
              <a:cs typeface="Comic Sans MS"/>
              <a:sym typeface="Comic Sans MS"/>
            </a:endParaRPr>
          </a:p>
          <a:p>
            <a:pPr defTabSz="1219170">
              <a:spcBef>
                <a:spcPts val="1600"/>
              </a:spcBef>
              <a:buClr>
                <a:srgbClr val="000000"/>
              </a:buClr>
              <a:buSzPts val="1400"/>
            </a:pPr>
            <a:endParaRPr sz="1867"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20948440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486"/>
        <p:cNvGrpSpPr/>
        <p:nvPr/>
      </p:nvGrpSpPr>
      <p:grpSpPr>
        <a:xfrm>
          <a:off x="0" y="0"/>
          <a:ext cx="0" cy="0"/>
          <a:chOff x="0" y="0"/>
          <a:chExt cx="0" cy="0"/>
        </a:xfrm>
      </p:grpSpPr>
      <p:sp>
        <p:nvSpPr>
          <p:cNvPr id="487" name="Google Shape;487;p71"/>
          <p:cNvSpPr txBox="1"/>
          <p:nvPr/>
        </p:nvSpPr>
        <p:spPr>
          <a:xfrm>
            <a:off x="200733" y="83633"/>
            <a:ext cx="11574800" cy="10532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buSzPts val="2100"/>
            </a:pPr>
            <a:r>
              <a:rPr lang="en-GB" sz="2800" b="1" u="sng" kern="0">
                <a:solidFill>
                  <a:srgbClr val="000000"/>
                </a:solidFill>
                <a:latin typeface="Arial"/>
                <a:ea typeface="Arial"/>
                <a:cs typeface="Arial"/>
                <a:sym typeface="Arial"/>
              </a:rPr>
              <a:t>READING  - Eye of The Wolf</a:t>
            </a:r>
            <a:endParaRPr sz="1867" b="1" u="sng"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WALT: Make inferences using evidence from the text.</a:t>
            </a:r>
            <a:endParaRPr sz="1867" b="1" u="sng" kern="0">
              <a:solidFill>
                <a:srgbClr val="000000"/>
              </a:solidFill>
              <a:latin typeface="Arial"/>
              <a:ea typeface="Arial"/>
              <a:cs typeface="Arial"/>
              <a:sym typeface="Arial"/>
            </a:endParaRPr>
          </a:p>
        </p:txBody>
      </p:sp>
      <p:pic>
        <p:nvPicPr>
          <p:cNvPr id="488" name="Google Shape;488;p71"/>
          <p:cNvPicPr preferRelativeResize="0"/>
          <p:nvPr/>
        </p:nvPicPr>
        <p:blipFill rotWithShape="1">
          <a:blip r:embed="rId3">
            <a:alphaModFix/>
          </a:blip>
          <a:srcRect/>
          <a:stretch/>
        </p:blipFill>
        <p:spPr>
          <a:xfrm>
            <a:off x="9204334" y="83633"/>
            <a:ext cx="1494121" cy="1053200"/>
          </a:xfrm>
          <a:prstGeom prst="rect">
            <a:avLst/>
          </a:prstGeom>
          <a:noFill/>
          <a:ln>
            <a:noFill/>
          </a:ln>
        </p:spPr>
      </p:pic>
      <p:sp>
        <p:nvSpPr>
          <p:cNvPr id="489" name="Google Shape;489;p71"/>
          <p:cNvSpPr txBox="1"/>
          <p:nvPr/>
        </p:nvSpPr>
        <p:spPr>
          <a:xfrm>
            <a:off x="633633" y="1285867"/>
            <a:ext cx="10958000" cy="5274000"/>
          </a:xfrm>
          <a:prstGeom prst="rect">
            <a:avLst/>
          </a:prstGeom>
          <a:solidFill>
            <a:srgbClr val="FFF2CC"/>
          </a:solidFill>
          <a:ln>
            <a:noFill/>
          </a:ln>
        </p:spPr>
        <p:txBody>
          <a:bodyPr spcFirstLastPara="1" wrap="square" lIns="121900" tIns="121900" rIns="121900" bIns="121900" anchor="t" anchorCtr="0">
            <a:noAutofit/>
          </a:bodyPr>
          <a:lstStyle/>
          <a:p>
            <a:pPr defTabSz="1219170">
              <a:lnSpc>
                <a:spcPct val="115000"/>
              </a:lnSpc>
              <a:spcBef>
                <a:spcPts val="1600"/>
              </a:spcBef>
              <a:buClr>
                <a:srgbClr val="000000"/>
              </a:buClr>
              <a:buSzPts val="1500"/>
            </a:pPr>
            <a:r>
              <a:rPr lang="en-GB" sz="2000" b="1" u="sng" kern="0">
                <a:solidFill>
                  <a:srgbClr val="000000"/>
                </a:solidFill>
                <a:latin typeface="Comic Sans MS"/>
                <a:ea typeface="Comic Sans MS"/>
                <a:cs typeface="Comic Sans MS"/>
                <a:sym typeface="Comic Sans MS"/>
              </a:rPr>
              <a:t>“The eye of the wolf” by Daniel Pennac</a:t>
            </a:r>
            <a:endParaRPr sz="2000" b="1" u="sng" kern="0">
              <a:solidFill>
                <a:srgbClr val="000000"/>
              </a:solidFill>
              <a:latin typeface="Comic Sans MS"/>
              <a:ea typeface="Comic Sans MS"/>
              <a:cs typeface="Comic Sans MS"/>
              <a:sym typeface="Comic Sans MS"/>
            </a:endParaRPr>
          </a:p>
          <a:p>
            <a:pPr defTabSz="1219170">
              <a:lnSpc>
                <a:spcPct val="115000"/>
              </a:lnSpc>
              <a:spcBef>
                <a:spcPts val="1600"/>
              </a:spcBef>
              <a:buClr>
                <a:srgbClr val="000000"/>
              </a:buClr>
              <a:buSzPts val="1400"/>
            </a:pPr>
            <a:r>
              <a:rPr lang="en-GB" sz="1867" kern="0">
                <a:solidFill>
                  <a:srgbClr val="000000"/>
                </a:solidFill>
                <a:latin typeface="Comic Sans MS"/>
                <a:ea typeface="Comic Sans MS"/>
                <a:cs typeface="Comic Sans MS"/>
                <a:sym typeface="Comic Sans MS"/>
              </a:rPr>
              <a:t>The boy standing in front of the wolf’s cage doesn’t move a muscle.  The wolf paces backwards and forwards.  He walks the length of the enclosure and back again without stopping.</a:t>
            </a:r>
            <a:endParaRPr sz="1867" kern="0">
              <a:solidFill>
                <a:srgbClr val="000000"/>
              </a:solidFill>
              <a:latin typeface="Comic Sans MS"/>
              <a:ea typeface="Comic Sans MS"/>
              <a:cs typeface="Comic Sans MS"/>
              <a:sym typeface="Comic Sans MS"/>
            </a:endParaRPr>
          </a:p>
          <a:p>
            <a:pPr defTabSz="1219170">
              <a:lnSpc>
                <a:spcPct val="115000"/>
              </a:lnSpc>
              <a:spcBef>
                <a:spcPts val="1600"/>
              </a:spcBef>
              <a:buClr>
                <a:srgbClr val="000000"/>
              </a:buClr>
              <a:buSzPts val="1400"/>
            </a:pPr>
            <a:r>
              <a:rPr lang="en-GB" sz="1867" kern="0">
                <a:solidFill>
                  <a:srgbClr val="000000"/>
                </a:solidFill>
                <a:latin typeface="Comic Sans MS"/>
                <a:ea typeface="Comic Sans MS"/>
                <a:cs typeface="Comic Sans MS"/>
                <a:sym typeface="Comic Sans MS"/>
              </a:rPr>
              <a:t>He’s starting to get on my nerves, the wolf thinks to himself.  For the last two hours the boy has been standing in front of the wire fencing, as still as a frozen tree, watching the wolf walking.</a:t>
            </a:r>
            <a:endParaRPr sz="1867" kern="0">
              <a:solidFill>
                <a:srgbClr val="000000"/>
              </a:solidFill>
              <a:latin typeface="Comic Sans MS"/>
              <a:ea typeface="Comic Sans MS"/>
              <a:cs typeface="Comic Sans MS"/>
              <a:sym typeface="Comic Sans MS"/>
            </a:endParaRPr>
          </a:p>
          <a:p>
            <a:pPr defTabSz="1219170">
              <a:lnSpc>
                <a:spcPct val="115000"/>
              </a:lnSpc>
              <a:spcBef>
                <a:spcPts val="1600"/>
              </a:spcBef>
              <a:buClr>
                <a:srgbClr val="000000"/>
              </a:buClr>
              <a:buSzPts val="1400"/>
            </a:pPr>
            <a:r>
              <a:rPr lang="en-GB" sz="1867" kern="0">
                <a:solidFill>
                  <a:srgbClr val="000000"/>
                </a:solidFill>
                <a:latin typeface="Comic Sans MS"/>
                <a:ea typeface="Comic Sans MS"/>
                <a:cs typeface="Comic Sans MS"/>
                <a:sym typeface="Comic Sans MS"/>
              </a:rPr>
              <a:t>What does he want from me?  The wolf wonders.  The boy makes him feel curious.  He’s not worried, (because wolves aren’t afraid of anything), just curious.  What does he want?</a:t>
            </a:r>
            <a:endParaRPr sz="1867" kern="0">
              <a:solidFill>
                <a:srgbClr val="000000"/>
              </a:solidFill>
              <a:latin typeface="Comic Sans MS"/>
              <a:ea typeface="Comic Sans MS"/>
              <a:cs typeface="Comic Sans MS"/>
              <a:sym typeface="Comic Sans MS"/>
            </a:endParaRPr>
          </a:p>
          <a:p>
            <a:pPr defTabSz="1219170">
              <a:lnSpc>
                <a:spcPct val="115000"/>
              </a:lnSpc>
              <a:spcBef>
                <a:spcPts val="1600"/>
              </a:spcBef>
              <a:buClr>
                <a:srgbClr val="000000"/>
              </a:buClr>
              <a:buSzPts val="1400"/>
            </a:pPr>
            <a:r>
              <a:rPr lang="en-GB" sz="1867" b="1" u="sng" kern="0">
                <a:solidFill>
                  <a:srgbClr val="000000"/>
                </a:solidFill>
                <a:latin typeface="Comic Sans MS"/>
                <a:ea typeface="Comic Sans MS"/>
                <a:cs typeface="Comic Sans MS"/>
                <a:sym typeface="Comic Sans MS"/>
              </a:rPr>
              <a:t>Questions</a:t>
            </a:r>
            <a:endParaRPr sz="1733" kern="0">
              <a:solidFill>
                <a:srgbClr val="000000"/>
              </a:solidFill>
              <a:latin typeface="Comic Sans MS"/>
              <a:ea typeface="Comic Sans MS"/>
              <a:cs typeface="Comic Sans MS"/>
              <a:sym typeface="Comic Sans MS"/>
            </a:endParaRPr>
          </a:p>
          <a:p>
            <a:pPr defTabSz="1219170">
              <a:lnSpc>
                <a:spcPct val="115000"/>
              </a:lnSpc>
              <a:buClr>
                <a:srgbClr val="000000"/>
              </a:buClr>
              <a:buSzPts val="1300"/>
            </a:pPr>
            <a:r>
              <a:rPr lang="en-GB" sz="1733" kern="0">
                <a:solidFill>
                  <a:srgbClr val="000000"/>
                </a:solidFill>
                <a:latin typeface="Comic Sans MS"/>
                <a:ea typeface="Comic Sans MS"/>
                <a:cs typeface="Comic Sans MS"/>
                <a:sym typeface="Comic Sans MS"/>
              </a:rPr>
              <a:t>1)</a:t>
            </a:r>
            <a:r>
              <a:rPr lang="en-GB" sz="1067" kern="0">
                <a:solidFill>
                  <a:srgbClr val="000000"/>
                </a:solidFill>
                <a:latin typeface="Times New Roman"/>
                <a:ea typeface="Times New Roman"/>
                <a:cs typeface="Times New Roman"/>
                <a:sym typeface="Times New Roman"/>
              </a:rPr>
              <a:t>    </a:t>
            </a:r>
            <a:r>
              <a:rPr lang="en-GB" sz="1733" kern="0">
                <a:solidFill>
                  <a:srgbClr val="000000"/>
                </a:solidFill>
                <a:latin typeface="Comic Sans MS"/>
                <a:ea typeface="Comic Sans MS"/>
                <a:cs typeface="Comic Sans MS"/>
                <a:sym typeface="Comic Sans MS"/>
              </a:rPr>
              <a:t>How do you think the wolf is feeling in the first paragraph?  Explain your answer using evidence from the text.</a:t>
            </a:r>
            <a:endParaRPr sz="1733" kern="0">
              <a:solidFill>
                <a:srgbClr val="000000"/>
              </a:solidFill>
              <a:latin typeface="Comic Sans MS"/>
              <a:ea typeface="Comic Sans MS"/>
              <a:cs typeface="Comic Sans MS"/>
              <a:sym typeface="Comic Sans MS"/>
            </a:endParaRPr>
          </a:p>
          <a:p>
            <a:pPr defTabSz="1219170">
              <a:lnSpc>
                <a:spcPct val="115000"/>
              </a:lnSpc>
              <a:spcBef>
                <a:spcPts val="1600"/>
              </a:spcBef>
              <a:buClr>
                <a:srgbClr val="000000"/>
              </a:buClr>
              <a:buSzPts val="1300"/>
            </a:pPr>
            <a:r>
              <a:rPr lang="en-GB" sz="1733" kern="0">
                <a:solidFill>
                  <a:srgbClr val="000000"/>
                </a:solidFill>
                <a:latin typeface="Comic Sans MS"/>
                <a:ea typeface="Comic Sans MS"/>
                <a:cs typeface="Comic Sans MS"/>
                <a:sym typeface="Comic Sans MS"/>
              </a:rPr>
              <a:t>2)</a:t>
            </a:r>
            <a:r>
              <a:rPr lang="en-GB" sz="1067" kern="0">
                <a:solidFill>
                  <a:srgbClr val="000000"/>
                </a:solidFill>
                <a:latin typeface="Times New Roman"/>
                <a:ea typeface="Times New Roman"/>
                <a:cs typeface="Times New Roman"/>
                <a:sym typeface="Times New Roman"/>
              </a:rPr>
              <a:t>   </a:t>
            </a:r>
            <a:r>
              <a:rPr lang="en-GB" sz="1733" kern="0">
                <a:solidFill>
                  <a:srgbClr val="000000"/>
                </a:solidFill>
                <a:latin typeface="Comic Sans MS"/>
                <a:ea typeface="Comic Sans MS"/>
                <a:cs typeface="Comic Sans MS"/>
                <a:sym typeface="Comic Sans MS"/>
              </a:rPr>
              <a:t>What does the description, “As still as a frozen tree,” suggest to you about the boy who is watching the wolf?</a:t>
            </a:r>
            <a:endParaRPr sz="1733" kern="0">
              <a:solidFill>
                <a:srgbClr val="000000"/>
              </a:solidFill>
              <a:latin typeface="Comic Sans MS"/>
              <a:ea typeface="Comic Sans MS"/>
              <a:cs typeface="Comic Sans MS"/>
              <a:sym typeface="Comic Sans MS"/>
            </a:endParaRPr>
          </a:p>
          <a:p>
            <a:pPr defTabSz="1219170">
              <a:lnSpc>
                <a:spcPct val="115000"/>
              </a:lnSpc>
              <a:spcBef>
                <a:spcPts val="1600"/>
              </a:spcBef>
              <a:buClr>
                <a:srgbClr val="000000"/>
              </a:buClr>
              <a:buSzPts val="1400"/>
            </a:pPr>
            <a:endParaRPr sz="1867" kern="0">
              <a:solidFill>
                <a:srgbClr val="000000"/>
              </a:solidFill>
              <a:latin typeface="Comic Sans MS"/>
              <a:ea typeface="Comic Sans MS"/>
              <a:cs typeface="Comic Sans MS"/>
              <a:sym typeface="Comic Sans MS"/>
            </a:endParaRPr>
          </a:p>
          <a:p>
            <a:pPr defTabSz="1219170">
              <a:lnSpc>
                <a:spcPct val="115000"/>
              </a:lnSpc>
              <a:spcBef>
                <a:spcPts val="1600"/>
              </a:spcBef>
              <a:buClr>
                <a:srgbClr val="000000"/>
              </a:buClr>
              <a:buSzPts val="1200"/>
            </a:pPr>
            <a:r>
              <a:rPr lang="en-GB" sz="1600" kern="0">
                <a:solidFill>
                  <a:srgbClr val="000000"/>
                </a:solidFill>
                <a:latin typeface="Comic Sans MS"/>
                <a:ea typeface="Comic Sans MS"/>
                <a:cs typeface="Comic Sans MS"/>
                <a:sym typeface="Comic Sans MS"/>
              </a:rPr>
              <a:t> </a:t>
            </a:r>
            <a:endParaRPr sz="1600" kern="0">
              <a:solidFill>
                <a:srgbClr val="000000"/>
              </a:solidFill>
              <a:latin typeface="Comic Sans MS"/>
              <a:ea typeface="Comic Sans MS"/>
              <a:cs typeface="Comic Sans MS"/>
              <a:sym typeface="Comic Sans MS"/>
            </a:endParaRPr>
          </a:p>
          <a:p>
            <a:pPr defTabSz="1219170">
              <a:spcBef>
                <a:spcPts val="1600"/>
              </a:spcBef>
              <a:buClr>
                <a:srgbClr val="000000"/>
              </a:buClr>
              <a:buSzPts val="1400"/>
            </a:pPr>
            <a:endParaRPr sz="1867"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17878854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493"/>
        <p:cNvGrpSpPr/>
        <p:nvPr/>
      </p:nvGrpSpPr>
      <p:grpSpPr>
        <a:xfrm>
          <a:off x="0" y="0"/>
          <a:ext cx="0" cy="0"/>
          <a:chOff x="0" y="0"/>
          <a:chExt cx="0" cy="0"/>
        </a:xfrm>
      </p:grpSpPr>
      <p:sp>
        <p:nvSpPr>
          <p:cNvPr id="494" name="Google Shape;494;p72"/>
          <p:cNvSpPr txBox="1"/>
          <p:nvPr/>
        </p:nvSpPr>
        <p:spPr>
          <a:xfrm>
            <a:off x="200733" y="83633"/>
            <a:ext cx="11574800" cy="10532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buSzPts val="2100"/>
            </a:pPr>
            <a:r>
              <a:rPr lang="en-GB" sz="2800" b="1" u="sng" kern="0">
                <a:solidFill>
                  <a:srgbClr val="000000"/>
                </a:solidFill>
                <a:latin typeface="Arial"/>
                <a:ea typeface="Arial"/>
                <a:cs typeface="Arial"/>
                <a:sym typeface="Arial"/>
              </a:rPr>
              <a:t>READING  - Eye of The Wolf - </a:t>
            </a:r>
            <a:r>
              <a:rPr lang="en-GB" sz="2800" b="1" u="sng" kern="0">
                <a:solidFill>
                  <a:srgbClr val="FF0000"/>
                </a:solidFill>
                <a:latin typeface="Arial"/>
                <a:cs typeface="Arial"/>
                <a:sym typeface="Arial"/>
              </a:rPr>
              <a:t>Answers</a:t>
            </a:r>
            <a:endParaRPr sz="1867" b="1" u="sng" kern="0">
              <a:solidFill>
                <a:srgbClr val="FF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WALT: Make inferences using evidence from the text.</a:t>
            </a:r>
            <a:endParaRPr sz="1867" b="1" u="sng" kern="0">
              <a:solidFill>
                <a:srgbClr val="000000"/>
              </a:solidFill>
              <a:latin typeface="Arial"/>
              <a:ea typeface="Arial"/>
              <a:cs typeface="Arial"/>
              <a:sym typeface="Arial"/>
            </a:endParaRPr>
          </a:p>
        </p:txBody>
      </p:sp>
      <p:pic>
        <p:nvPicPr>
          <p:cNvPr id="495" name="Google Shape;495;p72"/>
          <p:cNvPicPr preferRelativeResize="0"/>
          <p:nvPr/>
        </p:nvPicPr>
        <p:blipFill rotWithShape="1">
          <a:blip r:embed="rId3">
            <a:alphaModFix/>
          </a:blip>
          <a:srcRect/>
          <a:stretch/>
        </p:blipFill>
        <p:spPr>
          <a:xfrm>
            <a:off x="9204334" y="83633"/>
            <a:ext cx="1494121" cy="1053200"/>
          </a:xfrm>
          <a:prstGeom prst="rect">
            <a:avLst/>
          </a:prstGeom>
          <a:noFill/>
          <a:ln>
            <a:noFill/>
          </a:ln>
        </p:spPr>
      </p:pic>
      <p:sp>
        <p:nvSpPr>
          <p:cNvPr id="496" name="Google Shape;496;p72"/>
          <p:cNvSpPr txBox="1"/>
          <p:nvPr/>
        </p:nvSpPr>
        <p:spPr>
          <a:xfrm>
            <a:off x="633633" y="1285867"/>
            <a:ext cx="10958000" cy="5478800"/>
          </a:xfrm>
          <a:prstGeom prst="rect">
            <a:avLst/>
          </a:prstGeom>
          <a:solidFill>
            <a:srgbClr val="FFF2CC"/>
          </a:solidFill>
          <a:ln>
            <a:noFill/>
          </a:ln>
        </p:spPr>
        <p:txBody>
          <a:bodyPr spcFirstLastPara="1" wrap="square" lIns="121900" tIns="121900" rIns="121900" bIns="121900" anchor="t" anchorCtr="0">
            <a:noAutofit/>
          </a:bodyPr>
          <a:lstStyle/>
          <a:p>
            <a:pPr defTabSz="1219170">
              <a:lnSpc>
                <a:spcPct val="115000"/>
              </a:lnSpc>
              <a:spcBef>
                <a:spcPts val="1600"/>
              </a:spcBef>
              <a:buClr>
                <a:srgbClr val="000000"/>
              </a:buClr>
              <a:buSzPts val="1500"/>
            </a:pPr>
            <a:r>
              <a:rPr lang="en-GB" sz="2000" b="1" u="sng" kern="0">
                <a:solidFill>
                  <a:srgbClr val="000000"/>
                </a:solidFill>
                <a:latin typeface="Comic Sans MS"/>
                <a:ea typeface="Comic Sans MS"/>
                <a:cs typeface="Comic Sans MS"/>
                <a:sym typeface="Comic Sans MS"/>
              </a:rPr>
              <a:t>“The eye of the wolf” by Daniel Pennac</a:t>
            </a:r>
            <a:endParaRPr sz="2000" b="1" u="sng" kern="0">
              <a:solidFill>
                <a:srgbClr val="000000"/>
              </a:solidFill>
              <a:latin typeface="Comic Sans MS"/>
              <a:ea typeface="Comic Sans MS"/>
              <a:cs typeface="Comic Sans MS"/>
              <a:sym typeface="Comic Sans MS"/>
            </a:endParaRPr>
          </a:p>
          <a:p>
            <a:pPr defTabSz="1219170">
              <a:lnSpc>
                <a:spcPct val="115000"/>
              </a:lnSpc>
              <a:spcBef>
                <a:spcPts val="1600"/>
              </a:spcBef>
              <a:buClr>
                <a:srgbClr val="000000"/>
              </a:buClr>
              <a:buSzPts val="1400"/>
            </a:pPr>
            <a:r>
              <a:rPr lang="en-GB" sz="1867" kern="0">
                <a:solidFill>
                  <a:srgbClr val="000000"/>
                </a:solidFill>
                <a:latin typeface="Comic Sans MS"/>
                <a:ea typeface="Comic Sans MS"/>
                <a:cs typeface="Comic Sans MS"/>
                <a:sym typeface="Comic Sans MS"/>
              </a:rPr>
              <a:t>The boy standing in front of the wolf’s cage doesn’t move a muscle.  </a:t>
            </a:r>
            <a:r>
              <a:rPr lang="en-GB" sz="1867" kern="0">
                <a:solidFill>
                  <a:srgbClr val="FF0000"/>
                </a:solidFill>
                <a:latin typeface="Comic Sans MS"/>
                <a:ea typeface="Comic Sans MS"/>
                <a:cs typeface="Comic Sans MS"/>
                <a:sym typeface="Comic Sans MS"/>
              </a:rPr>
              <a:t>The wolf paces backwards and forwards.  He walks the length of the enclosure and back again without stopping.</a:t>
            </a:r>
            <a:endParaRPr sz="1867" kern="0">
              <a:solidFill>
                <a:srgbClr val="FF0000"/>
              </a:solidFill>
              <a:latin typeface="Comic Sans MS"/>
              <a:ea typeface="Comic Sans MS"/>
              <a:cs typeface="Comic Sans MS"/>
              <a:sym typeface="Comic Sans MS"/>
            </a:endParaRPr>
          </a:p>
          <a:p>
            <a:pPr defTabSz="1219170">
              <a:lnSpc>
                <a:spcPct val="115000"/>
              </a:lnSpc>
              <a:spcBef>
                <a:spcPts val="1600"/>
              </a:spcBef>
              <a:buClr>
                <a:srgbClr val="000000"/>
              </a:buClr>
              <a:buSzPts val="1400"/>
            </a:pPr>
            <a:r>
              <a:rPr lang="en-GB" sz="1867" kern="0">
                <a:solidFill>
                  <a:srgbClr val="000000"/>
                </a:solidFill>
                <a:latin typeface="Comic Sans MS"/>
                <a:ea typeface="Comic Sans MS"/>
                <a:cs typeface="Comic Sans MS"/>
                <a:sym typeface="Comic Sans MS"/>
              </a:rPr>
              <a:t>He’s starting to get on my nerves, the wolf thinks to himself.  For the last two hours the boy has been standing in front of the wire fencing, </a:t>
            </a:r>
            <a:r>
              <a:rPr lang="en-GB" sz="1867" kern="0">
                <a:solidFill>
                  <a:srgbClr val="FF0000"/>
                </a:solidFill>
                <a:latin typeface="Comic Sans MS"/>
                <a:ea typeface="Comic Sans MS"/>
                <a:cs typeface="Comic Sans MS"/>
                <a:sym typeface="Comic Sans MS"/>
              </a:rPr>
              <a:t>as still as a frozen tree</a:t>
            </a:r>
            <a:r>
              <a:rPr lang="en-GB" sz="1867" kern="0">
                <a:solidFill>
                  <a:srgbClr val="000000"/>
                </a:solidFill>
                <a:latin typeface="Comic Sans MS"/>
                <a:ea typeface="Comic Sans MS"/>
                <a:cs typeface="Comic Sans MS"/>
                <a:sym typeface="Comic Sans MS"/>
              </a:rPr>
              <a:t>, watching the wolf walking.</a:t>
            </a:r>
            <a:endParaRPr sz="1867" kern="0">
              <a:solidFill>
                <a:srgbClr val="000000"/>
              </a:solidFill>
              <a:latin typeface="Comic Sans MS"/>
              <a:ea typeface="Comic Sans MS"/>
              <a:cs typeface="Comic Sans MS"/>
              <a:sym typeface="Comic Sans MS"/>
            </a:endParaRPr>
          </a:p>
          <a:p>
            <a:pPr defTabSz="1219170">
              <a:lnSpc>
                <a:spcPct val="115000"/>
              </a:lnSpc>
              <a:spcBef>
                <a:spcPts val="1600"/>
              </a:spcBef>
              <a:buClr>
                <a:srgbClr val="000000"/>
              </a:buClr>
              <a:buSzPts val="1400"/>
            </a:pPr>
            <a:r>
              <a:rPr lang="en-GB" sz="1867" kern="0">
                <a:solidFill>
                  <a:srgbClr val="000000"/>
                </a:solidFill>
                <a:latin typeface="Comic Sans MS"/>
                <a:ea typeface="Comic Sans MS"/>
                <a:cs typeface="Comic Sans MS"/>
                <a:sym typeface="Comic Sans MS"/>
              </a:rPr>
              <a:t>What does he want from me?  The wolf wonders.  The boy makes him feel curious.  He’s not worried, (because wolves aren’t afraid of anything), just curious.  What does he want?</a:t>
            </a:r>
            <a:endParaRPr sz="1867" kern="0">
              <a:solidFill>
                <a:srgbClr val="000000"/>
              </a:solidFill>
              <a:latin typeface="Comic Sans MS"/>
              <a:ea typeface="Comic Sans MS"/>
              <a:cs typeface="Comic Sans MS"/>
              <a:sym typeface="Comic Sans MS"/>
            </a:endParaRPr>
          </a:p>
          <a:p>
            <a:pPr defTabSz="1219170">
              <a:lnSpc>
                <a:spcPct val="115000"/>
              </a:lnSpc>
              <a:spcBef>
                <a:spcPts val="1600"/>
              </a:spcBef>
              <a:buClr>
                <a:srgbClr val="000000"/>
              </a:buClr>
              <a:buSzPts val="1300"/>
            </a:pPr>
            <a:r>
              <a:rPr lang="en-GB" sz="1733" kern="0">
                <a:solidFill>
                  <a:srgbClr val="000000"/>
                </a:solidFill>
                <a:latin typeface="Comic Sans MS"/>
                <a:ea typeface="Comic Sans MS"/>
                <a:cs typeface="Comic Sans MS"/>
                <a:sym typeface="Comic Sans MS"/>
              </a:rPr>
              <a:t>1)</a:t>
            </a:r>
            <a:r>
              <a:rPr lang="en-GB" sz="1067" kern="0">
                <a:solidFill>
                  <a:srgbClr val="000000"/>
                </a:solidFill>
                <a:latin typeface="Times New Roman"/>
                <a:ea typeface="Times New Roman"/>
                <a:cs typeface="Times New Roman"/>
                <a:sym typeface="Times New Roman"/>
              </a:rPr>
              <a:t>    </a:t>
            </a:r>
            <a:r>
              <a:rPr lang="en-GB" sz="1733" kern="0">
                <a:solidFill>
                  <a:srgbClr val="000000"/>
                </a:solidFill>
                <a:latin typeface="Comic Sans MS"/>
                <a:ea typeface="Comic Sans MS"/>
                <a:cs typeface="Comic Sans MS"/>
                <a:sym typeface="Comic Sans MS"/>
              </a:rPr>
              <a:t>How do you think the wolf is feeling in the first paragraph?  Explain your answer using evidence from the text. </a:t>
            </a:r>
            <a:r>
              <a:rPr lang="en-GB" sz="1733" kern="0">
                <a:solidFill>
                  <a:srgbClr val="FF0000"/>
                </a:solidFill>
                <a:latin typeface="Comic Sans MS"/>
                <a:ea typeface="Comic Sans MS"/>
                <a:cs typeface="Comic Sans MS"/>
                <a:sym typeface="Comic Sans MS"/>
              </a:rPr>
              <a:t>The wolf is pacing backwards and forwards without stopping this tells me that he is either anxious or impatient. </a:t>
            </a:r>
            <a:endParaRPr sz="1733" kern="0">
              <a:solidFill>
                <a:srgbClr val="FF0000"/>
              </a:solidFill>
              <a:latin typeface="Comic Sans MS"/>
              <a:ea typeface="Comic Sans MS"/>
              <a:cs typeface="Comic Sans MS"/>
              <a:sym typeface="Comic Sans MS"/>
            </a:endParaRPr>
          </a:p>
          <a:p>
            <a:pPr defTabSz="1219170">
              <a:lnSpc>
                <a:spcPct val="115000"/>
              </a:lnSpc>
              <a:spcBef>
                <a:spcPts val="1600"/>
              </a:spcBef>
              <a:buClr>
                <a:srgbClr val="000000"/>
              </a:buClr>
              <a:buSzPts val="1300"/>
            </a:pPr>
            <a:r>
              <a:rPr lang="en-GB" sz="1733" kern="0">
                <a:solidFill>
                  <a:srgbClr val="000000"/>
                </a:solidFill>
                <a:latin typeface="Comic Sans MS"/>
                <a:ea typeface="Comic Sans MS"/>
                <a:cs typeface="Comic Sans MS"/>
                <a:sym typeface="Comic Sans MS"/>
              </a:rPr>
              <a:t>2)</a:t>
            </a:r>
            <a:r>
              <a:rPr lang="en-GB" sz="1067" kern="0">
                <a:solidFill>
                  <a:srgbClr val="000000"/>
                </a:solidFill>
                <a:latin typeface="Times New Roman"/>
                <a:ea typeface="Times New Roman"/>
                <a:cs typeface="Times New Roman"/>
                <a:sym typeface="Times New Roman"/>
              </a:rPr>
              <a:t>   </a:t>
            </a:r>
            <a:r>
              <a:rPr lang="en-GB" sz="1733" kern="0">
                <a:solidFill>
                  <a:srgbClr val="000000"/>
                </a:solidFill>
                <a:latin typeface="Comic Sans MS"/>
                <a:ea typeface="Comic Sans MS"/>
                <a:cs typeface="Comic Sans MS"/>
                <a:sym typeface="Comic Sans MS"/>
              </a:rPr>
              <a:t>What does the description, “As still as a frozen tree,” suggest to you about the boy who is watching the wolf? </a:t>
            </a:r>
            <a:r>
              <a:rPr lang="en-GB" sz="1733" kern="0">
                <a:solidFill>
                  <a:srgbClr val="FF0000"/>
                </a:solidFill>
                <a:latin typeface="Comic Sans MS"/>
                <a:ea typeface="Comic Sans MS"/>
                <a:cs typeface="Comic Sans MS"/>
                <a:sym typeface="Comic Sans MS"/>
              </a:rPr>
              <a:t>This suggests that he is not moving, and that he is fixed in one position possibly trying not to draw attention to himself.</a:t>
            </a:r>
            <a:endParaRPr sz="1733" kern="0">
              <a:solidFill>
                <a:srgbClr val="FF0000"/>
              </a:solidFill>
              <a:latin typeface="Comic Sans MS"/>
              <a:ea typeface="Comic Sans MS"/>
              <a:cs typeface="Comic Sans MS"/>
              <a:sym typeface="Comic Sans MS"/>
            </a:endParaRPr>
          </a:p>
          <a:p>
            <a:pPr defTabSz="1219170">
              <a:lnSpc>
                <a:spcPct val="115000"/>
              </a:lnSpc>
              <a:spcBef>
                <a:spcPts val="1600"/>
              </a:spcBef>
              <a:buClr>
                <a:srgbClr val="000000"/>
              </a:buClr>
              <a:buSzPts val="1400"/>
            </a:pPr>
            <a:endParaRPr sz="1867" kern="0">
              <a:solidFill>
                <a:srgbClr val="000000"/>
              </a:solidFill>
              <a:latin typeface="Comic Sans MS"/>
              <a:ea typeface="Comic Sans MS"/>
              <a:cs typeface="Comic Sans MS"/>
              <a:sym typeface="Comic Sans MS"/>
            </a:endParaRPr>
          </a:p>
          <a:p>
            <a:pPr defTabSz="1219170">
              <a:lnSpc>
                <a:spcPct val="115000"/>
              </a:lnSpc>
              <a:spcBef>
                <a:spcPts val="1600"/>
              </a:spcBef>
              <a:buClr>
                <a:srgbClr val="000000"/>
              </a:buClr>
              <a:buSzPts val="1200"/>
            </a:pPr>
            <a:r>
              <a:rPr lang="en-GB" sz="1600" kern="0">
                <a:solidFill>
                  <a:srgbClr val="000000"/>
                </a:solidFill>
                <a:latin typeface="Comic Sans MS"/>
                <a:ea typeface="Comic Sans MS"/>
                <a:cs typeface="Comic Sans MS"/>
                <a:sym typeface="Comic Sans MS"/>
              </a:rPr>
              <a:t> </a:t>
            </a:r>
            <a:endParaRPr sz="1600" kern="0">
              <a:solidFill>
                <a:srgbClr val="000000"/>
              </a:solidFill>
              <a:latin typeface="Comic Sans MS"/>
              <a:ea typeface="Comic Sans MS"/>
              <a:cs typeface="Comic Sans MS"/>
              <a:sym typeface="Comic Sans MS"/>
            </a:endParaRPr>
          </a:p>
          <a:p>
            <a:pPr defTabSz="1219170">
              <a:spcBef>
                <a:spcPts val="1600"/>
              </a:spcBef>
              <a:buClr>
                <a:srgbClr val="000000"/>
              </a:buClr>
              <a:buSzPts val="1400"/>
            </a:pPr>
            <a:endParaRPr sz="1867"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30089430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500"/>
        <p:cNvGrpSpPr/>
        <p:nvPr/>
      </p:nvGrpSpPr>
      <p:grpSpPr>
        <a:xfrm>
          <a:off x="0" y="0"/>
          <a:ext cx="0" cy="0"/>
          <a:chOff x="0" y="0"/>
          <a:chExt cx="0" cy="0"/>
        </a:xfrm>
      </p:grpSpPr>
      <p:sp>
        <p:nvSpPr>
          <p:cNvPr id="501" name="Google Shape;501;p73"/>
          <p:cNvSpPr txBox="1"/>
          <p:nvPr/>
        </p:nvSpPr>
        <p:spPr>
          <a:xfrm>
            <a:off x="200733" y="83633"/>
            <a:ext cx="11574800" cy="9040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buSzPts val="2100"/>
            </a:pPr>
            <a:r>
              <a:rPr lang="en-GB" sz="2800" b="1" u="sng" kern="0">
                <a:solidFill>
                  <a:srgbClr val="000000"/>
                </a:solidFill>
                <a:latin typeface="Arial"/>
                <a:ea typeface="Arial"/>
                <a:cs typeface="Arial"/>
                <a:sym typeface="Arial"/>
              </a:rPr>
              <a:t>Free Write - Use the Image to Write! </a:t>
            </a:r>
            <a:endParaRPr sz="1867" b="1" u="sng" kern="0">
              <a:solidFill>
                <a:srgbClr val="000000"/>
              </a:solidFill>
              <a:latin typeface="Arial"/>
              <a:ea typeface="Arial"/>
              <a:cs typeface="Arial"/>
              <a:sym typeface="Arial"/>
            </a:endParaRPr>
          </a:p>
          <a:p>
            <a:pPr defTabSz="1219170">
              <a:buClr>
                <a:srgbClr val="000000"/>
              </a:buClr>
              <a:buSzPts val="1400"/>
            </a:pPr>
            <a:endParaRPr sz="1867" b="1" u="sng" kern="0">
              <a:solidFill>
                <a:srgbClr val="000000"/>
              </a:solidFill>
              <a:latin typeface="Arial"/>
              <a:ea typeface="Arial"/>
              <a:cs typeface="Arial"/>
              <a:sym typeface="Arial"/>
            </a:endParaRPr>
          </a:p>
        </p:txBody>
      </p:sp>
      <p:pic>
        <p:nvPicPr>
          <p:cNvPr id="502" name="Google Shape;502;p73"/>
          <p:cNvPicPr preferRelativeResize="0"/>
          <p:nvPr/>
        </p:nvPicPr>
        <p:blipFill rotWithShape="1">
          <a:blip r:embed="rId3">
            <a:alphaModFix/>
          </a:blip>
          <a:srcRect/>
          <a:stretch/>
        </p:blipFill>
        <p:spPr>
          <a:xfrm>
            <a:off x="2720169" y="1789033"/>
            <a:ext cx="7070967" cy="4401667"/>
          </a:xfrm>
          <a:prstGeom prst="rect">
            <a:avLst/>
          </a:prstGeom>
          <a:noFill/>
          <a:ln>
            <a:noFill/>
          </a:ln>
        </p:spPr>
      </p:pic>
      <p:sp>
        <p:nvSpPr>
          <p:cNvPr id="503" name="Google Shape;503;p73"/>
          <p:cNvSpPr/>
          <p:nvPr/>
        </p:nvSpPr>
        <p:spPr>
          <a:xfrm>
            <a:off x="8740200" y="0"/>
            <a:ext cx="3221600" cy="2236400"/>
          </a:xfrm>
          <a:prstGeom prst="cloudCallout">
            <a:avLst>
              <a:gd name="adj1" fmla="val -109889"/>
              <a:gd name="adj2" fmla="val 7276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2267" kern="0">
                <a:solidFill>
                  <a:srgbClr val="000000"/>
                </a:solidFill>
                <a:latin typeface="Arial"/>
                <a:cs typeface="Arial"/>
                <a:sym typeface="Arial"/>
              </a:rPr>
              <a:t>Your free writing can be fiction or non-fiction.</a:t>
            </a:r>
            <a:endParaRPr sz="2267" kern="0">
              <a:solidFill>
                <a:srgbClr val="000000"/>
              </a:solidFill>
              <a:latin typeface="Arial"/>
              <a:ea typeface="Arial"/>
              <a:cs typeface="Arial"/>
              <a:sym typeface="Arial"/>
            </a:endParaRPr>
          </a:p>
        </p:txBody>
      </p:sp>
      <p:sp>
        <p:nvSpPr>
          <p:cNvPr id="504" name="Google Shape;504;p73"/>
          <p:cNvSpPr/>
          <p:nvPr/>
        </p:nvSpPr>
        <p:spPr>
          <a:xfrm>
            <a:off x="205000" y="1546767"/>
            <a:ext cx="1919600" cy="4547200"/>
          </a:xfrm>
          <a:prstGeom prst="roundRect">
            <a:avLst>
              <a:gd name="adj" fmla="val 16667"/>
            </a:avLst>
          </a:prstGeom>
          <a:solidFill>
            <a:srgbClr val="FFF2CC"/>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100"/>
            </a:pPr>
            <a:r>
              <a:rPr lang="en-GB" sz="1733" kern="0">
                <a:solidFill>
                  <a:srgbClr val="000000"/>
                </a:solidFill>
                <a:latin typeface="Arial"/>
                <a:cs typeface="Arial"/>
                <a:sym typeface="Arial"/>
              </a:rPr>
              <a:t>1.Look at image and explore all the possibilities - be creative and imaginative. </a:t>
            </a:r>
            <a:endParaRPr sz="1733" kern="0">
              <a:solidFill>
                <a:srgbClr val="000000"/>
              </a:solidFill>
              <a:latin typeface="Arial"/>
              <a:cs typeface="Arial"/>
              <a:sym typeface="Arial"/>
            </a:endParaRPr>
          </a:p>
          <a:p>
            <a:pPr defTabSz="1219170">
              <a:buClr>
                <a:srgbClr val="000000"/>
              </a:buClr>
            </a:pPr>
            <a:r>
              <a:rPr lang="en-GB" sz="1733" kern="0">
                <a:solidFill>
                  <a:srgbClr val="000000"/>
                </a:solidFill>
                <a:latin typeface="Arial"/>
                <a:cs typeface="Arial"/>
                <a:sym typeface="Arial"/>
              </a:rPr>
              <a:t>2. Create your own mind map of ideas.</a:t>
            </a:r>
            <a:endParaRPr sz="1733" kern="0">
              <a:solidFill>
                <a:srgbClr val="000000"/>
              </a:solidFill>
              <a:latin typeface="Arial"/>
              <a:cs typeface="Arial"/>
              <a:sym typeface="Arial"/>
            </a:endParaRPr>
          </a:p>
          <a:p>
            <a:pPr defTabSz="1219170">
              <a:buClr>
                <a:srgbClr val="000000"/>
              </a:buClr>
              <a:buSzPts val="1100"/>
            </a:pPr>
            <a:r>
              <a:rPr lang="en-GB" sz="1733" kern="0">
                <a:solidFill>
                  <a:srgbClr val="000000"/>
                </a:solidFill>
                <a:latin typeface="Arial"/>
                <a:cs typeface="Arial"/>
                <a:sym typeface="Arial"/>
              </a:rPr>
              <a:t>3. Spend rest of session free writing using the image as guidance.</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1116515690"/>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Office Theme">
  <a:themeElements>
    <a:clrScheme name="Twinkl Template">
      <a:dk1>
        <a:srgbClr val="1C1C1C"/>
      </a:dk1>
      <a:lt1>
        <a:srgbClr val="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2165</Words>
  <Application>Microsoft Office PowerPoint</Application>
  <PresentationFormat>Widescreen</PresentationFormat>
  <Paragraphs>196</Paragraphs>
  <Slides>27</Slides>
  <Notes>27</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27</vt:i4>
      </vt:variant>
    </vt:vector>
  </HeadingPairs>
  <TitlesOfParts>
    <vt:vector size="36" baseType="lpstr">
      <vt:lpstr>Arial</vt:lpstr>
      <vt:lpstr>Calibri</vt:lpstr>
      <vt:lpstr>Cedarville Cursive</vt:lpstr>
      <vt:lpstr>Comic Sans MS</vt:lpstr>
      <vt:lpstr>NTR</vt:lpstr>
      <vt:lpstr>Times New Roman</vt:lpstr>
      <vt:lpstr>Simple Light</vt:lpstr>
      <vt:lpstr>2_Office Theme</vt:lpstr>
      <vt:lpstr>1_Simple Light</vt:lpstr>
      <vt:lpstr>PowerPoint Presentation</vt:lpstr>
      <vt:lpstr>Year 6 Maths Project Pack: Fairy Tale Theme Park</vt:lpstr>
      <vt:lpstr>PowerPoint Presentation</vt:lpstr>
      <vt:lpstr>Business Ideas: Target Market</vt:lpstr>
      <vt:lpstr>Discussing Business Ideas: Park Layout</vt:lpstr>
      <vt:lpstr>Discussing Business Ideas: Budget</vt:lpstr>
      <vt:lpstr>First Draft Plan: Planning Build Costs</vt:lpstr>
      <vt:lpstr>First Draft Plan: Thrill-Seeker Rides</vt:lpstr>
      <vt:lpstr>First Draft Plan: Water Rides</vt:lpstr>
      <vt:lpstr>First Draft Plan: Family Rides</vt:lpstr>
      <vt:lpstr>First Draft Plan: Children’s Rides</vt:lpstr>
      <vt:lpstr>First Draft Plan: Attractions</vt:lpstr>
      <vt:lpstr>First Draft Plan: Amenities</vt:lpstr>
      <vt:lpstr>First Draft Plan: Amenities</vt:lpstr>
      <vt:lpstr>First Draft Plan: Amenities</vt:lpstr>
      <vt:lpstr>First Draft Plan: Get Planning!</vt:lpstr>
      <vt:lpstr>Building Cost Budget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Wyer J</dc:creator>
  <cp:lastModifiedBy>Wyer J</cp:lastModifiedBy>
  <cp:revision>1</cp:revision>
  <dcterms:created xsi:type="dcterms:W3CDTF">2020-05-29T06:21:51Z</dcterms:created>
  <dcterms:modified xsi:type="dcterms:W3CDTF">2020-05-29T06:22:20Z</dcterms:modified>
</cp:coreProperties>
</file>