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935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981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906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091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521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38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548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23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515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022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A67C-2E5A-45F5-8509-473A1DA68F25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150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BA67C-2E5A-45F5-8509-473A1DA68F25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7BAF1-DF31-4989-9627-01EDBE9E2E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834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274" y="3664932"/>
            <a:ext cx="895350" cy="2209800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374469" y="286341"/>
            <a:ext cx="9144000" cy="2387600"/>
          </a:xfrm>
        </p:spPr>
        <p:txBody>
          <a:bodyPr>
            <a:normAutofit/>
          </a:bodyPr>
          <a:lstStyle/>
          <a:p>
            <a:r>
              <a:rPr lang="en-GB" sz="13800" dirty="0" smtClean="0">
                <a:latin typeface="SassoonCRInfantMedium" panose="00000500000000000000" pitchFamily="2" charset="0"/>
              </a:rPr>
              <a:t>Ten Frames</a:t>
            </a:r>
            <a:endParaRPr lang="en-GB" sz="13800" dirty="0">
              <a:latin typeface="SassoonCRInfantMedium" panose="000005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4469" y="2673941"/>
            <a:ext cx="1146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Can your child recognise the how many </a:t>
            </a:r>
            <a:r>
              <a:rPr lang="en-GB" sz="2400" b="1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more </a:t>
            </a:r>
            <a:r>
              <a:rPr lang="en-GB" sz="2400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dots are needed to make 10?</a:t>
            </a:r>
          </a:p>
          <a:p>
            <a:pPr algn="ctr"/>
            <a:r>
              <a:rPr lang="en-GB" sz="2400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(These are your Number Bonds to </a:t>
            </a:r>
            <a:r>
              <a:rPr lang="en-GB" sz="2400" dirty="0">
                <a:solidFill>
                  <a:srgbClr val="FF0000"/>
                </a:solidFill>
                <a:latin typeface="SassoonCRInfantMedium" panose="00000500000000000000" pitchFamily="2" charset="0"/>
              </a:rPr>
              <a:t>5</a:t>
            </a:r>
            <a:r>
              <a:rPr lang="en-GB" sz="2400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) </a:t>
            </a:r>
            <a:endParaRPr lang="en-GB" sz="2400" dirty="0" smtClean="0">
              <a:solidFill>
                <a:srgbClr val="FF0000"/>
              </a:solidFill>
              <a:latin typeface="SassoonCRInfantMedium" panose="00000500000000000000" pitchFamily="2" charset="0"/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3992881" y="3965378"/>
            <a:ext cx="7698377" cy="1638256"/>
          </a:xfrm>
          <a:prstGeom prst="wedgeEllipseCallout">
            <a:avLst>
              <a:gd name="adj1" fmla="val -54454"/>
              <a:gd name="adj2" fmla="val 56918"/>
            </a:avLst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dirty="0" smtClean="0">
                <a:solidFill>
                  <a:schemeClr val="bg1">
                    <a:lumMod val="65000"/>
                  </a:schemeClr>
                </a:solidFill>
                <a:latin typeface="SassoonCRInfantMedium" panose="00000500000000000000" pitchFamily="2" charset="0"/>
              </a:rPr>
              <a:t>3 </a:t>
            </a:r>
            <a:r>
              <a:rPr lang="en-GB" sz="8800" dirty="0" smtClean="0">
                <a:solidFill>
                  <a:schemeClr val="bg1">
                    <a:lumMod val="65000"/>
                  </a:schemeClr>
                </a:solidFill>
                <a:latin typeface="SassoonCRInfantMedium" panose="00000500000000000000" pitchFamily="2" charset="0"/>
              </a:rPr>
              <a:t>+ ? = </a:t>
            </a:r>
            <a:r>
              <a:rPr lang="en-GB" sz="8800" dirty="0" smtClean="0">
                <a:solidFill>
                  <a:schemeClr val="bg1">
                    <a:lumMod val="65000"/>
                  </a:schemeClr>
                </a:solidFill>
                <a:latin typeface="SassoonCRInfantMedium" panose="00000500000000000000" pitchFamily="2" charset="0"/>
              </a:rPr>
              <a:t>5</a:t>
            </a:r>
            <a:endParaRPr lang="en-GB" sz="8800" dirty="0">
              <a:solidFill>
                <a:schemeClr val="bg1">
                  <a:lumMod val="65000"/>
                </a:schemeClr>
              </a:solidFill>
              <a:latin typeface="SassoonCRInfantMedium" panose="00000500000000000000" pitchFamily="2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195" y="5453411"/>
            <a:ext cx="313508" cy="30044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759132" y="5023642"/>
            <a:ext cx="313508" cy="30044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759132" y="4634283"/>
            <a:ext cx="313508" cy="30044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772195" y="4172552"/>
            <a:ext cx="313508" cy="30044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759132" y="3749464"/>
            <a:ext cx="313508" cy="30044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954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r="49400"/>
          <a:stretch/>
        </p:blipFill>
        <p:spPr>
          <a:xfrm>
            <a:off x="3948112" y="-9273"/>
            <a:ext cx="2622505" cy="6701174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2920" y="5261780"/>
            <a:ext cx="981075" cy="9429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2879099"/>
            <a:ext cx="981075" cy="9429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9" y="4155432"/>
            <a:ext cx="981075" cy="9429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8" y="1764825"/>
            <a:ext cx="981075" cy="9429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987" y="422676"/>
            <a:ext cx="981075" cy="942975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317727" y="680567"/>
            <a:ext cx="33190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Primer Print" panose="020F0603020202060B02" pitchFamily="34" charset="0"/>
              </a:rPr>
              <a:t>5</a:t>
            </a:r>
            <a:r>
              <a:rPr lang="en-GB" sz="4000" b="1" dirty="0" smtClean="0">
                <a:latin typeface="Primer Print" panose="020F0603020202060B02" pitchFamily="34" charset="0"/>
              </a:rPr>
              <a:t> </a:t>
            </a:r>
            <a:r>
              <a:rPr lang="en-GB" sz="4000" b="1" dirty="0">
                <a:latin typeface="Primer Print" panose="020F0603020202060B02" pitchFamily="34" charset="0"/>
              </a:rPr>
              <a:t>+ ____ = </a:t>
            </a:r>
            <a:r>
              <a:rPr lang="en-GB" sz="4000" b="1" dirty="0" smtClean="0">
                <a:latin typeface="Primer Print" panose="020F0603020202060B02" pitchFamily="34" charset="0"/>
              </a:rPr>
              <a:t>5</a:t>
            </a:r>
            <a:endParaRPr lang="en-GB" sz="4000" b="1" dirty="0">
              <a:latin typeface="Primer Print" panose="020F0603020202060B02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0112" y="5069870"/>
            <a:ext cx="2118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0509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49844"/>
          <a:stretch/>
        </p:blipFill>
        <p:spPr>
          <a:xfrm>
            <a:off x="6531429" y="-9273"/>
            <a:ext cx="2599508" cy="6701174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413499" y="5564777"/>
            <a:ext cx="3978869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2710" y="492085"/>
            <a:ext cx="1076325" cy="8667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7960" y="5261780"/>
            <a:ext cx="981075" cy="9429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7960" y="4055643"/>
            <a:ext cx="981075" cy="9429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7960" y="2879099"/>
            <a:ext cx="981075" cy="9429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7960" y="1622022"/>
            <a:ext cx="981075" cy="94297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17727" y="680567"/>
            <a:ext cx="33190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latin typeface="Primer Print" panose="020F0603020202060B02" pitchFamily="34" charset="0"/>
              </a:rPr>
              <a:t>4 </a:t>
            </a:r>
            <a:r>
              <a:rPr lang="en-GB" sz="4000" b="1" dirty="0">
                <a:latin typeface="Primer Print" panose="020F0603020202060B02" pitchFamily="34" charset="0"/>
              </a:rPr>
              <a:t>+ ____ = </a:t>
            </a:r>
            <a:r>
              <a:rPr lang="en-GB" sz="4000" b="1" dirty="0">
                <a:latin typeface="Primer Print" panose="020F0603020202060B02" pitchFamily="34" charset="0"/>
              </a:rPr>
              <a:t>5</a:t>
            </a:r>
            <a:endParaRPr lang="en-GB" sz="4000" b="1" dirty="0">
              <a:latin typeface="Primer Print" panose="020F0603020202060B02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0112" y="5069870"/>
            <a:ext cx="2118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900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50348"/>
          <a:stretch/>
        </p:blipFill>
        <p:spPr>
          <a:xfrm>
            <a:off x="6557554" y="-9273"/>
            <a:ext cx="2573383" cy="6701174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638697" y="5473337"/>
            <a:ext cx="3427361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2710" y="492085"/>
            <a:ext cx="1076325" cy="8667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7960" y="5261780"/>
            <a:ext cx="981075" cy="9429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7960" y="4055643"/>
            <a:ext cx="981075" cy="9429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7960" y="2879099"/>
            <a:ext cx="981075" cy="94297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17727" y="680567"/>
            <a:ext cx="33190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latin typeface="Primer Print" panose="020F0603020202060B02" pitchFamily="34" charset="0"/>
              </a:rPr>
              <a:t>3 + </a:t>
            </a:r>
            <a:r>
              <a:rPr lang="en-GB" sz="4000" b="1" dirty="0">
                <a:latin typeface="Primer Print" panose="020F0603020202060B02" pitchFamily="34" charset="0"/>
              </a:rPr>
              <a:t>____ = </a:t>
            </a:r>
            <a:r>
              <a:rPr lang="en-GB" sz="4000" b="1" dirty="0">
                <a:latin typeface="Primer Print" panose="020F0603020202060B02" pitchFamily="34" charset="0"/>
              </a:rPr>
              <a:t>5</a:t>
            </a:r>
            <a:endParaRPr lang="en-GB" sz="4000" b="1" dirty="0">
              <a:latin typeface="Primer Print" panose="020F0603020202060B02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2710" y="1749162"/>
            <a:ext cx="1076325" cy="86677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50112" y="5069870"/>
            <a:ext cx="2118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2303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49844"/>
          <a:stretch/>
        </p:blipFill>
        <p:spPr>
          <a:xfrm>
            <a:off x="6531429" y="-9273"/>
            <a:ext cx="2599508" cy="6701174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638697" y="5473337"/>
            <a:ext cx="3696789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2710" y="492085"/>
            <a:ext cx="1076325" cy="8667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7960" y="5261780"/>
            <a:ext cx="981075" cy="9429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7960" y="4055643"/>
            <a:ext cx="981075" cy="94297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17727" y="680567"/>
            <a:ext cx="33190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latin typeface="Primer Print" panose="020F0603020202060B02" pitchFamily="34" charset="0"/>
              </a:rPr>
              <a:t>2 </a:t>
            </a:r>
            <a:r>
              <a:rPr lang="en-GB" sz="4000" b="1" dirty="0">
                <a:latin typeface="Primer Print" panose="020F0603020202060B02" pitchFamily="34" charset="0"/>
              </a:rPr>
              <a:t>+ ____ = </a:t>
            </a:r>
            <a:r>
              <a:rPr lang="en-GB" sz="4000" b="1" dirty="0" smtClean="0">
                <a:latin typeface="Primer Print" panose="020F0603020202060B02" pitchFamily="34" charset="0"/>
              </a:rPr>
              <a:t>5</a:t>
            </a:r>
            <a:endParaRPr lang="en-GB" sz="4000" b="1" dirty="0">
              <a:latin typeface="Primer Print" panose="020F0603020202060B02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2710" y="1749162"/>
            <a:ext cx="1076325" cy="8667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8153" y="2902402"/>
            <a:ext cx="1076325" cy="86677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50112" y="5069870"/>
            <a:ext cx="2118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394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49844"/>
          <a:stretch/>
        </p:blipFill>
        <p:spPr>
          <a:xfrm>
            <a:off x="6531429" y="-9273"/>
            <a:ext cx="2599508" cy="6701174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2638697" y="5473337"/>
            <a:ext cx="355309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50112" y="5069870"/>
            <a:ext cx="2118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2710" y="492085"/>
            <a:ext cx="1076325" cy="8667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7960" y="5261780"/>
            <a:ext cx="981075" cy="94297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317727" y="680567"/>
            <a:ext cx="33190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Primer Print" panose="020F0603020202060B02" pitchFamily="34" charset="0"/>
              </a:rPr>
              <a:t>1</a:t>
            </a:r>
            <a:r>
              <a:rPr lang="en-GB" sz="4000" b="1" dirty="0" smtClean="0">
                <a:latin typeface="Primer Print" panose="020F0603020202060B02" pitchFamily="34" charset="0"/>
              </a:rPr>
              <a:t> </a:t>
            </a:r>
            <a:r>
              <a:rPr lang="en-GB" sz="4000" b="1" dirty="0" smtClean="0">
                <a:latin typeface="Primer Print" panose="020F0603020202060B02" pitchFamily="34" charset="0"/>
              </a:rPr>
              <a:t>+ </a:t>
            </a:r>
            <a:r>
              <a:rPr lang="en-GB" sz="4000" b="1" dirty="0">
                <a:latin typeface="Primer Print" panose="020F0603020202060B02" pitchFamily="34" charset="0"/>
              </a:rPr>
              <a:t>____ = </a:t>
            </a:r>
            <a:r>
              <a:rPr lang="en-GB" sz="4000" b="1" dirty="0" smtClean="0">
                <a:latin typeface="Primer Print" panose="020F0603020202060B02" pitchFamily="34" charset="0"/>
              </a:rPr>
              <a:t>5</a:t>
            </a:r>
            <a:endParaRPr lang="en-GB" sz="4000" b="1" dirty="0">
              <a:latin typeface="Primer Print" panose="020F0603020202060B02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2710" y="1749162"/>
            <a:ext cx="1076325" cy="8667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8153" y="2902402"/>
            <a:ext cx="1076325" cy="8667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2709" y="4155432"/>
            <a:ext cx="107632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3060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101</Words>
  <Application>Microsoft Office PowerPoint</Application>
  <PresentationFormat>Widescreen</PresentationFormat>
  <Paragraphs>14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Primer Print</vt:lpstr>
      <vt:lpstr>SassoonCRInfantMedium</vt:lpstr>
      <vt:lpstr>Office Theme</vt:lpstr>
      <vt:lpstr>Ten Frames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Ten Frames</dc:title>
  <dc:creator>Knight R</dc:creator>
  <cp:lastModifiedBy>Knight R</cp:lastModifiedBy>
  <cp:revision>4</cp:revision>
  <dcterms:created xsi:type="dcterms:W3CDTF">2020-04-23T11:37:10Z</dcterms:created>
  <dcterms:modified xsi:type="dcterms:W3CDTF">2020-04-29T10:35:31Z</dcterms:modified>
</cp:coreProperties>
</file>