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82" r:id="rId4"/>
    <p:sldMasterId id="2147483683" r:id="rId5"/>
    <p:sldMasterId id="2147483684"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Lst>
  <p:sldSz cy="5143500" cx="9144000"/>
  <p:notesSz cx="6858000" cy="9144000"/>
  <p:embeddedFontLst>
    <p:embeddedFont>
      <p:font typeface="Amatic SC"/>
      <p:regular r:id="rId18"/>
      <p:bold r:id="rId19"/>
    </p:embeddedFont>
    <p:embeddedFont>
      <p:font typeface="Source Code Pro"/>
      <p:regular r:id="rId20"/>
      <p:bold r:id="rId21"/>
      <p:italic r:id="rId22"/>
      <p:boldItalic r:id="rId23"/>
    </p:embeddedFont>
    <p:embeddedFont>
      <p:font typeface="Comfortaa"/>
      <p:regular r:id="rId24"/>
      <p:bold r:id="rId2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SourceCodePro-regular.fntdata"/><Relationship Id="rId22" Type="http://schemas.openxmlformats.org/officeDocument/2006/relationships/font" Target="fonts/SourceCodePro-italic.fntdata"/><Relationship Id="rId21" Type="http://schemas.openxmlformats.org/officeDocument/2006/relationships/font" Target="fonts/SourceCodePro-bold.fntdata"/><Relationship Id="rId24" Type="http://schemas.openxmlformats.org/officeDocument/2006/relationships/font" Target="fonts/Comfortaa-regular.fntdata"/><Relationship Id="rId23" Type="http://schemas.openxmlformats.org/officeDocument/2006/relationships/font" Target="fonts/SourceCodePro-boldItalic.fntdata"/><Relationship Id="rId1" Type="http://schemas.openxmlformats.org/officeDocument/2006/relationships/theme" Target="theme/theme4.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25" Type="http://schemas.openxmlformats.org/officeDocument/2006/relationships/font" Target="fonts/Comfortaa-bold.fntdata"/><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notesMaster" Target="notesMasters/notesMaster1.xml"/><Relationship Id="rId8" Type="http://schemas.openxmlformats.org/officeDocument/2006/relationships/slide" Target="slides/slide1.xml"/><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font" Target="fonts/AmaticSC-bold.fntdata"/><Relationship Id="rId18" Type="http://schemas.openxmlformats.org/officeDocument/2006/relationships/font" Target="fonts/AmaticSC-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8" name="Shape 148"/>
        <p:cNvGrpSpPr/>
        <p:nvPr/>
      </p:nvGrpSpPr>
      <p:grpSpPr>
        <a:xfrm>
          <a:off x="0" y="0"/>
          <a:ext cx="0" cy="0"/>
          <a:chOff x="0" y="0"/>
          <a:chExt cx="0" cy="0"/>
        </a:xfrm>
      </p:grpSpPr>
      <p:sp>
        <p:nvSpPr>
          <p:cNvPr id="149" name="Google Shape;149;g806ae24285_0_1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806ae24285_0_1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6" name="Shape 156"/>
        <p:cNvGrpSpPr/>
        <p:nvPr/>
      </p:nvGrpSpPr>
      <p:grpSpPr>
        <a:xfrm>
          <a:off x="0" y="0"/>
          <a:ext cx="0" cy="0"/>
          <a:chOff x="0" y="0"/>
          <a:chExt cx="0" cy="0"/>
        </a:xfrm>
      </p:grpSpPr>
      <p:sp>
        <p:nvSpPr>
          <p:cNvPr id="157" name="Google Shape;157;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8" name="Google Shape;158;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1" name="Shape 161"/>
        <p:cNvGrpSpPr/>
        <p:nvPr/>
      </p:nvGrpSpPr>
      <p:grpSpPr>
        <a:xfrm>
          <a:off x="0" y="0"/>
          <a:ext cx="0" cy="0"/>
          <a:chOff x="0" y="0"/>
          <a:chExt cx="0" cy="0"/>
        </a:xfrm>
      </p:grpSpPr>
      <p:sp>
        <p:nvSpPr>
          <p:cNvPr id="162" name="Google Shape;162;p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Google Shape;168;p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9" name="Google Shape;169;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3" name="Shape 173"/>
        <p:cNvGrpSpPr/>
        <p:nvPr/>
      </p:nvGrpSpPr>
      <p:grpSpPr>
        <a:xfrm>
          <a:off x="0" y="0"/>
          <a:ext cx="0" cy="0"/>
          <a:chOff x="0" y="0"/>
          <a:chExt cx="0" cy="0"/>
        </a:xfrm>
      </p:grpSpPr>
      <p:sp>
        <p:nvSpPr>
          <p:cNvPr id="174" name="Google Shape;174;p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5" name="Google Shape;175;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9" name="Shape 179"/>
        <p:cNvGrpSpPr/>
        <p:nvPr/>
      </p:nvGrpSpPr>
      <p:grpSpPr>
        <a:xfrm>
          <a:off x="0" y="0"/>
          <a:ext cx="0" cy="0"/>
          <a:chOff x="0" y="0"/>
          <a:chExt cx="0" cy="0"/>
        </a:xfrm>
      </p:grpSpPr>
      <p:sp>
        <p:nvSpPr>
          <p:cNvPr id="180" name="Google Shape;180;p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1" name="Google Shape;181;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5" name="Shape 185"/>
        <p:cNvGrpSpPr/>
        <p:nvPr/>
      </p:nvGrpSpPr>
      <p:grpSpPr>
        <a:xfrm>
          <a:off x="0" y="0"/>
          <a:ext cx="0" cy="0"/>
          <a:chOff x="0" y="0"/>
          <a:chExt cx="0" cy="0"/>
        </a:xfrm>
      </p:grpSpPr>
      <p:sp>
        <p:nvSpPr>
          <p:cNvPr id="186" name="Google Shape;186;p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1" name="Shape 191"/>
        <p:cNvGrpSpPr/>
        <p:nvPr/>
      </p:nvGrpSpPr>
      <p:grpSpPr>
        <a:xfrm>
          <a:off x="0" y="0"/>
          <a:ext cx="0" cy="0"/>
          <a:chOff x="0" y="0"/>
          <a:chExt cx="0" cy="0"/>
        </a:xfrm>
      </p:grpSpPr>
      <p:sp>
        <p:nvSpPr>
          <p:cNvPr id="192" name="Google Shape;192;p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3" name="Google Shape;193;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7" name="Shape 197"/>
        <p:cNvGrpSpPr/>
        <p:nvPr/>
      </p:nvGrpSpPr>
      <p:grpSpPr>
        <a:xfrm>
          <a:off x="0" y="0"/>
          <a:ext cx="0" cy="0"/>
          <a:chOff x="0" y="0"/>
          <a:chExt cx="0" cy="0"/>
        </a:xfrm>
      </p:grpSpPr>
      <p:sp>
        <p:nvSpPr>
          <p:cNvPr id="198" name="Google Shape;198;p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9" name="Google Shape;199;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5" name="Shape 205"/>
        <p:cNvGrpSpPr/>
        <p:nvPr/>
      </p:nvGrpSpPr>
      <p:grpSpPr>
        <a:xfrm>
          <a:off x="0" y="0"/>
          <a:ext cx="0" cy="0"/>
          <a:chOff x="0" y="0"/>
          <a:chExt cx="0" cy="0"/>
        </a:xfrm>
      </p:grpSpPr>
      <p:sp>
        <p:nvSpPr>
          <p:cNvPr id="206" name="Google Shape;206;g806ae24285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806ae24285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3" name="Shape 13"/>
        <p:cNvGrpSpPr/>
        <p:nvPr/>
      </p:nvGrpSpPr>
      <p:grpSpPr>
        <a:xfrm>
          <a:off x="0" y="0"/>
          <a:ext cx="0" cy="0"/>
          <a:chOff x="0" y="0"/>
          <a:chExt cx="0" cy="0"/>
        </a:xfrm>
      </p:grpSpPr>
      <p:sp>
        <p:nvSpPr>
          <p:cNvPr id="14" name="Google Shape;14;p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6" name="Google Shape;16;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7" name="Shape 17"/>
        <p:cNvGrpSpPr/>
        <p:nvPr/>
      </p:nvGrpSpPr>
      <p:grpSpPr>
        <a:xfrm>
          <a:off x="0" y="0"/>
          <a:ext cx="0" cy="0"/>
          <a:chOff x="0" y="0"/>
          <a:chExt cx="0" cy="0"/>
        </a:xfrm>
      </p:grpSpPr>
      <p:sp>
        <p:nvSpPr>
          <p:cNvPr id="18" name="Google Shape;18;p4"/>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9" name="Google Shape;19;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9"/>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54" name="Shape 54"/>
        <p:cNvGrpSpPr/>
        <p:nvPr/>
      </p:nvGrpSpPr>
      <p:grpSpPr>
        <a:xfrm>
          <a:off x="0" y="0"/>
          <a:ext cx="0" cy="0"/>
          <a:chOff x="0" y="0"/>
          <a:chExt cx="0" cy="0"/>
        </a:xfrm>
      </p:grpSpPr>
      <p:sp>
        <p:nvSpPr>
          <p:cNvPr id="55" name="Google Shape;55;p14"/>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56" name="Google Shape;56;p14"/>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57" name="Google Shape;57;p1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58" name="Shape 58"/>
        <p:cNvGrpSpPr/>
        <p:nvPr/>
      </p:nvGrpSpPr>
      <p:grpSpPr>
        <a:xfrm>
          <a:off x="0" y="0"/>
          <a:ext cx="0" cy="0"/>
          <a:chOff x="0" y="0"/>
          <a:chExt cx="0" cy="0"/>
        </a:xfrm>
      </p:grpSpPr>
      <p:sp>
        <p:nvSpPr>
          <p:cNvPr id="59" name="Google Shape;59;p15"/>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60" name="Google Shape;60;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1" name="Shape 61"/>
        <p:cNvGrpSpPr/>
        <p:nvPr/>
      </p:nvGrpSpPr>
      <p:grpSpPr>
        <a:xfrm>
          <a:off x="0" y="0"/>
          <a:ext cx="0" cy="0"/>
          <a:chOff x="0" y="0"/>
          <a:chExt cx="0" cy="0"/>
        </a:xfrm>
      </p:grpSpPr>
      <p:sp>
        <p:nvSpPr>
          <p:cNvPr id="62" name="Google Shape;62;p1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3" name="Google Shape;63;p16"/>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64" name="Google Shape;64;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65" name="Shape 65"/>
        <p:cNvGrpSpPr/>
        <p:nvPr/>
      </p:nvGrpSpPr>
      <p:grpSpPr>
        <a:xfrm>
          <a:off x="0" y="0"/>
          <a:ext cx="0" cy="0"/>
          <a:chOff x="0" y="0"/>
          <a:chExt cx="0" cy="0"/>
        </a:xfrm>
      </p:grpSpPr>
      <p:sp>
        <p:nvSpPr>
          <p:cNvPr id="66" name="Google Shape;66;p1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7" name="Google Shape;67;p17"/>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68" name="Google Shape;68;p17"/>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69" name="Google Shape;69;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0" name="Shape 70"/>
        <p:cNvGrpSpPr/>
        <p:nvPr/>
      </p:nvGrpSpPr>
      <p:grpSpPr>
        <a:xfrm>
          <a:off x="0" y="0"/>
          <a:ext cx="0" cy="0"/>
          <a:chOff x="0" y="0"/>
          <a:chExt cx="0" cy="0"/>
        </a:xfrm>
      </p:grpSpPr>
      <p:sp>
        <p:nvSpPr>
          <p:cNvPr id="71" name="Google Shape;71;p1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72" name="Google Shape;72;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73" name="Shape 73"/>
        <p:cNvGrpSpPr/>
        <p:nvPr/>
      </p:nvGrpSpPr>
      <p:grpSpPr>
        <a:xfrm>
          <a:off x="0" y="0"/>
          <a:ext cx="0" cy="0"/>
          <a:chOff x="0" y="0"/>
          <a:chExt cx="0" cy="0"/>
        </a:xfrm>
      </p:grpSpPr>
      <p:sp>
        <p:nvSpPr>
          <p:cNvPr id="74" name="Google Shape;74;p19"/>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5" name="Google Shape;75;p19"/>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77" name="Shape 77"/>
        <p:cNvGrpSpPr/>
        <p:nvPr/>
      </p:nvGrpSpPr>
      <p:grpSpPr>
        <a:xfrm>
          <a:off x="0" y="0"/>
          <a:ext cx="0" cy="0"/>
          <a:chOff x="0" y="0"/>
          <a:chExt cx="0" cy="0"/>
        </a:xfrm>
      </p:grpSpPr>
      <p:sp>
        <p:nvSpPr>
          <p:cNvPr id="78" name="Google Shape;78;p20"/>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79" name="Google Shape;79;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0" name="Shape 80"/>
        <p:cNvGrpSpPr/>
        <p:nvPr/>
      </p:nvGrpSpPr>
      <p:grpSpPr>
        <a:xfrm>
          <a:off x="0" y="0"/>
          <a:ext cx="0" cy="0"/>
          <a:chOff x="0" y="0"/>
          <a:chExt cx="0" cy="0"/>
        </a:xfrm>
      </p:grpSpPr>
      <p:sp>
        <p:nvSpPr>
          <p:cNvPr id="81" name="Google Shape;81;p21"/>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21"/>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83" name="Google Shape;83;p21"/>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84" name="Google Shape;84;p21"/>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85" name="Google Shape;85;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86" name="Shape 86"/>
        <p:cNvGrpSpPr/>
        <p:nvPr/>
      </p:nvGrpSpPr>
      <p:grpSpPr>
        <a:xfrm>
          <a:off x="0" y="0"/>
          <a:ext cx="0" cy="0"/>
          <a:chOff x="0" y="0"/>
          <a:chExt cx="0" cy="0"/>
        </a:xfrm>
      </p:grpSpPr>
      <p:sp>
        <p:nvSpPr>
          <p:cNvPr id="87" name="Google Shape;87;p22"/>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SzPts val="1800"/>
              <a:buNone/>
              <a:defRPr/>
            </a:lvl1pPr>
          </a:lstStyle>
          <a:p/>
        </p:txBody>
      </p:sp>
      <p:sp>
        <p:nvSpPr>
          <p:cNvPr id="88" name="Google Shape;88;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89" name="Shape 89"/>
        <p:cNvGrpSpPr/>
        <p:nvPr/>
      </p:nvGrpSpPr>
      <p:grpSpPr>
        <a:xfrm>
          <a:off x="0" y="0"/>
          <a:ext cx="0" cy="0"/>
          <a:chOff x="0" y="0"/>
          <a:chExt cx="0" cy="0"/>
        </a:xfrm>
      </p:grpSpPr>
      <p:sp>
        <p:nvSpPr>
          <p:cNvPr id="90" name="Google Shape;90;p23"/>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91" name="Google Shape;91;p23"/>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a:lvl1pPr>
            <a:lvl2pPr indent="-317500" lvl="1" marL="914400" rtl="0" algn="ctr">
              <a:spcBef>
                <a:spcPts val="1600"/>
              </a:spcBef>
              <a:spcAft>
                <a:spcPts val="0"/>
              </a:spcAft>
              <a:buSzPts val="1400"/>
              <a:buChar char="○"/>
              <a:defRPr/>
            </a:lvl2pPr>
            <a:lvl3pPr indent="-317500" lvl="2" marL="1371600" rtl="0" algn="ctr">
              <a:spcBef>
                <a:spcPts val="1600"/>
              </a:spcBef>
              <a:spcAft>
                <a:spcPts val="0"/>
              </a:spcAft>
              <a:buSzPts val="1400"/>
              <a:buChar char="■"/>
              <a:defRPr/>
            </a:lvl3pPr>
            <a:lvl4pPr indent="-317500" lvl="3" marL="1828800" rtl="0" algn="ctr">
              <a:spcBef>
                <a:spcPts val="1600"/>
              </a:spcBef>
              <a:spcAft>
                <a:spcPts val="0"/>
              </a:spcAft>
              <a:buSzPts val="1400"/>
              <a:buChar char="●"/>
              <a:defRPr/>
            </a:lvl4pPr>
            <a:lvl5pPr indent="-317500" lvl="4" marL="2286000" rtl="0" algn="ctr">
              <a:spcBef>
                <a:spcPts val="1600"/>
              </a:spcBef>
              <a:spcAft>
                <a:spcPts val="0"/>
              </a:spcAft>
              <a:buSzPts val="1400"/>
              <a:buChar char="○"/>
              <a:defRPr/>
            </a:lvl5pPr>
            <a:lvl6pPr indent="-317500" lvl="5" marL="2743200" rtl="0" algn="ctr">
              <a:spcBef>
                <a:spcPts val="1600"/>
              </a:spcBef>
              <a:spcAft>
                <a:spcPts val="0"/>
              </a:spcAft>
              <a:buSzPts val="1400"/>
              <a:buChar char="■"/>
              <a:defRPr/>
            </a:lvl6pPr>
            <a:lvl7pPr indent="-317500" lvl="6" marL="3200400" rtl="0" algn="ctr">
              <a:spcBef>
                <a:spcPts val="1600"/>
              </a:spcBef>
              <a:spcAft>
                <a:spcPts val="0"/>
              </a:spcAft>
              <a:buSzPts val="1400"/>
              <a:buChar char="●"/>
              <a:defRPr/>
            </a:lvl7pPr>
            <a:lvl8pPr indent="-317500" lvl="7" marL="3657600" rtl="0" algn="ctr">
              <a:spcBef>
                <a:spcPts val="1600"/>
              </a:spcBef>
              <a:spcAft>
                <a:spcPts val="0"/>
              </a:spcAft>
              <a:buSzPts val="1400"/>
              <a:buChar char="○"/>
              <a:defRPr/>
            </a:lvl8pPr>
            <a:lvl9pPr indent="-317500" lvl="8" marL="4114800" rtl="0" algn="ctr">
              <a:spcBef>
                <a:spcPts val="1600"/>
              </a:spcBef>
              <a:spcAft>
                <a:spcPts val="1600"/>
              </a:spcAft>
              <a:buSzPts val="1400"/>
              <a:buChar char="■"/>
              <a:defRPr/>
            </a:lvl9pPr>
          </a:lstStyle>
          <a:p/>
        </p:txBody>
      </p:sp>
      <p:sp>
        <p:nvSpPr>
          <p:cNvPr id="92" name="Google Shape;92;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93" name="Shape 93"/>
        <p:cNvGrpSpPr/>
        <p:nvPr/>
      </p:nvGrpSpPr>
      <p:grpSpPr>
        <a:xfrm>
          <a:off x="0" y="0"/>
          <a:ext cx="0" cy="0"/>
          <a:chOff x="0" y="0"/>
          <a:chExt cx="0" cy="0"/>
        </a:xfrm>
      </p:grpSpPr>
      <p:sp>
        <p:nvSpPr>
          <p:cNvPr id="94" name="Google Shape;94;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95" name="Shape 95"/>
        <p:cNvGrpSpPr/>
        <p:nvPr/>
      </p:nvGrpSpPr>
      <p:grpSpPr>
        <a:xfrm>
          <a:off x="0" y="0"/>
          <a:ext cx="0" cy="0"/>
          <a:chOff x="0" y="0"/>
          <a:chExt cx="0" cy="0"/>
        </a:xfrm>
      </p:grpSpPr>
      <p:sp>
        <p:nvSpPr>
          <p:cNvPr id="96" name="Google Shape;96;p2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97" name="Google Shape;97;p25"/>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98" name="Google Shape;98;p2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99" name="Google Shape;99;p2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0" name="Google Shape;100;p2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105" name="Shape 105"/>
        <p:cNvGrpSpPr/>
        <p:nvPr/>
      </p:nvGrpSpPr>
      <p:grpSpPr>
        <a:xfrm>
          <a:off x="0" y="0"/>
          <a:ext cx="0" cy="0"/>
          <a:chOff x="0" y="0"/>
          <a:chExt cx="0" cy="0"/>
        </a:xfrm>
      </p:grpSpPr>
      <p:sp>
        <p:nvSpPr>
          <p:cNvPr id="106" name="Google Shape;106;p27"/>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27"/>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108" name="Google Shape;108;p27"/>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109" name="Google Shape;109;p2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110" name="Shape 110"/>
        <p:cNvGrpSpPr/>
        <p:nvPr/>
      </p:nvGrpSpPr>
      <p:grpSpPr>
        <a:xfrm>
          <a:off x="0" y="0"/>
          <a:ext cx="0" cy="0"/>
          <a:chOff x="0" y="0"/>
          <a:chExt cx="0" cy="0"/>
        </a:xfrm>
      </p:grpSpPr>
      <p:sp>
        <p:nvSpPr>
          <p:cNvPr id="111" name="Google Shape;111;p28"/>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112" name="Google Shape;112;p2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13" name="Shape 113"/>
        <p:cNvGrpSpPr/>
        <p:nvPr/>
      </p:nvGrpSpPr>
      <p:grpSpPr>
        <a:xfrm>
          <a:off x="0" y="0"/>
          <a:ext cx="0" cy="0"/>
          <a:chOff x="0" y="0"/>
          <a:chExt cx="0" cy="0"/>
        </a:xfrm>
      </p:grpSpPr>
      <p:sp>
        <p:nvSpPr>
          <p:cNvPr id="114" name="Google Shape;114;p29"/>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115" name="Google Shape;115;p29"/>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16" name="Google Shape;116;p2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117" name="Shape 117"/>
        <p:cNvGrpSpPr/>
        <p:nvPr/>
      </p:nvGrpSpPr>
      <p:grpSpPr>
        <a:xfrm>
          <a:off x="0" y="0"/>
          <a:ext cx="0" cy="0"/>
          <a:chOff x="0" y="0"/>
          <a:chExt cx="0" cy="0"/>
        </a:xfrm>
      </p:grpSpPr>
      <p:sp>
        <p:nvSpPr>
          <p:cNvPr id="118" name="Google Shape;118;p30"/>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119" name="Google Shape;119;p30"/>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20" name="Google Shape;120;p30"/>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21" name="Google Shape;121;p3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22" name="Shape 122"/>
        <p:cNvGrpSpPr/>
        <p:nvPr/>
      </p:nvGrpSpPr>
      <p:grpSpPr>
        <a:xfrm>
          <a:off x="0" y="0"/>
          <a:ext cx="0" cy="0"/>
          <a:chOff x="0" y="0"/>
          <a:chExt cx="0" cy="0"/>
        </a:xfrm>
      </p:grpSpPr>
      <p:sp>
        <p:nvSpPr>
          <p:cNvPr id="123" name="Google Shape;123;p31"/>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124" name="Google Shape;124;p3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125" name="Shape 125"/>
        <p:cNvGrpSpPr/>
        <p:nvPr/>
      </p:nvGrpSpPr>
      <p:grpSpPr>
        <a:xfrm>
          <a:off x="0" y="0"/>
          <a:ext cx="0" cy="0"/>
          <a:chOff x="0" y="0"/>
          <a:chExt cx="0" cy="0"/>
        </a:xfrm>
      </p:grpSpPr>
      <p:sp>
        <p:nvSpPr>
          <p:cNvPr id="126" name="Google Shape;126;p32"/>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127" name="Google Shape;127;p32"/>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28" name="Google Shape;128;p3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129" name="Shape 129"/>
        <p:cNvGrpSpPr/>
        <p:nvPr/>
      </p:nvGrpSpPr>
      <p:grpSpPr>
        <a:xfrm>
          <a:off x="0" y="0"/>
          <a:ext cx="0" cy="0"/>
          <a:chOff x="0" y="0"/>
          <a:chExt cx="0" cy="0"/>
        </a:xfrm>
      </p:grpSpPr>
      <p:sp>
        <p:nvSpPr>
          <p:cNvPr id="130" name="Google Shape;130;p33"/>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131" name="Google Shape;131;p3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132" name="Shape 132"/>
        <p:cNvGrpSpPr/>
        <p:nvPr/>
      </p:nvGrpSpPr>
      <p:grpSpPr>
        <a:xfrm>
          <a:off x="0" y="0"/>
          <a:ext cx="0" cy="0"/>
          <a:chOff x="0" y="0"/>
          <a:chExt cx="0" cy="0"/>
        </a:xfrm>
      </p:grpSpPr>
      <p:sp>
        <p:nvSpPr>
          <p:cNvPr id="133" name="Google Shape;133;p34"/>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34" name="Google Shape;134;p34"/>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135" name="Google Shape;135;p34"/>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136" name="Google Shape;136;p34"/>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137" name="Google Shape;137;p34"/>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138" name="Google Shape;138;p3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139" name="Shape 139"/>
        <p:cNvGrpSpPr/>
        <p:nvPr/>
      </p:nvGrpSpPr>
      <p:grpSpPr>
        <a:xfrm>
          <a:off x="0" y="0"/>
          <a:ext cx="0" cy="0"/>
          <a:chOff x="0" y="0"/>
          <a:chExt cx="0" cy="0"/>
        </a:xfrm>
      </p:grpSpPr>
      <p:sp>
        <p:nvSpPr>
          <p:cNvPr id="140" name="Google Shape;140;p35"/>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141" name="Google Shape;141;p3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142" name="Shape 142"/>
        <p:cNvGrpSpPr/>
        <p:nvPr/>
      </p:nvGrpSpPr>
      <p:grpSpPr>
        <a:xfrm>
          <a:off x="0" y="0"/>
          <a:ext cx="0" cy="0"/>
          <a:chOff x="0" y="0"/>
          <a:chExt cx="0" cy="0"/>
        </a:xfrm>
      </p:grpSpPr>
      <p:sp>
        <p:nvSpPr>
          <p:cNvPr id="143" name="Google Shape;143;p36"/>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144" name="Google Shape;144;p36"/>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45" name="Google Shape;145;p3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46" name="Shape 146"/>
        <p:cNvGrpSpPr/>
        <p:nvPr/>
      </p:nvGrpSpPr>
      <p:grpSpPr>
        <a:xfrm>
          <a:off x="0" y="0"/>
          <a:ext cx="0" cy="0"/>
          <a:chOff x="0" y="0"/>
          <a:chExt cx="0" cy="0"/>
        </a:xfrm>
      </p:grpSpPr>
      <p:sp>
        <p:nvSpPr>
          <p:cNvPr id="147" name="Google Shape;147;p3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theme" Target="../theme/theme3.xml"/><Relationship Id="rId12" Type="http://schemas.openxmlformats.org/officeDocument/2006/relationships/slideLayout" Target="../slideLayouts/slideLayout23.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4.xml"/><Relationship Id="rId10" Type="http://schemas.openxmlformats.org/officeDocument/2006/relationships/slideLayout" Target="../slideLayouts/slideLayout33.xml"/><Relationship Id="rId12" Type="http://schemas.openxmlformats.org/officeDocument/2006/relationships/theme" Target="../theme/theme1.xml"/><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9" Type="http://schemas.openxmlformats.org/officeDocument/2006/relationships/slideLayout" Target="../slideLayouts/slideLayout32.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52" name="Google Shape;52;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1600"/>
              </a:spcBef>
              <a:spcAft>
                <a:spcPts val="0"/>
              </a:spcAft>
              <a:buClr>
                <a:schemeClr val="dk2"/>
              </a:buClr>
              <a:buSzPts val="1400"/>
              <a:buChar char="○"/>
              <a:defRPr>
                <a:solidFill>
                  <a:schemeClr val="dk2"/>
                </a:solidFill>
              </a:defRPr>
            </a:lvl2pPr>
            <a:lvl3pPr indent="-317500" lvl="2" marL="1371600" rtl="0">
              <a:lnSpc>
                <a:spcPct val="115000"/>
              </a:lnSpc>
              <a:spcBef>
                <a:spcPts val="1600"/>
              </a:spcBef>
              <a:spcAft>
                <a:spcPts val="0"/>
              </a:spcAft>
              <a:buClr>
                <a:schemeClr val="dk2"/>
              </a:buClr>
              <a:buSzPts val="1400"/>
              <a:buChar char="■"/>
              <a:defRPr>
                <a:solidFill>
                  <a:schemeClr val="dk2"/>
                </a:solidFill>
              </a:defRPr>
            </a:lvl3pPr>
            <a:lvl4pPr indent="-317500" lvl="3" marL="1828800" rtl="0">
              <a:lnSpc>
                <a:spcPct val="115000"/>
              </a:lnSpc>
              <a:spcBef>
                <a:spcPts val="1600"/>
              </a:spcBef>
              <a:spcAft>
                <a:spcPts val="0"/>
              </a:spcAft>
              <a:buClr>
                <a:schemeClr val="dk2"/>
              </a:buClr>
              <a:buSzPts val="1400"/>
              <a:buChar char="●"/>
              <a:defRPr>
                <a:solidFill>
                  <a:schemeClr val="dk2"/>
                </a:solidFill>
              </a:defRPr>
            </a:lvl4pPr>
            <a:lvl5pPr indent="-317500" lvl="4" marL="2286000" rtl="0">
              <a:lnSpc>
                <a:spcPct val="115000"/>
              </a:lnSpc>
              <a:spcBef>
                <a:spcPts val="1600"/>
              </a:spcBef>
              <a:spcAft>
                <a:spcPts val="0"/>
              </a:spcAft>
              <a:buClr>
                <a:schemeClr val="dk2"/>
              </a:buClr>
              <a:buSzPts val="1400"/>
              <a:buChar char="○"/>
              <a:defRPr>
                <a:solidFill>
                  <a:schemeClr val="dk2"/>
                </a:solidFill>
              </a:defRPr>
            </a:lvl5pPr>
            <a:lvl6pPr indent="-317500" lvl="5" marL="2743200" rtl="0">
              <a:lnSpc>
                <a:spcPct val="115000"/>
              </a:lnSpc>
              <a:spcBef>
                <a:spcPts val="1600"/>
              </a:spcBef>
              <a:spcAft>
                <a:spcPts val="0"/>
              </a:spcAft>
              <a:buClr>
                <a:schemeClr val="dk2"/>
              </a:buClr>
              <a:buSzPts val="1400"/>
              <a:buChar char="■"/>
              <a:defRPr>
                <a:solidFill>
                  <a:schemeClr val="dk2"/>
                </a:solidFill>
              </a:defRPr>
            </a:lvl6pPr>
            <a:lvl7pPr indent="-317500" lvl="6" marL="3200400" rtl="0">
              <a:lnSpc>
                <a:spcPct val="115000"/>
              </a:lnSpc>
              <a:spcBef>
                <a:spcPts val="1600"/>
              </a:spcBef>
              <a:spcAft>
                <a:spcPts val="0"/>
              </a:spcAft>
              <a:buClr>
                <a:schemeClr val="dk2"/>
              </a:buClr>
              <a:buSzPts val="1400"/>
              <a:buChar char="●"/>
              <a:defRPr>
                <a:solidFill>
                  <a:schemeClr val="dk2"/>
                </a:solidFill>
              </a:defRPr>
            </a:lvl7pPr>
            <a:lvl8pPr indent="-317500" lvl="7" marL="3657600" rtl="0">
              <a:lnSpc>
                <a:spcPct val="115000"/>
              </a:lnSpc>
              <a:spcBef>
                <a:spcPts val="1600"/>
              </a:spcBef>
              <a:spcAft>
                <a:spcPts val="0"/>
              </a:spcAft>
              <a:buClr>
                <a:schemeClr val="dk2"/>
              </a:buClr>
              <a:buSzPts val="1400"/>
              <a:buChar char="○"/>
              <a:defRPr>
                <a:solidFill>
                  <a:schemeClr val="dk2"/>
                </a:solidFill>
              </a:defRPr>
            </a:lvl8pPr>
            <a:lvl9pPr indent="-317500" lvl="8" marL="4114800" rtl="0">
              <a:lnSpc>
                <a:spcPct val="115000"/>
              </a:lnSpc>
              <a:spcBef>
                <a:spcPts val="1600"/>
              </a:spcBef>
              <a:spcAft>
                <a:spcPts val="1600"/>
              </a:spcAft>
              <a:buClr>
                <a:schemeClr val="dk2"/>
              </a:buClr>
              <a:buSzPts val="1400"/>
              <a:buChar char="■"/>
              <a:defRPr>
                <a:solidFill>
                  <a:schemeClr val="dk2"/>
                </a:solidFill>
              </a:defRPr>
            </a:lvl9pPr>
          </a:lstStyle>
          <a:p/>
        </p:txBody>
      </p:sp>
      <p:sp>
        <p:nvSpPr>
          <p:cNvPr id="53" name="Google Shape;53;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101" name="Shape 101"/>
        <p:cNvGrpSpPr/>
        <p:nvPr/>
      </p:nvGrpSpPr>
      <p:grpSpPr>
        <a:xfrm>
          <a:off x="0" y="0"/>
          <a:ext cx="0" cy="0"/>
          <a:chOff x="0" y="0"/>
          <a:chExt cx="0" cy="0"/>
        </a:xfrm>
      </p:grpSpPr>
      <p:sp>
        <p:nvSpPr>
          <p:cNvPr id="102" name="Google Shape;102;p26"/>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103" name="Google Shape;103;p26"/>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104" name="Google Shape;104;p2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xml"/><Relationship Id="rId3" Type="http://schemas.openxmlformats.org/officeDocument/2006/relationships/hyperlink" Target="https://www.youtube.com/channel/UCAxW1XT0iEJo0TYlRfn6rYQ"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1" name="Shape 151"/>
        <p:cNvGrpSpPr/>
        <p:nvPr/>
      </p:nvGrpSpPr>
      <p:grpSpPr>
        <a:xfrm>
          <a:off x="0" y="0"/>
          <a:ext cx="0" cy="0"/>
          <a:chOff x="0" y="0"/>
          <a:chExt cx="0" cy="0"/>
        </a:xfrm>
      </p:grpSpPr>
      <p:sp>
        <p:nvSpPr>
          <p:cNvPr id="152" name="Google Shape;152;p38"/>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153" name="Google Shape;153;p38"/>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154" name="Google Shape;154;p38"/>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155" name="Google Shape;155;p38"/>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159" name="Shape 159"/>
        <p:cNvGrpSpPr/>
        <p:nvPr/>
      </p:nvGrpSpPr>
      <p:grpSpPr>
        <a:xfrm>
          <a:off x="0" y="0"/>
          <a:ext cx="0" cy="0"/>
          <a:chOff x="0" y="0"/>
          <a:chExt cx="0" cy="0"/>
        </a:xfrm>
      </p:grpSpPr>
      <p:sp>
        <p:nvSpPr>
          <p:cNvPr id="160" name="Google Shape;160;p39"/>
          <p:cNvSpPr/>
          <p:nvPr/>
        </p:nvSpPr>
        <p:spPr>
          <a:xfrm>
            <a:off x="450450" y="596850"/>
            <a:ext cx="8243100" cy="31194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800"/>
              <a:buFont typeface="Arial"/>
              <a:buNone/>
            </a:pPr>
            <a:r>
              <a:rPr b="1" i="0" lang="en-GB" sz="4800" u="none" cap="none" strike="noStrike">
                <a:solidFill>
                  <a:srgbClr val="000000"/>
                </a:solidFill>
                <a:latin typeface="Comfortaa"/>
                <a:ea typeface="Comfortaa"/>
                <a:cs typeface="Comfortaa"/>
                <a:sym typeface="Comfortaa"/>
              </a:rPr>
              <a:t>Heartsmart</a:t>
            </a:r>
            <a:endParaRPr b="1" i="0" sz="4800" u="none" cap="none" strike="noStrike">
              <a:solidFill>
                <a:srgbClr val="000000"/>
              </a:solidFill>
              <a:latin typeface="Comfortaa"/>
              <a:ea typeface="Comfortaa"/>
              <a:cs typeface="Comfortaa"/>
              <a:sym typeface="Comforta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164" name="Shape 164"/>
        <p:cNvGrpSpPr/>
        <p:nvPr/>
      </p:nvGrpSpPr>
      <p:grpSpPr>
        <a:xfrm>
          <a:off x="0" y="0"/>
          <a:ext cx="0" cy="0"/>
          <a:chOff x="0" y="0"/>
          <a:chExt cx="0" cy="0"/>
        </a:xfrm>
      </p:grpSpPr>
      <p:sp>
        <p:nvSpPr>
          <p:cNvPr id="165" name="Google Shape;165;p40"/>
          <p:cNvSpPr/>
          <p:nvPr/>
        </p:nvSpPr>
        <p:spPr>
          <a:xfrm>
            <a:off x="450450" y="1030375"/>
            <a:ext cx="8243100" cy="389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1" i="0" lang="en-GB" sz="2400" u="none" cap="none" strike="noStrike">
                <a:solidFill>
                  <a:srgbClr val="000000"/>
                </a:solidFill>
                <a:latin typeface="Comfortaa"/>
                <a:ea typeface="Comfortaa"/>
                <a:cs typeface="Comfortaa"/>
                <a:sym typeface="Comfortaa"/>
              </a:rPr>
              <a:t>Lesson 3: HeartSmart Self-talk!</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rPr b="1" i="0" lang="en-GB" sz="2400" u="none" cap="none" strike="noStrike">
                <a:solidFill>
                  <a:srgbClr val="000000"/>
                </a:solidFill>
                <a:latin typeface="Comfortaa"/>
                <a:ea typeface="Comfortaa"/>
                <a:cs typeface="Comfortaa"/>
                <a:sym typeface="Comfortaa"/>
              </a:rPr>
              <a:t>We are learning to catch negative self-talk and replace it with positive self-talk.</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rPr b="1" i="0" lang="en-GB" sz="2400" u="none" cap="none" strike="noStrike">
                <a:solidFill>
                  <a:srgbClr val="000000"/>
                </a:solidFill>
                <a:latin typeface="Comfortaa"/>
                <a:ea typeface="Comfortaa"/>
                <a:cs typeface="Comfortaa"/>
                <a:sym typeface="Comfortaa"/>
              </a:rPr>
              <a:t>Imagine you see an adult saying unkind things to another - how would it make the other person feel if they were having to hear negative things said to them?</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rgbClr val="000000"/>
              </a:solidFill>
              <a:latin typeface="Comfortaa"/>
              <a:ea typeface="Comfortaa"/>
              <a:cs typeface="Comfortaa"/>
              <a:sym typeface="Comfortaa"/>
            </a:endParaRPr>
          </a:p>
        </p:txBody>
      </p:sp>
      <p:sp>
        <p:nvSpPr>
          <p:cNvPr id="166" name="Google Shape;166;p40"/>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dk1"/>
                </a:solidFill>
                <a:latin typeface="Comfortaa"/>
                <a:ea typeface="Comfortaa"/>
                <a:cs typeface="Comfortaa"/>
                <a:sym typeface="Comfortaa"/>
              </a:rPr>
              <a:t>Heartsmart</a:t>
            </a:r>
            <a:endParaRPr b="1" i="0" sz="3600" u="none" cap="none" strike="noStrike">
              <a:solidFill>
                <a:srgbClr val="000000"/>
              </a:solidFill>
              <a:latin typeface="Comfortaa"/>
              <a:ea typeface="Comfortaa"/>
              <a:cs typeface="Comfortaa"/>
              <a:sym typeface="Comfortaa"/>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170" name="Shape 170"/>
        <p:cNvGrpSpPr/>
        <p:nvPr/>
      </p:nvGrpSpPr>
      <p:grpSpPr>
        <a:xfrm>
          <a:off x="0" y="0"/>
          <a:ext cx="0" cy="0"/>
          <a:chOff x="0" y="0"/>
          <a:chExt cx="0" cy="0"/>
        </a:xfrm>
      </p:grpSpPr>
      <p:sp>
        <p:nvSpPr>
          <p:cNvPr id="171" name="Google Shape;171;p41"/>
          <p:cNvSpPr/>
          <p:nvPr/>
        </p:nvSpPr>
        <p:spPr>
          <a:xfrm>
            <a:off x="450450" y="1030375"/>
            <a:ext cx="8243100" cy="389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1" i="0" lang="en-GB" sz="2400" u="none" cap="none" strike="noStrike">
                <a:solidFill>
                  <a:srgbClr val="000000"/>
                </a:solidFill>
                <a:latin typeface="Comfortaa"/>
                <a:ea typeface="Comfortaa"/>
                <a:cs typeface="Comfortaa"/>
                <a:sym typeface="Comfortaa"/>
              </a:rPr>
              <a:t>Think about/discuss:</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rPr b="1" i="0" lang="en-GB" sz="2400" u="none" cap="none" strike="noStrike">
                <a:solidFill>
                  <a:srgbClr val="000000"/>
                </a:solidFill>
                <a:latin typeface="Comfortaa"/>
                <a:ea typeface="Comfortaa"/>
                <a:cs typeface="Comfortaa"/>
                <a:sym typeface="Comfortaa"/>
              </a:rPr>
              <a:t>How do you think the other person felt hearing those unkind things?</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rPr b="1" i="0" lang="en-GB" sz="2400" u="none" cap="none" strike="noStrike">
                <a:solidFill>
                  <a:srgbClr val="000000"/>
                </a:solidFill>
                <a:latin typeface="Comfortaa"/>
                <a:ea typeface="Comfortaa"/>
                <a:cs typeface="Comfortaa"/>
                <a:sym typeface="Comfortaa"/>
              </a:rPr>
              <a:t>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rPr b="1" i="0" lang="en-GB" sz="2400" u="none" cap="none" strike="noStrike">
                <a:solidFill>
                  <a:srgbClr val="000000"/>
                </a:solidFill>
                <a:latin typeface="Comfortaa"/>
                <a:ea typeface="Comfortaa"/>
                <a:cs typeface="Comfortaa"/>
                <a:sym typeface="Comfortaa"/>
              </a:rPr>
              <a:t>Do you think it is ever ok to talk to your friend in a way that is unkind?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rgbClr val="000000"/>
              </a:solidFill>
              <a:latin typeface="Comfortaa"/>
              <a:ea typeface="Comfortaa"/>
              <a:cs typeface="Comfortaa"/>
              <a:sym typeface="Comfortaa"/>
            </a:endParaRPr>
          </a:p>
        </p:txBody>
      </p:sp>
      <p:sp>
        <p:nvSpPr>
          <p:cNvPr id="172" name="Google Shape;172;p41"/>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dk1"/>
                </a:solidFill>
                <a:latin typeface="Comfortaa"/>
                <a:ea typeface="Comfortaa"/>
                <a:cs typeface="Comfortaa"/>
                <a:sym typeface="Comfortaa"/>
              </a:rPr>
              <a:t>Heartsmart</a:t>
            </a:r>
            <a:endParaRPr b="1" i="0" sz="3600" u="none" cap="none" strike="noStrike">
              <a:solidFill>
                <a:srgbClr val="000000"/>
              </a:solidFill>
              <a:latin typeface="Comfortaa"/>
              <a:ea typeface="Comfortaa"/>
              <a:cs typeface="Comfortaa"/>
              <a:sym typeface="Comfortaa"/>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176" name="Shape 176"/>
        <p:cNvGrpSpPr/>
        <p:nvPr/>
      </p:nvGrpSpPr>
      <p:grpSpPr>
        <a:xfrm>
          <a:off x="0" y="0"/>
          <a:ext cx="0" cy="0"/>
          <a:chOff x="0" y="0"/>
          <a:chExt cx="0" cy="0"/>
        </a:xfrm>
      </p:grpSpPr>
      <p:sp>
        <p:nvSpPr>
          <p:cNvPr id="177" name="Google Shape;177;p42"/>
          <p:cNvSpPr/>
          <p:nvPr/>
        </p:nvSpPr>
        <p:spPr>
          <a:xfrm>
            <a:off x="450450" y="1030375"/>
            <a:ext cx="8243100" cy="389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GB" sz="2400" u="none" cap="none" strike="noStrike">
                <a:solidFill>
                  <a:schemeClr val="dk1"/>
                </a:solidFill>
                <a:latin typeface="Comfortaa"/>
                <a:ea typeface="Comfortaa"/>
                <a:cs typeface="Comfortaa"/>
                <a:sym typeface="Comfortaa"/>
              </a:rPr>
              <a:t>What if I told you that this unkind voice is often the way we talk to ourselves? </a:t>
            </a:r>
            <a:endParaRPr b="1" i="0" sz="24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chemeClr val="dk1"/>
              </a:solidFill>
              <a:latin typeface="Comfortaa"/>
              <a:ea typeface="Comfortaa"/>
              <a:cs typeface="Comfortaa"/>
              <a:sym typeface="Comfortaa"/>
            </a:endParaRPr>
          </a:p>
          <a:p>
            <a:pPr indent="0" lvl="0" marL="0" marR="0" rtl="0" algn="ctr">
              <a:lnSpc>
                <a:spcPct val="100000"/>
              </a:lnSpc>
              <a:spcBef>
                <a:spcPts val="0"/>
              </a:spcBef>
              <a:spcAft>
                <a:spcPts val="0"/>
              </a:spcAft>
              <a:buClr>
                <a:schemeClr val="dk1"/>
              </a:buClr>
              <a:buSzPts val="1100"/>
              <a:buFont typeface="Arial"/>
              <a:buNone/>
            </a:pPr>
            <a:r>
              <a:rPr b="1" i="0" lang="en-GB" sz="1800" u="none" cap="none" strike="noStrike">
                <a:solidFill>
                  <a:schemeClr val="dk1"/>
                </a:solidFill>
                <a:latin typeface="Comfortaa"/>
                <a:ea typeface="Comfortaa"/>
                <a:cs typeface="Comfortaa"/>
                <a:sym typeface="Comfortaa"/>
              </a:rPr>
              <a:t>We talk to ourselves at the rate of 150-300 words a minute, or nearly 50,000 thoughts per day. Of those words, 70% are negative and 70% of your negative self talk words are unconscious (which means you don’t even know that you are thinking them). AND 95% of the negative thoughts you think each day will be repeated again the next day…Sometimes the person who is the most unkind to us is...us!</a:t>
            </a:r>
            <a:endParaRPr b="1" i="0" sz="1800" u="none" cap="none" strike="noStrike">
              <a:solidFill>
                <a:schemeClr val="dk1"/>
              </a:solidFill>
              <a:latin typeface="Comfortaa"/>
              <a:ea typeface="Comfortaa"/>
              <a:cs typeface="Comfortaa"/>
              <a:sym typeface="Comfortaa"/>
            </a:endParaRPr>
          </a:p>
        </p:txBody>
      </p:sp>
      <p:sp>
        <p:nvSpPr>
          <p:cNvPr id="178" name="Google Shape;178;p42"/>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dk1"/>
                </a:solidFill>
                <a:latin typeface="Comfortaa"/>
                <a:ea typeface="Comfortaa"/>
                <a:cs typeface="Comfortaa"/>
                <a:sym typeface="Comfortaa"/>
              </a:rPr>
              <a:t>Heartsmart</a:t>
            </a:r>
            <a:endParaRPr b="1" i="0" sz="3600" u="none" cap="none" strike="noStrike">
              <a:solidFill>
                <a:srgbClr val="000000"/>
              </a:solidFill>
              <a:latin typeface="Comfortaa"/>
              <a:ea typeface="Comfortaa"/>
              <a:cs typeface="Comfortaa"/>
              <a:sym typeface="Comfortaa"/>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182" name="Shape 182"/>
        <p:cNvGrpSpPr/>
        <p:nvPr/>
      </p:nvGrpSpPr>
      <p:grpSpPr>
        <a:xfrm>
          <a:off x="0" y="0"/>
          <a:ext cx="0" cy="0"/>
          <a:chOff x="0" y="0"/>
          <a:chExt cx="0" cy="0"/>
        </a:xfrm>
      </p:grpSpPr>
      <p:sp>
        <p:nvSpPr>
          <p:cNvPr id="183" name="Google Shape;183;p43"/>
          <p:cNvSpPr/>
          <p:nvPr/>
        </p:nvSpPr>
        <p:spPr>
          <a:xfrm>
            <a:off x="450450" y="1030375"/>
            <a:ext cx="8243100" cy="389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GB" sz="2400" u="none" cap="none" strike="noStrike">
                <a:solidFill>
                  <a:srgbClr val="000000"/>
                </a:solidFill>
                <a:latin typeface="Comfortaa"/>
                <a:ea typeface="Comfortaa"/>
                <a:cs typeface="Comfortaa"/>
                <a:sym typeface="Comfortaa"/>
              </a:rPr>
              <a:t>Why do we have negative self-talk? </a:t>
            </a:r>
            <a:endParaRPr b="1" i="0" sz="24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900"/>
              <a:buFont typeface="Arial"/>
              <a:buNone/>
            </a:pPr>
            <a:r>
              <a:rPr b="1" i="0" lang="en-GB" sz="1900" u="none" cap="none" strike="noStrike">
                <a:solidFill>
                  <a:srgbClr val="000000"/>
                </a:solidFill>
                <a:latin typeface="Comfortaa"/>
                <a:ea typeface="Comfortaa"/>
                <a:cs typeface="Comfortaa"/>
                <a:sym typeface="Comfortaa"/>
              </a:rPr>
              <a:t>Sometimes we think we deserve it. Sometimes we are unkind to ourselves because we think it is helping us to ‘be better’- to be funnier, be a better friend, be a better athlete, etc. </a:t>
            </a:r>
            <a:endParaRPr b="1" i="0" sz="19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900"/>
              <a:buFont typeface="Arial"/>
              <a:buNone/>
            </a:pPr>
            <a:r>
              <a:t/>
            </a:r>
            <a:endParaRPr b="1" i="0" sz="19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2400"/>
              <a:buFont typeface="Arial"/>
              <a:buNone/>
            </a:pPr>
            <a:r>
              <a:rPr b="1" i="0" lang="en-GB" sz="2400" u="none" cap="none" strike="noStrike">
                <a:solidFill>
                  <a:srgbClr val="000000"/>
                </a:solidFill>
                <a:latin typeface="Comfortaa"/>
                <a:ea typeface="Comfortaa"/>
                <a:cs typeface="Comfortaa"/>
                <a:sym typeface="Comfortaa"/>
              </a:rPr>
              <a:t>When you think back to the role-play, do you think speaking to anyone like that is going to help them ‘be better’? </a:t>
            </a:r>
            <a:endParaRPr b="1" i="0" sz="24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900"/>
              <a:buFont typeface="Arial"/>
              <a:buNone/>
            </a:pPr>
            <a:r>
              <a:rPr b="1" i="0" lang="en-GB" sz="1900" u="none" cap="none" strike="noStrike">
                <a:solidFill>
                  <a:srgbClr val="000000"/>
                </a:solidFill>
                <a:latin typeface="Comfortaa"/>
                <a:ea typeface="Comfortaa"/>
                <a:cs typeface="Comfortaa"/>
                <a:sym typeface="Comfortaa"/>
              </a:rPr>
              <a:t>No. Hearing those words will only ever make a person feel worse.</a:t>
            </a:r>
            <a:endParaRPr b="1" i="0" sz="19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rgbClr val="000000"/>
              </a:solidFill>
              <a:latin typeface="Comfortaa"/>
              <a:ea typeface="Comfortaa"/>
              <a:cs typeface="Comfortaa"/>
              <a:sym typeface="Comfortaa"/>
            </a:endParaRPr>
          </a:p>
        </p:txBody>
      </p:sp>
      <p:sp>
        <p:nvSpPr>
          <p:cNvPr id="184" name="Google Shape;184;p43"/>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dk1"/>
                </a:solidFill>
                <a:latin typeface="Comfortaa"/>
                <a:ea typeface="Comfortaa"/>
                <a:cs typeface="Comfortaa"/>
                <a:sym typeface="Comfortaa"/>
              </a:rPr>
              <a:t>Heartsmart</a:t>
            </a:r>
            <a:endParaRPr b="1" i="0" sz="3600" u="none" cap="none" strike="noStrike">
              <a:solidFill>
                <a:srgbClr val="000000"/>
              </a:solidFill>
              <a:latin typeface="Comfortaa"/>
              <a:ea typeface="Comfortaa"/>
              <a:cs typeface="Comfortaa"/>
              <a:sym typeface="Comforta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188" name="Shape 188"/>
        <p:cNvGrpSpPr/>
        <p:nvPr/>
      </p:nvGrpSpPr>
      <p:grpSpPr>
        <a:xfrm>
          <a:off x="0" y="0"/>
          <a:ext cx="0" cy="0"/>
          <a:chOff x="0" y="0"/>
          <a:chExt cx="0" cy="0"/>
        </a:xfrm>
      </p:grpSpPr>
      <p:sp>
        <p:nvSpPr>
          <p:cNvPr id="189" name="Google Shape;189;p44"/>
          <p:cNvSpPr/>
          <p:nvPr/>
        </p:nvSpPr>
        <p:spPr>
          <a:xfrm>
            <a:off x="450450" y="1030375"/>
            <a:ext cx="8243100" cy="389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300"/>
              <a:buFont typeface="Arial"/>
              <a:buNone/>
            </a:pPr>
            <a:r>
              <a:rPr b="0" i="0" lang="en-GB" sz="2300" u="none" cap="none" strike="noStrike">
                <a:solidFill>
                  <a:srgbClr val="000000"/>
                </a:solidFill>
                <a:latin typeface="Comfortaa"/>
                <a:ea typeface="Comfortaa"/>
                <a:cs typeface="Comfortaa"/>
                <a:sym typeface="Comfortaa"/>
              </a:rPr>
              <a:t>What do you think the result is of talking to ourselves like that is? </a:t>
            </a:r>
            <a:endParaRPr b="0" i="0" sz="23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Comfortaa"/>
                <a:ea typeface="Comfortaa"/>
                <a:cs typeface="Comfortaa"/>
                <a:sym typeface="Comfortaa"/>
              </a:rPr>
              <a:t>What we put in, we get out. If we put negative and unkind thoughts into our hearts and minds on a daily basis our words and actions will be negative and unkind. If instead we choose to put positive and loving thoughts into our hearts and minds, our words and actions will be kind and loving. It is our job to catch negative thoughts and replace them with loving self-talk</a:t>
            </a:r>
            <a:endParaRPr b="0" i="0" sz="1800" u="none" cap="none" strike="noStrike">
              <a:solidFill>
                <a:srgbClr val="000000"/>
              </a:solidFill>
              <a:latin typeface="Comfortaa"/>
              <a:ea typeface="Comfortaa"/>
              <a:cs typeface="Comfortaa"/>
              <a:sym typeface="Comfortaa"/>
            </a:endParaRPr>
          </a:p>
        </p:txBody>
      </p:sp>
      <p:sp>
        <p:nvSpPr>
          <p:cNvPr id="190" name="Google Shape;190;p44"/>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dk1"/>
                </a:solidFill>
                <a:latin typeface="Comfortaa"/>
                <a:ea typeface="Comfortaa"/>
                <a:cs typeface="Comfortaa"/>
                <a:sym typeface="Comfortaa"/>
              </a:rPr>
              <a:t>Heartsmart</a:t>
            </a:r>
            <a:endParaRPr b="1" i="0" sz="3600" u="none" cap="none" strike="noStrike">
              <a:solidFill>
                <a:srgbClr val="000000"/>
              </a:solidFill>
              <a:latin typeface="Comfortaa"/>
              <a:ea typeface="Comfortaa"/>
              <a:cs typeface="Comfortaa"/>
              <a:sym typeface="Comfortaa"/>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194" name="Shape 194"/>
        <p:cNvGrpSpPr/>
        <p:nvPr/>
      </p:nvGrpSpPr>
      <p:grpSpPr>
        <a:xfrm>
          <a:off x="0" y="0"/>
          <a:ext cx="0" cy="0"/>
          <a:chOff x="0" y="0"/>
          <a:chExt cx="0" cy="0"/>
        </a:xfrm>
      </p:grpSpPr>
      <p:sp>
        <p:nvSpPr>
          <p:cNvPr id="195" name="Google Shape;195;p45"/>
          <p:cNvSpPr/>
          <p:nvPr/>
        </p:nvSpPr>
        <p:spPr>
          <a:xfrm>
            <a:off x="450450" y="1030375"/>
            <a:ext cx="8243100" cy="389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GB" sz="2400" u="none" cap="none" strike="noStrike">
                <a:solidFill>
                  <a:srgbClr val="000000"/>
                </a:solidFill>
                <a:latin typeface="Comfortaa"/>
                <a:ea typeface="Comfortaa"/>
                <a:cs typeface="Comfortaa"/>
                <a:sym typeface="Comfortaa"/>
              </a:rPr>
              <a:t>Now we are going to talk to ourselves in a positive way! </a:t>
            </a:r>
            <a:endParaRPr b="1" i="0" sz="24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2400"/>
              <a:buFont typeface="Arial"/>
              <a:buNone/>
            </a:pPr>
            <a:r>
              <a:rPr b="1" i="0" lang="en-GB" sz="2400" u="none" cap="none" strike="noStrike">
                <a:solidFill>
                  <a:srgbClr val="000000"/>
                </a:solidFill>
                <a:latin typeface="Comfortaa"/>
                <a:ea typeface="Comfortaa"/>
                <a:cs typeface="Comfortaa"/>
                <a:sym typeface="Comfortaa"/>
              </a:rPr>
              <a:t>These can be called ‘positive affirmations’.</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rgbClr val="000000"/>
              </a:solidFill>
              <a:latin typeface="Comfortaa"/>
              <a:ea typeface="Comfortaa"/>
              <a:cs typeface="Comfortaa"/>
              <a:sym typeface="Comfortaa"/>
            </a:endParaRPr>
          </a:p>
        </p:txBody>
      </p:sp>
      <p:sp>
        <p:nvSpPr>
          <p:cNvPr id="196" name="Google Shape;196;p45"/>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dk1"/>
                </a:solidFill>
                <a:latin typeface="Comfortaa"/>
                <a:ea typeface="Comfortaa"/>
                <a:cs typeface="Comfortaa"/>
                <a:sym typeface="Comfortaa"/>
              </a:rPr>
              <a:t>Heartsmart</a:t>
            </a:r>
            <a:endParaRPr b="1" i="0" sz="3600" u="none" cap="none" strike="noStrike">
              <a:solidFill>
                <a:srgbClr val="000000"/>
              </a:solidFill>
              <a:latin typeface="Comfortaa"/>
              <a:ea typeface="Comfortaa"/>
              <a:cs typeface="Comfortaa"/>
              <a:sym typeface="Comfortaa"/>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200" name="Shape 200"/>
        <p:cNvGrpSpPr/>
        <p:nvPr/>
      </p:nvGrpSpPr>
      <p:grpSpPr>
        <a:xfrm>
          <a:off x="0" y="0"/>
          <a:ext cx="0" cy="0"/>
          <a:chOff x="0" y="0"/>
          <a:chExt cx="0" cy="0"/>
        </a:xfrm>
      </p:grpSpPr>
      <p:sp>
        <p:nvSpPr>
          <p:cNvPr id="201" name="Google Shape;201;p46"/>
          <p:cNvSpPr/>
          <p:nvPr/>
        </p:nvSpPr>
        <p:spPr>
          <a:xfrm>
            <a:off x="177800" y="1133600"/>
            <a:ext cx="2499300" cy="389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000000"/>
                </a:solidFill>
                <a:latin typeface="Comfortaa"/>
                <a:ea typeface="Comfortaa"/>
                <a:cs typeface="Comfortaa"/>
                <a:sym typeface="Comfortaa"/>
              </a:rPr>
              <a:t>Use these sentence stems to either list positive affirmations to yourself or create a poster or image to support these affirmations.</a:t>
            </a:r>
            <a:r>
              <a:rPr b="1" i="0" lang="en-GB" sz="2400" u="none" cap="none" strike="noStrike">
                <a:solidFill>
                  <a:srgbClr val="000000"/>
                </a:solidFill>
                <a:latin typeface="Comfortaa"/>
                <a:ea typeface="Comfortaa"/>
                <a:cs typeface="Comfortaa"/>
                <a:sym typeface="Comfortaa"/>
              </a:rPr>
              <a:t>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rgbClr val="000000"/>
              </a:solidFill>
              <a:latin typeface="Comfortaa"/>
              <a:ea typeface="Comfortaa"/>
              <a:cs typeface="Comfortaa"/>
              <a:sym typeface="Comfortaa"/>
            </a:endParaRPr>
          </a:p>
        </p:txBody>
      </p:sp>
      <p:pic>
        <p:nvPicPr>
          <p:cNvPr id="202" name="Google Shape;202;p46"/>
          <p:cNvPicPr preferRelativeResize="0"/>
          <p:nvPr/>
        </p:nvPicPr>
        <p:blipFill rotWithShape="1">
          <a:blip r:embed="rId3">
            <a:alphaModFix/>
          </a:blip>
          <a:srcRect b="2558" l="1668" r="47289" t="1929"/>
          <a:stretch/>
        </p:blipFill>
        <p:spPr>
          <a:xfrm>
            <a:off x="2850600" y="115600"/>
            <a:ext cx="2652299" cy="4912300"/>
          </a:xfrm>
          <a:prstGeom prst="rect">
            <a:avLst/>
          </a:prstGeom>
          <a:noFill/>
          <a:ln cap="flat" cmpd="sng" w="38100">
            <a:solidFill>
              <a:srgbClr val="999999"/>
            </a:solidFill>
            <a:prstDash val="dash"/>
            <a:round/>
            <a:headEnd len="sm" w="sm" type="none"/>
            <a:tailEnd len="sm" w="sm" type="none"/>
          </a:ln>
        </p:spPr>
      </p:pic>
      <p:pic>
        <p:nvPicPr>
          <p:cNvPr id="203" name="Google Shape;203;p46"/>
          <p:cNvPicPr preferRelativeResize="0"/>
          <p:nvPr/>
        </p:nvPicPr>
        <p:blipFill rotWithShape="1">
          <a:blip r:embed="rId4">
            <a:alphaModFix/>
          </a:blip>
          <a:srcRect b="0" l="0" r="0" t="0"/>
          <a:stretch/>
        </p:blipFill>
        <p:spPr>
          <a:xfrm>
            <a:off x="5676400" y="0"/>
            <a:ext cx="2910313" cy="5027900"/>
          </a:xfrm>
          <a:prstGeom prst="rect">
            <a:avLst/>
          </a:prstGeom>
          <a:noFill/>
          <a:ln>
            <a:noFill/>
          </a:ln>
        </p:spPr>
      </p:pic>
      <p:pic>
        <p:nvPicPr>
          <p:cNvPr id="204" name="Google Shape;204;p46"/>
          <p:cNvPicPr preferRelativeResize="0"/>
          <p:nvPr/>
        </p:nvPicPr>
        <p:blipFill rotWithShape="1">
          <a:blip r:embed="rId5">
            <a:alphaModFix/>
          </a:blip>
          <a:srcRect b="0" l="0" r="0" t="0"/>
          <a:stretch/>
        </p:blipFill>
        <p:spPr>
          <a:xfrm>
            <a:off x="581210" y="115599"/>
            <a:ext cx="1692475" cy="8733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08" name="Shape 208"/>
        <p:cNvGrpSpPr/>
        <p:nvPr/>
      </p:nvGrpSpPr>
      <p:grpSpPr>
        <a:xfrm>
          <a:off x="0" y="0"/>
          <a:ext cx="0" cy="0"/>
          <a:chOff x="0" y="0"/>
          <a:chExt cx="0" cy="0"/>
        </a:xfrm>
      </p:grpSpPr>
      <p:sp>
        <p:nvSpPr>
          <p:cNvPr id="209" name="Google Shape;209;p47"/>
          <p:cNvSpPr txBox="1"/>
          <p:nvPr>
            <p:ph type="ctrTitle"/>
          </p:nvPr>
        </p:nvSpPr>
        <p:spPr>
          <a:xfrm>
            <a:off x="3178253" y="149560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Well done on a great week! </a:t>
            </a:r>
            <a:endParaRPr sz="4000"/>
          </a:p>
          <a:p>
            <a:pPr indent="0" lvl="0" marL="0" rtl="0" algn="ctr">
              <a:spcBef>
                <a:spcPts val="0"/>
              </a:spcBef>
              <a:spcAft>
                <a:spcPts val="0"/>
              </a:spcAft>
              <a:buNone/>
            </a:pPr>
            <a:r>
              <a:rPr lang="en-GB" sz="4000"/>
              <a:t>Enjoy your weekend!</a:t>
            </a:r>
            <a:endParaRPr/>
          </a:p>
        </p:txBody>
      </p:sp>
      <p:pic>
        <p:nvPicPr>
          <p:cNvPr id="210" name="Google Shape;210;p47"/>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