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Cedarville Cursive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CedarvilleCursive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9f888022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9f888022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aa694f4c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aa694f4c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8aa694f4cd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8aa694f4cd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8aa694f4cd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8aa694f4cd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8aa694f4cd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8aa694f4cd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8201e56a9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8201e56a9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201e56a98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201e56a98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201e56a9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201e56a9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youtube.com/watch?v=g1071nvLmgY" TargetMode="External"/><Relationship Id="rId4" Type="http://schemas.openxmlformats.org/officeDocument/2006/relationships/image" Target="../media/image5.png"/><Relationship Id="rId5" Type="http://schemas.openxmlformats.org/officeDocument/2006/relationships/hyperlink" Target="https://www.youtube.com/watch?v=g1071nvLmgY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1551400" y="3083975"/>
            <a:ext cx="6485400" cy="10623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week’s theme is</a:t>
            </a:r>
            <a:endParaRPr/>
          </a:p>
        </p:txBody>
      </p:sp>
      <p:sp>
        <p:nvSpPr>
          <p:cNvPr id="63" name="Google Shape;63;p14"/>
          <p:cNvSpPr txBox="1"/>
          <p:nvPr>
            <p:ph idx="1" type="subTitle"/>
          </p:nvPr>
        </p:nvSpPr>
        <p:spPr>
          <a:xfrm>
            <a:off x="1463050" y="3151475"/>
            <a:ext cx="6554100" cy="9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Day 5 - 3.7.20</a:t>
            </a:r>
            <a:endParaRPr b="1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17128">
            <a:off x="329086" y="313223"/>
            <a:ext cx="2311397" cy="1515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409691">
            <a:off x="6484875" y="449605"/>
            <a:ext cx="2544925" cy="1391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idx="1" type="subTitle"/>
          </p:nvPr>
        </p:nvSpPr>
        <p:spPr>
          <a:xfrm>
            <a:off x="964425" y="2571750"/>
            <a:ext cx="6903600" cy="1887000"/>
          </a:xfrm>
          <a:prstGeom prst="rect">
            <a:avLst/>
          </a:prstGeom>
          <a:solidFill>
            <a:srgbClr val="FF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Spellings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Writing  = Advertising Earth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5"/>
          <p:cNvSpPr/>
          <p:nvPr/>
        </p:nvSpPr>
        <p:spPr>
          <a:xfrm>
            <a:off x="964425" y="319800"/>
            <a:ext cx="6974400" cy="17892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3783" y="501600"/>
            <a:ext cx="4995692" cy="142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Friday - Spelling and handwriting practice</a:t>
            </a:r>
            <a:r>
              <a:rPr lang="en-GB" sz="2400"/>
              <a:t>.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though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through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thorough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throughout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thought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It would take a thorough search.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400"/>
            </a:b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78" name="Google Shape;78;p16"/>
          <p:cNvSpPr txBox="1"/>
          <p:nvPr/>
        </p:nvSpPr>
        <p:spPr>
          <a:xfrm>
            <a:off x="511975" y="988225"/>
            <a:ext cx="8155800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Copy out these words out twice in your best joined handwriting.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/>
        </p:nvSpPr>
        <p:spPr>
          <a:xfrm>
            <a:off x="222900" y="0"/>
            <a:ext cx="8698200" cy="43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Friday- Spelling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84" name="Google Shape;84;p17"/>
          <p:cNvSpPr txBox="1"/>
          <p:nvPr/>
        </p:nvSpPr>
        <p:spPr>
          <a:xfrm>
            <a:off x="112875" y="693325"/>
            <a:ext cx="8900400" cy="43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Write some –ough– words in the correct columns in the table below. </a:t>
            </a:r>
            <a:endParaRPr sz="17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4725" y="1555075"/>
            <a:ext cx="6939225" cy="34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/>
        </p:nvSpPr>
        <p:spPr>
          <a:xfrm>
            <a:off x="222900" y="0"/>
            <a:ext cx="8698200" cy="49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Friday- Spelling </a:t>
            </a:r>
            <a:r>
              <a:rPr lang="en-GB" sz="2900">
                <a:solidFill>
                  <a:srgbClr val="FF0000"/>
                </a:solidFill>
                <a:latin typeface="Cedarville Cursive"/>
                <a:ea typeface="Cedarville Cursive"/>
                <a:cs typeface="Cedarville Cursive"/>
                <a:sym typeface="Cedarville Cursive"/>
              </a:rPr>
              <a:t>answers</a:t>
            </a: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91" name="Google Shape;91;p18"/>
          <p:cNvSpPr txBox="1"/>
          <p:nvPr/>
        </p:nvSpPr>
        <p:spPr>
          <a:xfrm>
            <a:off x="880550" y="648175"/>
            <a:ext cx="7296000" cy="49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/>
              <a:t>Possible answers</a:t>
            </a:r>
            <a:endParaRPr b="1"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2450" y="1522825"/>
            <a:ext cx="6891250" cy="3403775"/>
          </a:xfrm>
          <a:prstGeom prst="rect">
            <a:avLst/>
          </a:prstGeom>
          <a:noFill/>
          <a:ln cap="flat" cmpd="sng" w="114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idx="1" type="subTitle"/>
          </p:nvPr>
        </p:nvSpPr>
        <p:spPr>
          <a:xfrm>
            <a:off x="227825" y="152075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Session 3  </a:t>
            </a:r>
            <a:endParaRPr/>
          </a:p>
        </p:txBody>
      </p:sp>
      <p:pic>
        <p:nvPicPr>
          <p:cNvPr id="98" name="Google Shape;98;p19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78813" y="1086125"/>
            <a:ext cx="6133123" cy="3484325"/>
          </a:xfrm>
          <a:prstGeom prst="rect">
            <a:avLst/>
          </a:prstGeom>
          <a:noFill/>
          <a:ln cap="flat" cmpd="sng" w="762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99" name="Google Shape;99;p19"/>
          <p:cNvSpPr txBox="1"/>
          <p:nvPr/>
        </p:nvSpPr>
        <p:spPr>
          <a:xfrm>
            <a:off x="2907200" y="4570450"/>
            <a:ext cx="5604600" cy="44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Click on the image or the link to watch the short film about the Blue Alien:</a:t>
            </a:r>
            <a:endParaRPr sz="1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u="sng">
                <a:solidFill>
                  <a:schemeClr val="hlink"/>
                </a:solidFill>
                <a:hlinkClick r:id="rId5"/>
              </a:rPr>
              <a:t>https://www.youtube.com/watch?v=g1071nvLmgY</a:t>
            </a:r>
            <a:endParaRPr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9"/>
          <p:cNvSpPr txBox="1"/>
          <p:nvPr/>
        </p:nvSpPr>
        <p:spPr>
          <a:xfrm>
            <a:off x="307500" y="1160075"/>
            <a:ext cx="1733100" cy="18588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666666"/>
                </a:solidFill>
                <a:highlight>
                  <a:srgbClr val="FFFFFF"/>
                </a:highlight>
              </a:rPr>
              <a:t>Why are aliens visiting our planet? This enchanting animated short film follows a visitor from another world as it starts its journey on Earth.</a:t>
            </a:r>
            <a:endParaRPr sz="15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/>
          <p:nvPr>
            <p:ph idx="1" type="subTitle"/>
          </p:nvPr>
        </p:nvSpPr>
        <p:spPr>
          <a:xfrm>
            <a:off x="227825" y="152075"/>
            <a:ext cx="8520600" cy="7131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</a:t>
            </a:r>
            <a:r>
              <a:rPr lang="en-GB" sz="2100">
                <a:solidFill>
                  <a:srgbClr val="666666"/>
                </a:solidFill>
              </a:rPr>
              <a:t>Why would aliens visit our planet?</a:t>
            </a:r>
            <a:r>
              <a:rPr lang="en-GB"/>
              <a:t> 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07500" y="1160075"/>
            <a:ext cx="4947900" cy="5592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rgbClr val="666666"/>
                </a:solidFill>
                <a:highlight>
                  <a:srgbClr val="FFFFFF"/>
                </a:highlight>
              </a:rPr>
              <a:t>Why would aliens visit our planet? </a:t>
            </a:r>
            <a:endParaRPr sz="2300"/>
          </a:p>
        </p:txBody>
      </p:sp>
      <p:pic>
        <p:nvPicPr>
          <p:cNvPr id="107" name="Google Shape;10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51800" y="1160075"/>
            <a:ext cx="3652425" cy="3652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/>
          <p:nvPr/>
        </p:nvSpPr>
        <p:spPr>
          <a:xfrm>
            <a:off x="656925" y="1928825"/>
            <a:ext cx="3759900" cy="2883600"/>
          </a:xfrm>
          <a:prstGeom prst="wedgeRoundRectCallout">
            <a:avLst>
              <a:gd fmla="val 81640" name="adj1"/>
              <a:gd fmla="val -3249" name="adj2"/>
              <a:gd fmla="val 0" name="adj3"/>
            </a:avLst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Think about the blue alien.  Why did he visit? Why would other aliens visit?</a:t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How would you advertise the Earth to encourage aliens to visit? </a:t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Come up with a list of positive things about planet Earth that would encourage an alien to visit. </a:t>
            </a:r>
            <a:endParaRPr sz="16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>
            <p:ph idx="1" type="subTitle"/>
          </p:nvPr>
        </p:nvSpPr>
        <p:spPr>
          <a:xfrm>
            <a:off x="227825" y="152075"/>
            <a:ext cx="8520600" cy="7131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</a:t>
            </a:r>
            <a:r>
              <a:rPr lang="en-GB" sz="2100">
                <a:solidFill>
                  <a:srgbClr val="666666"/>
                </a:solidFill>
              </a:rPr>
              <a:t>Why would aliens visit our planet?</a:t>
            </a:r>
            <a:r>
              <a:rPr lang="en-GB"/>
              <a:t> </a:t>
            </a:r>
            <a:endParaRPr/>
          </a:p>
        </p:txBody>
      </p:sp>
      <p:sp>
        <p:nvSpPr>
          <p:cNvPr id="114" name="Google Shape;114;p21"/>
          <p:cNvSpPr txBox="1"/>
          <p:nvPr/>
        </p:nvSpPr>
        <p:spPr>
          <a:xfrm>
            <a:off x="307500" y="1160075"/>
            <a:ext cx="4947900" cy="5592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rgbClr val="666666"/>
                </a:solidFill>
                <a:highlight>
                  <a:srgbClr val="FFFFFF"/>
                </a:highlight>
              </a:rPr>
              <a:t>Why would aliens visit our planet? </a:t>
            </a:r>
            <a:endParaRPr sz="2300"/>
          </a:p>
        </p:txBody>
      </p:sp>
      <p:pic>
        <p:nvPicPr>
          <p:cNvPr id="115" name="Google Shape;11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18314">
            <a:off x="7223380" y="451306"/>
            <a:ext cx="1520114" cy="1520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24625" y="2260706"/>
            <a:ext cx="4947900" cy="2735519"/>
          </a:xfrm>
          <a:prstGeom prst="rect">
            <a:avLst/>
          </a:prstGeom>
          <a:noFill/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7" name="Google Shape;117;p21"/>
          <p:cNvSpPr/>
          <p:nvPr/>
        </p:nvSpPr>
        <p:spPr>
          <a:xfrm>
            <a:off x="227825" y="1921800"/>
            <a:ext cx="2847000" cy="27354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Make your own poster advertising Earth. Why would aliens visit our planet?  Can you create a poster that encourages them to visit? </a:t>
            </a:r>
            <a:endParaRPr sz="1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