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3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93B3B-6ED0-4F28-80AD-ABC20CC12D75}"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4C998B-A191-4E4B-8520-16AAE1755D00}" type="slidenum">
              <a:rPr lang="en-US" smtClean="0"/>
              <a:t>‹#›</a:t>
            </a:fld>
            <a:endParaRPr lang="en-US"/>
          </a:p>
        </p:txBody>
      </p:sp>
    </p:spTree>
    <p:extLst>
      <p:ext uri="{BB962C8B-B14F-4D97-AF65-F5344CB8AC3E}">
        <p14:creationId xmlns:p14="http://schemas.microsoft.com/office/powerpoint/2010/main" val="2249251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0"/>
        <p:cNvGrpSpPr/>
        <p:nvPr/>
      </p:nvGrpSpPr>
      <p:grpSpPr>
        <a:xfrm>
          <a:off x="0" y="0"/>
          <a:ext cx="0" cy="0"/>
          <a:chOff x="0" y="0"/>
          <a:chExt cx="0" cy="0"/>
        </a:xfrm>
      </p:grpSpPr>
      <p:sp>
        <p:nvSpPr>
          <p:cNvPr id="1221" name="Google Shape;122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2" name="Google Shape;1222;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86065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6"/>
        <p:cNvGrpSpPr/>
        <p:nvPr/>
      </p:nvGrpSpPr>
      <p:grpSpPr>
        <a:xfrm>
          <a:off x="0" y="0"/>
          <a:ext cx="0" cy="0"/>
          <a:chOff x="0" y="0"/>
          <a:chExt cx="0" cy="0"/>
        </a:xfrm>
      </p:grpSpPr>
      <p:sp>
        <p:nvSpPr>
          <p:cNvPr id="1227" name="Google Shape;1227;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8" name="Google Shape;1228;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68241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p:cNvGrpSpPr/>
        <p:nvPr/>
      </p:nvGrpSpPr>
      <p:grpSpPr>
        <a:xfrm>
          <a:off x="0" y="0"/>
          <a:ext cx="0" cy="0"/>
          <a:chOff x="0" y="0"/>
          <a:chExt cx="0" cy="0"/>
        </a:xfrm>
      </p:grpSpPr>
      <p:sp>
        <p:nvSpPr>
          <p:cNvPr id="1246" name="Google Shape;1246;g865108e490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7" name="Google Shape;1247;g865108e490_1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073237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0"/>
        <p:cNvGrpSpPr/>
        <p:nvPr/>
      </p:nvGrpSpPr>
      <p:grpSpPr>
        <a:xfrm>
          <a:off x="0" y="0"/>
          <a:ext cx="0" cy="0"/>
          <a:chOff x="0" y="0"/>
          <a:chExt cx="0" cy="0"/>
        </a:xfrm>
      </p:grpSpPr>
      <p:sp>
        <p:nvSpPr>
          <p:cNvPr id="1251" name="Google Shape;1251;p2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52" name="Google Shape;125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15508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8"/>
        <p:cNvGrpSpPr/>
        <p:nvPr/>
      </p:nvGrpSpPr>
      <p:grpSpPr>
        <a:xfrm>
          <a:off x="0" y="0"/>
          <a:ext cx="0" cy="0"/>
          <a:chOff x="0" y="0"/>
          <a:chExt cx="0" cy="0"/>
        </a:xfrm>
      </p:grpSpPr>
      <p:sp>
        <p:nvSpPr>
          <p:cNvPr id="1259" name="Google Shape;1259;g891042b179_0_24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60" name="Google Shape;1260;g891042b179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15335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3"/>
        <p:cNvGrpSpPr/>
        <p:nvPr/>
      </p:nvGrpSpPr>
      <p:grpSpPr>
        <a:xfrm>
          <a:off x="0" y="0"/>
          <a:ext cx="0" cy="0"/>
          <a:chOff x="0" y="0"/>
          <a:chExt cx="0" cy="0"/>
        </a:xfrm>
      </p:grpSpPr>
      <p:sp>
        <p:nvSpPr>
          <p:cNvPr id="1264" name="Google Shape;1264;g891042b179_0_22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65" name="Google Shape;1265;g891042b179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35280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8"/>
        <p:cNvGrpSpPr/>
        <p:nvPr/>
      </p:nvGrpSpPr>
      <p:grpSpPr>
        <a:xfrm>
          <a:off x="0" y="0"/>
          <a:ext cx="0" cy="0"/>
          <a:chOff x="0" y="0"/>
          <a:chExt cx="0" cy="0"/>
        </a:xfrm>
      </p:grpSpPr>
      <p:sp>
        <p:nvSpPr>
          <p:cNvPr id="1269" name="Google Shape;1269;g891042b179_0_24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70" name="Google Shape;1270;g891042b179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09304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3"/>
        <p:cNvGrpSpPr/>
        <p:nvPr/>
      </p:nvGrpSpPr>
      <p:grpSpPr>
        <a:xfrm>
          <a:off x="0" y="0"/>
          <a:ext cx="0" cy="0"/>
          <a:chOff x="0" y="0"/>
          <a:chExt cx="0" cy="0"/>
        </a:xfrm>
      </p:grpSpPr>
      <p:sp>
        <p:nvSpPr>
          <p:cNvPr id="1294" name="Google Shape;1294;g891042b179_0_23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5" name="Google Shape;1295;g891042b179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60336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8"/>
        <p:cNvGrpSpPr/>
        <p:nvPr/>
      </p:nvGrpSpPr>
      <p:grpSpPr>
        <a:xfrm>
          <a:off x="0" y="0"/>
          <a:ext cx="0" cy="0"/>
          <a:chOff x="0" y="0"/>
          <a:chExt cx="0" cy="0"/>
        </a:xfrm>
      </p:grpSpPr>
      <p:sp>
        <p:nvSpPr>
          <p:cNvPr id="1299" name="Google Shape;1299;g891042b179_0_28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00" name="Google Shape;1300;g891042b179_0_2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762119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4"/>
        <p:cNvGrpSpPr/>
        <p:nvPr/>
      </p:nvGrpSpPr>
      <p:grpSpPr>
        <a:xfrm>
          <a:off x="0" y="0"/>
          <a:ext cx="0" cy="0"/>
          <a:chOff x="0" y="0"/>
          <a:chExt cx="0" cy="0"/>
        </a:xfrm>
      </p:grpSpPr>
      <p:sp>
        <p:nvSpPr>
          <p:cNvPr id="1305" name="Google Shape;1305;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6" name="Google Shape;1306;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989257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1"/>
        <p:cNvGrpSpPr/>
        <p:nvPr/>
      </p:nvGrpSpPr>
      <p:grpSpPr>
        <a:xfrm>
          <a:off x="0" y="0"/>
          <a:ext cx="0" cy="0"/>
          <a:chOff x="0" y="0"/>
          <a:chExt cx="0" cy="0"/>
        </a:xfrm>
      </p:grpSpPr>
      <p:sp>
        <p:nvSpPr>
          <p:cNvPr id="1312" name="Google Shape;1312;g81dc1f8f80_0_5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3" name="Google Shape;1313;g81dc1f8f80_0_5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949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6"/>
        <p:cNvGrpSpPr/>
        <p:nvPr/>
      </p:nvGrpSpPr>
      <p:grpSpPr>
        <a:xfrm>
          <a:off x="0" y="0"/>
          <a:ext cx="0" cy="0"/>
          <a:chOff x="0" y="0"/>
          <a:chExt cx="0" cy="0"/>
        </a:xfrm>
      </p:grpSpPr>
      <p:sp>
        <p:nvSpPr>
          <p:cNvPr id="1317" name="Google Shape;1317;g81dc1f8f80_0_5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8" name="Google Shape;1318;g81dc1f8f80_0_5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10869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1"/>
        <p:cNvGrpSpPr/>
        <p:nvPr/>
      </p:nvGrpSpPr>
      <p:grpSpPr>
        <a:xfrm>
          <a:off x="0" y="0"/>
          <a:ext cx="0" cy="0"/>
          <a:chOff x="0" y="0"/>
          <a:chExt cx="0" cy="0"/>
        </a:xfrm>
      </p:grpSpPr>
      <p:sp>
        <p:nvSpPr>
          <p:cNvPr id="1322" name="Google Shape;1322;g81dc1f8f80_0_5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3" name="Google Shape;1323;g81dc1f8f80_0_5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9092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6"/>
        <p:cNvGrpSpPr/>
        <p:nvPr/>
      </p:nvGrpSpPr>
      <p:grpSpPr>
        <a:xfrm>
          <a:off x="0" y="0"/>
          <a:ext cx="0" cy="0"/>
          <a:chOff x="0" y="0"/>
          <a:chExt cx="0" cy="0"/>
        </a:xfrm>
      </p:grpSpPr>
      <p:sp>
        <p:nvSpPr>
          <p:cNvPr id="1327" name="Google Shape;1327;g81dc1f8f80_0_5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8" name="Google Shape;1328;g81dc1f8f80_0_5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9197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2"/>
        <p:cNvGrpSpPr/>
        <p:nvPr/>
      </p:nvGrpSpPr>
      <p:grpSpPr>
        <a:xfrm>
          <a:off x="0" y="0"/>
          <a:ext cx="0" cy="0"/>
          <a:chOff x="0" y="0"/>
          <a:chExt cx="0" cy="0"/>
        </a:xfrm>
      </p:grpSpPr>
      <p:sp>
        <p:nvSpPr>
          <p:cNvPr id="1333" name="Google Shape;1333;g81dc1f8f80_0_5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4" name="Google Shape;1334;g81dc1f8f80_0_5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83191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7"/>
        <p:cNvGrpSpPr/>
        <p:nvPr/>
      </p:nvGrpSpPr>
      <p:grpSpPr>
        <a:xfrm>
          <a:off x="0" y="0"/>
          <a:ext cx="0" cy="0"/>
          <a:chOff x="0" y="0"/>
          <a:chExt cx="0" cy="0"/>
        </a:xfrm>
      </p:grpSpPr>
      <p:sp>
        <p:nvSpPr>
          <p:cNvPr id="1338" name="Google Shape;1338;g81dc1f8f80_0_5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9" name="Google Shape;1339;g81dc1f8f80_0_5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36459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2"/>
        <p:cNvGrpSpPr/>
        <p:nvPr/>
      </p:nvGrpSpPr>
      <p:grpSpPr>
        <a:xfrm>
          <a:off x="0" y="0"/>
          <a:ext cx="0" cy="0"/>
          <a:chOff x="0" y="0"/>
          <a:chExt cx="0" cy="0"/>
        </a:xfrm>
      </p:grpSpPr>
      <p:sp>
        <p:nvSpPr>
          <p:cNvPr id="1343" name="Google Shape;1343;g81dc1f8f80_0_5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4" name="Google Shape;1344;g81dc1f8f80_0_5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1024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7"/>
        <p:cNvGrpSpPr/>
        <p:nvPr/>
      </p:nvGrpSpPr>
      <p:grpSpPr>
        <a:xfrm>
          <a:off x="0" y="0"/>
          <a:ext cx="0" cy="0"/>
          <a:chOff x="0" y="0"/>
          <a:chExt cx="0" cy="0"/>
        </a:xfrm>
      </p:grpSpPr>
      <p:sp>
        <p:nvSpPr>
          <p:cNvPr id="1348" name="Google Shape;1348;g81dc1f8f80_0_5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9" name="Google Shape;1349;g81dc1f8f80_0_5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77695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2"/>
        <p:cNvGrpSpPr/>
        <p:nvPr/>
      </p:nvGrpSpPr>
      <p:grpSpPr>
        <a:xfrm>
          <a:off x="0" y="0"/>
          <a:ext cx="0" cy="0"/>
          <a:chOff x="0" y="0"/>
          <a:chExt cx="0" cy="0"/>
        </a:xfrm>
      </p:grpSpPr>
      <p:sp>
        <p:nvSpPr>
          <p:cNvPr id="1353" name="Google Shape;1353;g89bb98d5df_0_5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4" name="Google Shape;1354;g89bb98d5df_0_5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92577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9"/>
        <p:cNvGrpSpPr/>
        <p:nvPr/>
      </p:nvGrpSpPr>
      <p:grpSpPr>
        <a:xfrm>
          <a:off x="0" y="0"/>
          <a:ext cx="0" cy="0"/>
          <a:chOff x="0" y="0"/>
          <a:chExt cx="0" cy="0"/>
        </a:xfrm>
      </p:grpSpPr>
      <p:sp>
        <p:nvSpPr>
          <p:cNvPr id="1360" name="Google Shape;1360;g89bb98d5df_0_5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1" name="Google Shape;1361;g89bb98d5df_0_5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625989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4"/>
        <p:cNvGrpSpPr/>
        <p:nvPr/>
      </p:nvGrpSpPr>
      <p:grpSpPr>
        <a:xfrm>
          <a:off x="0" y="0"/>
          <a:ext cx="0" cy="0"/>
          <a:chOff x="0" y="0"/>
          <a:chExt cx="0" cy="0"/>
        </a:xfrm>
      </p:grpSpPr>
      <p:sp>
        <p:nvSpPr>
          <p:cNvPr id="1365" name="Google Shape;1365;g89bb98d5df_0_5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6" name="Google Shape;1366;g89bb98d5df_0_5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17986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9"/>
        <p:cNvGrpSpPr/>
        <p:nvPr/>
      </p:nvGrpSpPr>
      <p:grpSpPr>
        <a:xfrm>
          <a:off x="0" y="0"/>
          <a:ext cx="0" cy="0"/>
          <a:chOff x="0" y="0"/>
          <a:chExt cx="0" cy="0"/>
        </a:xfrm>
      </p:grpSpPr>
      <p:sp>
        <p:nvSpPr>
          <p:cNvPr id="1370" name="Google Shape;1370;g89bb98d5df_0_5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1" name="Google Shape;1371;g89bb98d5df_0_5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58484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4"/>
        <p:cNvGrpSpPr/>
        <p:nvPr/>
      </p:nvGrpSpPr>
      <p:grpSpPr>
        <a:xfrm>
          <a:off x="0" y="0"/>
          <a:ext cx="0" cy="0"/>
          <a:chOff x="0" y="0"/>
          <a:chExt cx="0" cy="0"/>
        </a:xfrm>
      </p:grpSpPr>
      <p:sp>
        <p:nvSpPr>
          <p:cNvPr id="1375" name="Google Shape;1375;g89bb98d5df_0_5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6" name="Google Shape;1376;g89bb98d5df_0_5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93958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9"/>
        <p:cNvGrpSpPr/>
        <p:nvPr/>
      </p:nvGrpSpPr>
      <p:grpSpPr>
        <a:xfrm>
          <a:off x="0" y="0"/>
          <a:ext cx="0" cy="0"/>
          <a:chOff x="0" y="0"/>
          <a:chExt cx="0" cy="0"/>
        </a:xfrm>
      </p:grpSpPr>
      <p:sp>
        <p:nvSpPr>
          <p:cNvPr id="1380" name="Google Shape;138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81" name="Google Shape;1381;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127243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6"/>
        <p:cNvGrpSpPr/>
        <p:nvPr/>
      </p:nvGrpSpPr>
      <p:grpSpPr>
        <a:xfrm>
          <a:off x="0" y="0"/>
          <a:ext cx="0" cy="0"/>
          <a:chOff x="0" y="0"/>
          <a:chExt cx="0" cy="0"/>
        </a:xfrm>
      </p:grpSpPr>
      <p:sp>
        <p:nvSpPr>
          <p:cNvPr id="1387" name="Google Shape;1387;g89c7664ed4_0_5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8" name="Google Shape;1388;g89c7664ed4_0_5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99312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4"/>
        <p:cNvGrpSpPr/>
        <p:nvPr/>
      </p:nvGrpSpPr>
      <p:grpSpPr>
        <a:xfrm>
          <a:off x="0" y="0"/>
          <a:ext cx="0" cy="0"/>
          <a:chOff x="0" y="0"/>
          <a:chExt cx="0" cy="0"/>
        </a:xfrm>
      </p:grpSpPr>
      <p:sp>
        <p:nvSpPr>
          <p:cNvPr id="1395" name="Google Shape;1395;g89c7664ed4_0_5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6" name="Google Shape;1396;g89c7664ed4_0_5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492860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6"/>
        <p:cNvGrpSpPr/>
        <p:nvPr/>
      </p:nvGrpSpPr>
      <p:grpSpPr>
        <a:xfrm>
          <a:off x="0" y="0"/>
          <a:ext cx="0" cy="0"/>
          <a:chOff x="0" y="0"/>
          <a:chExt cx="0" cy="0"/>
        </a:xfrm>
      </p:grpSpPr>
      <p:sp>
        <p:nvSpPr>
          <p:cNvPr id="1407" name="Google Shape;1407;g89c7664ed4_0_5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8" name="Google Shape;1408;g89c7664ed4_0_5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28988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5"/>
        <p:cNvGrpSpPr/>
        <p:nvPr/>
      </p:nvGrpSpPr>
      <p:grpSpPr>
        <a:xfrm>
          <a:off x="0" y="0"/>
          <a:ext cx="0" cy="0"/>
          <a:chOff x="0" y="0"/>
          <a:chExt cx="0" cy="0"/>
        </a:xfrm>
      </p:grpSpPr>
      <p:sp>
        <p:nvSpPr>
          <p:cNvPr id="1416" name="Google Shape;1416;g89c7664ed4_0_5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7" name="Google Shape;1417;g89c7664ed4_0_5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4504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3"/>
        <p:cNvGrpSpPr/>
        <p:nvPr/>
      </p:nvGrpSpPr>
      <p:grpSpPr>
        <a:xfrm>
          <a:off x="0" y="0"/>
          <a:ext cx="0" cy="0"/>
          <a:chOff x="0" y="0"/>
          <a:chExt cx="0" cy="0"/>
        </a:xfrm>
      </p:grpSpPr>
      <p:sp>
        <p:nvSpPr>
          <p:cNvPr id="1424" name="Google Shape;1424;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5" name="Google Shape;1425;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449119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410633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45129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0799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487830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BB6BE4-8609-4983-BECC-BCFE72B2CBBF}"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11941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BB6BE4-8609-4983-BECC-BCFE72B2CBBF}"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557542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BB6BE4-8609-4983-BECC-BCFE72B2CBBF}"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512707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56007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499329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5412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382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79216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3912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588542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26772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127626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50700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088311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707925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598309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94572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4111131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90"/>
        <p:cNvGrpSpPr/>
        <p:nvPr/>
      </p:nvGrpSpPr>
      <p:grpSpPr>
        <a:xfrm>
          <a:off x="0" y="0"/>
          <a:ext cx="0" cy="0"/>
          <a:chOff x="0" y="0"/>
          <a:chExt cx="0" cy="0"/>
        </a:xfrm>
      </p:grpSpPr>
      <p:sp>
        <p:nvSpPr>
          <p:cNvPr id="191" name="Google Shape;191;p86"/>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92" name="Google Shape;192;p86"/>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93" name="Google Shape;193;p8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978599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94"/>
        <p:cNvGrpSpPr/>
        <p:nvPr/>
      </p:nvGrpSpPr>
      <p:grpSpPr>
        <a:xfrm>
          <a:off x="0" y="0"/>
          <a:ext cx="0" cy="0"/>
          <a:chOff x="0" y="0"/>
          <a:chExt cx="0" cy="0"/>
        </a:xfrm>
      </p:grpSpPr>
      <p:sp>
        <p:nvSpPr>
          <p:cNvPr id="195" name="Google Shape;195;p11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96" name="Google Shape;196;p1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169258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97"/>
        <p:cNvGrpSpPr/>
        <p:nvPr/>
      </p:nvGrpSpPr>
      <p:grpSpPr>
        <a:xfrm>
          <a:off x="0" y="0"/>
          <a:ext cx="0" cy="0"/>
          <a:chOff x="0" y="0"/>
          <a:chExt cx="0" cy="0"/>
        </a:xfrm>
      </p:grpSpPr>
      <p:sp>
        <p:nvSpPr>
          <p:cNvPr id="198" name="Google Shape;198;p12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99" name="Google Shape;199;p12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00" name="Google Shape;200;p1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843061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1"/>
        <p:cNvGrpSpPr/>
        <p:nvPr/>
      </p:nvGrpSpPr>
      <p:grpSpPr>
        <a:xfrm>
          <a:off x="0" y="0"/>
          <a:ext cx="0" cy="0"/>
          <a:chOff x="0" y="0"/>
          <a:chExt cx="0" cy="0"/>
        </a:xfrm>
      </p:grpSpPr>
      <p:sp>
        <p:nvSpPr>
          <p:cNvPr id="202" name="Google Shape;202;p12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3" name="Google Shape;203;p12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04" name="Google Shape;204;p12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05" name="Google Shape;205;p1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067218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6"/>
        <p:cNvGrpSpPr/>
        <p:nvPr/>
      </p:nvGrpSpPr>
      <p:grpSpPr>
        <a:xfrm>
          <a:off x="0" y="0"/>
          <a:ext cx="0" cy="0"/>
          <a:chOff x="0" y="0"/>
          <a:chExt cx="0" cy="0"/>
        </a:xfrm>
      </p:grpSpPr>
      <p:sp>
        <p:nvSpPr>
          <p:cNvPr id="207" name="Google Shape;207;p12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8" name="Google Shape;208;p1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709776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09"/>
        <p:cNvGrpSpPr/>
        <p:nvPr/>
      </p:nvGrpSpPr>
      <p:grpSpPr>
        <a:xfrm>
          <a:off x="0" y="0"/>
          <a:ext cx="0" cy="0"/>
          <a:chOff x="0" y="0"/>
          <a:chExt cx="0" cy="0"/>
        </a:xfrm>
      </p:grpSpPr>
      <p:sp>
        <p:nvSpPr>
          <p:cNvPr id="210" name="Google Shape;210;p12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11" name="Google Shape;211;p12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12" name="Google Shape;212;p1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439540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13"/>
        <p:cNvGrpSpPr/>
        <p:nvPr/>
      </p:nvGrpSpPr>
      <p:grpSpPr>
        <a:xfrm>
          <a:off x="0" y="0"/>
          <a:ext cx="0" cy="0"/>
          <a:chOff x="0" y="0"/>
          <a:chExt cx="0" cy="0"/>
        </a:xfrm>
      </p:grpSpPr>
      <p:sp>
        <p:nvSpPr>
          <p:cNvPr id="214" name="Google Shape;214;p12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15" name="Google Shape;215;p1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201018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16"/>
        <p:cNvGrpSpPr/>
        <p:nvPr/>
      </p:nvGrpSpPr>
      <p:grpSpPr>
        <a:xfrm>
          <a:off x="0" y="0"/>
          <a:ext cx="0" cy="0"/>
          <a:chOff x="0" y="0"/>
          <a:chExt cx="0" cy="0"/>
        </a:xfrm>
      </p:grpSpPr>
      <p:sp>
        <p:nvSpPr>
          <p:cNvPr id="217" name="Google Shape;217;p12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18" name="Google Shape;218;p12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19" name="Google Shape;219;p12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20" name="Google Shape;220;p12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1" name="Google Shape;221;p1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867268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22"/>
        <p:cNvGrpSpPr/>
        <p:nvPr/>
      </p:nvGrpSpPr>
      <p:grpSpPr>
        <a:xfrm>
          <a:off x="0" y="0"/>
          <a:ext cx="0" cy="0"/>
          <a:chOff x="0" y="0"/>
          <a:chExt cx="0" cy="0"/>
        </a:xfrm>
      </p:grpSpPr>
      <p:sp>
        <p:nvSpPr>
          <p:cNvPr id="223" name="Google Shape;223;p12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4" name="Google Shape;224;p12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878947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25"/>
        <p:cNvGrpSpPr/>
        <p:nvPr/>
      </p:nvGrpSpPr>
      <p:grpSpPr>
        <a:xfrm>
          <a:off x="0" y="0"/>
          <a:ext cx="0" cy="0"/>
          <a:chOff x="0" y="0"/>
          <a:chExt cx="0" cy="0"/>
        </a:xfrm>
      </p:grpSpPr>
      <p:sp>
        <p:nvSpPr>
          <p:cNvPr id="226" name="Google Shape;226;p12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27" name="Google Shape;227;p12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28" name="Google Shape;228;p12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518714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29"/>
        <p:cNvGrpSpPr/>
        <p:nvPr/>
      </p:nvGrpSpPr>
      <p:grpSpPr>
        <a:xfrm>
          <a:off x="0" y="0"/>
          <a:ext cx="0" cy="0"/>
          <a:chOff x="0" y="0"/>
          <a:chExt cx="0" cy="0"/>
        </a:xfrm>
      </p:grpSpPr>
      <p:sp>
        <p:nvSpPr>
          <p:cNvPr id="230" name="Google Shape;230;p12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485330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0"/>
        <p:cNvGrpSpPr/>
        <p:nvPr/>
      </p:nvGrpSpPr>
      <p:grpSpPr>
        <a:xfrm>
          <a:off x="0" y="0"/>
          <a:ext cx="0" cy="0"/>
          <a:chOff x="0" y="0"/>
          <a:chExt cx="0" cy="0"/>
        </a:xfrm>
      </p:grpSpPr>
      <p:sp>
        <p:nvSpPr>
          <p:cNvPr id="281" name="Google Shape;281;g81dc1f8f80_0_587"/>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282" name="Google Shape;282;g81dc1f8f80_0_587"/>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283" name="Google Shape;283;g81dc1f8f80_0_58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004890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84"/>
        <p:cNvGrpSpPr/>
        <p:nvPr/>
      </p:nvGrpSpPr>
      <p:grpSpPr>
        <a:xfrm>
          <a:off x="0" y="0"/>
          <a:ext cx="0" cy="0"/>
          <a:chOff x="0" y="0"/>
          <a:chExt cx="0" cy="0"/>
        </a:xfrm>
      </p:grpSpPr>
      <p:sp>
        <p:nvSpPr>
          <p:cNvPr id="285" name="Google Shape;285;g81dc1f8f80_0_591"/>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286" name="Google Shape;286;g81dc1f8f80_0_59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15912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87"/>
        <p:cNvGrpSpPr/>
        <p:nvPr/>
      </p:nvGrpSpPr>
      <p:grpSpPr>
        <a:xfrm>
          <a:off x="0" y="0"/>
          <a:ext cx="0" cy="0"/>
          <a:chOff x="0" y="0"/>
          <a:chExt cx="0" cy="0"/>
        </a:xfrm>
      </p:grpSpPr>
      <p:sp>
        <p:nvSpPr>
          <p:cNvPr id="288" name="Google Shape;288;g81dc1f8f80_0_59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9" name="Google Shape;289;g81dc1f8f80_0_59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290" name="Google Shape;290;g81dc1f8f80_0_59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2107549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91"/>
        <p:cNvGrpSpPr/>
        <p:nvPr/>
      </p:nvGrpSpPr>
      <p:grpSpPr>
        <a:xfrm>
          <a:off x="0" y="0"/>
          <a:ext cx="0" cy="0"/>
          <a:chOff x="0" y="0"/>
          <a:chExt cx="0" cy="0"/>
        </a:xfrm>
      </p:grpSpPr>
      <p:sp>
        <p:nvSpPr>
          <p:cNvPr id="292" name="Google Shape;292;g81dc1f8f80_0_598"/>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3" name="Google Shape;293;g81dc1f8f80_0_598"/>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4" name="Google Shape;294;g81dc1f8f80_0_598"/>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95" name="Google Shape;295;g81dc1f8f80_0_59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05277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96"/>
        <p:cNvGrpSpPr/>
        <p:nvPr/>
      </p:nvGrpSpPr>
      <p:grpSpPr>
        <a:xfrm>
          <a:off x="0" y="0"/>
          <a:ext cx="0" cy="0"/>
          <a:chOff x="0" y="0"/>
          <a:chExt cx="0" cy="0"/>
        </a:xfrm>
      </p:grpSpPr>
      <p:sp>
        <p:nvSpPr>
          <p:cNvPr id="297" name="Google Shape;297;g81dc1f8f80_0_603"/>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8" name="Google Shape;298;g81dc1f8f80_0_60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753533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99"/>
        <p:cNvGrpSpPr/>
        <p:nvPr/>
      </p:nvGrpSpPr>
      <p:grpSpPr>
        <a:xfrm>
          <a:off x="0" y="0"/>
          <a:ext cx="0" cy="0"/>
          <a:chOff x="0" y="0"/>
          <a:chExt cx="0" cy="0"/>
        </a:xfrm>
      </p:grpSpPr>
      <p:sp>
        <p:nvSpPr>
          <p:cNvPr id="300" name="Google Shape;300;g81dc1f8f80_0_606"/>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01" name="Google Shape;301;g81dc1f8f80_0_606"/>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02" name="Google Shape;302;g81dc1f8f80_0_60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78740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03"/>
        <p:cNvGrpSpPr/>
        <p:nvPr/>
      </p:nvGrpSpPr>
      <p:grpSpPr>
        <a:xfrm>
          <a:off x="0" y="0"/>
          <a:ext cx="0" cy="0"/>
          <a:chOff x="0" y="0"/>
          <a:chExt cx="0" cy="0"/>
        </a:xfrm>
      </p:grpSpPr>
      <p:sp>
        <p:nvSpPr>
          <p:cNvPr id="304" name="Google Shape;304;g81dc1f8f80_0_610"/>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05" name="Google Shape;305;g81dc1f8f80_0_6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565734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06"/>
        <p:cNvGrpSpPr/>
        <p:nvPr/>
      </p:nvGrpSpPr>
      <p:grpSpPr>
        <a:xfrm>
          <a:off x="0" y="0"/>
          <a:ext cx="0" cy="0"/>
          <a:chOff x="0" y="0"/>
          <a:chExt cx="0" cy="0"/>
        </a:xfrm>
      </p:grpSpPr>
      <p:sp>
        <p:nvSpPr>
          <p:cNvPr id="307" name="Google Shape;307;g81dc1f8f80_0_61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08" name="Google Shape;308;g81dc1f8f80_0_613"/>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09" name="Google Shape;309;g81dc1f8f80_0_613"/>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10" name="Google Shape;310;g81dc1f8f80_0_613"/>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11" name="Google Shape;311;g81dc1f8f80_0_61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290117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12"/>
        <p:cNvGrpSpPr/>
        <p:nvPr/>
      </p:nvGrpSpPr>
      <p:grpSpPr>
        <a:xfrm>
          <a:off x="0" y="0"/>
          <a:ext cx="0" cy="0"/>
          <a:chOff x="0" y="0"/>
          <a:chExt cx="0" cy="0"/>
        </a:xfrm>
      </p:grpSpPr>
      <p:sp>
        <p:nvSpPr>
          <p:cNvPr id="313" name="Google Shape;313;g81dc1f8f80_0_619"/>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14" name="Google Shape;314;g81dc1f8f80_0_6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784329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15"/>
        <p:cNvGrpSpPr/>
        <p:nvPr/>
      </p:nvGrpSpPr>
      <p:grpSpPr>
        <a:xfrm>
          <a:off x="0" y="0"/>
          <a:ext cx="0" cy="0"/>
          <a:chOff x="0" y="0"/>
          <a:chExt cx="0" cy="0"/>
        </a:xfrm>
      </p:grpSpPr>
      <p:sp>
        <p:nvSpPr>
          <p:cNvPr id="316" name="Google Shape;316;g81dc1f8f80_0_622"/>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17" name="Google Shape;317;g81dc1f8f80_0_622"/>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18" name="Google Shape;318;g81dc1f8f80_0_6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33435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19"/>
        <p:cNvGrpSpPr/>
        <p:nvPr/>
      </p:nvGrpSpPr>
      <p:grpSpPr>
        <a:xfrm>
          <a:off x="0" y="0"/>
          <a:ext cx="0" cy="0"/>
          <a:chOff x="0" y="0"/>
          <a:chExt cx="0" cy="0"/>
        </a:xfrm>
      </p:grpSpPr>
      <p:sp>
        <p:nvSpPr>
          <p:cNvPr id="320" name="Google Shape;320;g81dc1f8f80_0_6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31232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21"/>
        <p:cNvGrpSpPr/>
        <p:nvPr/>
      </p:nvGrpSpPr>
      <p:grpSpPr>
        <a:xfrm>
          <a:off x="0" y="0"/>
          <a:ext cx="0" cy="0"/>
          <a:chOff x="0" y="0"/>
          <a:chExt cx="0" cy="0"/>
        </a:xfrm>
      </p:grpSpPr>
      <p:sp>
        <p:nvSpPr>
          <p:cNvPr id="322" name="Google Shape;322;g81dc1f8f80_0_628"/>
          <p:cNvSpPr>
            <a:spLocks noGrp="1"/>
          </p:cNvSpPr>
          <p:nvPr>
            <p:ph type="title"/>
          </p:nvPr>
        </p:nvSpPr>
        <p:spPr>
          <a:xfrm>
            <a:off x="609597" y="478895"/>
            <a:ext cx="10960000" cy="9940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Tree>
    <p:extLst>
      <p:ext uri="{BB962C8B-B14F-4D97-AF65-F5344CB8AC3E}">
        <p14:creationId xmlns:p14="http://schemas.microsoft.com/office/powerpoint/2010/main" val="148634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BB6BE4-8609-4983-BECC-BCFE72B2CBBF}"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F9117-23C4-46F7-B6AE-01AD87BE7C1D}" type="slidenum">
              <a:rPr lang="en-US" smtClean="0"/>
              <a:t>‹#›</a:t>
            </a:fld>
            <a:endParaRPr lang="en-US"/>
          </a:p>
        </p:txBody>
      </p:sp>
    </p:spTree>
    <p:extLst>
      <p:ext uri="{BB962C8B-B14F-4D97-AF65-F5344CB8AC3E}">
        <p14:creationId xmlns:p14="http://schemas.microsoft.com/office/powerpoint/2010/main" val="2542977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91407864"/>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6"/>
        <p:cNvGrpSpPr/>
        <p:nvPr/>
      </p:nvGrpSpPr>
      <p:grpSpPr>
        <a:xfrm>
          <a:off x="0" y="0"/>
          <a:ext cx="0" cy="0"/>
          <a:chOff x="0" y="0"/>
          <a:chExt cx="0" cy="0"/>
        </a:xfrm>
      </p:grpSpPr>
      <p:sp>
        <p:nvSpPr>
          <p:cNvPr id="187" name="Google Shape;187;p8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188" name="Google Shape;188;p8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189" name="Google Shape;189;p8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80329340"/>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6"/>
        <p:cNvGrpSpPr/>
        <p:nvPr/>
      </p:nvGrpSpPr>
      <p:grpSpPr>
        <a:xfrm>
          <a:off x="0" y="0"/>
          <a:ext cx="0" cy="0"/>
          <a:chOff x="0" y="0"/>
          <a:chExt cx="0" cy="0"/>
        </a:xfrm>
      </p:grpSpPr>
      <p:sp>
        <p:nvSpPr>
          <p:cNvPr id="277" name="Google Shape;277;g81dc1f8f80_0_58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278" name="Google Shape;278;g81dc1f8f80_0_58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279" name="Google Shape;279;g81dc1f8f80_0_5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45701529"/>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34.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hyperlink" Target="https://kids.kiddle.co/Edward_Elgar" TargetMode="External"/><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hyperlink" Target="https://www.bbc.co.uk/cbeebies/stories/melody-unlikely-friends" TargetMode="External"/><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hyperlink" Target="https://www.bbc.co.uk/cbeebies/stories/melody-white-whale"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1r94sjdHQ0c" TargetMode="External"/><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23"/>
        <p:cNvGrpSpPr/>
        <p:nvPr/>
      </p:nvGrpSpPr>
      <p:grpSpPr>
        <a:xfrm>
          <a:off x="0" y="0"/>
          <a:ext cx="0" cy="0"/>
          <a:chOff x="0" y="0"/>
          <a:chExt cx="0" cy="0"/>
        </a:xfrm>
      </p:grpSpPr>
      <p:sp>
        <p:nvSpPr>
          <p:cNvPr id="1224" name="Google Shape;1224;p24"/>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2</a:t>
            </a:r>
            <a:r>
              <a:rPr lang="en-GB" u="sng" baseline="30000"/>
              <a:t>nd</a:t>
            </a:r>
            <a:r>
              <a:rPr lang="en-GB" u="sng"/>
              <a:t> July</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225" name="Google Shape;1225;p24"/>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3680656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29"/>
        <p:cNvGrpSpPr/>
        <p:nvPr/>
      </p:nvGrpSpPr>
      <p:grpSpPr>
        <a:xfrm>
          <a:off x="0" y="0"/>
          <a:ext cx="0" cy="0"/>
          <a:chOff x="0" y="0"/>
          <a:chExt cx="0" cy="0"/>
        </a:xfrm>
      </p:grpSpPr>
      <p:sp>
        <p:nvSpPr>
          <p:cNvPr id="1230" name="Google Shape;1230;p77"/>
          <p:cNvSpPr/>
          <p:nvPr/>
        </p:nvSpPr>
        <p:spPr>
          <a:xfrm>
            <a:off x="52533" y="523200"/>
            <a:ext cx="6138800" cy="419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231" name="Google Shape;1231;p7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endParaRPr sz="2133" kern="0">
              <a:solidFill>
                <a:srgbClr val="000000"/>
              </a:solidFill>
              <a:latin typeface="Arial"/>
              <a:ea typeface="Arial"/>
              <a:cs typeface="Arial"/>
              <a:sym typeface="Arial"/>
            </a:endParaRPr>
          </a:p>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days in December?</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2. How many faces on this shape?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3. Double 117</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4. 731 - 236</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5. Insert the correct symbol (&lt;,&gt;,=)</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r>
              <a:rPr lang="en-GB" sz="2133" kern="0">
                <a:solidFill>
                  <a:srgbClr val="000000"/>
                </a:solidFill>
                <a:latin typeface="Arial"/>
                <a:ea typeface="Arial"/>
                <a:cs typeface="Arial"/>
                <a:sym typeface="Arial"/>
              </a:rPr>
              <a:t>0.5	          ¾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pPr>
            <a:r>
              <a:rPr lang="en-GB" sz="2133" kern="0">
                <a:solidFill>
                  <a:srgbClr val="000000"/>
                </a:solidFill>
                <a:latin typeface="Arial"/>
                <a:ea typeface="Arial"/>
                <a:cs typeface="Arial"/>
                <a:sym typeface="Arial"/>
              </a:rPr>
              <a:t>6. 3x4x2</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1232" name="Google Shape;1232;p7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02.07.20</a:t>
            </a:r>
            <a:endParaRPr sz="2400" b="1" u="sng" kern="0">
              <a:solidFill>
                <a:srgbClr val="000000"/>
              </a:solidFill>
              <a:latin typeface="Arial"/>
              <a:ea typeface="Arial"/>
              <a:cs typeface="Arial"/>
              <a:sym typeface="Arial"/>
            </a:endParaRPr>
          </a:p>
        </p:txBody>
      </p:sp>
      <p:sp>
        <p:nvSpPr>
          <p:cNvPr id="1233" name="Google Shape;1233;p77"/>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35 ➗ 8</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Fill in the gaps: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How many legs on 6 dogs and their owners? Two of the owners have two dogs.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Make 24 using</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each number only </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once and any of</a:t>
            </a:r>
            <a:endParaRPr sz="1867" kern="0">
              <a:solidFill>
                <a:srgbClr val="000000"/>
              </a:solidFill>
              <a:latin typeface="Arial"/>
              <a:ea typeface="Arial"/>
              <a:cs typeface="Arial"/>
              <a:sym typeface="Arial"/>
            </a:endParaRPr>
          </a:p>
          <a:p>
            <a:pPr defTabSz="1219170">
              <a:buClr>
                <a:srgbClr val="000000"/>
              </a:buClr>
              <a:buSzPts val="1100"/>
            </a:pPr>
            <a:r>
              <a:rPr lang="en-GB" sz="1867" kern="0">
                <a:solidFill>
                  <a:srgbClr val="000000"/>
                </a:solidFill>
                <a:latin typeface="Arial"/>
                <a:ea typeface="Arial"/>
                <a:cs typeface="Arial"/>
                <a:sym typeface="Arial"/>
              </a:rPr>
              <a:t>the operators (+, -, x,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sp>
        <p:nvSpPr>
          <p:cNvPr id="1234" name="Google Shape;1234;p77"/>
          <p:cNvSpPr/>
          <p:nvPr/>
        </p:nvSpPr>
        <p:spPr>
          <a:xfrm>
            <a:off x="1595900" y="4116667"/>
            <a:ext cx="408800" cy="43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nvGrpSpPr>
          <p:cNvPr id="1235" name="Google Shape;1235;p77"/>
          <p:cNvGrpSpPr/>
          <p:nvPr/>
        </p:nvGrpSpPr>
        <p:grpSpPr>
          <a:xfrm>
            <a:off x="7118200" y="1763000"/>
            <a:ext cx="4068667" cy="399600"/>
            <a:chOff x="5338650" y="1106325"/>
            <a:chExt cx="3051500" cy="299700"/>
          </a:xfrm>
        </p:grpSpPr>
        <p:sp>
          <p:nvSpPr>
            <p:cNvPr id="1236" name="Google Shape;1236;p77"/>
            <p:cNvSpPr/>
            <p:nvPr/>
          </p:nvSpPr>
          <p:spPr>
            <a:xfrm>
              <a:off x="533865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237" name="Google Shape;1237;p77"/>
            <p:cNvSpPr/>
            <p:nvPr/>
          </p:nvSpPr>
          <p:spPr>
            <a:xfrm>
              <a:off x="5958025"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90</a:t>
              </a:r>
              <a:endParaRPr sz="1867" kern="0">
                <a:solidFill>
                  <a:srgbClr val="000000"/>
                </a:solidFill>
                <a:latin typeface="Arial"/>
                <a:ea typeface="Arial"/>
                <a:cs typeface="Arial"/>
                <a:sym typeface="Arial"/>
              </a:endParaRPr>
            </a:p>
          </p:txBody>
        </p:sp>
        <p:sp>
          <p:nvSpPr>
            <p:cNvPr id="1238" name="Google Shape;1238;p77"/>
            <p:cNvSpPr/>
            <p:nvPr/>
          </p:nvSpPr>
          <p:spPr>
            <a:xfrm>
              <a:off x="657740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120</a:t>
              </a:r>
              <a:endParaRPr sz="1867" kern="0">
                <a:solidFill>
                  <a:srgbClr val="000000"/>
                </a:solidFill>
                <a:latin typeface="Arial"/>
                <a:ea typeface="Arial"/>
                <a:cs typeface="Arial"/>
                <a:sym typeface="Arial"/>
              </a:endParaRPr>
            </a:p>
          </p:txBody>
        </p:sp>
        <p:sp>
          <p:nvSpPr>
            <p:cNvPr id="1239" name="Google Shape;1239;p77"/>
            <p:cNvSpPr/>
            <p:nvPr/>
          </p:nvSpPr>
          <p:spPr>
            <a:xfrm>
              <a:off x="7196775"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240" name="Google Shape;1240;p77"/>
            <p:cNvSpPr/>
            <p:nvPr/>
          </p:nvSpPr>
          <p:spPr>
            <a:xfrm>
              <a:off x="7846550" y="1106325"/>
              <a:ext cx="543600" cy="299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180</a:t>
              </a:r>
              <a:endParaRPr sz="1867" kern="0">
                <a:solidFill>
                  <a:srgbClr val="000000"/>
                </a:solidFill>
                <a:latin typeface="Arial"/>
                <a:ea typeface="Arial"/>
                <a:cs typeface="Arial"/>
                <a:sym typeface="Arial"/>
              </a:endParaRPr>
            </a:p>
          </p:txBody>
        </p:sp>
      </p:grpSp>
      <p:sp>
        <p:nvSpPr>
          <p:cNvPr id="1241" name="Google Shape;1241;p77"/>
          <p:cNvSpPr txBox="1"/>
          <p:nvPr/>
        </p:nvSpPr>
        <p:spPr>
          <a:xfrm>
            <a:off x="7453533" y="6089533"/>
            <a:ext cx="1395600" cy="437600"/>
          </a:xfrm>
          <a:prstGeom prst="rect">
            <a:avLst/>
          </a:prstGeom>
          <a:noFill/>
          <a:ln>
            <a:noFill/>
          </a:ln>
        </p:spPr>
        <p:txBody>
          <a:bodyPr spcFirstLastPara="1" wrap="square" lIns="121900" tIns="121900" rIns="121900" bIns="121900" anchor="t" anchorCtr="0">
            <a:noAutofit/>
          </a:bodyPr>
          <a:lstStyle/>
          <a:p>
            <a:pPr algn="r" defTabSz="1219170">
              <a:buClr>
                <a:srgbClr val="000000"/>
              </a:buClr>
              <a:buSzPts val="1400"/>
            </a:pPr>
            <a:endParaRPr sz="1867" kern="0">
              <a:solidFill>
                <a:srgbClr val="FF0000"/>
              </a:solidFill>
              <a:latin typeface="Arial"/>
              <a:ea typeface="Arial"/>
              <a:cs typeface="Arial"/>
              <a:sym typeface="Arial"/>
            </a:endParaRPr>
          </a:p>
        </p:txBody>
      </p:sp>
      <p:pic>
        <p:nvPicPr>
          <p:cNvPr id="1242" name="Google Shape;1242;p77"/>
          <p:cNvPicPr preferRelativeResize="0"/>
          <p:nvPr/>
        </p:nvPicPr>
        <p:blipFill rotWithShape="1">
          <a:blip r:embed="rId3">
            <a:alphaModFix/>
          </a:blip>
          <a:srcRect/>
          <a:stretch/>
        </p:blipFill>
        <p:spPr>
          <a:xfrm>
            <a:off x="4936066" y="962933"/>
            <a:ext cx="1304433" cy="1732567"/>
          </a:xfrm>
          <a:prstGeom prst="rect">
            <a:avLst/>
          </a:prstGeom>
          <a:noFill/>
          <a:ln>
            <a:noFill/>
          </a:ln>
        </p:spPr>
      </p:pic>
      <p:pic>
        <p:nvPicPr>
          <p:cNvPr id="1243" name="Google Shape;1243;p77"/>
          <p:cNvPicPr preferRelativeResize="0"/>
          <p:nvPr/>
        </p:nvPicPr>
        <p:blipFill rotWithShape="1">
          <a:blip r:embed="rId4">
            <a:alphaModFix/>
          </a:blip>
          <a:srcRect/>
          <a:stretch/>
        </p:blipFill>
        <p:spPr>
          <a:xfrm>
            <a:off x="3105062" y="4979267"/>
            <a:ext cx="3315405" cy="1732567"/>
          </a:xfrm>
          <a:prstGeom prst="rect">
            <a:avLst/>
          </a:prstGeom>
          <a:noFill/>
          <a:ln>
            <a:noFill/>
          </a:ln>
        </p:spPr>
      </p:pic>
      <p:pic>
        <p:nvPicPr>
          <p:cNvPr id="1244" name="Google Shape;1244;p77"/>
          <p:cNvPicPr preferRelativeResize="0"/>
          <p:nvPr/>
        </p:nvPicPr>
        <p:blipFill>
          <a:blip r:embed="rId5">
            <a:alphaModFix/>
          </a:blip>
          <a:stretch>
            <a:fillRect/>
          </a:stretch>
        </p:blipFill>
        <p:spPr>
          <a:xfrm>
            <a:off x="9882185" y="4371885"/>
            <a:ext cx="1816100" cy="1841500"/>
          </a:xfrm>
          <a:prstGeom prst="rect">
            <a:avLst/>
          </a:prstGeom>
          <a:noFill/>
          <a:ln>
            <a:noFill/>
          </a:ln>
        </p:spPr>
      </p:pic>
    </p:spTree>
    <p:extLst>
      <p:ext uri="{BB962C8B-B14F-4D97-AF65-F5344CB8AC3E}">
        <p14:creationId xmlns:p14="http://schemas.microsoft.com/office/powerpoint/2010/main" val="2826324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48"/>
        <p:cNvGrpSpPr/>
        <p:nvPr/>
      </p:nvGrpSpPr>
      <p:grpSpPr>
        <a:xfrm>
          <a:off x="0" y="0"/>
          <a:ext cx="0" cy="0"/>
          <a:chOff x="0" y="0"/>
          <a:chExt cx="0" cy="0"/>
        </a:xfrm>
      </p:grpSpPr>
      <p:sp>
        <p:nvSpPr>
          <p:cNvPr id="1249" name="Google Shape;1249;g865108e490_1_8"/>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31</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234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494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&lt;</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3x4=12, 12x2 = 24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32r3</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60,150</a:t>
            </a:r>
            <a:endParaRPr sz="2000" kern="0">
              <a:solidFill>
                <a:srgbClr val="000000"/>
              </a:solidFill>
              <a:latin typeface="Arial"/>
              <a:cs typeface="Arial"/>
              <a:sym typeface="Arial"/>
            </a:endParaRPr>
          </a:p>
          <a:p>
            <a:pPr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4x6 = 24, 2x6=12, 24+12=36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5x4=20, 2+2=4, 20+4 = 24</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874460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53"/>
        <p:cNvGrpSpPr/>
        <p:nvPr/>
      </p:nvGrpSpPr>
      <p:grpSpPr>
        <a:xfrm>
          <a:off x="0" y="0"/>
          <a:ext cx="0" cy="0"/>
          <a:chOff x="0" y="0"/>
          <a:chExt cx="0" cy="0"/>
        </a:xfrm>
      </p:grpSpPr>
      <p:sp>
        <p:nvSpPr>
          <p:cNvPr id="1254" name="Google Shape;1254;p26"/>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255" name="Google Shape;1255;p26"/>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256" name="Google Shape;1256;p26"/>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257" name="Google Shape;1257;p26"/>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503709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61"/>
        <p:cNvGrpSpPr/>
        <p:nvPr/>
      </p:nvGrpSpPr>
      <p:grpSpPr>
        <a:xfrm>
          <a:off x="0" y="0"/>
          <a:ext cx="0" cy="0"/>
          <a:chOff x="0" y="0"/>
          <a:chExt cx="0" cy="0"/>
        </a:xfrm>
      </p:grpSpPr>
      <p:sp>
        <p:nvSpPr>
          <p:cNvPr id="1262" name="Google Shape;1262;g891042b179_0_241"/>
          <p:cNvSpPr txBox="1"/>
          <p:nvPr/>
        </p:nvSpPr>
        <p:spPr>
          <a:xfrm>
            <a:off x="877400" y="2345700"/>
            <a:ext cx="10260000" cy="220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667" u="sng" kern="0">
                <a:solidFill>
                  <a:srgbClr val="000000"/>
                </a:solidFill>
                <a:latin typeface="Arial"/>
                <a:cs typeface="Arial"/>
                <a:sym typeface="Arial"/>
              </a:rPr>
              <a:t>WALT: divide two digit numbers by one digit numbers.</a:t>
            </a:r>
            <a:endParaRPr sz="4667" u="sng" kern="0">
              <a:solidFill>
                <a:srgbClr val="000000"/>
              </a:solidFill>
              <a:latin typeface="Arial"/>
              <a:cs typeface="Arial"/>
              <a:sym typeface="Arial"/>
            </a:endParaRPr>
          </a:p>
        </p:txBody>
      </p:sp>
    </p:spTree>
    <p:extLst>
      <p:ext uri="{BB962C8B-B14F-4D97-AF65-F5344CB8AC3E}">
        <p14:creationId xmlns:p14="http://schemas.microsoft.com/office/powerpoint/2010/main" val="2177274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66"/>
        <p:cNvGrpSpPr/>
        <p:nvPr/>
      </p:nvGrpSpPr>
      <p:grpSpPr>
        <a:xfrm>
          <a:off x="0" y="0"/>
          <a:ext cx="0" cy="0"/>
          <a:chOff x="0" y="0"/>
          <a:chExt cx="0" cy="0"/>
        </a:xfrm>
      </p:grpSpPr>
      <p:pic>
        <p:nvPicPr>
          <p:cNvPr id="1267" name="Google Shape;1267;g891042b179_0_227"/>
          <p:cNvPicPr preferRelativeResize="0"/>
          <p:nvPr/>
        </p:nvPicPr>
        <p:blipFill>
          <a:blip r:embed="rId3">
            <a:alphaModFix/>
          </a:blip>
          <a:stretch>
            <a:fillRect/>
          </a:stretch>
        </p:blipFill>
        <p:spPr>
          <a:xfrm>
            <a:off x="185300" y="758300"/>
            <a:ext cx="10143600" cy="3360067"/>
          </a:xfrm>
          <a:prstGeom prst="rect">
            <a:avLst/>
          </a:prstGeom>
          <a:noFill/>
          <a:ln>
            <a:noFill/>
          </a:ln>
        </p:spPr>
      </p:pic>
    </p:spTree>
    <p:extLst>
      <p:ext uri="{BB962C8B-B14F-4D97-AF65-F5344CB8AC3E}">
        <p14:creationId xmlns:p14="http://schemas.microsoft.com/office/powerpoint/2010/main" val="1438026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71"/>
        <p:cNvGrpSpPr/>
        <p:nvPr/>
      </p:nvGrpSpPr>
      <p:grpSpPr>
        <a:xfrm>
          <a:off x="0" y="0"/>
          <a:ext cx="0" cy="0"/>
          <a:chOff x="0" y="0"/>
          <a:chExt cx="0" cy="0"/>
        </a:xfrm>
      </p:grpSpPr>
      <p:pic>
        <p:nvPicPr>
          <p:cNvPr id="1272" name="Google Shape;1272;g891042b179_0_245"/>
          <p:cNvPicPr preferRelativeResize="0"/>
          <p:nvPr/>
        </p:nvPicPr>
        <p:blipFill>
          <a:blip r:embed="rId3">
            <a:alphaModFix/>
          </a:blip>
          <a:stretch>
            <a:fillRect/>
          </a:stretch>
        </p:blipFill>
        <p:spPr>
          <a:xfrm>
            <a:off x="185300" y="758300"/>
            <a:ext cx="10143600" cy="3360067"/>
          </a:xfrm>
          <a:prstGeom prst="rect">
            <a:avLst/>
          </a:prstGeom>
          <a:noFill/>
          <a:ln>
            <a:noFill/>
          </a:ln>
        </p:spPr>
      </p:pic>
      <p:sp>
        <p:nvSpPr>
          <p:cNvPr id="1273" name="Google Shape;1273;g891042b179_0_245"/>
          <p:cNvSpPr txBox="1"/>
          <p:nvPr/>
        </p:nvSpPr>
        <p:spPr>
          <a:xfrm>
            <a:off x="1718967" y="1199700"/>
            <a:ext cx="626800" cy="44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13</a:t>
            </a:r>
            <a:endParaRPr sz="1867" kern="0">
              <a:solidFill>
                <a:srgbClr val="000000"/>
              </a:solidFill>
              <a:latin typeface="Arial"/>
              <a:cs typeface="Arial"/>
              <a:sym typeface="Arial"/>
            </a:endParaRPr>
          </a:p>
        </p:txBody>
      </p:sp>
      <p:sp>
        <p:nvSpPr>
          <p:cNvPr id="1274" name="Google Shape;1274;g891042b179_0_245"/>
          <p:cNvSpPr txBox="1"/>
          <p:nvPr/>
        </p:nvSpPr>
        <p:spPr>
          <a:xfrm>
            <a:off x="1718967" y="1647300"/>
            <a:ext cx="626800" cy="44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3</a:t>
            </a:r>
            <a:endParaRPr sz="1867" kern="0">
              <a:solidFill>
                <a:srgbClr val="000000"/>
              </a:solidFill>
              <a:latin typeface="Arial"/>
              <a:cs typeface="Arial"/>
              <a:sym typeface="Arial"/>
            </a:endParaRPr>
          </a:p>
        </p:txBody>
      </p:sp>
      <p:sp>
        <p:nvSpPr>
          <p:cNvPr id="1275" name="Google Shape;1275;g891042b179_0_245"/>
          <p:cNvSpPr txBox="1"/>
          <p:nvPr/>
        </p:nvSpPr>
        <p:spPr>
          <a:xfrm>
            <a:off x="1462833" y="2083733"/>
            <a:ext cx="626800" cy="542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1</a:t>
            </a:r>
            <a:endParaRPr sz="1867" kern="0">
              <a:solidFill>
                <a:srgbClr val="000000"/>
              </a:solidFill>
              <a:latin typeface="Arial"/>
              <a:cs typeface="Arial"/>
              <a:sym typeface="Arial"/>
            </a:endParaRPr>
          </a:p>
        </p:txBody>
      </p:sp>
      <p:sp>
        <p:nvSpPr>
          <p:cNvPr id="1276" name="Google Shape;1276;g891042b179_0_245"/>
          <p:cNvSpPr txBox="1"/>
          <p:nvPr/>
        </p:nvSpPr>
        <p:spPr>
          <a:xfrm>
            <a:off x="1629533" y="2549633"/>
            <a:ext cx="626800" cy="447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3</a:t>
            </a:r>
            <a:endParaRPr sz="1867" kern="0">
              <a:solidFill>
                <a:srgbClr val="000000"/>
              </a:solidFill>
              <a:latin typeface="Arial"/>
              <a:cs typeface="Arial"/>
              <a:sym typeface="Arial"/>
            </a:endParaRPr>
          </a:p>
        </p:txBody>
      </p:sp>
      <p:sp>
        <p:nvSpPr>
          <p:cNvPr id="1277" name="Google Shape;1277;g891042b179_0_245"/>
          <p:cNvSpPr txBox="1"/>
          <p:nvPr/>
        </p:nvSpPr>
        <p:spPr>
          <a:xfrm>
            <a:off x="3730767" y="2549633"/>
            <a:ext cx="626800" cy="447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1</a:t>
            </a:r>
            <a:endParaRPr sz="1867" kern="0">
              <a:solidFill>
                <a:srgbClr val="000000"/>
              </a:solidFill>
              <a:latin typeface="Arial"/>
              <a:cs typeface="Arial"/>
              <a:sym typeface="Arial"/>
            </a:endParaRPr>
          </a:p>
        </p:txBody>
      </p:sp>
      <p:sp>
        <p:nvSpPr>
          <p:cNvPr id="1278" name="Google Shape;1278;g891042b179_0_245"/>
          <p:cNvSpPr txBox="1"/>
          <p:nvPr/>
        </p:nvSpPr>
        <p:spPr>
          <a:xfrm>
            <a:off x="9112000" y="4977867"/>
            <a:ext cx="3080000" cy="112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You can make 12 triangles with 2 left over.  </a:t>
            </a:r>
            <a:endParaRPr sz="1867" kern="0">
              <a:solidFill>
                <a:srgbClr val="000000"/>
              </a:solidFill>
              <a:latin typeface="Arial"/>
              <a:cs typeface="Arial"/>
              <a:sym typeface="Arial"/>
            </a:endParaRPr>
          </a:p>
        </p:txBody>
      </p:sp>
      <p:sp>
        <p:nvSpPr>
          <p:cNvPr id="1279" name="Google Shape;1279;g891042b179_0_245"/>
          <p:cNvSpPr/>
          <p:nvPr/>
        </p:nvSpPr>
        <p:spPr>
          <a:xfrm>
            <a:off x="643033" y="4566033"/>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0" name="Google Shape;1280;g891042b179_0_245"/>
          <p:cNvSpPr/>
          <p:nvPr/>
        </p:nvSpPr>
        <p:spPr>
          <a:xfrm>
            <a:off x="1790600" y="4566033"/>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1" name="Google Shape;1281;g891042b179_0_245"/>
          <p:cNvSpPr/>
          <p:nvPr/>
        </p:nvSpPr>
        <p:spPr>
          <a:xfrm>
            <a:off x="4216867" y="5587467"/>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2" name="Google Shape;1282;g891042b179_0_245"/>
          <p:cNvSpPr/>
          <p:nvPr/>
        </p:nvSpPr>
        <p:spPr>
          <a:xfrm>
            <a:off x="5417367" y="5587467"/>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3" name="Google Shape;1283;g891042b179_0_245"/>
          <p:cNvSpPr/>
          <p:nvPr/>
        </p:nvSpPr>
        <p:spPr>
          <a:xfrm>
            <a:off x="5417351" y="4566033"/>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4" name="Google Shape;1284;g891042b179_0_245"/>
          <p:cNvSpPr/>
          <p:nvPr/>
        </p:nvSpPr>
        <p:spPr>
          <a:xfrm>
            <a:off x="4216851" y="4566033"/>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5" name="Google Shape;1285;g891042b179_0_245"/>
          <p:cNvSpPr/>
          <p:nvPr/>
        </p:nvSpPr>
        <p:spPr>
          <a:xfrm>
            <a:off x="2938167" y="4566033"/>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6" name="Google Shape;1286;g891042b179_0_245"/>
          <p:cNvSpPr/>
          <p:nvPr/>
        </p:nvSpPr>
        <p:spPr>
          <a:xfrm>
            <a:off x="2938200" y="5587467"/>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7" name="Google Shape;1287;g891042b179_0_245"/>
          <p:cNvSpPr/>
          <p:nvPr/>
        </p:nvSpPr>
        <p:spPr>
          <a:xfrm>
            <a:off x="1790600" y="5587467"/>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8" name="Google Shape;1288;g891042b179_0_245"/>
          <p:cNvSpPr/>
          <p:nvPr/>
        </p:nvSpPr>
        <p:spPr>
          <a:xfrm>
            <a:off x="643000" y="5587467"/>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89" name="Google Shape;1289;g891042b179_0_245"/>
          <p:cNvSpPr/>
          <p:nvPr/>
        </p:nvSpPr>
        <p:spPr>
          <a:xfrm>
            <a:off x="6664433" y="5595984"/>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90" name="Google Shape;1290;g891042b179_0_245"/>
          <p:cNvSpPr/>
          <p:nvPr/>
        </p:nvSpPr>
        <p:spPr>
          <a:xfrm>
            <a:off x="6664417" y="4574551"/>
            <a:ext cx="1020800" cy="913200"/>
          </a:xfrm>
          <a:prstGeom prst="triangle">
            <a:avLst>
              <a:gd name="adj" fmla="val 50000"/>
            </a:avLst>
          </a:prstGeom>
          <a:solidFill>
            <a:srgbClr val="FFFF00"/>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cxnSp>
        <p:nvCxnSpPr>
          <p:cNvPr id="1291" name="Google Shape;1291;g891042b179_0_245"/>
          <p:cNvCxnSpPr/>
          <p:nvPr/>
        </p:nvCxnSpPr>
        <p:spPr>
          <a:xfrm>
            <a:off x="8523267" y="4709267"/>
            <a:ext cx="0" cy="698400"/>
          </a:xfrm>
          <a:prstGeom prst="straightConnector1">
            <a:avLst/>
          </a:prstGeom>
          <a:noFill/>
          <a:ln w="38100" cap="flat" cmpd="sng">
            <a:solidFill>
              <a:schemeClr val="dk2"/>
            </a:solidFill>
            <a:prstDash val="solid"/>
            <a:round/>
            <a:headEnd type="none" w="med" len="med"/>
            <a:tailEnd type="none" w="med" len="med"/>
          </a:ln>
        </p:spPr>
      </p:cxnSp>
      <p:cxnSp>
        <p:nvCxnSpPr>
          <p:cNvPr id="1292" name="Google Shape;1292;g891042b179_0_245"/>
          <p:cNvCxnSpPr/>
          <p:nvPr/>
        </p:nvCxnSpPr>
        <p:spPr>
          <a:xfrm>
            <a:off x="8726467" y="4709267"/>
            <a:ext cx="0" cy="698400"/>
          </a:xfrm>
          <a:prstGeom prst="straightConnector1">
            <a:avLst/>
          </a:prstGeom>
          <a:noFill/>
          <a:ln w="3810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893157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96"/>
        <p:cNvGrpSpPr/>
        <p:nvPr/>
      </p:nvGrpSpPr>
      <p:grpSpPr>
        <a:xfrm>
          <a:off x="0" y="0"/>
          <a:ext cx="0" cy="0"/>
          <a:chOff x="0" y="0"/>
          <a:chExt cx="0" cy="0"/>
        </a:xfrm>
      </p:grpSpPr>
      <p:pic>
        <p:nvPicPr>
          <p:cNvPr id="1297" name="Google Shape;1297;g891042b179_0_238"/>
          <p:cNvPicPr preferRelativeResize="0"/>
          <p:nvPr/>
        </p:nvPicPr>
        <p:blipFill>
          <a:blip r:embed="rId3">
            <a:alphaModFix/>
          </a:blip>
          <a:stretch>
            <a:fillRect/>
          </a:stretch>
        </p:blipFill>
        <p:spPr>
          <a:xfrm>
            <a:off x="203201" y="203200"/>
            <a:ext cx="6297033" cy="4291200"/>
          </a:xfrm>
          <a:prstGeom prst="rect">
            <a:avLst/>
          </a:prstGeom>
          <a:noFill/>
          <a:ln>
            <a:noFill/>
          </a:ln>
        </p:spPr>
      </p:pic>
    </p:spTree>
    <p:extLst>
      <p:ext uri="{BB962C8B-B14F-4D97-AF65-F5344CB8AC3E}">
        <p14:creationId xmlns:p14="http://schemas.microsoft.com/office/powerpoint/2010/main" val="32585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01"/>
        <p:cNvGrpSpPr/>
        <p:nvPr/>
      </p:nvGrpSpPr>
      <p:grpSpPr>
        <a:xfrm>
          <a:off x="0" y="0"/>
          <a:ext cx="0" cy="0"/>
          <a:chOff x="0" y="0"/>
          <a:chExt cx="0" cy="0"/>
        </a:xfrm>
      </p:grpSpPr>
      <p:pic>
        <p:nvPicPr>
          <p:cNvPr id="1302" name="Google Shape;1302;g891042b179_0_283"/>
          <p:cNvPicPr preferRelativeResize="0"/>
          <p:nvPr/>
        </p:nvPicPr>
        <p:blipFill>
          <a:blip r:embed="rId3">
            <a:alphaModFix/>
          </a:blip>
          <a:stretch>
            <a:fillRect/>
          </a:stretch>
        </p:blipFill>
        <p:spPr>
          <a:xfrm>
            <a:off x="203201" y="203200"/>
            <a:ext cx="6297033" cy="4291200"/>
          </a:xfrm>
          <a:prstGeom prst="rect">
            <a:avLst/>
          </a:prstGeom>
          <a:noFill/>
          <a:ln>
            <a:noFill/>
          </a:ln>
        </p:spPr>
      </p:pic>
      <p:pic>
        <p:nvPicPr>
          <p:cNvPr id="1303" name="Google Shape;1303;g891042b179_0_283"/>
          <p:cNvPicPr preferRelativeResize="0"/>
          <p:nvPr/>
        </p:nvPicPr>
        <p:blipFill>
          <a:blip r:embed="rId4">
            <a:alphaModFix/>
          </a:blip>
          <a:stretch>
            <a:fillRect/>
          </a:stretch>
        </p:blipFill>
        <p:spPr>
          <a:xfrm>
            <a:off x="7365933" y="203201"/>
            <a:ext cx="2876267" cy="6234433"/>
          </a:xfrm>
          <a:prstGeom prst="rect">
            <a:avLst/>
          </a:prstGeom>
          <a:noFill/>
          <a:ln>
            <a:noFill/>
          </a:ln>
        </p:spPr>
      </p:pic>
    </p:spTree>
    <p:extLst>
      <p:ext uri="{BB962C8B-B14F-4D97-AF65-F5344CB8AC3E}">
        <p14:creationId xmlns:p14="http://schemas.microsoft.com/office/powerpoint/2010/main" val="3373799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307"/>
        <p:cNvGrpSpPr/>
        <p:nvPr/>
      </p:nvGrpSpPr>
      <p:grpSpPr>
        <a:xfrm>
          <a:off x="0" y="0"/>
          <a:ext cx="0" cy="0"/>
          <a:chOff x="0" y="0"/>
          <a:chExt cx="0" cy="0"/>
        </a:xfrm>
      </p:grpSpPr>
      <p:sp>
        <p:nvSpPr>
          <p:cNvPr id="1308" name="Google Shape;1308;p2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309" name="Google Shape;1309;p2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310" name="Google Shape;1310;p2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101696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14"/>
        <p:cNvGrpSpPr/>
        <p:nvPr/>
      </p:nvGrpSpPr>
      <p:grpSpPr>
        <a:xfrm>
          <a:off x="0" y="0"/>
          <a:ext cx="0" cy="0"/>
          <a:chOff x="0" y="0"/>
          <a:chExt cx="0" cy="0"/>
        </a:xfrm>
      </p:grpSpPr>
      <p:sp>
        <p:nvSpPr>
          <p:cNvPr id="1315" name="Google Shape;1315;g81dc1f8f80_0_550"/>
          <p:cNvSpPr txBox="1"/>
          <p:nvPr/>
        </p:nvSpPr>
        <p:spPr>
          <a:xfrm>
            <a:off x="313633" y="1429000"/>
            <a:ext cx="11060800" cy="4000000"/>
          </a:xfrm>
          <a:prstGeom prst="rect">
            <a:avLst/>
          </a:prstGeom>
          <a:noFill/>
          <a:ln>
            <a:noFill/>
          </a:ln>
        </p:spPr>
        <p:txBody>
          <a:bodyPr spcFirstLastPara="1" wrap="square" lIns="121900" tIns="121900" rIns="121900" bIns="121900" anchor="t" anchorCtr="0">
            <a:noAutofit/>
          </a:bodyPr>
          <a:lstStyle/>
          <a:p>
            <a:pPr defTabSz="1219170">
              <a:lnSpc>
                <a:spcPct val="115000"/>
              </a:lnSpc>
              <a:spcBef>
                <a:spcPts val="1600"/>
              </a:spcBef>
              <a:buClr>
                <a:srgbClr val="000000"/>
              </a:buClr>
            </a:pPr>
            <a:r>
              <a:rPr lang="en-GB" sz="3067" u="sng" kern="0">
                <a:solidFill>
                  <a:srgbClr val="000000"/>
                </a:solidFill>
                <a:latin typeface="Comic Sans MS"/>
                <a:ea typeface="Comic Sans MS"/>
                <a:cs typeface="Comic Sans MS"/>
                <a:sym typeface="Comic Sans MS"/>
              </a:rPr>
              <a:t>How to Make Chocolate Fudge Sauce - Comprehension</a:t>
            </a:r>
            <a:endParaRPr sz="3067" u="sng" kern="0">
              <a:solidFill>
                <a:srgbClr val="000000"/>
              </a:solidFill>
              <a:latin typeface="Comic Sans MS"/>
              <a:ea typeface="Comic Sans MS"/>
              <a:cs typeface="Comic Sans MS"/>
              <a:sym typeface="Comic Sans MS"/>
            </a:endParaRPr>
          </a:p>
          <a:p>
            <a:pPr defTabSz="1219170">
              <a:lnSpc>
                <a:spcPct val="115000"/>
              </a:lnSpc>
              <a:spcBef>
                <a:spcPts val="1600"/>
              </a:spcBef>
              <a:buClr>
                <a:srgbClr val="000000"/>
              </a:buClr>
            </a:pPr>
            <a:r>
              <a:rPr lang="en-GB" sz="3067" u="sng" kern="0">
                <a:solidFill>
                  <a:srgbClr val="000000"/>
                </a:solidFill>
                <a:latin typeface="Comic Sans MS"/>
                <a:ea typeface="Comic Sans MS"/>
                <a:cs typeface="Comic Sans MS"/>
                <a:sym typeface="Comic Sans MS"/>
              </a:rPr>
              <a:t>WALT: retrieve and infer information from a non-fiction text.</a:t>
            </a:r>
            <a:endParaRPr sz="3067" kern="0">
              <a:solidFill>
                <a:srgbClr val="000000"/>
              </a:solidFill>
              <a:latin typeface="Comic Sans MS"/>
              <a:ea typeface="Comic Sans MS"/>
              <a:cs typeface="Comic Sans MS"/>
              <a:sym typeface="Comic Sans MS"/>
            </a:endParaRPr>
          </a:p>
          <a:p>
            <a:pPr defTabSz="1219170">
              <a:lnSpc>
                <a:spcPct val="115000"/>
              </a:lnSpc>
              <a:spcBef>
                <a:spcPts val="1600"/>
              </a:spcBef>
              <a:spcAft>
                <a:spcPts val="1600"/>
              </a:spcAft>
              <a:buClr>
                <a:srgbClr val="000000"/>
              </a:buClr>
            </a:pPr>
            <a:r>
              <a:rPr lang="en-GB" sz="3067" kern="0">
                <a:solidFill>
                  <a:srgbClr val="000000"/>
                </a:solidFill>
                <a:latin typeface="Comic Sans MS"/>
                <a:ea typeface="Comic Sans MS"/>
                <a:cs typeface="Comic Sans MS"/>
                <a:sym typeface="Comic Sans MS"/>
              </a:rPr>
              <a:t>Read the text on the next two slides then answer the questions.</a:t>
            </a:r>
            <a:endParaRPr sz="3067"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118222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19"/>
        <p:cNvGrpSpPr/>
        <p:nvPr/>
      </p:nvGrpSpPr>
      <p:grpSpPr>
        <a:xfrm>
          <a:off x="0" y="0"/>
          <a:ext cx="0" cy="0"/>
          <a:chOff x="0" y="0"/>
          <a:chExt cx="0" cy="0"/>
        </a:xfrm>
      </p:grpSpPr>
      <p:pic>
        <p:nvPicPr>
          <p:cNvPr id="1320" name="Google Shape;1320;g81dc1f8f80_0_554"/>
          <p:cNvPicPr preferRelativeResize="0"/>
          <p:nvPr/>
        </p:nvPicPr>
        <p:blipFill>
          <a:blip r:embed="rId3">
            <a:alphaModFix/>
          </a:blip>
          <a:stretch>
            <a:fillRect/>
          </a:stretch>
        </p:blipFill>
        <p:spPr>
          <a:xfrm>
            <a:off x="203200" y="203200"/>
            <a:ext cx="9745312" cy="6451600"/>
          </a:xfrm>
          <a:prstGeom prst="rect">
            <a:avLst/>
          </a:prstGeom>
          <a:noFill/>
          <a:ln>
            <a:noFill/>
          </a:ln>
        </p:spPr>
      </p:pic>
    </p:spTree>
    <p:extLst>
      <p:ext uri="{BB962C8B-B14F-4D97-AF65-F5344CB8AC3E}">
        <p14:creationId xmlns:p14="http://schemas.microsoft.com/office/powerpoint/2010/main" val="799320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24"/>
        <p:cNvGrpSpPr/>
        <p:nvPr/>
      </p:nvGrpSpPr>
      <p:grpSpPr>
        <a:xfrm>
          <a:off x="0" y="0"/>
          <a:ext cx="0" cy="0"/>
          <a:chOff x="0" y="0"/>
          <a:chExt cx="0" cy="0"/>
        </a:xfrm>
      </p:grpSpPr>
      <p:pic>
        <p:nvPicPr>
          <p:cNvPr id="1325" name="Google Shape;1325;g81dc1f8f80_0_558"/>
          <p:cNvPicPr preferRelativeResize="0"/>
          <p:nvPr/>
        </p:nvPicPr>
        <p:blipFill>
          <a:blip r:embed="rId3">
            <a:alphaModFix/>
          </a:blip>
          <a:stretch>
            <a:fillRect/>
          </a:stretch>
        </p:blipFill>
        <p:spPr>
          <a:xfrm>
            <a:off x="203200" y="203200"/>
            <a:ext cx="9921075" cy="6451600"/>
          </a:xfrm>
          <a:prstGeom prst="rect">
            <a:avLst/>
          </a:prstGeom>
          <a:noFill/>
          <a:ln>
            <a:noFill/>
          </a:ln>
        </p:spPr>
      </p:pic>
    </p:spTree>
    <p:extLst>
      <p:ext uri="{BB962C8B-B14F-4D97-AF65-F5344CB8AC3E}">
        <p14:creationId xmlns:p14="http://schemas.microsoft.com/office/powerpoint/2010/main" val="2870940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29"/>
        <p:cNvGrpSpPr/>
        <p:nvPr/>
      </p:nvGrpSpPr>
      <p:grpSpPr>
        <a:xfrm>
          <a:off x="0" y="0"/>
          <a:ext cx="0" cy="0"/>
          <a:chOff x="0" y="0"/>
          <a:chExt cx="0" cy="0"/>
        </a:xfrm>
      </p:grpSpPr>
      <p:sp>
        <p:nvSpPr>
          <p:cNvPr id="1330" name="Google Shape;1330;g81dc1f8f80_0_562"/>
          <p:cNvSpPr txBox="1"/>
          <p:nvPr/>
        </p:nvSpPr>
        <p:spPr>
          <a:xfrm>
            <a:off x="230367" y="335900"/>
            <a:ext cx="11666800" cy="32828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1331" name="Google Shape;1331;g81dc1f8f80_0_562"/>
          <p:cNvPicPr preferRelativeResize="0"/>
          <p:nvPr/>
        </p:nvPicPr>
        <p:blipFill>
          <a:blip r:embed="rId3">
            <a:alphaModFix/>
          </a:blip>
          <a:stretch>
            <a:fillRect/>
          </a:stretch>
        </p:blipFill>
        <p:spPr>
          <a:xfrm>
            <a:off x="2329351" y="203101"/>
            <a:ext cx="7533299" cy="6451800"/>
          </a:xfrm>
          <a:prstGeom prst="rect">
            <a:avLst/>
          </a:prstGeom>
          <a:noFill/>
          <a:ln>
            <a:noFill/>
          </a:ln>
        </p:spPr>
      </p:pic>
    </p:spTree>
    <p:extLst>
      <p:ext uri="{BB962C8B-B14F-4D97-AF65-F5344CB8AC3E}">
        <p14:creationId xmlns:p14="http://schemas.microsoft.com/office/powerpoint/2010/main" val="2221668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335"/>
        <p:cNvGrpSpPr/>
        <p:nvPr/>
      </p:nvGrpSpPr>
      <p:grpSpPr>
        <a:xfrm>
          <a:off x="0" y="0"/>
          <a:ext cx="0" cy="0"/>
          <a:chOff x="0" y="0"/>
          <a:chExt cx="0" cy="0"/>
        </a:xfrm>
      </p:grpSpPr>
      <p:pic>
        <p:nvPicPr>
          <p:cNvPr id="1336" name="Google Shape;1336;g81dc1f8f80_0_567"/>
          <p:cNvPicPr preferRelativeResize="0"/>
          <p:nvPr/>
        </p:nvPicPr>
        <p:blipFill>
          <a:blip r:embed="rId3">
            <a:alphaModFix/>
          </a:blip>
          <a:stretch>
            <a:fillRect/>
          </a:stretch>
        </p:blipFill>
        <p:spPr>
          <a:xfrm>
            <a:off x="842700" y="522867"/>
            <a:ext cx="10552800" cy="4430000"/>
          </a:xfrm>
          <a:prstGeom prst="rect">
            <a:avLst/>
          </a:prstGeom>
          <a:noFill/>
          <a:ln>
            <a:noFill/>
          </a:ln>
        </p:spPr>
      </p:pic>
    </p:spTree>
    <p:extLst>
      <p:ext uri="{BB962C8B-B14F-4D97-AF65-F5344CB8AC3E}">
        <p14:creationId xmlns:p14="http://schemas.microsoft.com/office/powerpoint/2010/main" val="3720997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40"/>
        <p:cNvGrpSpPr/>
        <p:nvPr/>
      </p:nvGrpSpPr>
      <p:grpSpPr>
        <a:xfrm>
          <a:off x="0" y="0"/>
          <a:ext cx="0" cy="0"/>
          <a:chOff x="0" y="0"/>
          <a:chExt cx="0" cy="0"/>
        </a:xfrm>
      </p:grpSpPr>
      <p:pic>
        <p:nvPicPr>
          <p:cNvPr id="1341" name="Google Shape;1341;g81dc1f8f80_0_571"/>
          <p:cNvPicPr preferRelativeResize="0"/>
          <p:nvPr/>
        </p:nvPicPr>
        <p:blipFill>
          <a:blip r:embed="rId3">
            <a:alphaModFix/>
          </a:blip>
          <a:stretch>
            <a:fillRect/>
          </a:stretch>
        </p:blipFill>
        <p:spPr>
          <a:xfrm>
            <a:off x="1419818" y="159818"/>
            <a:ext cx="9352365" cy="6538367"/>
          </a:xfrm>
          <a:prstGeom prst="rect">
            <a:avLst/>
          </a:prstGeom>
          <a:noFill/>
          <a:ln>
            <a:noFill/>
          </a:ln>
        </p:spPr>
      </p:pic>
    </p:spTree>
    <p:extLst>
      <p:ext uri="{BB962C8B-B14F-4D97-AF65-F5344CB8AC3E}">
        <p14:creationId xmlns:p14="http://schemas.microsoft.com/office/powerpoint/2010/main" val="2645831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45"/>
        <p:cNvGrpSpPr/>
        <p:nvPr/>
      </p:nvGrpSpPr>
      <p:grpSpPr>
        <a:xfrm>
          <a:off x="0" y="0"/>
          <a:ext cx="0" cy="0"/>
          <a:chOff x="0" y="0"/>
          <a:chExt cx="0" cy="0"/>
        </a:xfrm>
      </p:grpSpPr>
      <p:pic>
        <p:nvPicPr>
          <p:cNvPr id="1346" name="Google Shape;1346;g81dc1f8f80_0_575"/>
          <p:cNvPicPr preferRelativeResize="0"/>
          <p:nvPr/>
        </p:nvPicPr>
        <p:blipFill>
          <a:blip r:embed="rId3">
            <a:alphaModFix/>
          </a:blip>
          <a:stretch>
            <a:fillRect/>
          </a:stretch>
        </p:blipFill>
        <p:spPr>
          <a:xfrm>
            <a:off x="203200" y="203201"/>
            <a:ext cx="10732667" cy="5255300"/>
          </a:xfrm>
          <a:prstGeom prst="rect">
            <a:avLst/>
          </a:prstGeom>
          <a:noFill/>
          <a:ln>
            <a:noFill/>
          </a:ln>
        </p:spPr>
      </p:pic>
    </p:spTree>
    <p:extLst>
      <p:ext uri="{BB962C8B-B14F-4D97-AF65-F5344CB8AC3E}">
        <p14:creationId xmlns:p14="http://schemas.microsoft.com/office/powerpoint/2010/main" val="4104001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50"/>
        <p:cNvGrpSpPr/>
        <p:nvPr/>
      </p:nvGrpSpPr>
      <p:grpSpPr>
        <a:xfrm>
          <a:off x="0" y="0"/>
          <a:ext cx="0" cy="0"/>
          <a:chOff x="0" y="0"/>
          <a:chExt cx="0" cy="0"/>
        </a:xfrm>
      </p:grpSpPr>
      <p:pic>
        <p:nvPicPr>
          <p:cNvPr id="1351" name="Google Shape;1351;g81dc1f8f80_0_579"/>
          <p:cNvPicPr preferRelativeResize="0"/>
          <p:nvPr/>
        </p:nvPicPr>
        <p:blipFill>
          <a:blip r:embed="rId3">
            <a:alphaModFix/>
          </a:blip>
          <a:stretch>
            <a:fillRect/>
          </a:stretch>
        </p:blipFill>
        <p:spPr>
          <a:xfrm>
            <a:off x="1984234" y="153185"/>
            <a:ext cx="8223533" cy="6551633"/>
          </a:xfrm>
          <a:prstGeom prst="rect">
            <a:avLst/>
          </a:prstGeom>
          <a:noFill/>
          <a:ln>
            <a:noFill/>
          </a:ln>
        </p:spPr>
      </p:pic>
    </p:spTree>
    <p:extLst>
      <p:ext uri="{BB962C8B-B14F-4D97-AF65-F5344CB8AC3E}">
        <p14:creationId xmlns:p14="http://schemas.microsoft.com/office/powerpoint/2010/main" val="1868383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55"/>
        <p:cNvGrpSpPr/>
        <p:nvPr/>
      </p:nvGrpSpPr>
      <p:grpSpPr>
        <a:xfrm>
          <a:off x="0" y="0"/>
          <a:ext cx="0" cy="0"/>
          <a:chOff x="0" y="0"/>
          <a:chExt cx="0" cy="0"/>
        </a:xfrm>
      </p:grpSpPr>
      <p:sp>
        <p:nvSpPr>
          <p:cNvPr id="1356" name="Google Shape;1356;g89bb98d5df_0_547"/>
          <p:cNvSpPr txBox="1">
            <a:spLocks noGrp="1"/>
          </p:cNvSpPr>
          <p:nvPr>
            <p:ph type="ctrTitle"/>
          </p:nvPr>
        </p:nvSpPr>
        <p:spPr>
          <a:xfrm>
            <a:off x="51000" y="1305367"/>
            <a:ext cx="12090000" cy="5408000"/>
          </a:xfrm>
          <a:prstGeom prst="rect">
            <a:avLst/>
          </a:prstGeom>
        </p:spPr>
        <p:txBody>
          <a:bodyPr spcFirstLastPara="1" wrap="square" lIns="121900" tIns="121900" rIns="121900" bIns="121900" anchor="b" anchorCtr="0">
            <a:noAutofit/>
          </a:bodyPr>
          <a:lstStyle/>
          <a:p>
            <a:r>
              <a:rPr lang="en-GB" sz="4000"/>
              <a:t>Spell words from the ‘ee’ sound family.</a:t>
            </a:r>
            <a:endParaRPr sz="4000"/>
          </a:p>
          <a:p>
            <a:endParaRPr sz="2400"/>
          </a:p>
          <a:p>
            <a:r>
              <a:rPr lang="en-GB" sz="2400"/>
              <a:t>Read the story called The Spook</a:t>
            </a:r>
            <a:r>
              <a:rPr lang="en-GB" sz="2400">
                <a:solidFill>
                  <a:srgbClr val="FF0000"/>
                </a:solidFill>
              </a:rPr>
              <a:t>y</a:t>
            </a:r>
            <a:r>
              <a:rPr lang="en-GB" sz="2400"/>
              <a:t> Hallow</a:t>
            </a:r>
            <a:r>
              <a:rPr lang="en-GB" sz="2400">
                <a:solidFill>
                  <a:srgbClr val="FF0000"/>
                </a:solidFill>
              </a:rPr>
              <a:t>ee</a:t>
            </a:r>
            <a:r>
              <a:rPr lang="en-GB" sz="2400"/>
              <a:t>n Part</a:t>
            </a:r>
            <a:r>
              <a:rPr lang="en-GB" sz="2400">
                <a:solidFill>
                  <a:srgbClr val="FF0000"/>
                </a:solidFill>
              </a:rPr>
              <a:t>y</a:t>
            </a:r>
            <a:r>
              <a:rPr lang="en-GB" sz="2400"/>
              <a:t> on the next two slides.</a:t>
            </a:r>
            <a:endParaRPr sz="2400"/>
          </a:p>
          <a:p>
            <a:endParaRPr sz="2400"/>
          </a:p>
          <a:p>
            <a:r>
              <a:rPr lang="en-GB" sz="2400"/>
              <a:t>Write down all the words you find with an ‘ee’ sound in them.</a:t>
            </a:r>
            <a:endParaRPr sz="2400"/>
          </a:p>
          <a:p>
            <a:r>
              <a:rPr lang="en-GB" sz="2400"/>
              <a:t>Remember the ‘ee’ sound could be spelt in different ways.</a:t>
            </a:r>
            <a:endParaRPr sz="2400"/>
          </a:p>
          <a:p>
            <a:r>
              <a:rPr lang="en-GB" sz="2400"/>
              <a:t>Try listing the ‘ee’ sounding words into spelling patterns.</a:t>
            </a:r>
            <a:endParaRPr sz="2400"/>
          </a:p>
          <a:p>
            <a:r>
              <a:rPr lang="en-GB" sz="2400"/>
              <a:t>             (e.g)        </a:t>
            </a:r>
            <a:r>
              <a:rPr lang="en-GB" sz="2400">
                <a:solidFill>
                  <a:srgbClr val="FF0000"/>
                </a:solidFill>
              </a:rPr>
              <a:t> ee</a:t>
            </a:r>
            <a:r>
              <a:rPr lang="en-GB" sz="2400"/>
              <a:t>                    and             </a:t>
            </a:r>
            <a:r>
              <a:rPr lang="en-GB" sz="2400">
                <a:solidFill>
                  <a:srgbClr val="FF0000"/>
                </a:solidFill>
              </a:rPr>
              <a:t>y</a:t>
            </a:r>
            <a:endParaRPr sz="2400">
              <a:solidFill>
                <a:srgbClr val="FF0000"/>
              </a:solidFill>
            </a:endParaRPr>
          </a:p>
          <a:p>
            <a:r>
              <a:rPr lang="en-GB" sz="2400"/>
              <a:t>                                 Halloween                        spooky</a:t>
            </a:r>
            <a:endParaRPr sz="2400"/>
          </a:p>
          <a:p>
            <a:r>
              <a:rPr lang="en-GB" sz="2400"/>
              <a:t>                                                                      party</a:t>
            </a:r>
            <a:endParaRPr sz="2400"/>
          </a:p>
          <a:p>
            <a:endParaRPr sz="4000"/>
          </a:p>
          <a:p>
            <a:pPr algn="l"/>
            <a:endParaRPr sz="3200"/>
          </a:p>
        </p:txBody>
      </p:sp>
      <p:sp>
        <p:nvSpPr>
          <p:cNvPr id="1357" name="Google Shape;1357;g89bb98d5df_0_547"/>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358" name="Google Shape;1358;g89bb98d5df_0_547"/>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36039984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62"/>
        <p:cNvGrpSpPr/>
        <p:nvPr/>
      </p:nvGrpSpPr>
      <p:grpSpPr>
        <a:xfrm>
          <a:off x="0" y="0"/>
          <a:ext cx="0" cy="0"/>
          <a:chOff x="0" y="0"/>
          <a:chExt cx="0" cy="0"/>
        </a:xfrm>
      </p:grpSpPr>
      <p:pic>
        <p:nvPicPr>
          <p:cNvPr id="1363" name="Google Shape;1363;g89bb98d5df_0_553"/>
          <p:cNvPicPr preferRelativeResize="0"/>
          <p:nvPr/>
        </p:nvPicPr>
        <p:blipFill>
          <a:blip r:embed="rId3">
            <a:alphaModFix/>
          </a:blip>
          <a:stretch>
            <a:fillRect/>
          </a:stretch>
        </p:blipFill>
        <p:spPr>
          <a:xfrm>
            <a:off x="203201" y="203201"/>
            <a:ext cx="11243900" cy="5882567"/>
          </a:xfrm>
          <a:prstGeom prst="rect">
            <a:avLst/>
          </a:prstGeom>
          <a:noFill/>
          <a:ln>
            <a:noFill/>
          </a:ln>
        </p:spPr>
      </p:pic>
    </p:spTree>
    <p:extLst>
      <p:ext uri="{BB962C8B-B14F-4D97-AF65-F5344CB8AC3E}">
        <p14:creationId xmlns:p14="http://schemas.microsoft.com/office/powerpoint/2010/main" val="679353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67"/>
        <p:cNvGrpSpPr/>
        <p:nvPr/>
      </p:nvGrpSpPr>
      <p:grpSpPr>
        <a:xfrm>
          <a:off x="0" y="0"/>
          <a:ext cx="0" cy="0"/>
          <a:chOff x="0" y="0"/>
          <a:chExt cx="0" cy="0"/>
        </a:xfrm>
      </p:grpSpPr>
      <p:pic>
        <p:nvPicPr>
          <p:cNvPr id="1368" name="Google Shape;1368;g89bb98d5df_0_557"/>
          <p:cNvPicPr preferRelativeResize="0"/>
          <p:nvPr/>
        </p:nvPicPr>
        <p:blipFill>
          <a:blip r:embed="rId3">
            <a:alphaModFix/>
          </a:blip>
          <a:stretch>
            <a:fillRect/>
          </a:stretch>
        </p:blipFill>
        <p:spPr>
          <a:xfrm>
            <a:off x="714051" y="112051"/>
            <a:ext cx="10763904" cy="6633900"/>
          </a:xfrm>
          <a:prstGeom prst="rect">
            <a:avLst/>
          </a:prstGeom>
          <a:noFill/>
          <a:ln>
            <a:noFill/>
          </a:ln>
        </p:spPr>
      </p:pic>
    </p:spTree>
    <p:extLst>
      <p:ext uri="{BB962C8B-B14F-4D97-AF65-F5344CB8AC3E}">
        <p14:creationId xmlns:p14="http://schemas.microsoft.com/office/powerpoint/2010/main" val="3408484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72"/>
        <p:cNvGrpSpPr/>
        <p:nvPr/>
      </p:nvGrpSpPr>
      <p:grpSpPr>
        <a:xfrm>
          <a:off x="0" y="0"/>
          <a:ext cx="0" cy="0"/>
          <a:chOff x="0" y="0"/>
          <a:chExt cx="0" cy="0"/>
        </a:xfrm>
      </p:grpSpPr>
      <p:pic>
        <p:nvPicPr>
          <p:cNvPr id="1373" name="Google Shape;1373;g89bb98d5df_0_561"/>
          <p:cNvPicPr preferRelativeResize="0"/>
          <p:nvPr/>
        </p:nvPicPr>
        <p:blipFill>
          <a:blip r:embed="rId3">
            <a:alphaModFix/>
          </a:blip>
          <a:stretch>
            <a:fillRect/>
          </a:stretch>
        </p:blipFill>
        <p:spPr>
          <a:xfrm>
            <a:off x="203200" y="203200"/>
            <a:ext cx="11626133" cy="6133467"/>
          </a:xfrm>
          <a:prstGeom prst="rect">
            <a:avLst/>
          </a:prstGeom>
          <a:noFill/>
          <a:ln>
            <a:noFill/>
          </a:ln>
        </p:spPr>
      </p:pic>
    </p:spTree>
    <p:extLst>
      <p:ext uri="{BB962C8B-B14F-4D97-AF65-F5344CB8AC3E}">
        <p14:creationId xmlns:p14="http://schemas.microsoft.com/office/powerpoint/2010/main" val="27884872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377"/>
        <p:cNvGrpSpPr/>
        <p:nvPr/>
      </p:nvGrpSpPr>
      <p:grpSpPr>
        <a:xfrm>
          <a:off x="0" y="0"/>
          <a:ext cx="0" cy="0"/>
          <a:chOff x="0" y="0"/>
          <a:chExt cx="0" cy="0"/>
        </a:xfrm>
      </p:grpSpPr>
      <p:pic>
        <p:nvPicPr>
          <p:cNvPr id="1378" name="Google Shape;1378;g89bb98d5df_0_565"/>
          <p:cNvPicPr preferRelativeResize="0"/>
          <p:nvPr/>
        </p:nvPicPr>
        <p:blipFill>
          <a:blip r:embed="rId3">
            <a:alphaModFix/>
          </a:blip>
          <a:stretch>
            <a:fillRect/>
          </a:stretch>
        </p:blipFill>
        <p:spPr>
          <a:xfrm>
            <a:off x="907568" y="240351"/>
            <a:ext cx="10376865" cy="6377300"/>
          </a:xfrm>
          <a:prstGeom prst="rect">
            <a:avLst/>
          </a:prstGeom>
          <a:noFill/>
          <a:ln>
            <a:noFill/>
          </a:ln>
        </p:spPr>
      </p:pic>
    </p:spTree>
    <p:extLst>
      <p:ext uri="{BB962C8B-B14F-4D97-AF65-F5344CB8AC3E}">
        <p14:creationId xmlns:p14="http://schemas.microsoft.com/office/powerpoint/2010/main" val="376343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382"/>
        <p:cNvGrpSpPr/>
        <p:nvPr/>
      </p:nvGrpSpPr>
      <p:grpSpPr>
        <a:xfrm>
          <a:off x="0" y="0"/>
          <a:ext cx="0" cy="0"/>
          <a:chOff x="0" y="0"/>
          <a:chExt cx="0" cy="0"/>
        </a:xfrm>
      </p:grpSpPr>
      <p:sp>
        <p:nvSpPr>
          <p:cNvPr id="1383" name="Google Shape;1383;p2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384" name="Google Shape;1384;p2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385" name="Google Shape;1385;p2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628258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389"/>
        <p:cNvGrpSpPr/>
        <p:nvPr/>
      </p:nvGrpSpPr>
      <p:grpSpPr>
        <a:xfrm>
          <a:off x="0" y="0"/>
          <a:ext cx="0" cy="0"/>
          <a:chOff x="0" y="0"/>
          <a:chExt cx="0" cy="0"/>
        </a:xfrm>
      </p:grpSpPr>
      <p:sp>
        <p:nvSpPr>
          <p:cNvPr id="1390" name="Google Shape;1390;g89c7664ed4_0_509"/>
          <p:cNvSpPr txBox="1"/>
          <p:nvPr/>
        </p:nvSpPr>
        <p:spPr>
          <a:xfrm>
            <a:off x="243833" y="243833"/>
            <a:ext cx="6653200" cy="940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1391" name="Google Shape;1391;g89c7664ed4_0_509"/>
          <p:cNvPicPr preferRelativeResize="0"/>
          <p:nvPr/>
        </p:nvPicPr>
        <p:blipFill>
          <a:blip r:embed="rId3">
            <a:alphaModFix/>
          </a:blip>
          <a:stretch>
            <a:fillRect/>
          </a:stretch>
        </p:blipFill>
        <p:spPr>
          <a:xfrm>
            <a:off x="8130435" y="504334"/>
            <a:ext cx="2929400" cy="6195167"/>
          </a:xfrm>
          <a:prstGeom prst="rect">
            <a:avLst/>
          </a:prstGeom>
          <a:noFill/>
          <a:ln>
            <a:noFill/>
          </a:ln>
        </p:spPr>
      </p:pic>
      <p:sp>
        <p:nvSpPr>
          <p:cNvPr id="1392" name="Google Shape;1392;g89c7664ed4_0_509"/>
          <p:cNvSpPr txBox="1"/>
          <p:nvPr/>
        </p:nvSpPr>
        <p:spPr>
          <a:xfrm>
            <a:off x="594933" y="2685400"/>
            <a:ext cx="7155600" cy="367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5333" kern="0">
                <a:solidFill>
                  <a:srgbClr val="000000"/>
                </a:solidFill>
                <a:latin typeface="Arial"/>
                <a:cs typeface="Arial"/>
                <a:sym typeface="Arial"/>
              </a:rPr>
              <a:t>Time for Music.</a:t>
            </a:r>
            <a:endParaRPr sz="5333"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Our school is in the county of Worcestershire.</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Worcester is the city of our county.</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If you have ever been to Worcester you may have seen this statue in the high street.</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It is a statue of a famous composer who came from Worcester.</a:t>
            </a:r>
            <a:endParaRPr sz="2667" kern="0">
              <a:solidFill>
                <a:srgbClr val="000000"/>
              </a:solidFill>
              <a:latin typeface="Arial"/>
              <a:cs typeface="Arial"/>
              <a:sym typeface="Arial"/>
            </a:endParaRPr>
          </a:p>
        </p:txBody>
      </p:sp>
      <p:pic>
        <p:nvPicPr>
          <p:cNvPr id="1393" name="Google Shape;1393;g89c7664ed4_0_509"/>
          <p:cNvPicPr preferRelativeResize="0"/>
          <p:nvPr/>
        </p:nvPicPr>
        <p:blipFill>
          <a:blip r:embed="rId4">
            <a:alphaModFix/>
          </a:blip>
          <a:stretch>
            <a:fillRect/>
          </a:stretch>
        </p:blipFill>
        <p:spPr>
          <a:xfrm>
            <a:off x="1029434" y="128834"/>
            <a:ext cx="3928167" cy="2223233"/>
          </a:xfrm>
          <a:prstGeom prst="rect">
            <a:avLst/>
          </a:prstGeom>
          <a:noFill/>
          <a:ln>
            <a:noFill/>
          </a:ln>
        </p:spPr>
      </p:pic>
    </p:spTree>
    <p:extLst>
      <p:ext uri="{BB962C8B-B14F-4D97-AF65-F5344CB8AC3E}">
        <p14:creationId xmlns:p14="http://schemas.microsoft.com/office/powerpoint/2010/main" val="859778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397"/>
        <p:cNvGrpSpPr/>
        <p:nvPr/>
      </p:nvGrpSpPr>
      <p:grpSpPr>
        <a:xfrm>
          <a:off x="0" y="0"/>
          <a:ext cx="0" cy="0"/>
          <a:chOff x="0" y="0"/>
          <a:chExt cx="0" cy="0"/>
        </a:xfrm>
      </p:grpSpPr>
      <p:pic>
        <p:nvPicPr>
          <p:cNvPr id="1398" name="Google Shape;1398;g89c7664ed4_0_542"/>
          <p:cNvPicPr preferRelativeResize="0"/>
          <p:nvPr/>
        </p:nvPicPr>
        <p:blipFill>
          <a:blip r:embed="rId3">
            <a:alphaModFix/>
          </a:blip>
          <a:stretch>
            <a:fillRect/>
          </a:stretch>
        </p:blipFill>
        <p:spPr>
          <a:xfrm>
            <a:off x="399134" y="247634"/>
            <a:ext cx="4381500" cy="6362700"/>
          </a:xfrm>
          <a:prstGeom prst="rect">
            <a:avLst/>
          </a:prstGeom>
          <a:noFill/>
          <a:ln>
            <a:noFill/>
          </a:ln>
        </p:spPr>
      </p:pic>
      <p:sp>
        <p:nvSpPr>
          <p:cNvPr id="1399" name="Google Shape;1399;g89c7664ed4_0_542"/>
          <p:cNvSpPr txBox="1"/>
          <p:nvPr/>
        </p:nvSpPr>
        <p:spPr>
          <a:xfrm>
            <a:off x="243833" y="243833"/>
            <a:ext cx="6653200" cy="940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1400" name="Google Shape;1400;g89c7664ed4_0_542"/>
          <p:cNvPicPr preferRelativeResize="0"/>
          <p:nvPr/>
        </p:nvPicPr>
        <p:blipFill>
          <a:blip r:embed="rId4">
            <a:alphaModFix/>
          </a:blip>
          <a:stretch>
            <a:fillRect/>
          </a:stretch>
        </p:blipFill>
        <p:spPr>
          <a:xfrm>
            <a:off x="8344614" y="2858334"/>
            <a:ext cx="2235220" cy="2387933"/>
          </a:xfrm>
          <a:prstGeom prst="rect">
            <a:avLst/>
          </a:prstGeom>
          <a:noFill/>
          <a:ln>
            <a:noFill/>
          </a:ln>
        </p:spPr>
      </p:pic>
      <p:pic>
        <p:nvPicPr>
          <p:cNvPr id="1401" name="Google Shape;1401;g89c7664ed4_0_542"/>
          <p:cNvPicPr preferRelativeResize="0"/>
          <p:nvPr/>
        </p:nvPicPr>
        <p:blipFill>
          <a:blip r:embed="rId5">
            <a:alphaModFix/>
          </a:blip>
          <a:stretch>
            <a:fillRect/>
          </a:stretch>
        </p:blipFill>
        <p:spPr>
          <a:xfrm>
            <a:off x="5150867" y="832428"/>
            <a:ext cx="6653200" cy="1868872"/>
          </a:xfrm>
          <a:prstGeom prst="rect">
            <a:avLst/>
          </a:prstGeom>
          <a:noFill/>
          <a:ln>
            <a:noFill/>
          </a:ln>
        </p:spPr>
      </p:pic>
      <p:sp>
        <p:nvSpPr>
          <p:cNvPr id="1402" name="Google Shape;1402;g89c7664ed4_0_542"/>
          <p:cNvSpPr txBox="1"/>
          <p:nvPr/>
        </p:nvSpPr>
        <p:spPr>
          <a:xfrm>
            <a:off x="5460600" y="80233"/>
            <a:ext cx="4048800" cy="94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Facts about Elgar.</a:t>
            </a:r>
            <a:endParaRPr sz="3200"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pic>
        <p:nvPicPr>
          <p:cNvPr id="1403" name="Google Shape;1403;g89c7664ed4_0_542"/>
          <p:cNvPicPr preferRelativeResize="0"/>
          <p:nvPr/>
        </p:nvPicPr>
        <p:blipFill>
          <a:blip r:embed="rId6">
            <a:alphaModFix/>
          </a:blip>
          <a:stretch>
            <a:fillRect/>
          </a:stretch>
        </p:blipFill>
        <p:spPr>
          <a:xfrm>
            <a:off x="5356067" y="2858333"/>
            <a:ext cx="2413100" cy="2387936"/>
          </a:xfrm>
          <a:prstGeom prst="rect">
            <a:avLst/>
          </a:prstGeom>
          <a:noFill/>
          <a:ln>
            <a:noFill/>
          </a:ln>
        </p:spPr>
      </p:pic>
      <p:sp>
        <p:nvSpPr>
          <p:cNvPr id="1404" name="Google Shape;1404;g89c7664ed4_0_542"/>
          <p:cNvSpPr txBox="1"/>
          <p:nvPr/>
        </p:nvSpPr>
        <p:spPr>
          <a:xfrm>
            <a:off x="8053351" y="5625767"/>
            <a:ext cx="4000000" cy="54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7"/>
              </a:rPr>
              <a:t>https://kids.kiddle.co/Edward_Elgar</a:t>
            </a:r>
            <a:endParaRPr sz="1867" kern="0">
              <a:solidFill>
                <a:srgbClr val="000000"/>
              </a:solidFill>
              <a:latin typeface="Arial"/>
              <a:cs typeface="Arial"/>
              <a:sym typeface="Arial"/>
            </a:endParaRPr>
          </a:p>
        </p:txBody>
      </p:sp>
      <p:sp>
        <p:nvSpPr>
          <p:cNvPr id="1405" name="Google Shape;1405;g89c7664ed4_0_542"/>
          <p:cNvSpPr txBox="1"/>
          <p:nvPr/>
        </p:nvSpPr>
        <p:spPr>
          <a:xfrm>
            <a:off x="4968400" y="5403300"/>
            <a:ext cx="2897200" cy="940400"/>
          </a:xfrm>
          <a:prstGeom prst="rect">
            <a:avLst/>
          </a:prstGeom>
          <a:solidFill>
            <a:srgbClr val="4A86E8"/>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a:t>
            </a:r>
            <a:r>
              <a:rPr lang="en-GB" sz="2400" kern="0">
                <a:solidFill>
                  <a:srgbClr val="000000"/>
                </a:solidFill>
                <a:latin typeface="Arial"/>
                <a:cs typeface="Arial"/>
                <a:sym typeface="Arial"/>
              </a:rPr>
              <a:t>lick on the link to find out more.</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925794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409"/>
        <p:cNvGrpSpPr/>
        <p:nvPr/>
      </p:nvGrpSpPr>
      <p:grpSpPr>
        <a:xfrm>
          <a:off x="0" y="0"/>
          <a:ext cx="0" cy="0"/>
          <a:chOff x="0" y="0"/>
          <a:chExt cx="0" cy="0"/>
        </a:xfrm>
      </p:grpSpPr>
      <p:sp>
        <p:nvSpPr>
          <p:cNvPr id="1410" name="Google Shape;1410;g89c7664ed4_0_520"/>
          <p:cNvSpPr txBox="1"/>
          <p:nvPr/>
        </p:nvSpPr>
        <p:spPr>
          <a:xfrm>
            <a:off x="7915633" y="99167"/>
            <a:ext cx="4000000" cy="67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https://www.bbc.co.uk/cbeebies/stories/melody-unlikely-friends</a:t>
            </a:r>
            <a:endParaRPr sz="1867" kern="0">
              <a:solidFill>
                <a:srgbClr val="000000"/>
              </a:solidFill>
              <a:latin typeface="Arial"/>
              <a:cs typeface="Arial"/>
              <a:sym typeface="Arial"/>
            </a:endParaRPr>
          </a:p>
        </p:txBody>
      </p:sp>
      <p:sp>
        <p:nvSpPr>
          <p:cNvPr id="1411" name="Google Shape;1411;g89c7664ed4_0_520"/>
          <p:cNvSpPr txBox="1"/>
          <p:nvPr/>
        </p:nvSpPr>
        <p:spPr>
          <a:xfrm>
            <a:off x="8414817" y="3462000"/>
            <a:ext cx="3772400" cy="49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4"/>
              </a:rPr>
              <a:t>https://www.bbc.co.uk/cbeebies/stories/melody-white-whale</a:t>
            </a:r>
            <a:endParaRPr sz="1867" kern="0">
              <a:solidFill>
                <a:srgbClr val="000000"/>
              </a:solidFill>
              <a:latin typeface="Arial"/>
              <a:cs typeface="Arial"/>
              <a:sym typeface="Arial"/>
            </a:endParaRPr>
          </a:p>
        </p:txBody>
      </p:sp>
      <p:pic>
        <p:nvPicPr>
          <p:cNvPr id="1412" name="Google Shape;1412;g89c7664ed4_0_520"/>
          <p:cNvPicPr preferRelativeResize="0"/>
          <p:nvPr/>
        </p:nvPicPr>
        <p:blipFill>
          <a:blip r:embed="rId5">
            <a:alphaModFix/>
          </a:blip>
          <a:stretch>
            <a:fillRect/>
          </a:stretch>
        </p:blipFill>
        <p:spPr>
          <a:xfrm>
            <a:off x="9415067" y="977400"/>
            <a:ext cx="2619847" cy="2451600"/>
          </a:xfrm>
          <a:prstGeom prst="rect">
            <a:avLst/>
          </a:prstGeom>
          <a:noFill/>
          <a:ln>
            <a:noFill/>
          </a:ln>
        </p:spPr>
      </p:pic>
      <p:pic>
        <p:nvPicPr>
          <p:cNvPr id="1413" name="Google Shape;1413;g89c7664ed4_0_520"/>
          <p:cNvPicPr preferRelativeResize="0"/>
          <p:nvPr/>
        </p:nvPicPr>
        <p:blipFill>
          <a:blip r:embed="rId6">
            <a:alphaModFix/>
          </a:blip>
          <a:stretch>
            <a:fillRect/>
          </a:stretch>
        </p:blipFill>
        <p:spPr>
          <a:xfrm>
            <a:off x="9403980" y="4211467"/>
            <a:ext cx="2642016" cy="2451600"/>
          </a:xfrm>
          <a:prstGeom prst="rect">
            <a:avLst/>
          </a:prstGeom>
          <a:noFill/>
          <a:ln>
            <a:noFill/>
          </a:ln>
        </p:spPr>
      </p:pic>
      <p:sp>
        <p:nvSpPr>
          <p:cNvPr id="1414" name="Google Shape;1414;g89c7664ed4_0_520"/>
          <p:cNvSpPr txBox="1"/>
          <p:nvPr/>
        </p:nvSpPr>
        <p:spPr>
          <a:xfrm>
            <a:off x="294533" y="663767"/>
            <a:ext cx="7140800" cy="519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Here are some questions for you to think about and answer.</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Listen to the two pieces of music and use the questions for both pieces.</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How does the music make you feel?</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Do you like the piece of music? Explain your answer.</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What instruments can you hear?</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When or where do you think this piece of music might be played?</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16961860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CE5CD"/>
        </a:solidFill>
        <a:effectLst/>
      </p:bgPr>
    </p:bg>
    <p:spTree>
      <p:nvGrpSpPr>
        <p:cNvPr id="1" name="Shape 1418"/>
        <p:cNvGrpSpPr/>
        <p:nvPr/>
      </p:nvGrpSpPr>
      <p:grpSpPr>
        <a:xfrm>
          <a:off x="0" y="0"/>
          <a:ext cx="0" cy="0"/>
          <a:chOff x="0" y="0"/>
          <a:chExt cx="0" cy="0"/>
        </a:xfrm>
      </p:grpSpPr>
      <p:sp>
        <p:nvSpPr>
          <p:cNvPr id="1419" name="Google Shape;1419;g89c7664ed4_0_527"/>
          <p:cNvSpPr txBox="1"/>
          <p:nvPr/>
        </p:nvSpPr>
        <p:spPr>
          <a:xfrm>
            <a:off x="429733" y="335900"/>
            <a:ext cx="11081600" cy="382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Elgar is well known for the five ‘Pomp and Circumstance Marches’ which were composed between 1901 and 1930. This work is very popular among millions of viewers of television worldwide.</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Watch the video from the link below and listen to the music.</a:t>
            </a: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a:p>
            <a:pPr defTabSz="1219170">
              <a:buClr>
                <a:srgbClr val="000000"/>
              </a:buClr>
            </a:pPr>
            <a:endParaRPr sz="3200" kern="0">
              <a:solidFill>
                <a:srgbClr val="000000"/>
              </a:solidFill>
              <a:latin typeface="Arial"/>
              <a:cs typeface="Arial"/>
              <a:sym typeface="Arial"/>
            </a:endParaRPr>
          </a:p>
        </p:txBody>
      </p:sp>
      <p:sp>
        <p:nvSpPr>
          <p:cNvPr id="1420" name="Google Shape;1420;g89c7664ed4_0_527"/>
          <p:cNvSpPr txBox="1"/>
          <p:nvPr/>
        </p:nvSpPr>
        <p:spPr>
          <a:xfrm>
            <a:off x="975033" y="3565933"/>
            <a:ext cx="4000000" cy="99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https://www.youtube.com/watch?v=1r94sjdHQ0c</a:t>
            </a:r>
            <a:endParaRPr sz="1867" kern="0">
              <a:solidFill>
                <a:srgbClr val="000000"/>
              </a:solidFill>
              <a:latin typeface="Arial"/>
              <a:cs typeface="Arial"/>
              <a:sym typeface="Arial"/>
            </a:endParaRPr>
          </a:p>
        </p:txBody>
      </p:sp>
      <p:pic>
        <p:nvPicPr>
          <p:cNvPr id="1421" name="Google Shape;1421;g89c7664ed4_0_527"/>
          <p:cNvPicPr preferRelativeResize="0"/>
          <p:nvPr/>
        </p:nvPicPr>
        <p:blipFill>
          <a:blip r:embed="rId4">
            <a:alphaModFix/>
          </a:blip>
          <a:stretch>
            <a:fillRect/>
          </a:stretch>
        </p:blipFill>
        <p:spPr>
          <a:xfrm>
            <a:off x="6438134" y="3656200"/>
            <a:ext cx="4336041" cy="2011400"/>
          </a:xfrm>
          <a:prstGeom prst="rect">
            <a:avLst/>
          </a:prstGeom>
          <a:noFill/>
          <a:ln>
            <a:noFill/>
          </a:ln>
        </p:spPr>
      </p:pic>
      <p:sp>
        <p:nvSpPr>
          <p:cNvPr id="1422" name="Google Shape;1422;g89c7664ed4_0_527"/>
          <p:cNvSpPr txBox="1"/>
          <p:nvPr/>
        </p:nvSpPr>
        <p:spPr>
          <a:xfrm>
            <a:off x="606700" y="4726700"/>
            <a:ext cx="5143600" cy="158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Can you narrate your own story to this piece of music like the clips you saw earlier.</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11570193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426"/>
        <p:cNvGrpSpPr/>
        <p:nvPr/>
      </p:nvGrpSpPr>
      <p:grpSpPr>
        <a:xfrm>
          <a:off x="0" y="0"/>
          <a:ext cx="0" cy="0"/>
          <a:chOff x="0" y="0"/>
          <a:chExt cx="0" cy="0"/>
        </a:xfrm>
      </p:grpSpPr>
      <p:sp>
        <p:nvSpPr>
          <p:cNvPr id="1427" name="Google Shape;1427;p5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spTree>
    <p:extLst>
      <p:ext uri="{BB962C8B-B14F-4D97-AF65-F5344CB8AC3E}">
        <p14:creationId xmlns:p14="http://schemas.microsoft.com/office/powerpoint/2010/main" val="2156853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622</Words>
  <Application>Microsoft Office PowerPoint</Application>
  <PresentationFormat>Widescreen</PresentationFormat>
  <Paragraphs>146</Paragraphs>
  <Slides>29</Slides>
  <Notes>29</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29</vt:i4>
      </vt:variant>
    </vt:vector>
  </HeadingPairs>
  <TitlesOfParts>
    <vt:vector size="37" baseType="lpstr">
      <vt:lpstr>Arial</vt:lpstr>
      <vt:lpstr>Calibri</vt:lpstr>
      <vt:lpstr>Calibri Light</vt:lpstr>
      <vt:lpstr>Comic Sans MS</vt:lpstr>
      <vt:lpstr>Office Theme</vt:lpstr>
      <vt:lpstr>Simple Light</vt:lpstr>
      <vt:lpstr>4_Simple Light</vt:lpstr>
      <vt:lpstr>1_Simple Light</vt:lpstr>
      <vt:lpstr>Thursday 2nd July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Spell words from the ‘ee’ sound family.  Read the story called The Spooky Halloween Party on the next two slides.  Write down all the words you find with an ‘ee’ sound in them. Remember the ‘ee’ sound could be spelt in different ways. Try listing the ‘ee’ sounding words into spelling patterns.              (e.g)         ee                    and             y                                  Halloween                        spooky                                                                       party  </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Did you work hard with your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29th June   We will begin our day with Morning Maths - just like in school! This should be 10-15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4</cp:revision>
  <dcterms:created xsi:type="dcterms:W3CDTF">2020-06-19T09:32:43Z</dcterms:created>
  <dcterms:modified xsi:type="dcterms:W3CDTF">2020-06-19T10:12:48Z</dcterms:modified>
</cp:coreProperties>
</file>