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4.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 id="2147483709" r:id="rId5"/>
  </p:sldMasterIdLst>
  <p:notesMasterIdLst>
    <p:notesMasterId r:id="rId41"/>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B63AD3-6EEA-49EB-A66B-6C034F6B1CC0}" type="datetimeFigureOut">
              <a:rPr lang="en-US" smtClean="0"/>
              <a:t>7/3/2020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3F46AC-DE20-4C71-923B-68A76F9768AD}" type="slidenum">
              <a:rPr lang="en-US" smtClean="0"/>
              <a:t>‹#›</a:t>
            </a:fld>
            <a:endParaRPr lang="en-US"/>
          </a:p>
        </p:txBody>
      </p:sp>
    </p:spTree>
    <p:extLst>
      <p:ext uri="{BB962C8B-B14F-4D97-AF65-F5344CB8AC3E}">
        <p14:creationId xmlns:p14="http://schemas.microsoft.com/office/powerpoint/2010/main" val="1524805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2"/>
        <p:cNvGrpSpPr/>
        <p:nvPr/>
      </p:nvGrpSpPr>
      <p:grpSpPr>
        <a:xfrm>
          <a:off x="0" y="0"/>
          <a:ext cx="0" cy="0"/>
          <a:chOff x="0" y="0"/>
          <a:chExt cx="0" cy="0"/>
        </a:xfrm>
      </p:grpSpPr>
      <p:sp>
        <p:nvSpPr>
          <p:cNvPr id="873" name="Google Shape;87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4" name="Google Shape;874;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908130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8"/>
        <p:cNvGrpSpPr/>
        <p:nvPr/>
      </p:nvGrpSpPr>
      <p:grpSpPr>
        <a:xfrm>
          <a:off x="0" y="0"/>
          <a:ext cx="0" cy="0"/>
          <a:chOff x="0" y="0"/>
          <a:chExt cx="0" cy="0"/>
        </a:xfrm>
      </p:grpSpPr>
      <p:sp>
        <p:nvSpPr>
          <p:cNvPr id="879" name="Google Shape;879;p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80" name="Google Shape;880;p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7192664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0"/>
        <p:cNvGrpSpPr/>
        <p:nvPr/>
      </p:nvGrpSpPr>
      <p:grpSpPr>
        <a:xfrm>
          <a:off x="0" y="0"/>
          <a:ext cx="0" cy="0"/>
          <a:chOff x="0" y="0"/>
          <a:chExt cx="0" cy="0"/>
        </a:xfrm>
      </p:grpSpPr>
      <p:sp>
        <p:nvSpPr>
          <p:cNvPr id="891" name="Google Shape;891;g80b9d5af80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2" name="Google Shape;892;g80b9d5af8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676668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7"/>
        <p:cNvGrpSpPr/>
        <p:nvPr/>
      </p:nvGrpSpPr>
      <p:grpSpPr>
        <a:xfrm>
          <a:off x="0" y="0"/>
          <a:ext cx="0" cy="0"/>
          <a:chOff x="0" y="0"/>
          <a:chExt cx="0" cy="0"/>
        </a:xfrm>
      </p:grpSpPr>
      <p:sp>
        <p:nvSpPr>
          <p:cNvPr id="898" name="Google Shape;898;p2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99" name="Google Shape;899;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285008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5"/>
        <p:cNvGrpSpPr/>
        <p:nvPr/>
      </p:nvGrpSpPr>
      <p:grpSpPr>
        <a:xfrm>
          <a:off x="0" y="0"/>
          <a:ext cx="0" cy="0"/>
          <a:chOff x="0" y="0"/>
          <a:chExt cx="0" cy="0"/>
        </a:xfrm>
      </p:grpSpPr>
      <p:sp>
        <p:nvSpPr>
          <p:cNvPr id="906" name="Google Shape;906;g8b02f6d609_0_11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07" name="Google Shape;907;g8b02f6d609_0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05820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0"/>
        <p:cNvGrpSpPr/>
        <p:nvPr/>
      </p:nvGrpSpPr>
      <p:grpSpPr>
        <a:xfrm>
          <a:off x="0" y="0"/>
          <a:ext cx="0" cy="0"/>
          <a:chOff x="0" y="0"/>
          <a:chExt cx="0" cy="0"/>
        </a:xfrm>
      </p:grpSpPr>
      <p:sp>
        <p:nvSpPr>
          <p:cNvPr id="911" name="Google Shape;911;g8b02f6d609_0_12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12" name="Google Shape;912;g8b02f6d609_0_1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365775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5"/>
        <p:cNvGrpSpPr/>
        <p:nvPr/>
      </p:nvGrpSpPr>
      <p:grpSpPr>
        <a:xfrm>
          <a:off x="0" y="0"/>
          <a:ext cx="0" cy="0"/>
          <a:chOff x="0" y="0"/>
          <a:chExt cx="0" cy="0"/>
        </a:xfrm>
      </p:grpSpPr>
      <p:sp>
        <p:nvSpPr>
          <p:cNvPr id="916" name="Google Shape;916;g8b02f6d609_0_13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17" name="Google Shape;917;g8b02f6d609_0_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203251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0"/>
        <p:cNvGrpSpPr/>
        <p:nvPr/>
      </p:nvGrpSpPr>
      <p:grpSpPr>
        <a:xfrm>
          <a:off x="0" y="0"/>
          <a:ext cx="0" cy="0"/>
          <a:chOff x="0" y="0"/>
          <a:chExt cx="0" cy="0"/>
        </a:xfrm>
      </p:grpSpPr>
      <p:sp>
        <p:nvSpPr>
          <p:cNvPr id="921" name="Google Shape;921;g8b02f6d609_0_13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22" name="Google Shape;922;g8b02f6d609_0_1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991601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8"/>
        <p:cNvGrpSpPr/>
        <p:nvPr/>
      </p:nvGrpSpPr>
      <p:grpSpPr>
        <a:xfrm>
          <a:off x="0" y="0"/>
          <a:ext cx="0" cy="0"/>
          <a:chOff x="0" y="0"/>
          <a:chExt cx="0" cy="0"/>
        </a:xfrm>
      </p:grpSpPr>
      <p:sp>
        <p:nvSpPr>
          <p:cNvPr id="929" name="Google Shape;929;g8b02f6d609_0_143: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30" name="Google Shape;930;g8b02f6d609_0_1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534792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3"/>
        <p:cNvGrpSpPr/>
        <p:nvPr/>
      </p:nvGrpSpPr>
      <p:grpSpPr>
        <a:xfrm>
          <a:off x="0" y="0"/>
          <a:ext cx="0" cy="0"/>
          <a:chOff x="0" y="0"/>
          <a:chExt cx="0" cy="0"/>
        </a:xfrm>
      </p:grpSpPr>
      <p:sp>
        <p:nvSpPr>
          <p:cNvPr id="934" name="Google Shape;934;g8b02f6d609_0_14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35" name="Google Shape;935;g8b02f6d609_0_1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9443870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8"/>
        <p:cNvGrpSpPr/>
        <p:nvPr/>
      </p:nvGrpSpPr>
      <p:grpSpPr>
        <a:xfrm>
          <a:off x="0" y="0"/>
          <a:ext cx="0" cy="0"/>
          <a:chOff x="0" y="0"/>
          <a:chExt cx="0" cy="0"/>
        </a:xfrm>
      </p:grpSpPr>
      <p:sp>
        <p:nvSpPr>
          <p:cNvPr id="939" name="Google Shape;939;g8b02f6d609_0_15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0" name="Google Shape;940;g8b02f6d609_0_1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7958316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4"/>
        <p:cNvGrpSpPr/>
        <p:nvPr/>
      </p:nvGrpSpPr>
      <p:grpSpPr>
        <a:xfrm>
          <a:off x="0" y="0"/>
          <a:ext cx="0" cy="0"/>
          <a:chOff x="0" y="0"/>
          <a:chExt cx="0" cy="0"/>
        </a:xfrm>
      </p:grpSpPr>
      <p:sp>
        <p:nvSpPr>
          <p:cNvPr id="945" name="Google Shape;945;g8b02f6d609_0_15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6" name="Google Shape;946;g8b02f6d609_0_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5552762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9"/>
        <p:cNvGrpSpPr/>
        <p:nvPr/>
      </p:nvGrpSpPr>
      <p:grpSpPr>
        <a:xfrm>
          <a:off x="0" y="0"/>
          <a:ext cx="0" cy="0"/>
          <a:chOff x="0" y="0"/>
          <a:chExt cx="0" cy="0"/>
        </a:xfrm>
      </p:grpSpPr>
      <p:sp>
        <p:nvSpPr>
          <p:cNvPr id="950" name="Google Shape;950;g8b02f6d609_0_15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51" name="Google Shape;951;g8b02f6d609_0_1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077513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4"/>
        <p:cNvGrpSpPr/>
        <p:nvPr/>
      </p:nvGrpSpPr>
      <p:grpSpPr>
        <a:xfrm>
          <a:off x="0" y="0"/>
          <a:ext cx="0" cy="0"/>
          <a:chOff x="0" y="0"/>
          <a:chExt cx="0" cy="0"/>
        </a:xfrm>
      </p:grpSpPr>
      <p:sp>
        <p:nvSpPr>
          <p:cNvPr id="955" name="Google Shape;955;g8b02f6d609_0_16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56" name="Google Shape;956;g8b02f6d609_0_1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633820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0"/>
        <p:cNvGrpSpPr/>
        <p:nvPr/>
      </p:nvGrpSpPr>
      <p:grpSpPr>
        <a:xfrm>
          <a:off x="0" y="0"/>
          <a:ext cx="0" cy="0"/>
          <a:chOff x="0" y="0"/>
          <a:chExt cx="0" cy="0"/>
        </a:xfrm>
      </p:grpSpPr>
      <p:sp>
        <p:nvSpPr>
          <p:cNvPr id="961" name="Google Shape;96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62" name="Google Shape;96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697354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7"/>
        <p:cNvGrpSpPr/>
        <p:nvPr/>
      </p:nvGrpSpPr>
      <p:grpSpPr>
        <a:xfrm>
          <a:off x="0" y="0"/>
          <a:ext cx="0" cy="0"/>
          <a:chOff x="0" y="0"/>
          <a:chExt cx="0" cy="0"/>
        </a:xfrm>
      </p:grpSpPr>
      <p:sp>
        <p:nvSpPr>
          <p:cNvPr id="968" name="Google Shape;968;g8926769a31_0_2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9" name="Google Shape;969;g8926769a31_0_2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823444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4"/>
        <p:cNvGrpSpPr/>
        <p:nvPr/>
      </p:nvGrpSpPr>
      <p:grpSpPr>
        <a:xfrm>
          <a:off x="0" y="0"/>
          <a:ext cx="0" cy="0"/>
          <a:chOff x="0" y="0"/>
          <a:chExt cx="0" cy="0"/>
        </a:xfrm>
      </p:grpSpPr>
      <p:sp>
        <p:nvSpPr>
          <p:cNvPr id="975" name="Google Shape;975;g8926769a31_0_22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6" name="Google Shape;976;g8926769a31_0_2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331850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0"/>
        <p:cNvGrpSpPr/>
        <p:nvPr/>
      </p:nvGrpSpPr>
      <p:grpSpPr>
        <a:xfrm>
          <a:off x="0" y="0"/>
          <a:ext cx="0" cy="0"/>
          <a:chOff x="0" y="0"/>
          <a:chExt cx="0" cy="0"/>
        </a:xfrm>
      </p:grpSpPr>
      <p:sp>
        <p:nvSpPr>
          <p:cNvPr id="981" name="Google Shape;981;g8926769a31_0_22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2" name="Google Shape;982;g8926769a31_0_2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903099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6"/>
        <p:cNvGrpSpPr/>
        <p:nvPr/>
      </p:nvGrpSpPr>
      <p:grpSpPr>
        <a:xfrm>
          <a:off x="0" y="0"/>
          <a:ext cx="0" cy="0"/>
          <a:chOff x="0" y="0"/>
          <a:chExt cx="0" cy="0"/>
        </a:xfrm>
      </p:grpSpPr>
      <p:sp>
        <p:nvSpPr>
          <p:cNvPr id="987" name="Google Shape;987;g8926769a31_0_23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8" name="Google Shape;988;g8926769a31_0_2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646569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4"/>
        <p:cNvGrpSpPr/>
        <p:nvPr/>
      </p:nvGrpSpPr>
      <p:grpSpPr>
        <a:xfrm>
          <a:off x="0" y="0"/>
          <a:ext cx="0" cy="0"/>
          <a:chOff x="0" y="0"/>
          <a:chExt cx="0" cy="0"/>
        </a:xfrm>
      </p:grpSpPr>
      <p:sp>
        <p:nvSpPr>
          <p:cNvPr id="995" name="Google Shape;995;g8926769a31_0_23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6" name="Google Shape;996;g8926769a31_0_2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358008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4"/>
        <p:cNvGrpSpPr/>
        <p:nvPr/>
      </p:nvGrpSpPr>
      <p:grpSpPr>
        <a:xfrm>
          <a:off x="0" y="0"/>
          <a:ext cx="0" cy="0"/>
          <a:chOff x="0" y="0"/>
          <a:chExt cx="0" cy="0"/>
        </a:xfrm>
      </p:grpSpPr>
      <p:sp>
        <p:nvSpPr>
          <p:cNvPr id="1005" name="Google Shape;1005;g8926769a31_0_24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6" name="Google Shape;1006;g8926769a31_0_2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798181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2"/>
        <p:cNvGrpSpPr/>
        <p:nvPr/>
      </p:nvGrpSpPr>
      <p:grpSpPr>
        <a:xfrm>
          <a:off x="0" y="0"/>
          <a:ext cx="0" cy="0"/>
          <a:chOff x="0" y="0"/>
          <a:chExt cx="0" cy="0"/>
        </a:xfrm>
      </p:grpSpPr>
      <p:sp>
        <p:nvSpPr>
          <p:cNvPr id="1013" name="Google Shape;1013;g8926769a31_0_25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4" name="Google Shape;1014;g8926769a31_0_2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258357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9"/>
        <p:cNvGrpSpPr/>
        <p:nvPr/>
      </p:nvGrpSpPr>
      <p:grpSpPr>
        <a:xfrm>
          <a:off x="0" y="0"/>
          <a:ext cx="0" cy="0"/>
          <a:chOff x="0" y="0"/>
          <a:chExt cx="0" cy="0"/>
        </a:xfrm>
      </p:grpSpPr>
      <p:sp>
        <p:nvSpPr>
          <p:cNvPr id="1020" name="Google Shape;1020;g8926769a31_0_26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1" name="Google Shape;1021;g8926769a31_0_2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082842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6"/>
        <p:cNvGrpSpPr/>
        <p:nvPr/>
      </p:nvGrpSpPr>
      <p:grpSpPr>
        <a:xfrm>
          <a:off x="0" y="0"/>
          <a:ext cx="0" cy="0"/>
          <a:chOff x="0" y="0"/>
          <a:chExt cx="0" cy="0"/>
        </a:xfrm>
      </p:grpSpPr>
      <p:sp>
        <p:nvSpPr>
          <p:cNvPr id="1027" name="Google Shape;1027;g8926769a31_0_26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8" name="Google Shape;1028;g8926769a31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01615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2"/>
        <p:cNvGrpSpPr/>
        <p:nvPr/>
      </p:nvGrpSpPr>
      <p:grpSpPr>
        <a:xfrm>
          <a:off x="0" y="0"/>
          <a:ext cx="0" cy="0"/>
          <a:chOff x="0" y="0"/>
          <a:chExt cx="0" cy="0"/>
        </a:xfrm>
      </p:grpSpPr>
      <p:sp>
        <p:nvSpPr>
          <p:cNvPr id="1033" name="Google Shape;1033;g88d8d68d16_0_9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4" name="Google Shape;1034;g88d8d68d16_0_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437493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9"/>
        <p:cNvGrpSpPr/>
        <p:nvPr/>
      </p:nvGrpSpPr>
      <p:grpSpPr>
        <a:xfrm>
          <a:off x="0" y="0"/>
          <a:ext cx="0" cy="0"/>
          <a:chOff x="0" y="0"/>
          <a:chExt cx="0" cy="0"/>
        </a:xfrm>
      </p:grpSpPr>
      <p:sp>
        <p:nvSpPr>
          <p:cNvPr id="1040" name="Google Shape;1040;g88d8d68d16_0_9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1" name="Google Shape;1041;g88d8d68d16_0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752702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0"/>
        <p:cNvGrpSpPr/>
        <p:nvPr/>
      </p:nvGrpSpPr>
      <p:grpSpPr>
        <a:xfrm>
          <a:off x="0" y="0"/>
          <a:ext cx="0" cy="0"/>
          <a:chOff x="0" y="0"/>
          <a:chExt cx="0" cy="0"/>
        </a:xfrm>
      </p:grpSpPr>
      <p:sp>
        <p:nvSpPr>
          <p:cNvPr id="1051" name="Google Shape;1051;g88d8d68d16_0_10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2" name="Google Shape;1052;g88d8d68d16_0_1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005903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7"/>
        <p:cNvGrpSpPr/>
        <p:nvPr/>
      </p:nvGrpSpPr>
      <p:grpSpPr>
        <a:xfrm>
          <a:off x="0" y="0"/>
          <a:ext cx="0" cy="0"/>
          <a:chOff x="0" y="0"/>
          <a:chExt cx="0" cy="0"/>
        </a:xfrm>
      </p:grpSpPr>
      <p:sp>
        <p:nvSpPr>
          <p:cNvPr id="1068" name="Google Shape;1068;g88d8d68d16_0_12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9" name="Google Shape;1069;g88d8d68d16_0_1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370802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4"/>
        <p:cNvGrpSpPr/>
        <p:nvPr/>
      </p:nvGrpSpPr>
      <p:grpSpPr>
        <a:xfrm>
          <a:off x="0" y="0"/>
          <a:ext cx="0" cy="0"/>
          <a:chOff x="0" y="0"/>
          <a:chExt cx="0" cy="0"/>
        </a:xfrm>
      </p:grpSpPr>
      <p:sp>
        <p:nvSpPr>
          <p:cNvPr id="1075" name="Google Shape;1075;g88d8d68d16_0_12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6" name="Google Shape;1076;g88d8d68d16_0_1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697989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9"/>
        <p:cNvGrpSpPr/>
        <p:nvPr/>
      </p:nvGrpSpPr>
      <p:grpSpPr>
        <a:xfrm>
          <a:off x="0" y="0"/>
          <a:ext cx="0" cy="0"/>
          <a:chOff x="0" y="0"/>
          <a:chExt cx="0" cy="0"/>
        </a:xfrm>
      </p:grpSpPr>
      <p:sp>
        <p:nvSpPr>
          <p:cNvPr id="1080" name="Google Shape;1080;g88d8d68d16_0_13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1" name="Google Shape;1081;g88d8d68d16_0_1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279942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4"/>
        <p:cNvGrpSpPr/>
        <p:nvPr/>
      </p:nvGrpSpPr>
      <p:grpSpPr>
        <a:xfrm>
          <a:off x="0" y="0"/>
          <a:ext cx="0" cy="0"/>
          <a:chOff x="0" y="0"/>
          <a:chExt cx="0" cy="0"/>
        </a:xfrm>
      </p:grpSpPr>
      <p:sp>
        <p:nvSpPr>
          <p:cNvPr id="1085" name="Google Shape;1085;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86" name="Google Shape;1086;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52366129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1"/>
        <p:cNvGrpSpPr/>
        <p:nvPr/>
      </p:nvGrpSpPr>
      <p:grpSpPr>
        <a:xfrm>
          <a:off x="0" y="0"/>
          <a:ext cx="0" cy="0"/>
          <a:chOff x="0" y="0"/>
          <a:chExt cx="0" cy="0"/>
        </a:xfrm>
      </p:grpSpPr>
      <p:sp>
        <p:nvSpPr>
          <p:cNvPr id="1092" name="Google Shape;1092;g8a97fee8b0_0_7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93" name="Google Shape;1093;g8a97fee8b0_0_706: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522639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7"/>
        <p:cNvGrpSpPr/>
        <p:nvPr/>
      </p:nvGrpSpPr>
      <p:grpSpPr>
        <a:xfrm>
          <a:off x="0" y="0"/>
          <a:ext cx="0" cy="0"/>
          <a:chOff x="0" y="0"/>
          <a:chExt cx="0" cy="0"/>
        </a:xfrm>
      </p:grpSpPr>
      <p:sp>
        <p:nvSpPr>
          <p:cNvPr id="1098" name="Google Shape;1098;g8a97fee8b0_0_7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9" name="Google Shape;1099;g8a97fee8b0_0_7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943823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5"/>
        <p:cNvGrpSpPr/>
        <p:nvPr/>
      </p:nvGrpSpPr>
      <p:grpSpPr>
        <a:xfrm>
          <a:off x="0" y="0"/>
          <a:ext cx="0" cy="0"/>
          <a:chOff x="0" y="0"/>
          <a:chExt cx="0" cy="0"/>
        </a:xfrm>
      </p:grpSpPr>
      <p:sp>
        <p:nvSpPr>
          <p:cNvPr id="1106" name="Google Shape;1106;g8a97fee8b0_0_71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7" name="Google Shape;1107;g8a97fee8b0_0_7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422950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3"/>
        <p:cNvGrpSpPr/>
        <p:nvPr/>
      </p:nvGrpSpPr>
      <p:grpSpPr>
        <a:xfrm>
          <a:off x="0" y="0"/>
          <a:ext cx="0" cy="0"/>
          <a:chOff x="0" y="0"/>
          <a:chExt cx="0" cy="0"/>
        </a:xfrm>
      </p:grpSpPr>
      <p:sp>
        <p:nvSpPr>
          <p:cNvPr id="1114" name="Google Shape;1114;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15" name="Google Shape;1115;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595810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71905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637825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54234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04103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2163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96706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01814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38502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15058520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15796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470168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929323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91824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727178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801277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023196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184493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013508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503113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34127773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45"/>
        <p:cNvGrpSpPr/>
        <p:nvPr/>
      </p:nvGrpSpPr>
      <p:grpSpPr>
        <a:xfrm>
          <a:off x="0" y="0"/>
          <a:ext cx="0" cy="0"/>
          <a:chOff x="0" y="0"/>
          <a:chExt cx="0" cy="0"/>
        </a:xfrm>
      </p:grpSpPr>
      <p:sp>
        <p:nvSpPr>
          <p:cNvPr id="146" name="Google Shape;146;p8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47" name="Google Shape;147;p8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48" name="Google Shape;148;p8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873485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49"/>
        <p:cNvGrpSpPr/>
        <p:nvPr/>
      </p:nvGrpSpPr>
      <p:grpSpPr>
        <a:xfrm>
          <a:off x="0" y="0"/>
          <a:ext cx="0" cy="0"/>
          <a:chOff x="0" y="0"/>
          <a:chExt cx="0" cy="0"/>
        </a:xfrm>
      </p:grpSpPr>
      <p:sp>
        <p:nvSpPr>
          <p:cNvPr id="150" name="Google Shape;150;p109"/>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151" name="Google Shape;151;p10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6769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52"/>
        <p:cNvGrpSpPr/>
        <p:nvPr/>
      </p:nvGrpSpPr>
      <p:grpSpPr>
        <a:xfrm>
          <a:off x="0" y="0"/>
          <a:ext cx="0" cy="0"/>
          <a:chOff x="0" y="0"/>
          <a:chExt cx="0" cy="0"/>
        </a:xfrm>
      </p:grpSpPr>
      <p:sp>
        <p:nvSpPr>
          <p:cNvPr id="153" name="Google Shape;153;p11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4" name="Google Shape;154;p110"/>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55" name="Google Shape;155;p1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268328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56"/>
        <p:cNvGrpSpPr/>
        <p:nvPr/>
      </p:nvGrpSpPr>
      <p:grpSpPr>
        <a:xfrm>
          <a:off x="0" y="0"/>
          <a:ext cx="0" cy="0"/>
          <a:chOff x="0" y="0"/>
          <a:chExt cx="0" cy="0"/>
        </a:xfrm>
      </p:grpSpPr>
      <p:sp>
        <p:nvSpPr>
          <p:cNvPr id="157" name="Google Shape;157;p11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8" name="Google Shape;158;p111"/>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59" name="Google Shape;159;p111"/>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60" name="Google Shape;160;p1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209245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61"/>
        <p:cNvGrpSpPr/>
        <p:nvPr/>
      </p:nvGrpSpPr>
      <p:grpSpPr>
        <a:xfrm>
          <a:off x="0" y="0"/>
          <a:ext cx="0" cy="0"/>
          <a:chOff x="0" y="0"/>
          <a:chExt cx="0" cy="0"/>
        </a:xfrm>
      </p:grpSpPr>
      <p:sp>
        <p:nvSpPr>
          <p:cNvPr id="162" name="Google Shape;162;p11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63" name="Google Shape;163;p11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751430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64"/>
        <p:cNvGrpSpPr/>
        <p:nvPr/>
      </p:nvGrpSpPr>
      <p:grpSpPr>
        <a:xfrm>
          <a:off x="0" y="0"/>
          <a:ext cx="0" cy="0"/>
          <a:chOff x="0" y="0"/>
          <a:chExt cx="0" cy="0"/>
        </a:xfrm>
      </p:grpSpPr>
      <p:sp>
        <p:nvSpPr>
          <p:cNvPr id="165" name="Google Shape;165;p11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66" name="Google Shape;166;p11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67" name="Google Shape;167;p11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202383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68"/>
        <p:cNvGrpSpPr/>
        <p:nvPr/>
      </p:nvGrpSpPr>
      <p:grpSpPr>
        <a:xfrm>
          <a:off x="0" y="0"/>
          <a:ext cx="0" cy="0"/>
          <a:chOff x="0" y="0"/>
          <a:chExt cx="0" cy="0"/>
        </a:xfrm>
      </p:grpSpPr>
      <p:sp>
        <p:nvSpPr>
          <p:cNvPr id="169" name="Google Shape;169;p114"/>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170" name="Google Shape;170;p11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251997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71"/>
        <p:cNvGrpSpPr/>
        <p:nvPr/>
      </p:nvGrpSpPr>
      <p:grpSpPr>
        <a:xfrm>
          <a:off x="0" y="0"/>
          <a:ext cx="0" cy="0"/>
          <a:chOff x="0" y="0"/>
          <a:chExt cx="0" cy="0"/>
        </a:xfrm>
      </p:grpSpPr>
      <p:sp>
        <p:nvSpPr>
          <p:cNvPr id="172" name="Google Shape;172;p115"/>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73" name="Google Shape;173;p115"/>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174" name="Google Shape;174;p115"/>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175" name="Google Shape;175;p115"/>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76" name="Google Shape;176;p11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647701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77"/>
        <p:cNvGrpSpPr/>
        <p:nvPr/>
      </p:nvGrpSpPr>
      <p:grpSpPr>
        <a:xfrm>
          <a:off x="0" y="0"/>
          <a:ext cx="0" cy="0"/>
          <a:chOff x="0" y="0"/>
          <a:chExt cx="0" cy="0"/>
        </a:xfrm>
      </p:grpSpPr>
      <p:sp>
        <p:nvSpPr>
          <p:cNvPr id="178" name="Google Shape;178;p116"/>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79" name="Google Shape;179;p11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8907930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80"/>
        <p:cNvGrpSpPr/>
        <p:nvPr/>
      </p:nvGrpSpPr>
      <p:grpSpPr>
        <a:xfrm>
          <a:off x="0" y="0"/>
          <a:ext cx="0" cy="0"/>
          <a:chOff x="0" y="0"/>
          <a:chExt cx="0" cy="0"/>
        </a:xfrm>
      </p:grpSpPr>
      <p:sp>
        <p:nvSpPr>
          <p:cNvPr id="181" name="Google Shape;181;p117"/>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182" name="Google Shape;182;p117"/>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183" name="Google Shape;183;p11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187152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84"/>
        <p:cNvGrpSpPr/>
        <p:nvPr/>
      </p:nvGrpSpPr>
      <p:grpSpPr>
        <a:xfrm>
          <a:off x="0" y="0"/>
          <a:ext cx="0" cy="0"/>
          <a:chOff x="0" y="0"/>
          <a:chExt cx="0" cy="0"/>
        </a:xfrm>
      </p:grpSpPr>
      <p:sp>
        <p:nvSpPr>
          <p:cNvPr id="185" name="Google Shape;185;p11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7660931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355"/>
        <p:cNvGrpSpPr/>
        <p:nvPr/>
      </p:nvGrpSpPr>
      <p:grpSpPr>
        <a:xfrm>
          <a:off x="0" y="0"/>
          <a:ext cx="0" cy="0"/>
          <a:chOff x="0" y="0"/>
          <a:chExt cx="0" cy="0"/>
        </a:xfrm>
      </p:grpSpPr>
      <p:sp>
        <p:nvSpPr>
          <p:cNvPr id="356" name="Google Shape;356;g8a97fee8b0_0_1110"/>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357" name="Google Shape;357;g8a97fee8b0_0_1110"/>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358" name="Google Shape;358;g8a97fee8b0_0_11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7907104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59"/>
        <p:cNvGrpSpPr/>
        <p:nvPr/>
      </p:nvGrpSpPr>
      <p:grpSpPr>
        <a:xfrm>
          <a:off x="0" y="0"/>
          <a:ext cx="0" cy="0"/>
          <a:chOff x="0" y="0"/>
          <a:chExt cx="0" cy="0"/>
        </a:xfrm>
      </p:grpSpPr>
      <p:sp>
        <p:nvSpPr>
          <p:cNvPr id="360" name="Google Shape;360;g8a97fee8b0_0_1114"/>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361" name="Google Shape;361;g8a97fee8b0_0_111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9598158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362"/>
        <p:cNvGrpSpPr/>
        <p:nvPr/>
      </p:nvGrpSpPr>
      <p:grpSpPr>
        <a:xfrm>
          <a:off x="0" y="0"/>
          <a:ext cx="0" cy="0"/>
          <a:chOff x="0" y="0"/>
          <a:chExt cx="0" cy="0"/>
        </a:xfrm>
      </p:grpSpPr>
      <p:sp>
        <p:nvSpPr>
          <p:cNvPr id="363" name="Google Shape;363;g8a97fee8b0_0_1117"/>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64" name="Google Shape;364;g8a97fee8b0_0_1117"/>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365" name="Google Shape;365;g8a97fee8b0_0_111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3811461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66"/>
        <p:cNvGrpSpPr/>
        <p:nvPr/>
      </p:nvGrpSpPr>
      <p:grpSpPr>
        <a:xfrm>
          <a:off x="0" y="0"/>
          <a:ext cx="0" cy="0"/>
          <a:chOff x="0" y="0"/>
          <a:chExt cx="0" cy="0"/>
        </a:xfrm>
      </p:grpSpPr>
      <p:sp>
        <p:nvSpPr>
          <p:cNvPr id="367" name="Google Shape;367;g8a97fee8b0_0_1121"/>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68" name="Google Shape;368;g8a97fee8b0_0_1121"/>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69" name="Google Shape;369;g8a97fee8b0_0_1121"/>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70" name="Google Shape;370;g8a97fee8b0_0_112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5288906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71"/>
        <p:cNvGrpSpPr/>
        <p:nvPr/>
      </p:nvGrpSpPr>
      <p:grpSpPr>
        <a:xfrm>
          <a:off x="0" y="0"/>
          <a:ext cx="0" cy="0"/>
          <a:chOff x="0" y="0"/>
          <a:chExt cx="0" cy="0"/>
        </a:xfrm>
      </p:grpSpPr>
      <p:sp>
        <p:nvSpPr>
          <p:cNvPr id="372" name="Google Shape;372;g8a97fee8b0_0_112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73" name="Google Shape;373;g8a97fee8b0_0_112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5111683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74"/>
        <p:cNvGrpSpPr/>
        <p:nvPr/>
      </p:nvGrpSpPr>
      <p:grpSpPr>
        <a:xfrm>
          <a:off x="0" y="0"/>
          <a:ext cx="0" cy="0"/>
          <a:chOff x="0" y="0"/>
          <a:chExt cx="0" cy="0"/>
        </a:xfrm>
      </p:grpSpPr>
      <p:sp>
        <p:nvSpPr>
          <p:cNvPr id="375" name="Google Shape;375;g8a97fee8b0_0_1129"/>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376" name="Google Shape;376;g8a97fee8b0_0_1129"/>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77" name="Google Shape;377;g8a97fee8b0_0_112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312646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78"/>
        <p:cNvGrpSpPr/>
        <p:nvPr/>
      </p:nvGrpSpPr>
      <p:grpSpPr>
        <a:xfrm>
          <a:off x="0" y="0"/>
          <a:ext cx="0" cy="0"/>
          <a:chOff x="0" y="0"/>
          <a:chExt cx="0" cy="0"/>
        </a:xfrm>
      </p:grpSpPr>
      <p:sp>
        <p:nvSpPr>
          <p:cNvPr id="379" name="Google Shape;379;g8a97fee8b0_0_1133"/>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380" name="Google Shape;380;g8a97fee8b0_0_113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8801857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1"/>
        <p:cNvGrpSpPr/>
        <p:nvPr/>
      </p:nvGrpSpPr>
      <p:grpSpPr>
        <a:xfrm>
          <a:off x="0" y="0"/>
          <a:ext cx="0" cy="0"/>
          <a:chOff x="0" y="0"/>
          <a:chExt cx="0" cy="0"/>
        </a:xfrm>
      </p:grpSpPr>
      <p:sp>
        <p:nvSpPr>
          <p:cNvPr id="382" name="Google Shape;382;g8a97fee8b0_0_1136"/>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83" name="Google Shape;383;g8a97fee8b0_0_1136"/>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384" name="Google Shape;384;g8a97fee8b0_0_1136"/>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385" name="Google Shape;385;g8a97fee8b0_0_1136"/>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386" name="Google Shape;386;g8a97fee8b0_0_113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3694912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87"/>
        <p:cNvGrpSpPr/>
        <p:nvPr/>
      </p:nvGrpSpPr>
      <p:grpSpPr>
        <a:xfrm>
          <a:off x="0" y="0"/>
          <a:ext cx="0" cy="0"/>
          <a:chOff x="0" y="0"/>
          <a:chExt cx="0" cy="0"/>
        </a:xfrm>
      </p:grpSpPr>
      <p:sp>
        <p:nvSpPr>
          <p:cNvPr id="388" name="Google Shape;388;g8a97fee8b0_0_1142"/>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389" name="Google Shape;389;g8a97fee8b0_0_114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1882081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90"/>
        <p:cNvGrpSpPr/>
        <p:nvPr/>
      </p:nvGrpSpPr>
      <p:grpSpPr>
        <a:xfrm>
          <a:off x="0" y="0"/>
          <a:ext cx="0" cy="0"/>
          <a:chOff x="0" y="0"/>
          <a:chExt cx="0" cy="0"/>
        </a:xfrm>
      </p:grpSpPr>
      <p:sp>
        <p:nvSpPr>
          <p:cNvPr id="391" name="Google Shape;391;g8a97fee8b0_0_1145"/>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392" name="Google Shape;392;g8a97fee8b0_0_1145"/>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393" name="Google Shape;393;g8a97fee8b0_0_114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5776780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94"/>
        <p:cNvGrpSpPr/>
        <p:nvPr/>
      </p:nvGrpSpPr>
      <p:grpSpPr>
        <a:xfrm>
          <a:off x="0" y="0"/>
          <a:ext cx="0" cy="0"/>
          <a:chOff x="0" y="0"/>
          <a:chExt cx="0" cy="0"/>
        </a:xfrm>
      </p:grpSpPr>
      <p:sp>
        <p:nvSpPr>
          <p:cNvPr id="395" name="Google Shape;395;g8a97fee8b0_0_114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4332651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96"/>
        <p:cNvGrpSpPr/>
        <p:nvPr/>
      </p:nvGrpSpPr>
      <p:grpSpPr>
        <a:xfrm>
          <a:off x="0" y="0"/>
          <a:ext cx="0" cy="0"/>
          <a:chOff x="0" y="0"/>
          <a:chExt cx="0" cy="0"/>
        </a:xfrm>
      </p:grpSpPr>
      <p:sp>
        <p:nvSpPr>
          <p:cNvPr id="397" name="Google Shape;397;g8a97fee8b0_0_1151"/>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98" name="Google Shape;398;g8a97fee8b0_0_1151"/>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2133"/>
              </a:spcBef>
              <a:spcAft>
                <a:spcPts val="0"/>
              </a:spcAft>
              <a:buClr>
                <a:schemeClr val="dk1"/>
              </a:buClr>
              <a:buSzPts val="1400"/>
              <a:buChar char="○"/>
              <a:defRPr/>
            </a:lvl2pPr>
            <a:lvl3pPr marL="1828754" lvl="2" indent="-423323" algn="l" rtl="0">
              <a:lnSpc>
                <a:spcPct val="90000"/>
              </a:lnSpc>
              <a:spcBef>
                <a:spcPts val="2133"/>
              </a:spcBef>
              <a:spcAft>
                <a:spcPts val="0"/>
              </a:spcAft>
              <a:buClr>
                <a:schemeClr val="dk1"/>
              </a:buClr>
              <a:buSzPts val="1400"/>
              <a:buChar char="■"/>
              <a:defRPr/>
            </a:lvl3pPr>
            <a:lvl4pPr marL="2438339" lvl="3" indent="-423323" algn="l" rtl="0">
              <a:lnSpc>
                <a:spcPct val="90000"/>
              </a:lnSpc>
              <a:spcBef>
                <a:spcPts val="2133"/>
              </a:spcBef>
              <a:spcAft>
                <a:spcPts val="0"/>
              </a:spcAft>
              <a:buClr>
                <a:schemeClr val="dk1"/>
              </a:buClr>
              <a:buSzPts val="1400"/>
              <a:buChar char="●"/>
              <a:defRPr/>
            </a:lvl4pPr>
            <a:lvl5pPr marL="3047924" lvl="4" indent="-423323" algn="l" rtl="0">
              <a:lnSpc>
                <a:spcPct val="90000"/>
              </a:lnSpc>
              <a:spcBef>
                <a:spcPts val="2133"/>
              </a:spcBef>
              <a:spcAft>
                <a:spcPts val="0"/>
              </a:spcAft>
              <a:buClr>
                <a:schemeClr val="dk1"/>
              </a:buClr>
              <a:buSzPts val="1400"/>
              <a:buChar char="○"/>
              <a:defRPr/>
            </a:lvl5pPr>
            <a:lvl6pPr marL="3657509" lvl="5" indent="-423323" algn="l" rtl="0">
              <a:lnSpc>
                <a:spcPct val="90000"/>
              </a:lnSpc>
              <a:spcBef>
                <a:spcPts val="2133"/>
              </a:spcBef>
              <a:spcAft>
                <a:spcPts val="0"/>
              </a:spcAft>
              <a:buClr>
                <a:schemeClr val="dk1"/>
              </a:buClr>
              <a:buSzPts val="1400"/>
              <a:buChar char="■"/>
              <a:defRPr/>
            </a:lvl6pPr>
            <a:lvl7pPr marL="4267093" lvl="6" indent="-423323" algn="l" rtl="0">
              <a:lnSpc>
                <a:spcPct val="90000"/>
              </a:lnSpc>
              <a:spcBef>
                <a:spcPts val="2133"/>
              </a:spcBef>
              <a:spcAft>
                <a:spcPts val="0"/>
              </a:spcAft>
              <a:buClr>
                <a:schemeClr val="dk1"/>
              </a:buClr>
              <a:buSzPts val="1400"/>
              <a:buChar char="●"/>
              <a:defRPr/>
            </a:lvl7pPr>
            <a:lvl8pPr marL="4876678" lvl="7" indent="-423323" algn="l" rtl="0">
              <a:lnSpc>
                <a:spcPct val="90000"/>
              </a:lnSpc>
              <a:spcBef>
                <a:spcPts val="2133"/>
              </a:spcBef>
              <a:spcAft>
                <a:spcPts val="0"/>
              </a:spcAft>
              <a:buClr>
                <a:schemeClr val="dk1"/>
              </a:buClr>
              <a:buSzPts val="1400"/>
              <a:buChar char="○"/>
              <a:defRPr/>
            </a:lvl8pPr>
            <a:lvl9pPr marL="5486263" lvl="8" indent="-423323" algn="l" rtl="0">
              <a:lnSpc>
                <a:spcPct val="90000"/>
              </a:lnSpc>
              <a:spcBef>
                <a:spcPts val="2133"/>
              </a:spcBef>
              <a:spcAft>
                <a:spcPts val="2133"/>
              </a:spcAft>
              <a:buClr>
                <a:schemeClr val="dk1"/>
              </a:buClr>
              <a:buSzPts val="1400"/>
              <a:buChar char="■"/>
              <a:defRPr/>
            </a:lvl9pPr>
          </a:lstStyle>
          <a:p>
            <a:endParaRPr/>
          </a:p>
        </p:txBody>
      </p:sp>
      <p:sp>
        <p:nvSpPr>
          <p:cNvPr id="399" name="Google Shape;399;g8a97fee8b0_0_1151"/>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sz="1467"/>
            </a:lvl1pPr>
            <a:lvl2pPr lvl="1" algn="l" rtl="0">
              <a:spcBef>
                <a:spcPts val="0"/>
              </a:spcBef>
              <a:spcAft>
                <a:spcPts val="0"/>
              </a:spcAft>
              <a:buSzPts val="1100"/>
              <a:buNone/>
              <a:defRPr sz="1467"/>
            </a:lvl2pPr>
            <a:lvl3pPr lvl="2" algn="l" rtl="0">
              <a:spcBef>
                <a:spcPts val="0"/>
              </a:spcBef>
              <a:spcAft>
                <a:spcPts val="0"/>
              </a:spcAft>
              <a:buSzPts val="1100"/>
              <a:buNone/>
              <a:defRPr sz="1467"/>
            </a:lvl3pPr>
            <a:lvl4pPr lvl="3" algn="l" rtl="0">
              <a:spcBef>
                <a:spcPts val="0"/>
              </a:spcBef>
              <a:spcAft>
                <a:spcPts val="0"/>
              </a:spcAft>
              <a:buSzPts val="1100"/>
              <a:buNone/>
              <a:defRPr sz="1467"/>
            </a:lvl4pPr>
            <a:lvl5pPr lvl="4" algn="l" rtl="0">
              <a:spcBef>
                <a:spcPts val="0"/>
              </a:spcBef>
              <a:spcAft>
                <a:spcPts val="0"/>
              </a:spcAft>
              <a:buSzPts val="1100"/>
              <a:buNone/>
              <a:defRPr sz="1467"/>
            </a:lvl5pPr>
            <a:lvl6pPr lvl="5" algn="l" rtl="0">
              <a:spcBef>
                <a:spcPts val="0"/>
              </a:spcBef>
              <a:spcAft>
                <a:spcPts val="0"/>
              </a:spcAft>
              <a:buSzPts val="1100"/>
              <a:buNone/>
              <a:defRPr sz="1467"/>
            </a:lvl6pPr>
            <a:lvl7pPr lvl="6" algn="l" rtl="0">
              <a:spcBef>
                <a:spcPts val="0"/>
              </a:spcBef>
              <a:spcAft>
                <a:spcPts val="0"/>
              </a:spcAft>
              <a:buSzPts val="1100"/>
              <a:buNone/>
              <a:defRPr sz="1467"/>
            </a:lvl7pPr>
            <a:lvl8pPr lvl="7" algn="l" rtl="0">
              <a:spcBef>
                <a:spcPts val="0"/>
              </a:spcBef>
              <a:spcAft>
                <a:spcPts val="0"/>
              </a:spcAft>
              <a:buSzPts val="1100"/>
              <a:buNone/>
              <a:defRPr sz="1467"/>
            </a:lvl8pPr>
            <a:lvl9pPr lvl="8" algn="l" rtl="0">
              <a:spcBef>
                <a:spcPts val="0"/>
              </a:spcBef>
              <a:spcAft>
                <a:spcPts val="0"/>
              </a:spcAft>
              <a:buSzPts val="1100"/>
              <a:buNone/>
              <a:defRPr sz="1467"/>
            </a:lvl9pPr>
          </a:lstStyle>
          <a:p>
            <a:endParaRPr/>
          </a:p>
        </p:txBody>
      </p:sp>
      <p:sp>
        <p:nvSpPr>
          <p:cNvPr id="400" name="Google Shape;400;g8a97fee8b0_0_1151"/>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sz="1467"/>
            </a:lvl1pPr>
            <a:lvl2pPr lvl="1" algn="l" rtl="0">
              <a:spcBef>
                <a:spcPts val="0"/>
              </a:spcBef>
              <a:spcAft>
                <a:spcPts val="0"/>
              </a:spcAft>
              <a:buSzPts val="1100"/>
              <a:buNone/>
              <a:defRPr sz="1467"/>
            </a:lvl2pPr>
            <a:lvl3pPr lvl="2" algn="l" rtl="0">
              <a:spcBef>
                <a:spcPts val="0"/>
              </a:spcBef>
              <a:spcAft>
                <a:spcPts val="0"/>
              </a:spcAft>
              <a:buSzPts val="1100"/>
              <a:buNone/>
              <a:defRPr sz="1467"/>
            </a:lvl3pPr>
            <a:lvl4pPr lvl="3" algn="l" rtl="0">
              <a:spcBef>
                <a:spcPts val="0"/>
              </a:spcBef>
              <a:spcAft>
                <a:spcPts val="0"/>
              </a:spcAft>
              <a:buSzPts val="1100"/>
              <a:buNone/>
              <a:defRPr sz="1467"/>
            </a:lvl4pPr>
            <a:lvl5pPr lvl="4" algn="l" rtl="0">
              <a:spcBef>
                <a:spcPts val="0"/>
              </a:spcBef>
              <a:spcAft>
                <a:spcPts val="0"/>
              </a:spcAft>
              <a:buSzPts val="1100"/>
              <a:buNone/>
              <a:defRPr sz="1467"/>
            </a:lvl5pPr>
            <a:lvl6pPr lvl="5" algn="l" rtl="0">
              <a:spcBef>
                <a:spcPts val="0"/>
              </a:spcBef>
              <a:spcAft>
                <a:spcPts val="0"/>
              </a:spcAft>
              <a:buSzPts val="1100"/>
              <a:buNone/>
              <a:defRPr sz="1467"/>
            </a:lvl6pPr>
            <a:lvl7pPr lvl="6" algn="l" rtl="0">
              <a:spcBef>
                <a:spcPts val="0"/>
              </a:spcBef>
              <a:spcAft>
                <a:spcPts val="0"/>
              </a:spcAft>
              <a:buSzPts val="1100"/>
              <a:buNone/>
              <a:defRPr sz="1467"/>
            </a:lvl7pPr>
            <a:lvl8pPr lvl="7" algn="l" rtl="0">
              <a:spcBef>
                <a:spcPts val="0"/>
              </a:spcBef>
              <a:spcAft>
                <a:spcPts val="0"/>
              </a:spcAft>
              <a:buSzPts val="1100"/>
              <a:buNone/>
              <a:defRPr sz="1467"/>
            </a:lvl8pPr>
            <a:lvl9pPr lvl="8" algn="l" rtl="0">
              <a:spcBef>
                <a:spcPts val="0"/>
              </a:spcBef>
              <a:spcAft>
                <a:spcPts val="0"/>
              </a:spcAft>
              <a:buSzPts val="1100"/>
              <a:buNone/>
              <a:defRPr sz="1467"/>
            </a:lvl9pPr>
          </a:lstStyle>
          <a:p>
            <a:endParaRPr/>
          </a:p>
        </p:txBody>
      </p:sp>
      <p:sp>
        <p:nvSpPr>
          <p:cNvPr id="401" name="Google Shape;401;g8a97fee8b0_0_1151"/>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5003394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2"/>
        <p:cNvGrpSpPr/>
        <p:nvPr/>
      </p:nvGrpSpPr>
      <p:grpSpPr>
        <a:xfrm>
          <a:off x="0" y="0"/>
          <a:ext cx="0" cy="0"/>
          <a:chOff x="0" y="0"/>
          <a:chExt cx="0" cy="0"/>
        </a:xfrm>
      </p:grpSpPr>
      <p:sp>
        <p:nvSpPr>
          <p:cNvPr id="283" name="Google Shape;283;g8a97fee8b0_0_1037"/>
          <p:cNvSpPr txBox="1">
            <a:spLocks noGrp="1"/>
          </p:cNvSpPr>
          <p:nvPr>
            <p:ph type="ctrTitle"/>
          </p:nvPr>
        </p:nvSpPr>
        <p:spPr>
          <a:xfrm>
            <a:off x="1524000" y="1122363"/>
            <a:ext cx="9144000" cy="2387600"/>
          </a:xfrm>
          <a:prstGeom prst="rect">
            <a:avLst/>
          </a:prstGeom>
          <a:noFill/>
          <a:ln>
            <a:noFill/>
          </a:ln>
        </p:spPr>
        <p:txBody>
          <a:bodyPr spcFirstLastPara="1" wrap="square" lIns="68575" tIns="34275" rIns="68575" bIns="34275" anchor="b" anchorCtr="0">
            <a:noAutofit/>
          </a:bodyPr>
          <a:lstStyle>
            <a:lvl1pPr lvl="0" algn="ctr" rtl="0">
              <a:lnSpc>
                <a:spcPct val="90000"/>
              </a:lnSpc>
              <a:spcBef>
                <a:spcPts val="0"/>
              </a:spcBef>
              <a:spcAft>
                <a:spcPts val="0"/>
              </a:spcAft>
              <a:buClr>
                <a:schemeClr val="dk1"/>
              </a:buClr>
              <a:buSzPts val="4500"/>
              <a:buFont typeface="Calibri"/>
              <a:buNone/>
              <a:defRPr sz="60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84" name="Google Shape;284;g8a97fee8b0_0_1037"/>
          <p:cNvSpPr txBox="1">
            <a:spLocks noGrp="1"/>
          </p:cNvSpPr>
          <p:nvPr>
            <p:ph type="subTitle" idx="1"/>
          </p:nvPr>
        </p:nvSpPr>
        <p:spPr>
          <a:xfrm>
            <a:off x="1524000" y="3602037"/>
            <a:ext cx="9144000" cy="1655600"/>
          </a:xfrm>
          <a:prstGeom prst="rect">
            <a:avLst/>
          </a:prstGeom>
          <a:noFill/>
          <a:ln>
            <a:noFill/>
          </a:ln>
        </p:spPr>
        <p:txBody>
          <a:bodyPr spcFirstLastPara="1" wrap="square" lIns="68575" tIns="34275" rIns="68575" bIns="34275" anchor="t" anchorCtr="0">
            <a:noAutofit/>
          </a:bodyPr>
          <a:lstStyle>
            <a:lvl1pPr lvl="0" algn="ctr" rtl="0">
              <a:lnSpc>
                <a:spcPct val="90000"/>
              </a:lnSpc>
              <a:spcBef>
                <a:spcPts val="1067"/>
              </a:spcBef>
              <a:spcAft>
                <a:spcPts val="0"/>
              </a:spcAft>
              <a:buClr>
                <a:schemeClr val="dk1"/>
              </a:buClr>
              <a:buSzPts val="1800"/>
              <a:buNone/>
              <a:defRPr sz="2400"/>
            </a:lvl1pPr>
            <a:lvl2pPr lvl="1" algn="ctr" rtl="0">
              <a:lnSpc>
                <a:spcPct val="90000"/>
              </a:lnSpc>
              <a:spcBef>
                <a:spcPts val="533"/>
              </a:spcBef>
              <a:spcAft>
                <a:spcPts val="0"/>
              </a:spcAft>
              <a:buClr>
                <a:schemeClr val="dk1"/>
              </a:buClr>
              <a:buSzPts val="1500"/>
              <a:buNone/>
              <a:defRPr sz="2000"/>
            </a:lvl2pPr>
            <a:lvl3pPr lvl="2" algn="ctr" rtl="0">
              <a:lnSpc>
                <a:spcPct val="90000"/>
              </a:lnSpc>
              <a:spcBef>
                <a:spcPts val="533"/>
              </a:spcBef>
              <a:spcAft>
                <a:spcPts val="0"/>
              </a:spcAft>
              <a:buClr>
                <a:schemeClr val="dk1"/>
              </a:buClr>
              <a:buSzPts val="1400"/>
              <a:buNone/>
              <a:defRPr sz="1867"/>
            </a:lvl3pPr>
            <a:lvl4pPr lvl="3" algn="ctr" rtl="0">
              <a:lnSpc>
                <a:spcPct val="90000"/>
              </a:lnSpc>
              <a:spcBef>
                <a:spcPts val="533"/>
              </a:spcBef>
              <a:spcAft>
                <a:spcPts val="0"/>
              </a:spcAft>
              <a:buClr>
                <a:schemeClr val="dk1"/>
              </a:buClr>
              <a:buSzPts val="1200"/>
              <a:buNone/>
              <a:defRPr sz="1600"/>
            </a:lvl4pPr>
            <a:lvl5pPr lvl="4" algn="ctr" rtl="0">
              <a:lnSpc>
                <a:spcPct val="90000"/>
              </a:lnSpc>
              <a:spcBef>
                <a:spcPts val="533"/>
              </a:spcBef>
              <a:spcAft>
                <a:spcPts val="0"/>
              </a:spcAft>
              <a:buClr>
                <a:schemeClr val="dk1"/>
              </a:buClr>
              <a:buSzPts val="1200"/>
              <a:buNone/>
              <a:defRPr sz="1600"/>
            </a:lvl5pPr>
            <a:lvl6pPr lvl="5" algn="ctr" rtl="0">
              <a:lnSpc>
                <a:spcPct val="90000"/>
              </a:lnSpc>
              <a:spcBef>
                <a:spcPts val="533"/>
              </a:spcBef>
              <a:spcAft>
                <a:spcPts val="0"/>
              </a:spcAft>
              <a:buClr>
                <a:schemeClr val="dk1"/>
              </a:buClr>
              <a:buSzPts val="1200"/>
              <a:buNone/>
              <a:defRPr sz="1600"/>
            </a:lvl6pPr>
            <a:lvl7pPr lvl="6" algn="ctr" rtl="0">
              <a:lnSpc>
                <a:spcPct val="90000"/>
              </a:lnSpc>
              <a:spcBef>
                <a:spcPts val="533"/>
              </a:spcBef>
              <a:spcAft>
                <a:spcPts val="0"/>
              </a:spcAft>
              <a:buClr>
                <a:schemeClr val="dk1"/>
              </a:buClr>
              <a:buSzPts val="1200"/>
              <a:buNone/>
              <a:defRPr sz="1600"/>
            </a:lvl7pPr>
            <a:lvl8pPr lvl="7" algn="ctr" rtl="0">
              <a:lnSpc>
                <a:spcPct val="90000"/>
              </a:lnSpc>
              <a:spcBef>
                <a:spcPts val="533"/>
              </a:spcBef>
              <a:spcAft>
                <a:spcPts val="0"/>
              </a:spcAft>
              <a:buClr>
                <a:schemeClr val="dk1"/>
              </a:buClr>
              <a:buSzPts val="1200"/>
              <a:buNone/>
              <a:defRPr sz="1600"/>
            </a:lvl8pPr>
            <a:lvl9pPr lvl="8" algn="ctr" rtl="0">
              <a:lnSpc>
                <a:spcPct val="90000"/>
              </a:lnSpc>
              <a:spcBef>
                <a:spcPts val="533"/>
              </a:spcBef>
              <a:spcAft>
                <a:spcPts val="0"/>
              </a:spcAft>
              <a:buClr>
                <a:schemeClr val="dk1"/>
              </a:buClr>
              <a:buSzPts val="1200"/>
              <a:buNone/>
              <a:defRPr sz="1600"/>
            </a:lvl9pPr>
          </a:lstStyle>
          <a:p>
            <a:endParaRPr/>
          </a:p>
        </p:txBody>
      </p:sp>
      <p:sp>
        <p:nvSpPr>
          <p:cNvPr id="285" name="Google Shape;285;g8a97fee8b0_0_1037"/>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86" name="Google Shape;286;g8a97fee8b0_0_1037"/>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87" name="Google Shape;287;g8a97fee8b0_0_1037"/>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388552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88"/>
        <p:cNvGrpSpPr/>
        <p:nvPr/>
      </p:nvGrpSpPr>
      <p:grpSpPr>
        <a:xfrm>
          <a:off x="0" y="0"/>
          <a:ext cx="0" cy="0"/>
          <a:chOff x="0" y="0"/>
          <a:chExt cx="0" cy="0"/>
        </a:xfrm>
      </p:grpSpPr>
      <p:sp>
        <p:nvSpPr>
          <p:cNvPr id="289" name="Google Shape;289;g8a97fee8b0_0_1043"/>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90" name="Google Shape;290;g8a97fee8b0_0_1043"/>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291" name="Google Shape;291;g8a97fee8b0_0_1043"/>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92" name="Google Shape;292;g8a97fee8b0_0_1043"/>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93" name="Google Shape;293;g8a97fee8b0_0_1043"/>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3489784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94"/>
        <p:cNvGrpSpPr/>
        <p:nvPr/>
      </p:nvGrpSpPr>
      <p:grpSpPr>
        <a:xfrm>
          <a:off x="0" y="0"/>
          <a:ext cx="0" cy="0"/>
          <a:chOff x="0" y="0"/>
          <a:chExt cx="0" cy="0"/>
        </a:xfrm>
      </p:grpSpPr>
      <p:sp>
        <p:nvSpPr>
          <p:cNvPr id="295" name="Google Shape;295;g8a97fee8b0_0_1049"/>
          <p:cNvSpPr txBox="1">
            <a:spLocks noGrp="1"/>
          </p:cNvSpPr>
          <p:nvPr>
            <p:ph type="title"/>
          </p:nvPr>
        </p:nvSpPr>
        <p:spPr>
          <a:xfrm>
            <a:off x="831851" y="1709739"/>
            <a:ext cx="10515600" cy="2852800"/>
          </a:xfrm>
          <a:prstGeom prst="rect">
            <a:avLst/>
          </a:prstGeom>
          <a:noFill/>
          <a:ln>
            <a:noFill/>
          </a:ln>
        </p:spPr>
        <p:txBody>
          <a:bodyPr spcFirstLastPara="1" wrap="square" lIns="68575" tIns="34275" rIns="68575" bIns="34275" anchor="b" anchorCtr="0">
            <a:noAutofit/>
          </a:bodyPr>
          <a:lstStyle>
            <a:lvl1pPr lvl="0" algn="l" rtl="0">
              <a:lnSpc>
                <a:spcPct val="90000"/>
              </a:lnSpc>
              <a:spcBef>
                <a:spcPts val="0"/>
              </a:spcBef>
              <a:spcAft>
                <a:spcPts val="0"/>
              </a:spcAft>
              <a:buClr>
                <a:schemeClr val="dk1"/>
              </a:buClr>
              <a:buSzPts val="4500"/>
              <a:buFont typeface="Calibri"/>
              <a:buNone/>
              <a:defRPr sz="60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96" name="Google Shape;296;g8a97fee8b0_0_1049"/>
          <p:cNvSpPr txBox="1">
            <a:spLocks noGrp="1"/>
          </p:cNvSpPr>
          <p:nvPr>
            <p:ph type="body" idx="1"/>
          </p:nvPr>
        </p:nvSpPr>
        <p:spPr>
          <a:xfrm>
            <a:off x="831851" y="4589463"/>
            <a:ext cx="10515600" cy="1500400"/>
          </a:xfrm>
          <a:prstGeom prst="rect">
            <a:avLst/>
          </a:prstGeom>
          <a:noFill/>
          <a:ln>
            <a:noFill/>
          </a:ln>
        </p:spPr>
        <p:txBody>
          <a:bodyPr spcFirstLastPara="1" wrap="square" lIns="68575" tIns="34275" rIns="68575" bIns="34275" anchor="t" anchorCtr="0">
            <a:noAutofit/>
          </a:bodyPr>
          <a:lstStyle>
            <a:lvl1pPr marL="609585" lvl="0" indent="-304792" algn="l" rtl="0">
              <a:lnSpc>
                <a:spcPct val="90000"/>
              </a:lnSpc>
              <a:spcBef>
                <a:spcPts val="1067"/>
              </a:spcBef>
              <a:spcAft>
                <a:spcPts val="0"/>
              </a:spcAft>
              <a:buClr>
                <a:srgbClr val="888888"/>
              </a:buClr>
              <a:buSzPts val="1800"/>
              <a:buNone/>
              <a:defRPr sz="2400">
                <a:solidFill>
                  <a:srgbClr val="888888"/>
                </a:solidFill>
              </a:defRPr>
            </a:lvl1pPr>
            <a:lvl2pPr marL="1219170" lvl="1" indent="-304792" algn="l" rtl="0">
              <a:lnSpc>
                <a:spcPct val="90000"/>
              </a:lnSpc>
              <a:spcBef>
                <a:spcPts val="533"/>
              </a:spcBef>
              <a:spcAft>
                <a:spcPts val="0"/>
              </a:spcAft>
              <a:buClr>
                <a:srgbClr val="888888"/>
              </a:buClr>
              <a:buSzPts val="1500"/>
              <a:buNone/>
              <a:defRPr sz="2000">
                <a:solidFill>
                  <a:srgbClr val="888888"/>
                </a:solidFill>
              </a:defRPr>
            </a:lvl2pPr>
            <a:lvl3pPr marL="1828754" lvl="2" indent="-304792" algn="l" rtl="0">
              <a:lnSpc>
                <a:spcPct val="90000"/>
              </a:lnSpc>
              <a:spcBef>
                <a:spcPts val="533"/>
              </a:spcBef>
              <a:spcAft>
                <a:spcPts val="0"/>
              </a:spcAft>
              <a:buClr>
                <a:srgbClr val="888888"/>
              </a:buClr>
              <a:buSzPts val="1400"/>
              <a:buNone/>
              <a:defRPr sz="1867">
                <a:solidFill>
                  <a:srgbClr val="888888"/>
                </a:solidFill>
              </a:defRPr>
            </a:lvl3pPr>
            <a:lvl4pPr marL="2438339" lvl="3" indent="-304792" algn="l" rtl="0">
              <a:lnSpc>
                <a:spcPct val="90000"/>
              </a:lnSpc>
              <a:spcBef>
                <a:spcPts val="533"/>
              </a:spcBef>
              <a:spcAft>
                <a:spcPts val="0"/>
              </a:spcAft>
              <a:buClr>
                <a:srgbClr val="888888"/>
              </a:buClr>
              <a:buSzPts val="1200"/>
              <a:buNone/>
              <a:defRPr sz="1600">
                <a:solidFill>
                  <a:srgbClr val="888888"/>
                </a:solidFill>
              </a:defRPr>
            </a:lvl4pPr>
            <a:lvl5pPr marL="3047924" lvl="4" indent="-304792" algn="l" rtl="0">
              <a:lnSpc>
                <a:spcPct val="90000"/>
              </a:lnSpc>
              <a:spcBef>
                <a:spcPts val="533"/>
              </a:spcBef>
              <a:spcAft>
                <a:spcPts val="0"/>
              </a:spcAft>
              <a:buClr>
                <a:srgbClr val="888888"/>
              </a:buClr>
              <a:buSzPts val="1200"/>
              <a:buNone/>
              <a:defRPr sz="1600">
                <a:solidFill>
                  <a:srgbClr val="888888"/>
                </a:solidFill>
              </a:defRPr>
            </a:lvl5pPr>
            <a:lvl6pPr marL="3657509" lvl="5" indent="-304792" algn="l" rtl="0">
              <a:lnSpc>
                <a:spcPct val="90000"/>
              </a:lnSpc>
              <a:spcBef>
                <a:spcPts val="533"/>
              </a:spcBef>
              <a:spcAft>
                <a:spcPts val="0"/>
              </a:spcAft>
              <a:buClr>
                <a:srgbClr val="888888"/>
              </a:buClr>
              <a:buSzPts val="1200"/>
              <a:buNone/>
              <a:defRPr sz="1600">
                <a:solidFill>
                  <a:srgbClr val="888888"/>
                </a:solidFill>
              </a:defRPr>
            </a:lvl6pPr>
            <a:lvl7pPr marL="4267093" lvl="6" indent="-304792" algn="l" rtl="0">
              <a:lnSpc>
                <a:spcPct val="90000"/>
              </a:lnSpc>
              <a:spcBef>
                <a:spcPts val="533"/>
              </a:spcBef>
              <a:spcAft>
                <a:spcPts val="0"/>
              </a:spcAft>
              <a:buClr>
                <a:srgbClr val="888888"/>
              </a:buClr>
              <a:buSzPts val="1200"/>
              <a:buNone/>
              <a:defRPr sz="1600">
                <a:solidFill>
                  <a:srgbClr val="888888"/>
                </a:solidFill>
              </a:defRPr>
            </a:lvl7pPr>
            <a:lvl8pPr marL="4876678" lvl="7" indent="-304792" algn="l" rtl="0">
              <a:lnSpc>
                <a:spcPct val="90000"/>
              </a:lnSpc>
              <a:spcBef>
                <a:spcPts val="533"/>
              </a:spcBef>
              <a:spcAft>
                <a:spcPts val="0"/>
              </a:spcAft>
              <a:buClr>
                <a:srgbClr val="888888"/>
              </a:buClr>
              <a:buSzPts val="1200"/>
              <a:buNone/>
              <a:defRPr sz="1600">
                <a:solidFill>
                  <a:srgbClr val="888888"/>
                </a:solidFill>
              </a:defRPr>
            </a:lvl8pPr>
            <a:lvl9pPr marL="5486263" lvl="8" indent="-304792" algn="l" rtl="0">
              <a:lnSpc>
                <a:spcPct val="90000"/>
              </a:lnSpc>
              <a:spcBef>
                <a:spcPts val="533"/>
              </a:spcBef>
              <a:spcAft>
                <a:spcPts val="0"/>
              </a:spcAft>
              <a:buClr>
                <a:srgbClr val="888888"/>
              </a:buClr>
              <a:buSzPts val="1200"/>
              <a:buNone/>
              <a:defRPr sz="1600">
                <a:solidFill>
                  <a:srgbClr val="888888"/>
                </a:solidFill>
              </a:defRPr>
            </a:lvl9pPr>
          </a:lstStyle>
          <a:p>
            <a:endParaRPr/>
          </a:p>
        </p:txBody>
      </p:sp>
      <p:sp>
        <p:nvSpPr>
          <p:cNvPr id="297" name="Google Shape;297;g8a97fee8b0_0_1049"/>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98" name="Google Shape;298;g8a97fee8b0_0_1049"/>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99" name="Google Shape;299;g8a97fee8b0_0_1049"/>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6093237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00"/>
        <p:cNvGrpSpPr/>
        <p:nvPr/>
      </p:nvGrpSpPr>
      <p:grpSpPr>
        <a:xfrm>
          <a:off x="0" y="0"/>
          <a:ext cx="0" cy="0"/>
          <a:chOff x="0" y="0"/>
          <a:chExt cx="0" cy="0"/>
        </a:xfrm>
      </p:grpSpPr>
      <p:sp>
        <p:nvSpPr>
          <p:cNvPr id="301" name="Google Shape;301;g8a97fee8b0_0_105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02" name="Google Shape;302;g8a97fee8b0_0_1055"/>
          <p:cNvSpPr txBox="1">
            <a:spLocks noGrp="1"/>
          </p:cNvSpPr>
          <p:nvPr>
            <p:ph type="body" idx="1"/>
          </p:nvPr>
        </p:nvSpPr>
        <p:spPr>
          <a:xfrm>
            <a:off x="838200" y="1825625"/>
            <a:ext cx="5181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303" name="Google Shape;303;g8a97fee8b0_0_1055"/>
          <p:cNvSpPr txBox="1">
            <a:spLocks noGrp="1"/>
          </p:cNvSpPr>
          <p:nvPr>
            <p:ph type="body" idx="2"/>
          </p:nvPr>
        </p:nvSpPr>
        <p:spPr>
          <a:xfrm>
            <a:off x="6172200" y="1825625"/>
            <a:ext cx="5181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304" name="Google Shape;304;g8a97fee8b0_0_105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05" name="Google Shape;305;g8a97fee8b0_0_105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06" name="Google Shape;306;g8a97fee8b0_0_105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1910404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307"/>
        <p:cNvGrpSpPr/>
        <p:nvPr/>
      </p:nvGrpSpPr>
      <p:grpSpPr>
        <a:xfrm>
          <a:off x="0" y="0"/>
          <a:ext cx="0" cy="0"/>
          <a:chOff x="0" y="0"/>
          <a:chExt cx="0" cy="0"/>
        </a:xfrm>
      </p:grpSpPr>
      <p:sp>
        <p:nvSpPr>
          <p:cNvPr id="308" name="Google Shape;308;g8a97fee8b0_0_1062"/>
          <p:cNvSpPr txBox="1">
            <a:spLocks noGrp="1"/>
          </p:cNvSpPr>
          <p:nvPr>
            <p:ph type="title"/>
          </p:nvPr>
        </p:nvSpPr>
        <p:spPr>
          <a:xfrm>
            <a:off x="839788"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09" name="Google Shape;309;g8a97fee8b0_0_1062"/>
          <p:cNvSpPr txBox="1">
            <a:spLocks noGrp="1"/>
          </p:cNvSpPr>
          <p:nvPr>
            <p:ph type="body" idx="1"/>
          </p:nvPr>
        </p:nvSpPr>
        <p:spPr>
          <a:xfrm>
            <a:off x="839788" y="1681163"/>
            <a:ext cx="5158000" cy="824000"/>
          </a:xfrm>
          <a:prstGeom prst="rect">
            <a:avLst/>
          </a:prstGeom>
          <a:noFill/>
          <a:ln>
            <a:noFill/>
          </a:ln>
        </p:spPr>
        <p:txBody>
          <a:bodyPr spcFirstLastPara="1" wrap="square" lIns="68575" tIns="34275" rIns="68575" bIns="34275" anchor="b" anchorCtr="0">
            <a:noAutofit/>
          </a:bodyPr>
          <a:lstStyle>
            <a:lvl1pPr marL="609585" lvl="0" indent="-304792" algn="l" rtl="0">
              <a:lnSpc>
                <a:spcPct val="90000"/>
              </a:lnSpc>
              <a:spcBef>
                <a:spcPts val="1067"/>
              </a:spcBef>
              <a:spcAft>
                <a:spcPts val="0"/>
              </a:spcAft>
              <a:buClr>
                <a:schemeClr val="dk1"/>
              </a:buClr>
              <a:buSzPts val="1800"/>
              <a:buNone/>
              <a:defRPr sz="2400" b="1"/>
            </a:lvl1pPr>
            <a:lvl2pPr marL="1219170" lvl="1" indent="-304792" algn="l" rtl="0">
              <a:lnSpc>
                <a:spcPct val="90000"/>
              </a:lnSpc>
              <a:spcBef>
                <a:spcPts val="533"/>
              </a:spcBef>
              <a:spcAft>
                <a:spcPts val="0"/>
              </a:spcAft>
              <a:buClr>
                <a:schemeClr val="dk1"/>
              </a:buClr>
              <a:buSzPts val="1500"/>
              <a:buNone/>
              <a:defRPr sz="2000" b="1"/>
            </a:lvl2pPr>
            <a:lvl3pPr marL="1828754" lvl="2" indent="-304792" algn="l" rtl="0">
              <a:lnSpc>
                <a:spcPct val="90000"/>
              </a:lnSpc>
              <a:spcBef>
                <a:spcPts val="533"/>
              </a:spcBef>
              <a:spcAft>
                <a:spcPts val="0"/>
              </a:spcAft>
              <a:buClr>
                <a:schemeClr val="dk1"/>
              </a:buClr>
              <a:buSzPts val="1400"/>
              <a:buNone/>
              <a:defRPr sz="1867" b="1"/>
            </a:lvl3pPr>
            <a:lvl4pPr marL="2438339" lvl="3" indent="-304792" algn="l" rtl="0">
              <a:lnSpc>
                <a:spcPct val="90000"/>
              </a:lnSpc>
              <a:spcBef>
                <a:spcPts val="533"/>
              </a:spcBef>
              <a:spcAft>
                <a:spcPts val="0"/>
              </a:spcAft>
              <a:buClr>
                <a:schemeClr val="dk1"/>
              </a:buClr>
              <a:buSzPts val="1200"/>
              <a:buNone/>
              <a:defRPr sz="1600" b="1"/>
            </a:lvl4pPr>
            <a:lvl5pPr marL="3047924" lvl="4" indent="-304792" algn="l" rtl="0">
              <a:lnSpc>
                <a:spcPct val="90000"/>
              </a:lnSpc>
              <a:spcBef>
                <a:spcPts val="533"/>
              </a:spcBef>
              <a:spcAft>
                <a:spcPts val="0"/>
              </a:spcAft>
              <a:buClr>
                <a:schemeClr val="dk1"/>
              </a:buClr>
              <a:buSzPts val="1200"/>
              <a:buNone/>
              <a:defRPr sz="1600" b="1"/>
            </a:lvl5pPr>
            <a:lvl6pPr marL="3657509" lvl="5" indent="-304792" algn="l" rtl="0">
              <a:lnSpc>
                <a:spcPct val="90000"/>
              </a:lnSpc>
              <a:spcBef>
                <a:spcPts val="533"/>
              </a:spcBef>
              <a:spcAft>
                <a:spcPts val="0"/>
              </a:spcAft>
              <a:buClr>
                <a:schemeClr val="dk1"/>
              </a:buClr>
              <a:buSzPts val="1200"/>
              <a:buNone/>
              <a:defRPr sz="1600" b="1"/>
            </a:lvl6pPr>
            <a:lvl7pPr marL="4267093" lvl="6" indent="-304792" algn="l" rtl="0">
              <a:lnSpc>
                <a:spcPct val="90000"/>
              </a:lnSpc>
              <a:spcBef>
                <a:spcPts val="533"/>
              </a:spcBef>
              <a:spcAft>
                <a:spcPts val="0"/>
              </a:spcAft>
              <a:buClr>
                <a:schemeClr val="dk1"/>
              </a:buClr>
              <a:buSzPts val="1200"/>
              <a:buNone/>
              <a:defRPr sz="1600" b="1"/>
            </a:lvl7pPr>
            <a:lvl8pPr marL="4876678" lvl="7" indent="-304792" algn="l" rtl="0">
              <a:lnSpc>
                <a:spcPct val="90000"/>
              </a:lnSpc>
              <a:spcBef>
                <a:spcPts val="533"/>
              </a:spcBef>
              <a:spcAft>
                <a:spcPts val="0"/>
              </a:spcAft>
              <a:buClr>
                <a:schemeClr val="dk1"/>
              </a:buClr>
              <a:buSzPts val="1200"/>
              <a:buNone/>
              <a:defRPr sz="1600" b="1"/>
            </a:lvl8pPr>
            <a:lvl9pPr marL="5486263" lvl="8" indent="-304792" algn="l" rtl="0">
              <a:lnSpc>
                <a:spcPct val="90000"/>
              </a:lnSpc>
              <a:spcBef>
                <a:spcPts val="533"/>
              </a:spcBef>
              <a:spcAft>
                <a:spcPts val="0"/>
              </a:spcAft>
              <a:buClr>
                <a:schemeClr val="dk1"/>
              </a:buClr>
              <a:buSzPts val="1200"/>
              <a:buNone/>
              <a:defRPr sz="1600" b="1"/>
            </a:lvl9pPr>
          </a:lstStyle>
          <a:p>
            <a:endParaRPr/>
          </a:p>
        </p:txBody>
      </p:sp>
      <p:sp>
        <p:nvSpPr>
          <p:cNvPr id="310" name="Google Shape;310;g8a97fee8b0_0_1062"/>
          <p:cNvSpPr txBox="1">
            <a:spLocks noGrp="1"/>
          </p:cNvSpPr>
          <p:nvPr>
            <p:ph type="body" idx="2"/>
          </p:nvPr>
        </p:nvSpPr>
        <p:spPr>
          <a:xfrm>
            <a:off x="839788" y="2505075"/>
            <a:ext cx="5158000" cy="36844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311" name="Google Shape;311;g8a97fee8b0_0_1062"/>
          <p:cNvSpPr txBox="1">
            <a:spLocks noGrp="1"/>
          </p:cNvSpPr>
          <p:nvPr>
            <p:ph type="body" idx="3"/>
          </p:nvPr>
        </p:nvSpPr>
        <p:spPr>
          <a:xfrm>
            <a:off x="6172200" y="1681163"/>
            <a:ext cx="5183200" cy="824000"/>
          </a:xfrm>
          <a:prstGeom prst="rect">
            <a:avLst/>
          </a:prstGeom>
          <a:noFill/>
          <a:ln>
            <a:noFill/>
          </a:ln>
        </p:spPr>
        <p:txBody>
          <a:bodyPr spcFirstLastPara="1" wrap="square" lIns="68575" tIns="34275" rIns="68575" bIns="34275" anchor="b" anchorCtr="0">
            <a:noAutofit/>
          </a:bodyPr>
          <a:lstStyle>
            <a:lvl1pPr marL="609585" lvl="0" indent="-304792" algn="l" rtl="0">
              <a:lnSpc>
                <a:spcPct val="90000"/>
              </a:lnSpc>
              <a:spcBef>
                <a:spcPts val="1067"/>
              </a:spcBef>
              <a:spcAft>
                <a:spcPts val="0"/>
              </a:spcAft>
              <a:buClr>
                <a:schemeClr val="dk1"/>
              </a:buClr>
              <a:buSzPts val="1800"/>
              <a:buNone/>
              <a:defRPr sz="2400" b="1"/>
            </a:lvl1pPr>
            <a:lvl2pPr marL="1219170" lvl="1" indent="-304792" algn="l" rtl="0">
              <a:lnSpc>
                <a:spcPct val="90000"/>
              </a:lnSpc>
              <a:spcBef>
                <a:spcPts val="533"/>
              </a:spcBef>
              <a:spcAft>
                <a:spcPts val="0"/>
              </a:spcAft>
              <a:buClr>
                <a:schemeClr val="dk1"/>
              </a:buClr>
              <a:buSzPts val="1500"/>
              <a:buNone/>
              <a:defRPr sz="2000" b="1"/>
            </a:lvl2pPr>
            <a:lvl3pPr marL="1828754" lvl="2" indent="-304792" algn="l" rtl="0">
              <a:lnSpc>
                <a:spcPct val="90000"/>
              </a:lnSpc>
              <a:spcBef>
                <a:spcPts val="533"/>
              </a:spcBef>
              <a:spcAft>
                <a:spcPts val="0"/>
              </a:spcAft>
              <a:buClr>
                <a:schemeClr val="dk1"/>
              </a:buClr>
              <a:buSzPts val="1400"/>
              <a:buNone/>
              <a:defRPr sz="1867" b="1"/>
            </a:lvl3pPr>
            <a:lvl4pPr marL="2438339" lvl="3" indent="-304792" algn="l" rtl="0">
              <a:lnSpc>
                <a:spcPct val="90000"/>
              </a:lnSpc>
              <a:spcBef>
                <a:spcPts val="533"/>
              </a:spcBef>
              <a:spcAft>
                <a:spcPts val="0"/>
              </a:spcAft>
              <a:buClr>
                <a:schemeClr val="dk1"/>
              </a:buClr>
              <a:buSzPts val="1200"/>
              <a:buNone/>
              <a:defRPr sz="1600" b="1"/>
            </a:lvl4pPr>
            <a:lvl5pPr marL="3047924" lvl="4" indent="-304792" algn="l" rtl="0">
              <a:lnSpc>
                <a:spcPct val="90000"/>
              </a:lnSpc>
              <a:spcBef>
                <a:spcPts val="533"/>
              </a:spcBef>
              <a:spcAft>
                <a:spcPts val="0"/>
              </a:spcAft>
              <a:buClr>
                <a:schemeClr val="dk1"/>
              </a:buClr>
              <a:buSzPts val="1200"/>
              <a:buNone/>
              <a:defRPr sz="1600" b="1"/>
            </a:lvl5pPr>
            <a:lvl6pPr marL="3657509" lvl="5" indent="-304792" algn="l" rtl="0">
              <a:lnSpc>
                <a:spcPct val="90000"/>
              </a:lnSpc>
              <a:spcBef>
                <a:spcPts val="533"/>
              </a:spcBef>
              <a:spcAft>
                <a:spcPts val="0"/>
              </a:spcAft>
              <a:buClr>
                <a:schemeClr val="dk1"/>
              </a:buClr>
              <a:buSzPts val="1200"/>
              <a:buNone/>
              <a:defRPr sz="1600" b="1"/>
            </a:lvl6pPr>
            <a:lvl7pPr marL="4267093" lvl="6" indent="-304792" algn="l" rtl="0">
              <a:lnSpc>
                <a:spcPct val="90000"/>
              </a:lnSpc>
              <a:spcBef>
                <a:spcPts val="533"/>
              </a:spcBef>
              <a:spcAft>
                <a:spcPts val="0"/>
              </a:spcAft>
              <a:buClr>
                <a:schemeClr val="dk1"/>
              </a:buClr>
              <a:buSzPts val="1200"/>
              <a:buNone/>
              <a:defRPr sz="1600" b="1"/>
            </a:lvl7pPr>
            <a:lvl8pPr marL="4876678" lvl="7" indent="-304792" algn="l" rtl="0">
              <a:lnSpc>
                <a:spcPct val="90000"/>
              </a:lnSpc>
              <a:spcBef>
                <a:spcPts val="533"/>
              </a:spcBef>
              <a:spcAft>
                <a:spcPts val="0"/>
              </a:spcAft>
              <a:buClr>
                <a:schemeClr val="dk1"/>
              </a:buClr>
              <a:buSzPts val="1200"/>
              <a:buNone/>
              <a:defRPr sz="1600" b="1"/>
            </a:lvl8pPr>
            <a:lvl9pPr marL="5486263" lvl="8" indent="-304792" algn="l" rtl="0">
              <a:lnSpc>
                <a:spcPct val="90000"/>
              </a:lnSpc>
              <a:spcBef>
                <a:spcPts val="533"/>
              </a:spcBef>
              <a:spcAft>
                <a:spcPts val="0"/>
              </a:spcAft>
              <a:buClr>
                <a:schemeClr val="dk1"/>
              </a:buClr>
              <a:buSzPts val="1200"/>
              <a:buNone/>
              <a:defRPr sz="1600" b="1"/>
            </a:lvl9pPr>
          </a:lstStyle>
          <a:p>
            <a:endParaRPr/>
          </a:p>
        </p:txBody>
      </p:sp>
      <p:sp>
        <p:nvSpPr>
          <p:cNvPr id="312" name="Google Shape;312;g8a97fee8b0_0_1062"/>
          <p:cNvSpPr txBox="1">
            <a:spLocks noGrp="1"/>
          </p:cNvSpPr>
          <p:nvPr>
            <p:ph type="body" idx="4"/>
          </p:nvPr>
        </p:nvSpPr>
        <p:spPr>
          <a:xfrm>
            <a:off x="6172200" y="2505075"/>
            <a:ext cx="5183200" cy="36844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313" name="Google Shape;313;g8a97fee8b0_0_1062"/>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14" name="Google Shape;314;g8a97fee8b0_0_1062"/>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15" name="Google Shape;315;g8a97fee8b0_0_1062"/>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7901630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16"/>
        <p:cNvGrpSpPr/>
        <p:nvPr/>
      </p:nvGrpSpPr>
      <p:grpSpPr>
        <a:xfrm>
          <a:off x="0" y="0"/>
          <a:ext cx="0" cy="0"/>
          <a:chOff x="0" y="0"/>
          <a:chExt cx="0" cy="0"/>
        </a:xfrm>
      </p:grpSpPr>
      <p:sp>
        <p:nvSpPr>
          <p:cNvPr id="317" name="Google Shape;317;g8a97fee8b0_0_1071"/>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18" name="Google Shape;318;g8a97fee8b0_0_1071"/>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19" name="Google Shape;319;g8a97fee8b0_0_1071"/>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20" name="Google Shape;320;g8a97fee8b0_0_1071"/>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6173846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21"/>
        <p:cNvGrpSpPr/>
        <p:nvPr/>
      </p:nvGrpSpPr>
      <p:grpSpPr>
        <a:xfrm>
          <a:off x="0" y="0"/>
          <a:ext cx="0" cy="0"/>
          <a:chOff x="0" y="0"/>
          <a:chExt cx="0" cy="0"/>
        </a:xfrm>
      </p:grpSpPr>
      <p:sp>
        <p:nvSpPr>
          <p:cNvPr id="322" name="Google Shape;322;g8a97fee8b0_0_1076"/>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23" name="Google Shape;323;g8a97fee8b0_0_1076"/>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24" name="Google Shape;324;g8a97fee8b0_0_1076"/>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0352795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325"/>
        <p:cNvGrpSpPr/>
        <p:nvPr/>
      </p:nvGrpSpPr>
      <p:grpSpPr>
        <a:xfrm>
          <a:off x="0" y="0"/>
          <a:ext cx="0" cy="0"/>
          <a:chOff x="0" y="0"/>
          <a:chExt cx="0" cy="0"/>
        </a:xfrm>
      </p:grpSpPr>
      <p:sp>
        <p:nvSpPr>
          <p:cNvPr id="326" name="Google Shape;326;g8a97fee8b0_0_1080"/>
          <p:cNvSpPr txBox="1">
            <a:spLocks noGrp="1"/>
          </p:cNvSpPr>
          <p:nvPr>
            <p:ph type="title"/>
          </p:nvPr>
        </p:nvSpPr>
        <p:spPr>
          <a:xfrm>
            <a:off x="839788" y="457200"/>
            <a:ext cx="3932000" cy="1600400"/>
          </a:xfrm>
          <a:prstGeom prst="rect">
            <a:avLst/>
          </a:prstGeom>
          <a:noFill/>
          <a:ln>
            <a:noFill/>
          </a:ln>
        </p:spPr>
        <p:txBody>
          <a:bodyPr spcFirstLastPara="1" wrap="square" lIns="68575" tIns="34275" rIns="68575" bIns="34275" anchor="b" anchorCtr="0">
            <a:noAutofit/>
          </a:bodyPr>
          <a:lstStyle>
            <a:lvl1pPr lvl="0" algn="l" rtl="0">
              <a:lnSpc>
                <a:spcPct val="90000"/>
              </a:lnSpc>
              <a:spcBef>
                <a:spcPts val="0"/>
              </a:spcBef>
              <a:spcAft>
                <a:spcPts val="0"/>
              </a:spcAft>
              <a:buClr>
                <a:schemeClr val="dk1"/>
              </a:buClr>
              <a:buSzPts val="2400"/>
              <a:buFont typeface="Calibri"/>
              <a:buNone/>
              <a:defRPr sz="32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27" name="Google Shape;327;g8a97fee8b0_0_1080"/>
          <p:cNvSpPr txBox="1">
            <a:spLocks noGrp="1"/>
          </p:cNvSpPr>
          <p:nvPr>
            <p:ph type="body" idx="1"/>
          </p:nvPr>
        </p:nvSpPr>
        <p:spPr>
          <a:xfrm>
            <a:off x="5183188" y="987425"/>
            <a:ext cx="6172400" cy="4873600"/>
          </a:xfrm>
          <a:prstGeom prst="rect">
            <a:avLst/>
          </a:prstGeom>
          <a:noFill/>
          <a:ln>
            <a:noFill/>
          </a:ln>
        </p:spPr>
        <p:txBody>
          <a:bodyPr spcFirstLastPara="1" wrap="square" lIns="68575" tIns="34275" rIns="68575" bIns="34275" anchor="t" anchorCtr="0">
            <a:noAutofit/>
          </a:bodyPr>
          <a:lstStyle>
            <a:lvl1pPr marL="609585" lvl="0" indent="-507987" algn="l" rtl="0">
              <a:lnSpc>
                <a:spcPct val="90000"/>
              </a:lnSpc>
              <a:spcBef>
                <a:spcPts val="1067"/>
              </a:spcBef>
              <a:spcAft>
                <a:spcPts val="0"/>
              </a:spcAft>
              <a:buClr>
                <a:schemeClr val="dk1"/>
              </a:buClr>
              <a:buSzPts val="2400"/>
              <a:buChar char="•"/>
              <a:defRPr sz="3200"/>
            </a:lvl1pPr>
            <a:lvl2pPr marL="1219170" lvl="1" indent="-482588" algn="l" rtl="0">
              <a:lnSpc>
                <a:spcPct val="90000"/>
              </a:lnSpc>
              <a:spcBef>
                <a:spcPts val="533"/>
              </a:spcBef>
              <a:spcAft>
                <a:spcPts val="0"/>
              </a:spcAft>
              <a:buClr>
                <a:schemeClr val="dk1"/>
              </a:buClr>
              <a:buSzPts val="2100"/>
              <a:buChar char="•"/>
              <a:defRPr sz="2800"/>
            </a:lvl2pPr>
            <a:lvl3pPr marL="1828754" lvl="2" indent="-457189" algn="l" rtl="0">
              <a:lnSpc>
                <a:spcPct val="90000"/>
              </a:lnSpc>
              <a:spcBef>
                <a:spcPts val="533"/>
              </a:spcBef>
              <a:spcAft>
                <a:spcPts val="0"/>
              </a:spcAft>
              <a:buClr>
                <a:schemeClr val="dk1"/>
              </a:buClr>
              <a:buSzPts val="1800"/>
              <a:buChar char="•"/>
              <a:defRPr sz="2400"/>
            </a:lvl3pPr>
            <a:lvl4pPr marL="2438339" lvl="3" indent="-431789" algn="l" rtl="0">
              <a:lnSpc>
                <a:spcPct val="90000"/>
              </a:lnSpc>
              <a:spcBef>
                <a:spcPts val="533"/>
              </a:spcBef>
              <a:spcAft>
                <a:spcPts val="0"/>
              </a:spcAft>
              <a:buClr>
                <a:schemeClr val="dk1"/>
              </a:buClr>
              <a:buSzPts val="1500"/>
              <a:buChar char="•"/>
              <a:defRPr sz="2000"/>
            </a:lvl4pPr>
            <a:lvl5pPr marL="3047924" lvl="4" indent="-431789" algn="l" rtl="0">
              <a:lnSpc>
                <a:spcPct val="90000"/>
              </a:lnSpc>
              <a:spcBef>
                <a:spcPts val="533"/>
              </a:spcBef>
              <a:spcAft>
                <a:spcPts val="0"/>
              </a:spcAft>
              <a:buClr>
                <a:schemeClr val="dk1"/>
              </a:buClr>
              <a:buSzPts val="1500"/>
              <a:buChar char="•"/>
              <a:defRPr sz="2000"/>
            </a:lvl5pPr>
            <a:lvl6pPr marL="3657509" lvl="5" indent="-431789" algn="l" rtl="0">
              <a:lnSpc>
                <a:spcPct val="90000"/>
              </a:lnSpc>
              <a:spcBef>
                <a:spcPts val="533"/>
              </a:spcBef>
              <a:spcAft>
                <a:spcPts val="0"/>
              </a:spcAft>
              <a:buClr>
                <a:schemeClr val="dk1"/>
              </a:buClr>
              <a:buSzPts val="1500"/>
              <a:buChar char="•"/>
              <a:defRPr sz="2000"/>
            </a:lvl6pPr>
            <a:lvl7pPr marL="4267093" lvl="6" indent="-431789" algn="l" rtl="0">
              <a:lnSpc>
                <a:spcPct val="90000"/>
              </a:lnSpc>
              <a:spcBef>
                <a:spcPts val="533"/>
              </a:spcBef>
              <a:spcAft>
                <a:spcPts val="0"/>
              </a:spcAft>
              <a:buClr>
                <a:schemeClr val="dk1"/>
              </a:buClr>
              <a:buSzPts val="1500"/>
              <a:buChar char="•"/>
              <a:defRPr sz="2000"/>
            </a:lvl7pPr>
            <a:lvl8pPr marL="4876678" lvl="7" indent="-431789" algn="l" rtl="0">
              <a:lnSpc>
                <a:spcPct val="90000"/>
              </a:lnSpc>
              <a:spcBef>
                <a:spcPts val="533"/>
              </a:spcBef>
              <a:spcAft>
                <a:spcPts val="0"/>
              </a:spcAft>
              <a:buClr>
                <a:schemeClr val="dk1"/>
              </a:buClr>
              <a:buSzPts val="1500"/>
              <a:buChar char="•"/>
              <a:defRPr sz="2000"/>
            </a:lvl8pPr>
            <a:lvl9pPr marL="5486263" lvl="8" indent="-431789" algn="l" rtl="0">
              <a:lnSpc>
                <a:spcPct val="90000"/>
              </a:lnSpc>
              <a:spcBef>
                <a:spcPts val="533"/>
              </a:spcBef>
              <a:spcAft>
                <a:spcPts val="0"/>
              </a:spcAft>
              <a:buClr>
                <a:schemeClr val="dk1"/>
              </a:buClr>
              <a:buSzPts val="1500"/>
              <a:buChar char="•"/>
              <a:defRPr sz="2000"/>
            </a:lvl9pPr>
          </a:lstStyle>
          <a:p>
            <a:endParaRPr/>
          </a:p>
        </p:txBody>
      </p:sp>
      <p:sp>
        <p:nvSpPr>
          <p:cNvPr id="328" name="Google Shape;328;g8a97fee8b0_0_1080"/>
          <p:cNvSpPr txBox="1">
            <a:spLocks noGrp="1"/>
          </p:cNvSpPr>
          <p:nvPr>
            <p:ph type="body" idx="2"/>
          </p:nvPr>
        </p:nvSpPr>
        <p:spPr>
          <a:xfrm>
            <a:off x="839788" y="2057400"/>
            <a:ext cx="3932000" cy="3811600"/>
          </a:xfrm>
          <a:prstGeom prst="rect">
            <a:avLst/>
          </a:prstGeom>
          <a:noFill/>
          <a:ln>
            <a:noFill/>
          </a:ln>
        </p:spPr>
        <p:txBody>
          <a:bodyPr spcFirstLastPara="1" wrap="square" lIns="68575" tIns="34275" rIns="68575" bIns="34275" anchor="t" anchorCtr="0">
            <a:noAutofit/>
          </a:bodyPr>
          <a:lstStyle>
            <a:lvl1pPr marL="609585" lvl="0" indent="-304792" algn="l" rtl="0">
              <a:lnSpc>
                <a:spcPct val="90000"/>
              </a:lnSpc>
              <a:spcBef>
                <a:spcPts val="1067"/>
              </a:spcBef>
              <a:spcAft>
                <a:spcPts val="0"/>
              </a:spcAft>
              <a:buClr>
                <a:schemeClr val="dk1"/>
              </a:buClr>
              <a:buSzPts val="1200"/>
              <a:buNone/>
              <a:defRPr sz="1600"/>
            </a:lvl1pPr>
            <a:lvl2pPr marL="1219170" lvl="1" indent="-304792" algn="l" rtl="0">
              <a:lnSpc>
                <a:spcPct val="90000"/>
              </a:lnSpc>
              <a:spcBef>
                <a:spcPts val="533"/>
              </a:spcBef>
              <a:spcAft>
                <a:spcPts val="0"/>
              </a:spcAft>
              <a:buClr>
                <a:schemeClr val="dk1"/>
              </a:buClr>
              <a:buSzPts val="1100"/>
              <a:buNone/>
              <a:defRPr sz="1467"/>
            </a:lvl2pPr>
            <a:lvl3pPr marL="1828754" lvl="2" indent="-304792" algn="l" rtl="0">
              <a:lnSpc>
                <a:spcPct val="90000"/>
              </a:lnSpc>
              <a:spcBef>
                <a:spcPts val="533"/>
              </a:spcBef>
              <a:spcAft>
                <a:spcPts val="0"/>
              </a:spcAft>
              <a:buClr>
                <a:schemeClr val="dk1"/>
              </a:buClr>
              <a:buSzPts val="900"/>
              <a:buNone/>
              <a:defRPr sz="1200"/>
            </a:lvl3pPr>
            <a:lvl4pPr marL="2438339" lvl="3" indent="-304792" algn="l" rtl="0">
              <a:lnSpc>
                <a:spcPct val="90000"/>
              </a:lnSpc>
              <a:spcBef>
                <a:spcPts val="533"/>
              </a:spcBef>
              <a:spcAft>
                <a:spcPts val="0"/>
              </a:spcAft>
              <a:buClr>
                <a:schemeClr val="dk1"/>
              </a:buClr>
              <a:buSzPts val="800"/>
              <a:buNone/>
              <a:defRPr sz="1067"/>
            </a:lvl4pPr>
            <a:lvl5pPr marL="3047924" lvl="4" indent="-304792" algn="l" rtl="0">
              <a:lnSpc>
                <a:spcPct val="90000"/>
              </a:lnSpc>
              <a:spcBef>
                <a:spcPts val="533"/>
              </a:spcBef>
              <a:spcAft>
                <a:spcPts val="0"/>
              </a:spcAft>
              <a:buClr>
                <a:schemeClr val="dk1"/>
              </a:buClr>
              <a:buSzPts val="800"/>
              <a:buNone/>
              <a:defRPr sz="1067"/>
            </a:lvl5pPr>
            <a:lvl6pPr marL="3657509" lvl="5" indent="-304792" algn="l" rtl="0">
              <a:lnSpc>
                <a:spcPct val="90000"/>
              </a:lnSpc>
              <a:spcBef>
                <a:spcPts val="533"/>
              </a:spcBef>
              <a:spcAft>
                <a:spcPts val="0"/>
              </a:spcAft>
              <a:buClr>
                <a:schemeClr val="dk1"/>
              </a:buClr>
              <a:buSzPts val="800"/>
              <a:buNone/>
              <a:defRPr sz="1067"/>
            </a:lvl6pPr>
            <a:lvl7pPr marL="4267093" lvl="6" indent="-304792" algn="l" rtl="0">
              <a:lnSpc>
                <a:spcPct val="90000"/>
              </a:lnSpc>
              <a:spcBef>
                <a:spcPts val="533"/>
              </a:spcBef>
              <a:spcAft>
                <a:spcPts val="0"/>
              </a:spcAft>
              <a:buClr>
                <a:schemeClr val="dk1"/>
              </a:buClr>
              <a:buSzPts val="800"/>
              <a:buNone/>
              <a:defRPr sz="1067"/>
            </a:lvl7pPr>
            <a:lvl8pPr marL="4876678" lvl="7" indent="-304792" algn="l" rtl="0">
              <a:lnSpc>
                <a:spcPct val="90000"/>
              </a:lnSpc>
              <a:spcBef>
                <a:spcPts val="533"/>
              </a:spcBef>
              <a:spcAft>
                <a:spcPts val="0"/>
              </a:spcAft>
              <a:buClr>
                <a:schemeClr val="dk1"/>
              </a:buClr>
              <a:buSzPts val="800"/>
              <a:buNone/>
              <a:defRPr sz="1067"/>
            </a:lvl8pPr>
            <a:lvl9pPr marL="5486263" lvl="8" indent="-304792" algn="l" rtl="0">
              <a:lnSpc>
                <a:spcPct val="90000"/>
              </a:lnSpc>
              <a:spcBef>
                <a:spcPts val="533"/>
              </a:spcBef>
              <a:spcAft>
                <a:spcPts val="0"/>
              </a:spcAft>
              <a:buClr>
                <a:schemeClr val="dk1"/>
              </a:buClr>
              <a:buSzPts val="800"/>
              <a:buNone/>
              <a:defRPr sz="1067"/>
            </a:lvl9pPr>
          </a:lstStyle>
          <a:p>
            <a:endParaRPr/>
          </a:p>
        </p:txBody>
      </p:sp>
      <p:sp>
        <p:nvSpPr>
          <p:cNvPr id="329" name="Google Shape;329;g8a97fee8b0_0_1080"/>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30" name="Google Shape;330;g8a97fee8b0_0_1080"/>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31" name="Google Shape;331;g8a97fee8b0_0_1080"/>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8188804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332"/>
        <p:cNvGrpSpPr/>
        <p:nvPr/>
      </p:nvGrpSpPr>
      <p:grpSpPr>
        <a:xfrm>
          <a:off x="0" y="0"/>
          <a:ext cx="0" cy="0"/>
          <a:chOff x="0" y="0"/>
          <a:chExt cx="0" cy="0"/>
        </a:xfrm>
      </p:grpSpPr>
      <p:sp>
        <p:nvSpPr>
          <p:cNvPr id="333" name="Google Shape;333;g8a97fee8b0_0_1087"/>
          <p:cNvSpPr txBox="1">
            <a:spLocks noGrp="1"/>
          </p:cNvSpPr>
          <p:nvPr>
            <p:ph type="title"/>
          </p:nvPr>
        </p:nvSpPr>
        <p:spPr>
          <a:xfrm>
            <a:off x="839788" y="457200"/>
            <a:ext cx="3932000" cy="1600400"/>
          </a:xfrm>
          <a:prstGeom prst="rect">
            <a:avLst/>
          </a:prstGeom>
          <a:noFill/>
          <a:ln>
            <a:noFill/>
          </a:ln>
        </p:spPr>
        <p:txBody>
          <a:bodyPr spcFirstLastPara="1" wrap="square" lIns="68575" tIns="34275" rIns="68575" bIns="34275" anchor="b" anchorCtr="0">
            <a:noAutofit/>
          </a:bodyPr>
          <a:lstStyle>
            <a:lvl1pPr lvl="0" algn="l" rtl="0">
              <a:lnSpc>
                <a:spcPct val="90000"/>
              </a:lnSpc>
              <a:spcBef>
                <a:spcPts val="0"/>
              </a:spcBef>
              <a:spcAft>
                <a:spcPts val="0"/>
              </a:spcAft>
              <a:buClr>
                <a:schemeClr val="dk1"/>
              </a:buClr>
              <a:buSzPts val="2400"/>
              <a:buFont typeface="Calibri"/>
              <a:buNone/>
              <a:defRPr sz="32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34" name="Google Shape;334;g8a97fee8b0_0_1087"/>
          <p:cNvSpPr>
            <a:spLocks noGrp="1"/>
          </p:cNvSpPr>
          <p:nvPr>
            <p:ph type="pic" idx="2"/>
          </p:nvPr>
        </p:nvSpPr>
        <p:spPr>
          <a:xfrm>
            <a:off x="5183188" y="987425"/>
            <a:ext cx="6172400" cy="4873600"/>
          </a:xfrm>
          <a:prstGeom prst="rect">
            <a:avLst/>
          </a:prstGeom>
          <a:noFill/>
          <a:ln>
            <a:noFill/>
          </a:ln>
        </p:spPr>
        <p:txBody>
          <a:bodyPr spcFirstLastPara="1" wrap="square" lIns="68575" tIns="34275" rIns="68575" bIns="34275" anchor="t" anchorCtr="0">
            <a:noAutofit/>
          </a:bodyPr>
          <a:lstStyle>
            <a:lvl1pPr marR="0" lvl="0" algn="l" rtl="0">
              <a:lnSpc>
                <a:spcPct val="90000"/>
              </a:lnSpc>
              <a:spcBef>
                <a:spcPts val="1067"/>
              </a:spcBef>
              <a:spcAft>
                <a:spcPts val="0"/>
              </a:spcAft>
              <a:buClr>
                <a:schemeClr val="dk1"/>
              </a:buClr>
              <a:buSzPts val="24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33"/>
              </a:spcBef>
              <a:spcAft>
                <a:spcPts val="0"/>
              </a:spcAft>
              <a:buClr>
                <a:schemeClr val="dk1"/>
              </a:buClr>
              <a:buSzPts val="21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33"/>
              </a:spcBef>
              <a:spcAft>
                <a:spcPts val="0"/>
              </a:spcAft>
              <a:buClr>
                <a:schemeClr val="dk1"/>
              </a:buClr>
              <a:buSzPts val="18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33"/>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33"/>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33"/>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33"/>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33"/>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33"/>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335" name="Google Shape;335;g8a97fee8b0_0_1087"/>
          <p:cNvSpPr txBox="1">
            <a:spLocks noGrp="1"/>
          </p:cNvSpPr>
          <p:nvPr>
            <p:ph type="body" idx="1"/>
          </p:nvPr>
        </p:nvSpPr>
        <p:spPr>
          <a:xfrm>
            <a:off x="839788" y="2057400"/>
            <a:ext cx="3932000" cy="3811600"/>
          </a:xfrm>
          <a:prstGeom prst="rect">
            <a:avLst/>
          </a:prstGeom>
          <a:noFill/>
          <a:ln>
            <a:noFill/>
          </a:ln>
        </p:spPr>
        <p:txBody>
          <a:bodyPr spcFirstLastPara="1" wrap="square" lIns="68575" tIns="34275" rIns="68575" bIns="34275" anchor="t" anchorCtr="0">
            <a:noAutofit/>
          </a:bodyPr>
          <a:lstStyle>
            <a:lvl1pPr marL="609585" lvl="0" indent="-304792" algn="l" rtl="0">
              <a:lnSpc>
                <a:spcPct val="90000"/>
              </a:lnSpc>
              <a:spcBef>
                <a:spcPts val="1067"/>
              </a:spcBef>
              <a:spcAft>
                <a:spcPts val="0"/>
              </a:spcAft>
              <a:buClr>
                <a:schemeClr val="dk1"/>
              </a:buClr>
              <a:buSzPts val="1200"/>
              <a:buNone/>
              <a:defRPr sz="1600"/>
            </a:lvl1pPr>
            <a:lvl2pPr marL="1219170" lvl="1" indent="-304792" algn="l" rtl="0">
              <a:lnSpc>
                <a:spcPct val="90000"/>
              </a:lnSpc>
              <a:spcBef>
                <a:spcPts val="533"/>
              </a:spcBef>
              <a:spcAft>
                <a:spcPts val="0"/>
              </a:spcAft>
              <a:buClr>
                <a:schemeClr val="dk1"/>
              </a:buClr>
              <a:buSzPts val="1100"/>
              <a:buNone/>
              <a:defRPr sz="1467"/>
            </a:lvl2pPr>
            <a:lvl3pPr marL="1828754" lvl="2" indent="-304792" algn="l" rtl="0">
              <a:lnSpc>
                <a:spcPct val="90000"/>
              </a:lnSpc>
              <a:spcBef>
                <a:spcPts val="533"/>
              </a:spcBef>
              <a:spcAft>
                <a:spcPts val="0"/>
              </a:spcAft>
              <a:buClr>
                <a:schemeClr val="dk1"/>
              </a:buClr>
              <a:buSzPts val="900"/>
              <a:buNone/>
              <a:defRPr sz="1200"/>
            </a:lvl3pPr>
            <a:lvl4pPr marL="2438339" lvl="3" indent="-304792" algn="l" rtl="0">
              <a:lnSpc>
                <a:spcPct val="90000"/>
              </a:lnSpc>
              <a:spcBef>
                <a:spcPts val="533"/>
              </a:spcBef>
              <a:spcAft>
                <a:spcPts val="0"/>
              </a:spcAft>
              <a:buClr>
                <a:schemeClr val="dk1"/>
              </a:buClr>
              <a:buSzPts val="800"/>
              <a:buNone/>
              <a:defRPr sz="1067"/>
            </a:lvl4pPr>
            <a:lvl5pPr marL="3047924" lvl="4" indent="-304792" algn="l" rtl="0">
              <a:lnSpc>
                <a:spcPct val="90000"/>
              </a:lnSpc>
              <a:spcBef>
                <a:spcPts val="533"/>
              </a:spcBef>
              <a:spcAft>
                <a:spcPts val="0"/>
              </a:spcAft>
              <a:buClr>
                <a:schemeClr val="dk1"/>
              </a:buClr>
              <a:buSzPts val="800"/>
              <a:buNone/>
              <a:defRPr sz="1067"/>
            </a:lvl5pPr>
            <a:lvl6pPr marL="3657509" lvl="5" indent="-304792" algn="l" rtl="0">
              <a:lnSpc>
                <a:spcPct val="90000"/>
              </a:lnSpc>
              <a:spcBef>
                <a:spcPts val="533"/>
              </a:spcBef>
              <a:spcAft>
                <a:spcPts val="0"/>
              </a:spcAft>
              <a:buClr>
                <a:schemeClr val="dk1"/>
              </a:buClr>
              <a:buSzPts val="800"/>
              <a:buNone/>
              <a:defRPr sz="1067"/>
            </a:lvl6pPr>
            <a:lvl7pPr marL="4267093" lvl="6" indent="-304792" algn="l" rtl="0">
              <a:lnSpc>
                <a:spcPct val="90000"/>
              </a:lnSpc>
              <a:spcBef>
                <a:spcPts val="533"/>
              </a:spcBef>
              <a:spcAft>
                <a:spcPts val="0"/>
              </a:spcAft>
              <a:buClr>
                <a:schemeClr val="dk1"/>
              </a:buClr>
              <a:buSzPts val="800"/>
              <a:buNone/>
              <a:defRPr sz="1067"/>
            </a:lvl7pPr>
            <a:lvl8pPr marL="4876678" lvl="7" indent="-304792" algn="l" rtl="0">
              <a:lnSpc>
                <a:spcPct val="90000"/>
              </a:lnSpc>
              <a:spcBef>
                <a:spcPts val="533"/>
              </a:spcBef>
              <a:spcAft>
                <a:spcPts val="0"/>
              </a:spcAft>
              <a:buClr>
                <a:schemeClr val="dk1"/>
              </a:buClr>
              <a:buSzPts val="800"/>
              <a:buNone/>
              <a:defRPr sz="1067"/>
            </a:lvl8pPr>
            <a:lvl9pPr marL="5486263" lvl="8" indent="-304792" algn="l" rtl="0">
              <a:lnSpc>
                <a:spcPct val="90000"/>
              </a:lnSpc>
              <a:spcBef>
                <a:spcPts val="533"/>
              </a:spcBef>
              <a:spcAft>
                <a:spcPts val="0"/>
              </a:spcAft>
              <a:buClr>
                <a:schemeClr val="dk1"/>
              </a:buClr>
              <a:buSzPts val="800"/>
              <a:buNone/>
              <a:defRPr sz="1067"/>
            </a:lvl9pPr>
          </a:lstStyle>
          <a:p>
            <a:endParaRPr/>
          </a:p>
        </p:txBody>
      </p:sp>
      <p:sp>
        <p:nvSpPr>
          <p:cNvPr id="336" name="Google Shape;336;g8a97fee8b0_0_1087"/>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37" name="Google Shape;337;g8a97fee8b0_0_1087"/>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38" name="Google Shape;338;g8a97fee8b0_0_1087"/>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2695667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339"/>
        <p:cNvGrpSpPr/>
        <p:nvPr/>
      </p:nvGrpSpPr>
      <p:grpSpPr>
        <a:xfrm>
          <a:off x="0" y="0"/>
          <a:ext cx="0" cy="0"/>
          <a:chOff x="0" y="0"/>
          <a:chExt cx="0" cy="0"/>
        </a:xfrm>
      </p:grpSpPr>
      <p:sp>
        <p:nvSpPr>
          <p:cNvPr id="340" name="Google Shape;340;g8a97fee8b0_0_1094"/>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41" name="Google Shape;341;g8a97fee8b0_0_1094"/>
          <p:cNvSpPr txBox="1">
            <a:spLocks noGrp="1"/>
          </p:cNvSpPr>
          <p:nvPr>
            <p:ph type="body" idx="1"/>
          </p:nvPr>
        </p:nvSpPr>
        <p:spPr>
          <a:xfrm rot="5400000">
            <a:off x="3920400" y="-1256575"/>
            <a:ext cx="4351200" cy="105156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342" name="Google Shape;342;g8a97fee8b0_0_1094"/>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43" name="Google Shape;343;g8a97fee8b0_0_1094"/>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44" name="Google Shape;344;g8a97fee8b0_0_1094"/>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1802880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345"/>
        <p:cNvGrpSpPr/>
        <p:nvPr/>
      </p:nvGrpSpPr>
      <p:grpSpPr>
        <a:xfrm>
          <a:off x="0" y="0"/>
          <a:ext cx="0" cy="0"/>
          <a:chOff x="0" y="0"/>
          <a:chExt cx="0" cy="0"/>
        </a:xfrm>
      </p:grpSpPr>
      <p:sp>
        <p:nvSpPr>
          <p:cNvPr id="346" name="Google Shape;346;g8a97fee8b0_0_1100"/>
          <p:cNvSpPr txBox="1">
            <a:spLocks noGrp="1"/>
          </p:cNvSpPr>
          <p:nvPr>
            <p:ph type="title"/>
          </p:nvPr>
        </p:nvSpPr>
        <p:spPr>
          <a:xfrm rot="5400000">
            <a:off x="7133400" y="1956725"/>
            <a:ext cx="5812000" cy="26288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47" name="Google Shape;347;g8a97fee8b0_0_1100"/>
          <p:cNvSpPr txBox="1">
            <a:spLocks noGrp="1"/>
          </p:cNvSpPr>
          <p:nvPr>
            <p:ph type="body" idx="1"/>
          </p:nvPr>
        </p:nvSpPr>
        <p:spPr>
          <a:xfrm rot="5400000">
            <a:off x="1799300" y="-596075"/>
            <a:ext cx="5812000" cy="77344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348" name="Google Shape;348;g8a97fee8b0_0_1100"/>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49" name="Google Shape;349;g8a97fee8b0_0_1100"/>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50" name="Google Shape;350;g8a97fee8b0_0_1100"/>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0150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theme" Target="../theme/theme4.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theme" Target="../theme/theme5.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69240322"/>
      </p:ext>
    </p:extLst>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92875286"/>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41"/>
        <p:cNvGrpSpPr/>
        <p:nvPr/>
      </p:nvGrpSpPr>
      <p:grpSpPr>
        <a:xfrm>
          <a:off x="0" y="0"/>
          <a:ext cx="0" cy="0"/>
          <a:chOff x="0" y="0"/>
          <a:chExt cx="0" cy="0"/>
        </a:xfrm>
      </p:grpSpPr>
      <p:sp>
        <p:nvSpPr>
          <p:cNvPr id="142" name="Google Shape;142;p8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143" name="Google Shape;143;p8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144" name="Google Shape;144;p8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68822011"/>
      </p:ext>
    </p:extLst>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51"/>
        <p:cNvGrpSpPr/>
        <p:nvPr/>
      </p:nvGrpSpPr>
      <p:grpSpPr>
        <a:xfrm>
          <a:off x="0" y="0"/>
          <a:ext cx="0" cy="0"/>
          <a:chOff x="0" y="0"/>
          <a:chExt cx="0" cy="0"/>
        </a:xfrm>
      </p:grpSpPr>
      <p:sp>
        <p:nvSpPr>
          <p:cNvPr id="352" name="Google Shape;352;g8a97fee8b0_0_110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353" name="Google Shape;353;g8a97fee8b0_0_1106"/>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354" name="Google Shape;354;g8a97fee8b0_0_110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89160127"/>
      </p:ext>
    </p:extLst>
  </p:cSld>
  <p:clrMap bg1="lt1" tx1="dk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D8D8D8"/>
        </a:solidFill>
        <a:effectLst/>
      </p:bgPr>
    </p:bg>
    <p:spTree>
      <p:nvGrpSpPr>
        <p:cNvPr id="1" name="Shape 276"/>
        <p:cNvGrpSpPr/>
        <p:nvPr/>
      </p:nvGrpSpPr>
      <p:grpSpPr>
        <a:xfrm>
          <a:off x="0" y="0"/>
          <a:ext cx="0" cy="0"/>
          <a:chOff x="0" y="0"/>
          <a:chExt cx="0" cy="0"/>
        </a:xfrm>
      </p:grpSpPr>
      <p:sp>
        <p:nvSpPr>
          <p:cNvPr id="277" name="Google Shape;277;g8a97fee8b0_0_1031"/>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rtl="0">
              <a:spcBef>
                <a:spcPts val="0"/>
              </a:spcBef>
              <a:spcAft>
                <a:spcPts val="0"/>
              </a:spcAft>
              <a:buSzPts val="1100"/>
              <a:buNone/>
              <a:defRPr sz="1400"/>
            </a:lvl2pPr>
            <a:lvl3pPr lvl="2" rtl="0">
              <a:spcBef>
                <a:spcPts val="0"/>
              </a:spcBef>
              <a:spcAft>
                <a:spcPts val="0"/>
              </a:spcAft>
              <a:buSzPts val="1100"/>
              <a:buNone/>
              <a:defRPr sz="1400"/>
            </a:lvl3pPr>
            <a:lvl4pPr lvl="3" rtl="0">
              <a:spcBef>
                <a:spcPts val="0"/>
              </a:spcBef>
              <a:spcAft>
                <a:spcPts val="0"/>
              </a:spcAft>
              <a:buSzPts val="1100"/>
              <a:buNone/>
              <a:defRPr sz="1400"/>
            </a:lvl4pPr>
            <a:lvl5pPr lvl="4" rtl="0">
              <a:spcBef>
                <a:spcPts val="0"/>
              </a:spcBef>
              <a:spcAft>
                <a:spcPts val="0"/>
              </a:spcAft>
              <a:buSzPts val="1100"/>
              <a:buNone/>
              <a:defRPr sz="1400"/>
            </a:lvl5pPr>
            <a:lvl6pPr lvl="5" rtl="0">
              <a:spcBef>
                <a:spcPts val="0"/>
              </a:spcBef>
              <a:spcAft>
                <a:spcPts val="0"/>
              </a:spcAft>
              <a:buSzPts val="1100"/>
              <a:buNone/>
              <a:defRPr sz="1400"/>
            </a:lvl6pPr>
            <a:lvl7pPr lvl="6" rtl="0">
              <a:spcBef>
                <a:spcPts val="0"/>
              </a:spcBef>
              <a:spcAft>
                <a:spcPts val="0"/>
              </a:spcAft>
              <a:buSzPts val="1100"/>
              <a:buNone/>
              <a:defRPr sz="1400"/>
            </a:lvl7pPr>
            <a:lvl8pPr lvl="7" rtl="0">
              <a:spcBef>
                <a:spcPts val="0"/>
              </a:spcBef>
              <a:spcAft>
                <a:spcPts val="0"/>
              </a:spcAft>
              <a:buSzPts val="1100"/>
              <a:buNone/>
              <a:defRPr sz="1400"/>
            </a:lvl8pPr>
            <a:lvl9pPr lvl="8" rtl="0">
              <a:spcBef>
                <a:spcPts val="0"/>
              </a:spcBef>
              <a:spcAft>
                <a:spcPts val="0"/>
              </a:spcAft>
              <a:buSzPts val="1100"/>
              <a:buNone/>
              <a:defRPr sz="1400"/>
            </a:lvl9pPr>
          </a:lstStyle>
          <a:p>
            <a:endParaRPr/>
          </a:p>
        </p:txBody>
      </p:sp>
      <p:sp>
        <p:nvSpPr>
          <p:cNvPr id="278" name="Google Shape;278;g8a97fee8b0_0_1031"/>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457200" marR="0" lvl="0" indent="-36195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279" name="Google Shape;279;g8a97fee8b0_0_1031"/>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R="0" lvl="2"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R="0" lvl="3"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R="0" lvl="4"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R="0" lvl="5"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R="0" lvl="6"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R="0" lvl="7"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R="0" lvl="8"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80" name="Google Shape;280;g8a97fee8b0_0_1031"/>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R="0" lvl="2"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R="0" lvl="3"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R="0" lvl="4"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R="0" lvl="5"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R="0" lvl="6"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R="0" lvl="7"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R="0" lvl="8"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81" name="Google Shape;281;g8a97fee8b0_0_1031"/>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84961865"/>
      </p:ext>
    </p:extLst>
  </p:cSld>
  <p:clrMap bg1="lt1" tx1="dk1" bg2="dk2" tx2="lt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1.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32.xml"/></Relationships>
</file>

<file path=ppt/slides/_rels/slide2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3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30.png"/></Relationships>
</file>

<file path=ppt/slides/_rels/slide27.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27.xml"/><Relationship Id="rId1" Type="http://schemas.openxmlformats.org/officeDocument/2006/relationships/slideLayout" Target="../slideLayouts/slideLayout3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8.xml"/><Relationship Id="rId1" Type="http://schemas.openxmlformats.org/officeDocument/2006/relationships/slideLayout" Target="../slideLayouts/slideLayout3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2.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10.xml"/><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2.xml"/><Relationship Id="rId1" Type="http://schemas.openxmlformats.org/officeDocument/2006/relationships/slideLayout" Target="../slideLayouts/slideLayout44.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3.xml"/><Relationship Id="rId1" Type="http://schemas.openxmlformats.org/officeDocument/2006/relationships/slideLayout" Target="../slideLayouts/slideLayout32.xml"/><Relationship Id="rId4" Type="http://schemas.openxmlformats.org/officeDocument/2006/relationships/image" Target="../media/image35.png"/></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4.xml"/><Relationship Id="rId1" Type="http://schemas.openxmlformats.org/officeDocument/2006/relationships/slideLayout" Target="../slideLayouts/slideLayout32.xml"/><Relationship Id="rId5" Type="http://schemas.openxmlformats.org/officeDocument/2006/relationships/hyperlink" Target="https://youtu.be/TvxUlbslGVo" TargetMode="External"/><Relationship Id="rId4" Type="http://schemas.openxmlformats.org/officeDocument/2006/relationships/hyperlink" Target="https://youtu.be/_g4vy7H8bdoething" TargetMode="Externa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75"/>
        <p:cNvGrpSpPr/>
        <p:nvPr/>
      </p:nvGrpSpPr>
      <p:grpSpPr>
        <a:xfrm>
          <a:off x="0" y="0"/>
          <a:ext cx="0" cy="0"/>
          <a:chOff x="0" y="0"/>
          <a:chExt cx="0" cy="0"/>
        </a:xfrm>
      </p:grpSpPr>
      <p:sp>
        <p:nvSpPr>
          <p:cNvPr id="876" name="Google Shape;876;p18"/>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Wednesday 08.07.20</a:t>
            </a:r>
            <a:endParaRPr u="sng"/>
          </a:p>
          <a:p>
            <a:endParaRPr sz="3200"/>
          </a:p>
          <a:p>
            <a:endParaRPr sz="3200"/>
          </a:p>
          <a:p>
            <a:r>
              <a:rPr lang="en-GB" sz="3200" b="1"/>
              <a:t>Ready to crunch some numbers?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877" name="Google Shape;877;p18"/>
          <p:cNvPicPr preferRelativeResize="0"/>
          <p:nvPr/>
        </p:nvPicPr>
        <p:blipFill rotWithShape="1">
          <a:blip r:embed="rId3">
            <a:alphaModFix/>
          </a:blip>
          <a:srcRect/>
          <a:stretch/>
        </p:blipFill>
        <p:spPr>
          <a:xfrm>
            <a:off x="9510133" y="874285"/>
            <a:ext cx="2514600" cy="2349500"/>
          </a:xfrm>
          <a:prstGeom prst="rect">
            <a:avLst/>
          </a:prstGeom>
          <a:noFill/>
          <a:ln>
            <a:noFill/>
          </a:ln>
        </p:spPr>
      </p:pic>
    </p:spTree>
    <p:extLst>
      <p:ext uri="{BB962C8B-B14F-4D97-AF65-F5344CB8AC3E}">
        <p14:creationId xmlns:p14="http://schemas.microsoft.com/office/powerpoint/2010/main" val="5229672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81"/>
        <p:cNvGrpSpPr/>
        <p:nvPr/>
      </p:nvGrpSpPr>
      <p:grpSpPr>
        <a:xfrm>
          <a:off x="0" y="0"/>
          <a:ext cx="0" cy="0"/>
          <a:chOff x="0" y="0"/>
          <a:chExt cx="0" cy="0"/>
        </a:xfrm>
      </p:grpSpPr>
      <p:sp>
        <p:nvSpPr>
          <p:cNvPr id="882" name="Google Shape;882;p76"/>
          <p:cNvSpPr/>
          <p:nvPr/>
        </p:nvSpPr>
        <p:spPr>
          <a:xfrm>
            <a:off x="198800" y="523200"/>
            <a:ext cx="6138800" cy="38888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883" name="Google Shape;883;p76"/>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ea typeface="Arial"/>
                <a:cs typeface="Arial"/>
                <a:sym typeface="Arial"/>
              </a:rPr>
              <a:t>Put these in ascending order:</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180, 118, 108, 810, 801, 811, 881 </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2. 1m - 46cm</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3. I’m thinking of a number. If I halve it, I get 27. What is my number?</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4.          ➗ 8 = 7</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5. Half of 130</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6. How many right angles in the </a:t>
            </a:r>
            <a:endParaRPr sz="1867" kern="0">
              <a:solidFill>
                <a:srgbClr val="000000"/>
              </a:solidFill>
              <a:latin typeface="Arial"/>
              <a:ea typeface="Arial"/>
              <a:cs typeface="Arial"/>
              <a:sym typeface="Arial"/>
            </a:endParaRPr>
          </a:p>
          <a:p>
            <a:pPr marL="1219170" defTabSz="1219170">
              <a:buClr>
                <a:srgbClr val="000000"/>
              </a:buClr>
              <a:buSzPts val="1400"/>
            </a:pPr>
            <a:r>
              <a:rPr lang="en-GB" sz="1867" kern="0">
                <a:solidFill>
                  <a:srgbClr val="000000"/>
                </a:solidFill>
                <a:latin typeface="Arial"/>
                <a:ea typeface="Arial"/>
                <a:cs typeface="Arial"/>
                <a:sym typeface="Arial"/>
              </a:rPr>
              <a:t>inside of this shape?</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7. 155 + 645</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p:txBody>
      </p:sp>
      <p:sp>
        <p:nvSpPr>
          <p:cNvPr id="884" name="Google Shape;884;p76"/>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u="sng" kern="0">
                <a:solidFill>
                  <a:srgbClr val="000000"/>
                </a:solidFill>
                <a:latin typeface="Arial"/>
                <a:ea typeface="Arial"/>
                <a:cs typeface="Arial"/>
                <a:sym typeface="Arial"/>
              </a:rPr>
              <a:t>Morning  Maths 08.07.20</a:t>
            </a:r>
            <a:endParaRPr sz="2400" b="1" u="sng" kern="0">
              <a:solidFill>
                <a:srgbClr val="000000"/>
              </a:solidFill>
              <a:latin typeface="Arial"/>
              <a:ea typeface="Arial"/>
              <a:cs typeface="Arial"/>
              <a:sym typeface="Arial"/>
            </a:endParaRPr>
          </a:p>
        </p:txBody>
      </p:sp>
      <p:sp>
        <p:nvSpPr>
          <p:cNvPr id="885" name="Google Shape;885;p76"/>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 </a:t>
            </a:r>
            <a:r>
              <a:rPr lang="en-GB" sz="1867" kern="0">
                <a:solidFill>
                  <a:srgbClr val="000000"/>
                </a:solidFill>
                <a:latin typeface="Arial"/>
                <a:ea typeface="Arial"/>
                <a:cs typeface="Arial"/>
                <a:sym typeface="Arial"/>
              </a:rPr>
              <a:t>8. How much change</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from £1?</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9. Draw two perp</a:t>
            </a:r>
            <a:r>
              <a:rPr lang="en-GB" sz="1867" kern="0">
                <a:solidFill>
                  <a:srgbClr val="000000"/>
                </a:solidFill>
                <a:latin typeface="Arial"/>
                <a:cs typeface="Arial"/>
                <a:sym typeface="Arial"/>
              </a:rPr>
              <a:t>e</a:t>
            </a:r>
            <a:r>
              <a:rPr lang="en-GB" sz="1867" kern="0">
                <a:solidFill>
                  <a:srgbClr val="000000"/>
                </a:solidFill>
                <a:latin typeface="Arial"/>
                <a:ea typeface="Arial"/>
                <a:cs typeface="Arial"/>
                <a:sym typeface="Arial"/>
              </a:rPr>
              <a:t>ndicular lines. Both should be 4.5 cm long.</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 Are there more pairs of perpendicular lines or pairs of parallel lines in this picture?</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sp>
        <p:nvSpPr>
          <p:cNvPr id="886" name="Google Shape;886;p76"/>
          <p:cNvSpPr txBox="1"/>
          <p:nvPr/>
        </p:nvSpPr>
        <p:spPr>
          <a:xfrm>
            <a:off x="725500" y="2963000"/>
            <a:ext cx="500800" cy="552000"/>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887" name="Google Shape;887;p76"/>
          <p:cNvPicPr preferRelativeResize="0"/>
          <p:nvPr/>
        </p:nvPicPr>
        <p:blipFill rotWithShape="1">
          <a:blip r:embed="rId3">
            <a:alphaModFix/>
          </a:blip>
          <a:srcRect/>
          <a:stretch/>
        </p:blipFill>
        <p:spPr>
          <a:xfrm>
            <a:off x="9550998" y="4337664"/>
            <a:ext cx="2403433" cy="2403467"/>
          </a:xfrm>
          <a:prstGeom prst="rect">
            <a:avLst/>
          </a:prstGeom>
          <a:noFill/>
          <a:ln>
            <a:noFill/>
          </a:ln>
        </p:spPr>
      </p:pic>
      <p:pic>
        <p:nvPicPr>
          <p:cNvPr id="888" name="Google Shape;888;p76"/>
          <p:cNvPicPr preferRelativeResize="0"/>
          <p:nvPr/>
        </p:nvPicPr>
        <p:blipFill rotWithShape="1">
          <a:blip r:embed="rId4">
            <a:alphaModFix/>
          </a:blip>
          <a:srcRect/>
          <a:stretch/>
        </p:blipFill>
        <p:spPr>
          <a:xfrm>
            <a:off x="4150738" y="4124938"/>
            <a:ext cx="1620833" cy="2070133"/>
          </a:xfrm>
          <a:prstGeom prst="rect">
            <a:avLst/>
          </a:prstGeom>
          <a:noFill/>
          <a:ln>
            <a:noFill/>
          </a:ln>
        </p:spPr>
      </p:pic>
      <p:pic>
        <p:nvPicPr>
          <p:cNvPr id="889" name="Google Shape;889;p76"/>
          <p:cNvPicPr preferRelativeResize="0"/>
          <p:nvPr/>
        </p:nvPicPr>
        <p:blipFill rotWithShape="1">
          <a:blip r:embed="rId5">
            <a:alphaModFix/>
          </a:blip>
          <a:srcRect/>
          <a:stretch/>
        </p:blipFill>
        <p:spPr>
          <a:xfrm>
            <a:off x="10040265" y="66534"/>
            <a:ext cx="2227400" cy="2141167"/>
          </a:xfrm>
          <a:prstGeom prst="rect">
            <a:avLst/>
          </a:prstGeom>
          <a:noFill/>
          <a:ln>
            <a:noFill/>
          </a:ln>
        </p:spPr>
      </p:pic>
    </p:spTree>
    <p:extLst>
      <p:ext uri="{BB962C8B-B14F-4D97-AF65-F5344CB8AC3E}">
        <p14:creationId xmlns:p14="http://schemas.microsoft.com/office/powerpoint/2010/main" val="3759898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93"/>
        <p:cNvGrpSpPr/>
        <p:nvPr/>
      </p:nvGrpSpPr>
      <p:grpSpPr>
        <a:xfrm>
          <a:off x="0" y="0"/>
          <a:ext cx="0" cy="0"/>
          <a:chOff x="0" y="0"/>
          <a:chExt cx="0" cy="0"/>
        </a:xfrm>
      </p:grpSpPr>
      <p:sp>
        <p:nvSpPr>
          <p:cNvPr id="894" name="Google Shape;894;g80b9d5af80_0_0"/>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06390" defTabSz="1219170">
              <a:buClr>
                <a:srgbClr val="000000"/>
              </a:buClr>
              <a:buSzPts val="1200"/>
              <a:buFont typeface="Arial"/>
              <a:buAutoNum type="arabicPeriod"/>
            </a:pPr>
            <a:r>
              <a:rPr lang="en-GB" sz="1600" kern="0">
                <a:solidFill>
                  <a:srgbClr val="000000"/>
                </a:solidFill>
                <a:latin typeface="Arial"/>
                <a:cs typeface="Arial"/>
                <a:sym typeface="Arial"/>
              </a:rPr>
              <a:t>108,118,180,801,810,811,881</a:t>
            </a:r>
            <a:endParaRPr sz="1600" kern="0">
              <a:solidFill>
                <a:srgbClr val="000000"/>
              </a:solidFill>
              <a:latin typeface="Arial"/>
              <a:cs typeface="Arial"/>
              <a:sym typeface="Arial"/>
            </a:endParaRPr>
          </a:p>
          <a:p>
            <a:pPr marL="609585" defTabSz="1219170">
              <a:buClr>
                <a:srgbClr val="000000"/>
              </a:buClr>
            </a:pPr>
            <a:endParaRPr sz="1600" kern="0">
              <a:solidFill>
                <a:srgbClr val="000000"/>
              </a:solidFill>
              <a:latin typeface="Arial"/>
              <a:cs typeface="Arial"/>
              <a:sym typeface="Arial"/>
            </a:endParaRPr>
          </a:p>
          <a:p>
            <a:pPr marL="609585" indent="-406390" defTabSz="1219170">
              <a:buClr>
                <a:srgbClr val="000000"/>
              </a:buClr>
              <a:buSzPts val="1200"/>
              <a:buFont typeface="Arial"/>
              <a:buAutoNum type="arabicPeriod"/>
            </a:pPr>
            <a:r>
              <a:rPr lang="en-GB" sz="1600" kern="0">
                <a:solidFill>
                  <a:srgbClr val="000000"/>
                </a:solidFill>
                <a:latin typeface="Arial"/>
                <a:cs typeface="Arial"/>
                <a:sym typeface="Arial"/>
              </a:rPr>
              <a:t>54</a:t>
            </a:r>
            <a:endParaRPr sz="1600" kern="0">
              <a:solidFill>
                <a:srgbClr val="000000"/>
              </a:solidFill>
              <a:latin typeface="Arial"/>
              <a:cs typeface="Arial"/>
              <a:sym typeface="Arial"/>
            </a:endParaRPr>
          </a:p>
          <a:p>
            <a:pPr marL="609585" defTabSz="1219170">
              <a:buClr>
                <a:srgbClr val="000000"/>
              </a:buClr>
            </a:pPr>
            <a:endParaRPr sz="1600" kern="0">
              <a:solidFill>
                <a:srgbClr val="000000"/>
              </a:solidFill>
              <a:latin typeface="Arial"/>
              <a:cs typeface="Arial"/>
              <a:sym typeface="Arial"/>
            </a:endParaRPr>
          </a:p>
          <a:p>
            <a:pPr marL="609585" indent="-406390" defTabSz="1219170">
              <a:buClr>
                <a:srgbClr val="000000"/>
              </a:buClr>
              <a:buSzPts val="1200"/>
              <a:buFont typeface="Arial"/>
              <a:buAutoNum type="arabicPeriod"/>
            </a:pPr>
            <a:r>
              <a:rPr lang="en-GB" sz="1600" kern="0">
                <a:solidFill>
                  <a:srgbClr val="000000"/>
                </a:solidFill>
                <a:latin typeface="Arial"/>
                <a:cs typeface="Arial"/>
                <a:sym typeface="Arial"/>
              </a:rPr>
              <a:t>54</a:t>
            </a:r>
            <a:endParaRPr sz="1600" kern="0">
              <a:solidFill>
                <a:srgbClr val="000000"/>
              </a:solidFill>
              <a:latin typeface="Arial"/>
              <a:cs typeface="Arial"/>
              <a:sym typeface="Arial"/>
            </a:endParaRPr>
          </a:p>
          <a:p>
            <a:pPr marL="609585" defTabSz="1219170">
              <a:buClr>
                <a:srgbClr val="000000"/>
              </a:buClr>
            </a:pPr>
            <a:endParaRPr sz="1600" kern="0">
              <a:solidFill>
                <a:srgbClr val="000000"/>
              </a:solidFill>
              <a:latin typeface="Arial"/>
              <a:cs typeface="Arial"/>
              <a:sym typeface="Arial"/>
            </a:endParaRPr>
          </a:p>
          <a:p>
            <a:pPr marL="609585" indent="-406390" defTabSz="1219170">
              <a:buClr>
                <a:srgbClr val="000000"/>
              </a:buClr>
              <a:buSzPts val="1200"/>
              <a:buFont typeface="Arial"/>
              <a:buAutoNum type="arabicPeriod"/>
            </a:pPr>
            <a:r>
              <a:rPr lang="en-GB" sz="1600" kern="0">
                <a:solidFill>
                  <a:srgbClr val="000000"/>
                </a:solidFill>
                <a:latin typeface="Arial"/>
                <a:cs typeface="Arial"/>
                <a:sym typeface="Arial"/>
              </a:rPr>
              <a:t>56</a:t>
            </a:r>
            <a:endParaRPr sz="1600" kern="0">
              <a:solidFill>
                <a:srgbClr val="000000"/>
              </a:solidFill>
              <a:latin typeface="Arial"/>
              <a:cs typeface="Arial"/>
              <a:sym typeface="Arial"/>
            </a:endParaRPr>
          </a:p>
          <a:p>
            <a:pPr marL="609585" defTabSz="1219170">
              <a:buClr>
                <a:srgbClr val="000000"/>
              </a:buClr>
            </a:pPr>
            <a:endParaRPr sz="1600" kern="0">
              <a:solidFill>
                <a:srgbClr val="000000"/>
              </a:solidFill>
              <a:latin typeface="Arial"/>
              <a:cs typeface="Arial"/>
              <a:sym typeface="Arial"/>
            </a:endParaRPr>
          </a:p>
          <a:p>
            <a:pPr marL="609585" indent="-406390" defTabSz="1219170">
              <a:buClr>
                <a:srgbClr val="000000"/>
              </a:buClr>
              <a:buSzPts val="1200"/>
              <a:buFont typeface="Arial"/>
              <a:buAutoNum type="arabicPeriod"/>
            </a:pPr>
            <a:r>
              <a:rPr lang="en-GB" sz="1600" kern="0">
                <a:solidFill>
                  <a:srgbClr val="000000"/>
                </a:solidFill>
                <a:latin typeface="Arial"/>
                <a:cs typeface="Arial"/>
                <a:sym typeface="Arial"/>
              </a:rPr>
              <a:t>65</a:t>
            </a:r>
            <a:endParaRPr sz="1600" kern="0">
              <a:solidFill>
                <a:srgbClr val="000000"/>
              </a:solidFill>
              <a:latin typeface="Arial"/>
              <a:cs typeface="Arial"/>
              <a:sym typeface="Arial"/>
            </a:endParaRPr>
          </a:p>
          <a:p>
            <a:pPr marL="609585" defTabSz="1219170">
              <a:buClr>
                <a:srgbClr val="000000"/>
              </a:buClr>
            </a:pPr>
            <a:endParaRPr sz="1600" kern="0">
              <a:solidFill>
                <a:srgbClr val="000000"/>
              </a:solidFill>
              <a:latin typeface="Arial"/>
              <a:cs typeface="Arial"/>
              <a:sym typeface="Arial"/>
            </a:endParaRPr>
          </a:p>
          <a:p>
            <a:pPr marL="609585" indent="-406390" defTabSz="1219170">
              <a:buClr>
                <a:srgbClr val="000000"/>
              </a:buClr>
              <a:buSzPts val="1200"/>
              <a:buFont typeface="Arial"/>
              <a:buAutoNum type="arabicPeriod"/>
            </a:pPr>
            <a:r>
              <a:rPr lang="en-GB" sz="1600" kern="0">
                <a:solidFill>
                  <a:srgbClr val="000000"/>
                </a:solidFill>
                <a:latin typeface="Arial"/>
                <a:cs typeface="Arial"/>
                <a:sym typeface="Arial"/>
              </a:rPr>
              <a:t>2</a:t>
            </a:r>
            <a:endParaRPr sz="1600" kern="0">
              <a:solidFill>
                <a:srgbClr val="000000"/>
              </a:solidFill>
              <a:latin typeface="Arial"/>
              <a:cs typeface="Arial"/>
              <a:sym typeface="Arial"/>
            </a:endParaRPr>
          </a:p>
          <a:p>
            <a:pPr marL="609585" defTabSz="1219170">
              <a:buClr>
                <a:srgbClr val="000000"/>
              </a:buClr>
            </a:pPr>
            <a:endParaRPr sz="1600" kern="0">
              <a:solidFill>
                <a:srgbClr val="000000"/>
              </a:solidFill>
              <a:latin typeface="Arial"/>
              <a:cs typeface="Arial"/>
              <a:sym typeface="Arial"/>
            </a:endParaRPr>
          </a:p>
          <a:p>
            <a:pPr marL="609585" indent="-406390" defTabSz="1219170">
              <a:buClr>
                <a:srgbClr val="000000"/>
              </a:buClr>
              <a:buSzPts val="1200"/>
              <a:buFont typeface="Arial"/>
              <a:buAutoNum type="arabicPeriod"/>
            </a:pPr>
            <a:r>
              <a:rPr lang="en-GB" sz="1600" kern="0">
                <a:solidFill>
                  <a:srgbClr val="000000"/>
                </a:solidFill>
                <a:latin typeface="Arial"/>
                <a:cs typeface="Arial"/>
                <a:sym typeface="Arial"/>
              </a:rPr>
              <a:t>800</a:t>
            </a:r>
            <a:endParaRPr sz="1600" kern="0">
              <a:solidFill>
                <a:srgbClr val="000000"/>
              </a:solidFill>
              <a:latin typeface="Arial"/>
              <a:cs typeface="Arial"/>
              <a:sym typeface="Arial"/>
            </a:endParaRPr>
          </a:p>
          <a:p>
            <a:pPr marL="609585" defTabSz="1219170">
              <a:buClr>
                <a:srgbClr val="000000"/>
              </a:buClr>
            </a:pPr>
            <a:endParaRPr sz="1600" kern="0">
              <a:solidFill>
                <a:srgbClr val="000000"/>
              </a:solidFill>
              <a:latin typeface="Arial"/>
              <a:cs typeface="Arial"/>
              <a:sym typeface="Arial"/>
            </a:endParaRPr>
          </a:p>
          <a:p>
            <a:pPr marL="609585" indent="-406390" defTabSz="1219170">
              <a:buClr>
                <a:srgbClr val="000000"/>
              </a:buClr>
              <a:buSzPts val="1200"/>
              <a:buFont typeface="Arial"/>
              <a:buAutoNum type="arabicPeriod"/>
            </a:pPr>
            <a:r>
              <a:rPr lang="en-GB" sz="1600" kern="0">
                <a:solidFill>
                  <a:srgbClr val="000000"/>
                </a:solidFill>
                <a:latin typeface="Arial"/>
                <a:cs typeface="Arial"/>
                <a:sym typeface="Arial"/>
              </a:rPr>
              <a:t>29p</a:t>
            </a:r>
            <a:endParaRPr sz="1600" kern="0">
              <a:solidFill>
                <a:srgbClr val="000000"/>
              </a:solidFill>
              <a:latin typeface="Arial"/>
              <a:cs typeface="Arial"/>
              <a:sym typeface="Arial"/>
            </a:endParaRPr>
          </a:p>
          <a:p>
            <a:pPr defTabSz="1219170">
              <a:buClr>
                <a:srgbClr val="000000"/>
              </a:buClr>
            </a:pPr>
            <a:endParaRPr sz="1600" kern="0">
              <a:solidFill>
                <a:srgbClr val="000000"/>
              </a:solidFill>
              <a:latin typeface="Arial"/>
              <a:cs typeface="Arial"/>
              <a:sym typeface="Arial"/>
            </a:endParaRPr>
          </a:p>
          <a:p>
            <a:pPr marL="609585" indent="-406390" defTabSz="1219170">
              <a:buClr>
                <a:srgbClr val="000000"/>
              </a:buClr>
              <a:buSzPts val="1200"/>
              <a:buFont typeface="Arial"/>
              <a:buAutoNum type="arabicPeriod"/>
            </a:pPr>
            <a:endParaRPr sz="1600" kern="0">
              <a:solidFill>
                <a:srgbClr val="000000"/>
              </a:solidFill>
              <a:latin typeface="Arial"/>
              <a:cs typeface="Arial"/>
              <a:sym typeface="Arial"/>
            </a:endParaRPr>
          </a:p>
          <a:p>
            <a:pPr marL="609585" defTabSz="1219170">
              <a:buClr>
                <a:srgbClr val="000000"/>
              </a:buClr>
            </a:pPr>
            <a:endParaRPr sz="1600" kern="0">
              <a:solidFill>
                <a:srgbClr val="000000"/>
              </a:solidFill>
              <a:latin typeface="Arial"/>
              <a:cs typeface="Arial"/>
              <a:sym typeface="Arial"/>
            </a:endParaRPr>
          </a:p>
          <a:p>
            <a:pPr defTabSz="1219170">
              <a:buClr>
                <a:srgbClr val="000000"/>
              </a:buClr>
            </a:pPr>
            <a:endParaRPr sz="1600" kern="0">
              <a:solidFill>
                <a:srgbClr val="000000"/>
              </a:solidFill>
              <a:latin typeface="Arial"/>
              <a:cs typeface="Arial"/>
              <a:sym typeface="Arial"/>
            </a:endParaRPr>
          </a:p>
          <a:p>
            <a:pPr defTabSz="1219170">
              <a:buClr>
                <a:srgbClr val="000000"/>
              </a:buClr>
            </a:pPr>
            <a:endParaRPr sz="1600" kern="0">
              <a:solidFill>
                <a:srgbClr val="000000"/>
              </a:solidFill>
              <a:latin typeface="Arial"/>
              <a:cs typeface="Arial"/>
              <a:sym typeface="Arial"/>
            </a:endParaRPr>
          </a:p>
          <a:p>
            <a:pPr defTabSz="1219170">
              <a:buClr>
                <a:srgbClr val="000000"/>
              </a:buClr>
            </a:pPr>
            <a:endParaRPr sz="1600" kern="0">
              <a:solidFill>
                <a:srgbClr val="000000"/>
              </a:solidFill>
              <a:latin typeface="Arial"/>
              <a:cs typeface="Arial"/>
              <a:sym typeface="Arial"/>
            </a:endParaRPr>
          </a:p>
          <a:p>
            <a:pPr defTabSz="1219170">
              <a:buClr>
                <a:srgbClr val="000000"/>
              </a:buClr>
            </a:pPr>
            <a:endParaRPr sz="1600" kern="0">
              <a:solidFill>
                <a:srgbClr val="000000"/>
              </a:solidFill>
              <a:latin typeface="Arial"/>
              <a:cs typeface="Arial"/>
              <a:sym typeface="Arial"/>
            </a:endParaRPr>
          </a:p>
          <a:p>
            <a:pPr defTabSz="1219170">
              <a:buClr>
                <a:srgbClr val="000000"/>
              </a:buClr>
            </a:pPr>
            <a:endParaRPr sz="1600" kern="0">
              <a:solidFill>
                <a:srgbClr val="000000"/>
              </a:solidFill>
              <a:latin typeface="Arial"/>
              <a:cs typeface="Arial"/>
              <a:sym typeface="Arial"/>
            </a:endParaRPr>
          </a:p>
          <a:p>
            <a:pPr marL="609585" defTabSz="1219170">
              <a:buClr>
                <a:srgbClr val="000000"/>
              </a:buClr>
            </a:pPr>
            <a:endParaRPr sz="1600" kern="0">
              <a:solidFill>
                <a:srgbClr val="000000"/>
              </a:solidFill>
              <a:latin typeface="Arial"/>
              <a:cs typeface="Arial"/>
              <a:sym typeface="Arial"/>
            </a:endParaRPr>
          </a:p>
          <a:p>
            <a:pPr marL="609585" indent="-406390" defTabSz="1219170">
              <a:buClr>
                <a:srgbClr val="000000"/>
              </a:buClr>
              <a:buSzPts val="1200"/>
              <a:buFont typeface="Arial"/>
              <a:buAutoNum type="arabicPeriod"/>
            </a:pPr>
            <a:r>
              <a:rPr lang="en-GB" sz="1600" kern="0">
                <a:solidFill>
                  <a:srgbClr val="000000"/>
                </a:solidFill>
                <a:latin typeface="Arial"/>
                <a:cs typeface="Arial"/>
                <a:sym typeface="Arial"/>
              </a:rPr>
              <a:t>You should be able to count at least 11 sets of perpendicular lines and at least 6 sets of parallel lines. Remember, perpendicular lines meet at a right angle and parallel lines never meet and are the same distance apart.</a:t>
            </a:r>
            <a:endParaRPr sz="1600"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cxnSp>
        <p:nvCxnSpPr>
          <p:cNvPr id="895" name="Google Shape;895;g80b9d5af80_0_0"/>
          <p:cNvCxnSpPr/>
          <p:nvPr/>
        </p:nvCxnSpPr>
        <p:spPr>
          <a:xfrm rot="10800000" flipH="1">
            <a:off x="1553433" y="4230567"/>
            <a:ext cx="16400" cy="1388000"/>
          </a:xfrm>
          <a:prstGeom prst="straightConnector1">
            <a:avLst/>
          </a:prstGeom>
          <a:noFill/>
          <a:ln w="9525" cap="flat" cmpd="sng">
            <a:solidFill>
              <a:schemeClr val="dk2"/>
            </a:solidFill>
            <a:prstDash val="solid"/>
            <a:round/>
            <a:headEnd type="none" w="med" len="med"/>
            <a:tailEnd type="none" w="med" len="med"/>
          </a:ln>
        </p:spPr>
      </p:cxnSp>
      <p:cxnSp>
        <p:nvCxnSpPr>
          <p:cNvPr id="896" name="Google Shape;896;g80b9d5af80_0_0"/>
          <p:cNvCxnSpPr/>
          <p:nvPr/>
        </p:nvCxnSpPr>
        <p:spPr>
          <a:xfrm flipH="1">
            <a:off x="553633" y="4916367"/>
            <a:ext cx="2016000" cy="16400"/>
          </a:xfrm>
          <a:prstGeom prst="straightConnector1">
            <a:avLst/>
          </a:prstGeom>
          <a:noFill/>
          <a:ln w="9525"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15466803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00"/>
        <p:cNvGrpSpPr/>
        <p:nvPr/>
      </p:nvGrpSpPr>
      <p:grpSpPr>
        <a:xfrm>
          <a:off x="0" y="0"/>
          <a:ext cx="0" cy="0"/>
          <a:chOff x="0" y="0"/>
          <a:chExt cx="0" cy="0"/>
        </a:xfrm>
      </p:grpSpPr>
      <p:sp>
        <p:nvSpPr>
          <p:cNvPr id="901" name="Google Shape;901;p20"/>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902" name="Google Shape;902;p20"/>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903" name="Google Shape;903;p20"/>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904" name="Google Shape;904;p20"/>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1014605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08"/>
        <p:cNvGrpSpPr/>
        <p:nvPr/>
      </p:nvGrpSpPr>
      <p:grpSpPr>
        <a:xfrm>
          <a:off x="0" y="0"/>
          <a:ext cx="0" cy="0"/>
          <a:chOff x="0" y="0"/>
          <a:chExt cx="0" cy="0"/>
        </a:xfrm>
      </p:grpSpPr>
      <p:sp>
        <p:nvSpPr>
          <p:cNvPr id="909" name="Google Shape;909;g8b02f6d609_0_115"/>
          <p:cNvSpPr txBox="1"/>
          <p:nvPr/>
        </p:nvSpPr>
        <p:spPr>
          <a:xfrm>
            <a:off x="1092267" y="1557833"/>
            <a:ext cx="9955600" cy="2757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267" u="sng" kern="0">
                <a:solidFill>
                  <a:srgbClr val="000000"/>
                </a:solidFill>
                <a:latin typeface="Arial"/>
                <a:cs typeface="Arial"/>
                <a:sym typeface="Arial"/>
              </a:rPr>
              <a:t>WALT: divide by one digit numbers</a:t>
            </a:r>
            <a:endParaRPr sz="4267" u="sng" kern="0">
              <a:solidFill>
                <a:srgbClr val="000000"/>
              </a:solidFill>
              <a:latin typeface="Arial"/>
              <a:cs typeface="Arial"/>
              <a:sym typeface="Arial"/>
            </a:endParaRPr>
          </a:p>
        </p:txBody>
      </p:sp>
    </p:spTree>
    <p:extLst>
      <p:ext uri="{BB962C8B-B14F-4D97-AF65-F5344CB8AC3E}">
        <p14:creationId xmlns:p14="http://schemas.microsoft.com/office/powerpoint/2010/main" val="4533218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13"/>
        <p:cNvGrpSpPr/>
        <p:nvPr/>
      </p:nvGrpSpPr>
      <p:grpSpPr>
        <a:xfrm>
          <a:off x="0" y="0"/>
          <a:ext cx="0" cy="0"/>
          <a:chOff x="0" y="0"/>
          <a:chExt cx="0" cy="0"/>
        </a:xfrm>
      </p:grpSpPr>
      <p:pic>
        <p:nvPicPr>
          <p:cNvPr id="914" name="Google Shape;914;g8b02f6d609_0_122"/>
          <p:cNvPicPr preferRelativeResize="0"/>
          <p:nvPr/>
        </p:nvPicPr>
        <p:blipFill>
          <a:blip r:embed="rId3">
            <a:alphaModFix/>
          </a:blip>
          <a:stretch>
            <a:fillRect/>
          </a:stretch>
        </p:blipFill>
        <p:spPr>
          <a:xfrm>
            <a:off x="787400" y="239001"/>
            <a:ext cx="10617200" cy="5676900"/>
          </a:xfrm>
          <a:prstGeom prst="rect">
            <a:avLst/>
          </a:prstGeom>
          <a:noFill/>
          <a:ln>
            <a:noFill/>
          </a:ln>
        </p:spPr>
      </p:pic>
    </p:spTree>
    <p:extLst>
      <p:ext uri="{BB962C8B-B14F-4D97-AF65-F5344CB8AC3E}">
        <p14:creationId xmlns:p14="http://schemas.microsoft.com/office/powerpoint/2010/main" val="38056358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18"/>
        <p:cNvGrpSpPr/>
        <p:nvPr/>
      </p:nvGrpSpPr>
      <p:grpSpPr>
        <a:xfrm>
          <a:off x="0" y="0"/>
          <a:ext cx="0" cy="0"/>
          <a:chOff x="0" y="0"/>
          <a:chExt cx="0" cy="0"/>
        </a:xfrm>
      </p:grpSpPr>
      <p:pic>
        <p:nvPicPr>
          <p:cNvPr id="919" name="Google Shape;919;g8b02f6d609_0_134"/>
          <p:cNvPicPr preferRelativeResize="0"/>
          <p:nvPr/>
        </p:nvPicPr>
        <p:blipFill>
          <a:blip r:embed="rId3">
            <a:alphaModFix/>
          </a:blip>
          <a:stretch>
            <a:fillRect/>
          </a:stretch>
        </p:blipFill>
        <p:spPr>
          <a:xfrm>
            <a:off x="844551" y="266700"/>
            <a:ext cx="10502900" cy="6324600"/>
          </a:xfrm>
          <a:prstGeom prst="rect">
            <a:avLst/>
          </a:prstGeom>
          <a:noFill/>
          <a:ln>
            <a:noFill/>
          </a:ln>
        </p:spPr>
      </p:pic>
    </p:spTree>
    <p:extLst>
      <p:ext uri="{BB962C8B-B14F-4D97-AF65-F5344CB8AC3E}">
        <p14:creationId xmlns:p14="http://schemas.microsoft.com/office/powerpoint/2010/main" val="13215630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23"/>
        <p:cNvGrpSpPr/>
        <p:nvPr/>
      </p:nvGrpSpPr>
      <p:grpSpPr>
        <a:xfrm>
          <a:off x="0" y="0"/>
          <a:ext cx="0" cy="0"/>
          <a:chOff x="0" y="0"/>
          <a:chExt cx="0" cy="0"/>
        </a:xfrm>
      </p:grpSpPr>
      <p:grpSp>
        <p:nvGrpSpPr>
          <p:cNvPr id="924" name="Google Shape;924;g8b02f6d609_0_131"/>
          <p:cNvGrpSpPr/>
          <p:nvPr/>
        </p:nvGrpSpPr>
        <p:grpSpPr>
          <a:xfrm>
            <a:off x="113700" y="167370"/>
            <a:ext cx="11829833" cy="6063809"/>
            <a:chOff x="474725" y="152400"/>
            <a:chExt cx="7629525" cy="3343275"/>
          </a:xfrm>
        </p:grpSpPr>
        <p:pic>
          <p:nvPicPr>
            <p:cNvPr id="925" name="Google Shape;925;g8b02f6d609_0_131"/>
            <p:cNvPicPr preferRelativeResize="0"/>
            <p:nvPr/>
          </p:nvPicPr>
          <p:blipFill>
            <a:blip r:embed="rId3">
              <a:alphaModFix/>
            </a:blip>
            <a:stretch>
              <a:fillRect/>
            </a:stretch>
          </p:blipFill>
          <p:spPr>
            <a:xfrm>
              <a:off x="474725" y="152400"/>
              <a:ext cx="7629525" cy="3343275"/>
            </a:xfrm>
            <a:prstGeom prst="rect">
              <a:avLst/>
            </a:prstGeom>
            <a:noFill/>
            <a:ln>
              <a:noFill/>
            </a:ln>
          </p:spPr>
        </p:pic>
        <p:sp>
          <p:nvSpPr>
            <p:cNvPr id="926" name="Google Shape;926;g8b02f6d609_0_131"/>
            <p:cNvSpPr/>
            <p:nvPr/>
          </p:nvSpPr>
          <p:spPr>
            <a:xfrm>
              <a:off x="6687900" y="152400"/>
              <a:ext cx="1342800" cy="3894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pic>
        <p:nvPicPr>
          <p:cNvPr id="927" name="Google Shape;927;g8b02f6d609_0_131"/>
          <p:cNvPicPr preferRelativeResize="0"/>
          <p:nvPr/>
        </p:nvPicPr>
        <p:blipFill rotWithShape="1">
          <a:blip r:embed="rId4">
            <a:alphaModFix/>
          </a:blip>
          <a:srcRect b="14559"/>
          <a:stretch/>
        </p:blipFill>
        <p:spPr>
          <a:xfrm>
            <a:off x="1656385" y="1390600"/>
            <a:ext cx="8879233" cy="2172667"/>
          </a:xfrm>
          <a:prstGeom prst="rect">
            <a:avLst/>
          </a:prstGeom>
          <a:noFill/>
          <a:ln>
            <a:noFill/>
          </a:ln>
        </p:spPr>
      </p:pic>
    </p:spTree>
    <p:extLst>
      <p:ext uri="{BB962C8B-B14F-4D97-AF65-F5344CB8AC3E}">
        <p14:creationId xmlns:p14="http://schemas.microsoft.com/office/powerpoint/2010/main" val="21502595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31"/>
        <p:cNvGrpSpPr/>
        <p:nvPr/>
      </p:nvGrpSpPr>
      <p:grpSpPr>
        <a:xfrm>
          <a:off x="0" y="0"/>
          <a:ext cx="0" cy="0"/>
          <a:chOff x="0" y="0"/>
          <a:chExt cx="0" cy="0"/>
        </a:xfrm>
      </p:grpSpPr>
      <p:pic>
        <p:nvPicPr>
          <p:cNvPr id="932" name="Google Shape;932;g8b02f6d609_0_143"/>
          <p:cNvPicPr preferRelativeResize="0"/>
          <p:nvPr/>
        </p:nvPicPr>
        <p:blipFill>
          <a:blip r:embed="rId3">
            <a:alphaModFix/>
          </a:blip>
          <a:stretch>
            <a:fillRect/>
          </a:stretch>
        </p:blipFill>
        <p:spPr>
          <a:xfrm>
            <a:off x="971551" y="203200"/>
            <a:ext cx="10248900" cy="6451600"/>
          </a:xfrm>
          <a:prstGeom prst="rect">
            <a:avLst/>
          </a:prstGeom>
          <a:noFill/>
          <a:ln>
            <a:noFill/>
          </a:ln>
        </p:spPr>
      </p:pic>
    </p:spTree>
    <p:extLst>
      <p:ext uri="{BB962C8B-B14F-4D97-AF65-F5344CB8AC3E}">
        <p14:creationId xmlns:p14="http://schemas.microsoft.com/office/powerpoint/2010/main" val="8374444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36"/>
        <p:cNvGrpSpPr/>
        <p:nvPr/>
      </p:nvGrpSpPr>
      <p:grpSpPr>
        <a:xfrm>
          <a:off x="0" y="0"/>
          <a:ext cx="0" cy="0"/>
          <a:chOff x="0" y="0"/>
          <a:chExt cx="0" cy="0"/>
        </a:xfrm>
      </p:grpSpPr>
      <p:pic>
        <p:nvPicPr>
          <p:cNvPr id="937" name="Google Shape;937;g8b02f6d609_0_140"/>
          <p:cNvPicPr preferRelativeResize="0"/>
          <p:nvPr/>
        </p:nvPicPr>
        <p:blipFill>
          <a:blip r:embed="rId3">
            <a:alphaModFix/>
          </a:blip>
          <a:stretch>
            <a:fillRect/>
          </a:stretch>
        </p:blipFill>
        <p:spPr>
          <a:xfrm>
            <a:off x="850900" y="552451"/>
            <a:ext cx="10490200" cy="5753100"/>
          </a:xfrm>
          <a:prstGeom prst="rect">
            <a:avLst/>
          </a:prstGeom>
          <a:noFill/>
          <a:ln>
            <a:noFill/>
          </a:ln>
        </p:spPr>
      </p:pic>
    </p:spTree>
    <p:extLst>
      <p:ext uri="{BB962C8B-B14F-4D97-AF65-F5344CB8AC3E}">
        <p14:creationId xmlns:p14="http://schemas.microsoft.com/office/powerpoint/2010/main" val="9081285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41"/>
        <p:cNvGrpSpPr/>
        <p:nvPr/>
      </p:nvGrpSpPr>
      <p:grpSpPr>
        <a:xfrm>
          <a:off x="0" y="0"/>
          <a:ext cx="0" cy="0"/>
          <a:chOff x="0" y="0"/>
          <a:chExt cx="0" cy="0"/>
        </a:xfrm>
      </p:grpSpPr>
      <p:pic>
        <p:nvPicPr>
          <p:cNvPr id="942" name="Google Shape;942;g8b02f6d609_0_157"/>
          <p:cNvPicPr preferRelativeResize="0"/>
          <p:nvPr/>
        </p:nvPicPr>
        <p:blipFill>
          <a:blip r:embed="rId3">
            <a:alphaModFix/>
          </a:blip>
          <a:stretch>
            <a:fillRect/>
          </a:stretch>
        </p:blipFill>
        <p:spPr>
          <a:xfrm>
            <a:off x="857251" y="539751"/>
            <a:ext cx="10477500" cy="5778500"/>
          </a:xfrm>
          <a:prstGeom prst="rect">
            <a:avLst/>
          </a:prstGeom>
          <a:noFill/>
          <a:ln>
            <a:noFill/>
          </a:ln>
        </p:spPr>
      </p:pic>
      <p:sp>
        <p:nvSpPr>
          <p:cNvPr id="943" name="Google Shape;943;g8b02f6d609_0_157"/>
          <p:cNvSpPr txBox="1"/>
          <p:nvPr/>
        </p:nvSpPr>
        <p:spPr>
          <a:xfrm>
            <a:off x="1629433" y="5968533"/>
            <a:ext cx="626800" cy="519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933" kern="0">
                <a:solidFill>
                  <a:srgbClr val="000000"/>
                </a:solidFill>
                <a:latin typeface="Arial"/>
                <a:cs typeface="Arial"/>
                <a:sym typeface="Arial"/>
              </a:rPr>
              <a:t>3</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3561762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47"/>
        <p:cNvGrpSpPr/>
        <p:nvPr/>
      </p:nvGrpSpPr>
      <p:grpSpPr>
        <a:xfrm>
          <a:off x="0" y="0"/>
          <a:ext cx="0" cy="0"/>
          <a:chOff x="0" y="0"/>
          <a:chExt cx="0" cy="0"/>
        </a:xfrm>
      </p:grpSpPr>
      <p:pic>
        <p:nvPicPr>
          <p:cNvPr id="948" name="Google Shape;948;g8b02f6d609_0_154"/>
          <p:cNvPicPr preferRelativeResize="0"/>
          <p:nvPr/>
        </p:nvPicPr>
        <p:blipFill>
          <a:blip r:embed="rId3">
            <a:alphaModFix/>
          </a:blip>
          <a:stretch>
            <a:fillRect/>
          </a:stretch>
        </p:blipFill>
        <p:spPr>
          <a:xfrm>
            <a:off x="924585" y="203200"/>
            <a:ext cx="10342841" cy="6451600"/>
          </a:xfrm>
          <a:prstGeom prst="rect">
            <a:avLst/>
          </a:prstGeom>
          <a:noFill/>
          <a:ln>
            <a:noFill/>
          </a:ln>
        </p:spPr>
      </p:pic>
    </p:spTree>
    <p:extLst>
      <p:ext uri="{BB962C8B-B14F-4D97-AF65-F5344CB8AC3E}">
        <p14:creationId xmlns:p14="http://schemas.microsoft.com/office/powerpoint/2010/main" val="16802371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52"/>
        <p:cNvGrpSpPr/>
        <p:nvPr/>
      </p:nvGrpSpPr>
      <p:grpSpPr>
        <a:xfrm>
          <a:off x="0" y="0"/>
          <a:ext cx="0" cy="0"/>
          <a:chOff x="0" y="0"/>
          <a:chExt cx="0" cy="0"/>
        </a:xfrm>
      </p:grpSpPr>
      <p:pic>
        <p:nvPicPr>
          <p:cNvPr id="953" name="Google Shape;953;g8b02f6d609_0_151"/>
          <p:cNvPicPr preferRelativeResize="0"/>
          <p:nvPr/>
        </p:nvPicPr>
        <p:blipFill rotWithShape="1">
          <a:blip r:embed="rId3">
            <a:alphaModFix/>
          </a:blip>
          <a:srcRect l="9861" b="11284"/>
          <a:stretch/>
        </p:blipFill>
        <p:spPr>
          <a:xfrm>
            <a:off x="214868" y="567151"/>
            <a:ext cx="4361465" cy="5723707"/>
          </a:xfrm>
          <a:prstGeom prst="rect">
            <a:avLst/>
          </a:prstGeom>
          <a:noFill/>
          <a:ln>
            <a:noFill/>
          </a:ln>
        </p:spPr>
      </p:pic>
    </p:spTree>
    <p:extLst>
      <p:ext uri="{BB962C8B-B14F-4D97-AF65-F5344CB8AC3E}">
        <p14:creationId xmlns:p14="http://schemas.microsoft.com/office/powerpoint/2010/main" val="33546629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57"/>
        <p:cNvGrpSpPr/>
        <p:nvPr/>
      </p:nvGrpSpPr>
      <p:grpSpPr>
        <a:xfrm>
          <a:off x="0" y="0"/>
          <a:ext cx="0" cy="0"/>
          <a:chOff x="0" y="0"/>
          <a:chExt cx="0" cy="0"/>
        </a:xfrm>
      </p:grpSpPr>
      <p:pic>
        <p:nvPicPr>
          <p:cNvPr id="958" name="Google Shape;958;g8b02f6d609_0_165"/>
          <p:cNvPicPr preferRelativeResize="0"/>
          <p:nvPr/>
        </p:nvPicPr>
        <p:blipFill rotWithShape="1">
          <a:blip r:embed="rId3">
            <a:alphaModFix/>
          </a:blip>
          <a:srcRect l="9861" b="11284"/>
          <a:stretch/>
        </p:blipFill>
        <p:spPr>
          <a:xfrm>
            <a:off x="214868" y="567151"/>
            <a:ext cx="4361465" cy="5723707"/>
          </a:xfrm>
          <a:prstGeom prst="rect">
            <a:avLst/>
          </a:prstGeom>
          <a:noFill/>
          <a:ln>
            <a:noFill/>
          </a:ln>
        </p:spPr>
      </p:pic>
      <p:sp>
        <p:nvSpPr>
          <p:cNvPr id="959" name="Google Shape;959;g8b02f6d609_0_165"/>
          <p:cNvSpPr txBox="1"/>
          <p:nvPr/>
        </p:nvSpPr>
        <p:spPr>
          <a:xfrm>
            <a:off x="5103200" y="411833"/>
            <a:ext cx="4476400" cy="60700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arenR"/>
            </a:pPr>
            <a:r>
              <a:rPr lang="en-GB" sz="2400" kern="0">
                <a:solidFill>
                  <a:srgbClr val="000000"/>
                </a:solidFill>
                <a:latin typeface="Arial"/>
                <a:cs typeface="Arial"/>
                <a:sym typeface="Arial"/>
              </a:rPr>
              <a:t>32</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arenR"/>
            </a:pPr>
            <a:r>
              <a:rPr lang="en-GB" sz="2400" kern="0">
                <a:solidFill>
                  <a:srgbClr val="000000"/>
                </a:solidFill>
                <a:latin typeface="Arial"/>
                <a:cs typeface="Arial"/>
                <a:sym typeface="Arial"/>
              </a:rPr>
              <a:t>15</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arenR"/>
            </a:pPr>
            <a:r>
              <a:rPr lang="en-GB" sz="2400" kern="0">
                <a:solidFill>
                  <a:srgbClr val="000000"/>
                </a:solidFill>
                <a:latin typeface="Arial"/>
                <a:cs typeface="Arial"/>
                <a:sym typeface="Arial"/>
              </a:rPr>
              <a:t>17</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arenR"/>
            </a:pPr>
            <a:r>
              <a:rPr lang="en-GB" sz="2400" kern="0">
                <a:solidFill>
                  <a:srgbClr val="000000"/>
                </a:solidFill>
                <a:latin typeface="Arial"/>
                <a:cs typeface="Arial"/>
                <a:sym typeface="Arial"/>
              </a:rPr>
              <a:t>45</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arenR"/>
            </a:pPr>
            <a:r>
              <a:rPr lang="en-GB" sz="2400" kern="0">
                <a:solidFill>
                  <a:srgbClr val="000000"/>
                </a:solidFill>
                <a:latin typeface="Arial"/>
                <a:cs typeface="Arial"/>
                <a:sym typeface="Arial"/>
              </a:rPr>
              <a:t>23</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arenR"/>
            </a:pPr>
            <a:r>
              <a:rPr lang="en-GB" sz="2400" kern="0">
                <a:solidFill>
                  <a:srgbClr val="000000"/>
                </a:solidFill>
                <a:latin typeface="Arial"/>
                <a:cs typeface="Arial"/>
                <a:sym typeface="Arial"/>
              </a:rPr>
              <a:t>13</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arenR"/>
            </a:pPr>
            <a:r>
              <a:rPr lang="en-GB" sz="2400" kern="0">
                <a:solidFill>
                  <a:srgbClr val="000000"/>
                </a:solidFill>
                <a:latin typeface="Arial"/>
                <a:cs typeface="Arial"/>
                <a:sym typeface="Arial"/>
              </a:rPr>
              <a:t>29</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arenR"/>
            </a:pPr>
            <a:r>
              <a:rPr lang="en-GB" sz="2400" kern="0">
                <a:solidFill>
                  <a:srgbClr val="000000"/>
                </a:solidFill>
                <a:latin typeface="Arial"/>
                <a:cs typeface="Arial"/>
                <a:sym typeface="Arial"/>
              </a:rPr>
              <a:t>33</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arenR"/>
            </a:pPr>
            <a:r>
              <a:rPr lang="en-GB" sz="2400" kern="0">
                <a:solidFill>
                  <a:srgbClr val="000000"/>
                </a:solidFill>
                <a:latin typeface="Arial"/>
                <a:cs typeface="Arial"/>
                <a:sym typeface="Arial"/>
              </a:rPr>
              <a:t>18</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arenR"/>
            </a:pPr>
            <a:r>
              <a:rPr lang="en-GB" sz="2400" kern="0">
                <a:solidFill>
                  <a:srgbClr val="000000"/>
                </a:solidFill>
                <a:latin typeface="Arial"/>
                <a:cs typeface="Arial"/>
                <a:sym typeface="Arial"/>
              </a:rPr>
              <a:t>15</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arenR"/>
            </a:pPr>
            <a:r>
              <a:rPr lang="en-GB" sz="2400" kern="0">
                <a:solidFill>
                  <a:srgbClr val="000000"/>
                </a:solidFill>
                <a:latin typeface="Arial"/>
                <a:cs typeface="Arial"/>
                <a:sym typeface="Arial"/>
              </a:rPr>
              <a:t>26</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arenR"/>
            </a:pPr>
            <a:r>
              <a:rPr lang="en-GB" sz="2400" kern="0">
                <a:solidFill>
                  <a:srgbClr val="000000"/>
                </a:solidFill>
                <a:latin typeface="Arial"/>
                <a:cs typeface="Arial"/>
                <a:sym typeface="Arial"/>
              </a:rPr>
              <a:t>28</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arenR"/>
            </a:pPr>
            <a:r>
              <a:rPr lang="en-GB" sz="2400" kern="0">
                <a:solidFill>
                  <a:srgbClr val="000000"/>
                </a:solidFill>
                <a:latin typeface="Arial"/>
                <a:cs typeface="Arial"/>
                <a:sym typeface="Arial"/>
              </a:rPr>
              <a:t>48</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arenR"/>
            </a:pPr>
            <a:r>
              <a:rPr lang="en-GB" sz="2400" kern="0">
                <a:solidFill>
                  <a:srgbClr val="000000"/>
                </a:solidFill>
                <a:latin typeface="Arial"/>
                <a:cs typeface="Arial"/>
                <a:sym typeface="Arial"/>
              </a:rPr>
              <a:t>17</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arenR"/>
            </a:pPr>
            <a:r>
              <a:rPr lang="en-GB" sz="2400" kern="0">
                <a:solidFill>
                  <a:srgbClr val="000000"/>
                </a:solidFill>
                <a:latin typeface="Arial"/>
                <a:cs typeface="Arial"/>
                <a:sym typeface="Arial"/>
              </a:rPr>
              <a:t>32</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arenR"/>
            </a:pPr>
            <a:r>
              <a:rPr lang="en-GB" sz="2400" kern="0">
                <a:solidFill>
                  <a:srgbClr val="000000"/>
                </a:solidFill>
                <a:latin typeface="Arial"/>
                <a:cs typeface="Arial"/>
                <a:sym typeface="Arial"/>
              </a:rPr>
              <a:t>36</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6551549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963"/>
        <p:cNvGrpSpPr/>
        <p:nvPr/>
      </p:nvGrpSpPr>
      <p:grpSpPr>
        <a:xfrm>
          <a:off x="0" y="0"/>
          <a:ext cx="0" cy="0"/>
          <a:chOff x="0" y="0"/>
          <a:chExt cx="0" cy="0"/>
        </a:xfrm>
      </p:grpSpPr>
      <p:sp>
        <p:nvSpPr>
          <p:cNvPr id="964" name="Google Shape;964;p21"/>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965" name="Google Shape;965;p21"/>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966" name="Google Shape;966;p21"/>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4747323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970"/>
        <p:cNvGrpSpPr/>
        <p:nvPr/>
      </p:nvGrpSpPr>
      <p:grpSpPr>
        <a:xfrm>
          <a:off x="0" y="0"/>
          <a:ext cx="0" cy="0"/>
          <a:chOff x="0" y="0"/>
          <a:chExt cx="0" cy="0"/>
        </a:xfrm>
      </p:grpSpPr>
      <p:pic>
        <p:nvPicPr>
          <p:cNvPr id="971" name="Google Shape;971;g8926769a31_0_216"/>
          <p:cNvPicPr preferRelativeResize="0"/>
          <p:nvPr/>
        </p:nvPicPr>
        <p:blipFill>
          <a:blip r:embed="rId3">
            <a:alphaModFix/>
          </a:blip>
          <a:stretch>
            <a:fillRect/>
          </a:stretch>
        </p:blipFill>
        <p:spPr>
          <a:xfrm>
            <a:off x="6095985" y="2274467"/>
            <a:ext cx="4787900" cy="2565400"/>
          </a:xfrm>
          <a:prstGeom prst="rect">
            <a:avLst/>
          </a:prstGeom>
          <a:noFill/>
          <a:ln>
            <a:noFill/>
          </a:ln>
        </p:spPr>
      </p:pic>
      <p:sp>
        <p:nvSpPr>
          <p:cNvPr id="972" name="Google Shape;972;g8926769a31_0_216"/>
          <p:cNvSpPr txBox="1"/>
          <p:nvPr/>
        </p:nvSpPr>
        <p:spPr>
          <a:xfrm>
            <a:off x="0" y="0"/>
            <a:ext cx="12087600" cy="127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000" u="sng" kern="0">
                <a:solidFill>
                  <a:srgbClr val="000000"/>
                </a:solidFill>
                <a:latin typeface="Arial"/>
                <a:cs typeface="Arial"/>
                <a:sym typeface="Arial"/>
              </a:rPr>
              <a:t>WALT: explore the structure of a traditional story and think about what belongs in the opening and the middle of the story.</a:t>
            </a:r>
            <a:endParaRPr sz="1867" kern="0">
              <a:solidFill>
                <a:srgbClr val="000000"/>
              </a:solidFill>
              <a:latin typeface="Arial"/>
              <a:cs typeface="Arial"/>
              <a:sym typeface="Arial"/>
            </a:endParaRPr>
          </a:p>
        </p:txBody>
      </p:sp>
      <p:sp>
        <p:nvSpPr>
          <p:cNvPr id="973" name="Google Shape;973;g8926769a31_0_216"/>
          <p:cNvSpPr txBox="1"/>
          <p:nvPr/>
        </p:nvSpPr>
        <p:spPr>
          <a:xfrm>
            <a:off x="421500" y="2466733"/>
            <a:ext cx="4964000" cy="3988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Which story do you think this picture comes from?</a:t>
            </a: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Look carefully at the picture.</a:t>
            </a: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I have tried to trick you!</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4188915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977"/>
        <p:cNvGrpSpPr/>
        <p:nvPr/>
      </p:nvGrpSpPr>
      <p:grpSpPr>
        <a:xfrm>
          <a:off x="0" y="0"/>
          <a:ext cx="0" cy="0"/>
          <a:chOff x="0" y="0"/>
          <a:chExt cx="0" cy="0"/>
        </a:xfrm>
      </p:grpSpPr>
      <p:pic>
        <p:nvPicPr>
          <p:cNvPr id="978" name="Google Shape;978;g8926769a31_0_222"/>
          <p:cNvPicPr preferRelativeResize="0"/>
          <p:nvPr/>
        </p:nvPicPr>
        <p:blipFill>
          <a:blip r:embed="rId3">
            <a:alphaModFix/>
          </a:blip>
          <a:stretch>
            <a:fillRect/>
          </a:stretch>
        </p:blipFill>
        <p:spPr>
          <a:xfrm>
            <a:off x="5008701" y="307701"/>
            <a:ext cx="6756567" cy="6188900"/>
          </a:xfrm>
          <a:prstGeom prst="rect">
            <a:avLst/>
          </a:prstGeom>
          <a:noFill/>
          <a:ln>
            <a:noFill/>
          </a:ln>
        </p:spPr>
      </p:pic>
      <p:sp>
        <p:nvSpPr>
          <p:cNvPr id="979" name="Google Shape;979;g8926769a31_0_222"/>
          <p:cNvSpPr txBox="1"/>
          <p:nvPr/>
        </p:nvSpPr>
        <p:spPr>
          <a:xfrm>
            <a:off x="261267" y="278667"/>
            <a:ext cx="4580800" cy="6188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This is the </a:t>
            </a:r>
            <a:r>
              <a:rPr lang="en-GB" sz="2400" b="1" kern="0">
                <a:solidFill>
                  <a:srgbClr val="0000FF"/>
                </a:solidFill>
                <a:latin typeface="Arial"/>
                <a:cs typeface="Arial"/>
                <a:sym typeface="Arial"/>
              </a:rPr>
              <a:t>beginning</a:t>
            </a:r>
            <a:r>
              <a:rPr lang="en-GB" sz="2400" kern="0">
                <a:solidFill>
                  <a:srgbClr val="000000"/>
                </a:solidFill>
                <a:latin typeface="Arial"/>
                <a:cs typeface="Arial"/>
                <a:sym typeface="Arial"/>
              </a:rPr>
              <a:t> of the story.</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It contains the </a:t>
            </a:r>
            <a:r>
              <a:rPr lang="en-GB" sz="2400" b="1" kern="0">
                <a:solidFill>
                  <a:srgbClr val="0000FF"/>
                </a:solidFill>
                <a:latin typeface="Arial"/>
                <a:cs typeface="Arial"/>
                <a:sym typeface="Arial"/>
              </a:rPr>
              <a:t>opening and the build up.</a:t>
            </a:r>
            <a:endParaRPr sz="2400" b="1" kern="0">
              <a:solidFill>
                <a:srgbClr val="0000FF"/>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Read the text and answer these questions.</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What is the opening phrase?</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Who are the characters in this part of the story?</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Where does this part of the story take place?</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What is the problem in the story?</a:t>
            </a:r>
            <a:endParaRPr sz="2400"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3474386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83"/>
        <p:cNvGrpSpPr/>
        <p:nvPr/>
      </p:nvGrpSpPr>
      <p:grpSpPr>
        <a:xfrm>
          <a:off x="0" y="0"/>
          <a:ext cx="0" cy="0"/>
          <a:chOff x="0" y="0"/>
          <a:chExt cx="0" cy="0"/>
        </a:xfrm>
      </p:grpSpPr>
      <p:pic>
        <p:nvPicPr>
          <p:cNvPr id="984" name="Google Shape;984;g8926769a31_0_227"/>
          <p:cNvPicPr preferRelativeResize="0"/>
          <p:nvPr/>
        </p:nvPicPr>
        <p:blipFill>
          <a:blip r:embed="rId3">
            <a:alphaModFix/>
          </a:blip>
          <a:stretch>
            <a:fillRect/>
          </a:stretch>
        </p:blipFill>
        <p:spPr>
          <a:xfrm>
            <a:off x="5008701" y="307701"/>
            <a:ext cx="6756567" cy="6188900"/>
          </a:xfrm>
          <a:prstGeom prst="rect">
            <a:avLst/>
          </a:prstGeom>
          <a:noFill/>
          <a:ln>
            <a:noFill/>
          </a:ln>
        </p:spPr>
      </p:pic>
      <p:sp>
        <p:nvSpPr>
          <p:cNvPr id="985" name="Google Shape;985;g8926769a31_0_227"/>
          <p:cNvSpPr txBox="1"/>
          <p:nvPr/>
        </p:nvSpPr>
        <p:spPr>
          <a:xfrm>
            <a:off x="261267" y="278667"/>
            <a:ext cx="4580800" cy="6188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This is the </a:t>
            </a:r>
            <a:r>
              <a:rPr lang="en-GB" sz="1867" b="1" kern="0">
                <a:solidFill>
                  <a:srgbClr val="0000FF"/>
                </a:solidFill>
                <a:latin typeface="Arial"/>
                <a:cs typeface="Arial"/>
                <a:sym typeface="Arial"/>
              </a:rPr>
              <a:t>beginning</a:t>
            </a:r>
            <a:r>
              <a:rPr lang="en-GB" sz="1867" kern="0">
                <a:solidFill>
                  <a:srgbClr val="000000"/>
                </a:solidFill>
                <a:latin typeface="Arial"/>
                <a:cs typeface="Arial"/>
                <a:sym typeface="Arial"/>
              </a:rPr>
              <a:t> of the story.</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It contains the </a:t>
            </a:r>
            <a:r>
              <a:rPr lang="en-GB" sz="1867" b="1" kern="0">
                <a:solidFill>
                  <a:srgbClr val="0000FF"/>
                </a:solidFill>
                <a:latin typeface="Arial"/>
                <a:cs typeface="Arial"/>
                <a:sym typeface="Arial"/>
              </a:rPr>
              <a:t>opening and the build up.</a:t>
            </a:r>
            <a:endParaRPr sz="1867" b="1" kern="0">
              <a:solidFill>
                <a:srgbClr val="0000FF"/>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Read the text and answer these questions.</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indent="-423323" defTabSz="1219170">
              <a:buClr>
                <a:srgbClr val="FF0000"/>
              </a:buClr>
              <a:buSzPts val="1400"/>
              <a:buFont typeface="Arial"/>
              <a:buAutoNum type="arabicPeriod"/>
            </a:pPr>
            <a:r>
              <a:rPr lang="en-GB" sz="1867" kern="0">
                <a:solidFill>
                  <a:srgbClr val="FF0000"/>
                </a:solidFill>
                <a:latin typeface="Arial"/>
                <a:cs typeface="Arial"/>
                <a:sym typeface="Arial"/>
              </a:rPr>
              <a:t>The opening phrase is ‘In times gone by’</a:t>
            </a:r>
            <a:endParaRPr sz="1867" kern="0">
              <a:solidFill>
                <a:srgbClr val="FF0000"/>
              </a:solidFill>
              <a:latin typeface="Arial"/>
              <a:cs typeface="Arial"/>
              <a:sym typeface="Arial"/>
            </a:endParaRPr>
          </a:p>
          <a:p>
            <a:pPr marL="609585" indent="-423323" defTabSz="1219170">
              <a:buClr>
                <a:srgbClr val="FF0000"/>
              </a:buClr>
              <a:buSzPts val="1400"/>
              <a:buFont typeface="Arial"/>
              <a:buAutoNum type="arabicPeriod"/>
            </a:pPr>
            <a:r>
              <a:rPr lang="en-GB" sz="1867" kern="0">
                <a:solidFill>
                  <a:srgbClr val="FF0000"/>
                </a:solidFill>
                <a:latin typeface="Arial"/>
                <a:cs typeface="Arial"/>
                <a:sym typeface="Arial"/>
              </a:rPr>
              <a:t>The characters are the mother and the three lambs. The wolf is not yet in the story, he is just talked about.</a:t>
            </a:r>
            <a:endParaRPr sz="1867" kern="0">
              <a:solidFill>
                <a:srgbClr val="FF0000"/>
              </a:solidFill>
              <a:latin typeface="Arial"/>
              <a:cs typeface="Arial"/>
              <a:sym typeface="Arial"/>
            </a:endParaRPr>
          </a:p>
          <a:p>
            <a:pPr marL="609585" indent="-423323" defTabSz="1219170">
              <a:buClr>
                <a:srgbClr val="FF0000"/>
              </a:buClr>
              <a:buSzPts val="1400"/>
              <a:buFont typeface="Arial"/>
              <a:buAutoNum type="arabicPeriod"/>
            </a:pPr>
            <a:r>
              <a:rPr lang="en-GB" sz="1867" kern="0">
                <a:solidFill>
                  <a:srgbClr val="FF0000"/>
                </a:solidFill>
                <a:latin typeface="Arial"/>
                <a:cs typeface="Arial"/>
                <a:sym typeface="Arial"/>
              </a:rPr>
              <a:t>The setting for the story is a cosy cottage on a farm.</a:t>
            </a:r>
            <a:endParaRPr sz="1867" kern="0">
              <a:solidFill>
                <a:srgbClr val="FF0000"/>
              </a:solidFill>
              <a:latin typeface="Arial"/>
              <a:cs typeface="Arial"/>
              <a:sym typeface="Arial"/>
            </a:endParaRPr>
          </a:p>
          <a:p>
            <a:pPr marL="609585" indent="-423323" defTabSz="1219170">
              <a:buClr>
                <a:srgbClr val="FF0000"/>
              </a:buClr>
              <a:buSzPts val="1400"/>
              <a:buFont typeface="Arial"/>
              <a:buAutoNum type="arabicPeriod"/>
            </a:pPr>
            <a:r>
              <a:rPr lang="en-GB" sz="1867" kern="0">
                <a:solidFill>
                  <a:srgbClr val="FF0000"/>
                </a:solidFill>
                <a:latin typeface="Arial"/>
                <a:cs typeface="Arial"/>
                <a:sym typeface="Arial"/>
              </a:rPr>
              <a:t>The problem is the big Bad Wolf because their mother warns them that he would eat them.</a:t>
            </a:r>
            <a:endParaRPr sz="1867" kern="0">
              <a:solidFill>
                <a:srgbClr val="FF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p:txBody>
      </p:sp>
    </p:spTree>
    <p:extLst>
      <p:ext uri="{BB962C8B-B14F-4D97-AF65-F5344CB8AC3E}">
        <p14:creationId xmlns:p14="http://schemas.microsoft.com/office/powerpoint/2010/main" val="10437796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989"/>
        <p:cNvGrpSpPr/>
        <p:nvPr/>
      </p:nvGrpSpPr>
      <p:grpSpPr>
        <a:xfrm>
          <a:off x="0" y="0"/>
          <a:ext cx="0" cy="0"/>
          <a:chOff x="0" y="0"/>
          <a:chExt cx="0" cy="0"/>
        </a:xfrm>
      </p:grpSpPr>
      <p:pic>
        <p:nvPicPr>
          <p:cNvPr id="990" name="Google Shape;990;g8926769a31_0_232"/>
          <p:cNvPicPr preferRelativeResize="0"/>
          <p:nvPr/>
        </p:nvPicPr>
        <p:blipFill>
          <a:blip r:embed="rId3">
            <a:alphaModFix/>
          </a:blip>
          <a:stretch>
            <a:fillRect/>
          </a:stretch>
        </p:blipFill>
        <p:spPr>
          <a:xfrm>
            <a:off x="191600" y="1714067"/>
            <a:ext cx="7856067" cy="5039367"/>
          </a:xfrm>
          <a:prstGeom prst="rect">
            <a:avLst/>
          </a:prstGeom>
          <a:noFill/>
          <a:ln>
            <a:noFill/>
          </a:ln>
        </p:spPr>
      </p:pic>
      <p:sp>
        <p:nvSpPr>
          <p:cNvPr id="991" name="Google Shape;991;g8926769a31_0_232"/>
          <p:cNvSpPr txBox="1"/>
          <p:nvPr/>
        </p:nvSpPr>
        <p:spPr>
          <a:xfrm>
            <a:off x="226433" y="243833"/>
            <a:ext cx="3274400" cy="2334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992" name="Google Shape;992;g8926769a31_0_232"/>
          <p:cNvSpPr txBox="1"/>
          <p:nvPr/>
        </p:nvSpPr>
        <p:spPr>
          <a:xfrm>
            <a:off x="226433" y="243833"/>
            <a:ext cx="11336400" cy="1470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We will now look at the middle of the story. This is the first part of the middle. This piece of text is about the first lamb and the wolf.</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Read the text and answer the questions.</a:t>
            </a:r>
            <a:endParaRPr sz="2667" kern="0">
              <a:solidFill>
                <a:srgbClr val="000000"/>
              </a:solidFill>
              <a:latin typeface="Arial"/>
              <a:cs typeface="Arial"/>
              <a:sym typeface="Arial"/>
            </a:endParaRPr>
          </a:p>
        </p:txBody>
      </p:sp>
      <p:sp>
        <p:nvSpPr>
          <p:cNvPr id="993" name="Google Shape;993;g8926769a31_0_232"/>
          <p:cNvSpPr txBox="1"/>
          <p:nvPr/>
        </p:nvSpPr>
        <p:spPr>
          <a:xfrm>
            <a:off x="7861967" y="1862233"/>
            <a:ext cx="4223600" cy="4891200"/>
          </a:xfrm>
          <a:prstGeom prst="rect">
            <a:avLst/>
          </a:prstGeom>
          <a:noFill/>
          <a:ln>
            <a:noFill/>
          </a:ln>
        </p:spPr>
        <p:txBody>
          <a:bodyPr spcFirstLastPara="1" wrap="square" lIns="121900" tIns="121900" rIns="121900" bIns="121900" anchor="t" anchorCtr="0">
            <a:noAutofit/>
          </a:bodyPr>
          <a:lstStyle/>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What two things did the first lamb say?</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What did the wolf say?</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How many little lambs are left to set off down the road?</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36217143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997"/>
        <p:cNvGrpSpPr/>
        <p:nvPr/>
      </p:nvGrpSpPr>
      <p:grpSpPr>
        <a:xfrm>
          <a:off x="0" y="0"/>
          <a:ext cx="0" cy="0"/>
          <a:chOff x="0" y="0"/>
          <a:chExt cx="0" cy="0"/>
        </a:xfrm>
      </p:grpSpPr>
      <p:pic>
        <p:nvPicPr>
          <p:cNvPr id="998" name="Google Shape;998;g8926769a31_0_239"/>
          <p:cNvPicPr preferRelativeResize="0"/>
          <p:nvPr/>
        </p:nvPicPr>
        <p:blipFill>
          <a:blip r:embed="rId3">
            <a:alphaModFix/>
          </a:blip>
          <a:stretch>
            <a:fillRect/>
          </a:stretch>
        </p:blipFill>
        <p:spPr>
          <a:xfrm>
            <a:off x="188201" y="167267"/>
            <a:ext cx="7673767" cy="4922428"/>
          </a:xfrm>
          <a:prstGeom prst="rect">
            <a:avLst/>
          </a:prstGeom>
          <a:noFill/>
          <a:ln>
            <a:noFill/>
          </a:ln>
        </p:spPr>
      </p:pic>
      <p:sp>
        <p:nvSpPr>
          <p:cNvPr id="999" name="Google Shape;999;g8926769a31_0_239"/>
          <p:cNvSpPr txBox="1"/>
          <p:nvPr/>
        </p:nvSpPr>
        <p:spPr>
          <a:xfrm>
            <a:off x="7861967" y="419533"/>
            <a:ext cx="4223600" cy="6251600"/>
          </a:xfrm>
          <a:prstGeom prst="rect">
            <a:avLst/>
          </a:prstGeom>
          <a:noFill/>
          <a:ln>
            <a:noFill/>
          </a:ln>
        </p:spPr>
        <p:txBody>
          <a:bodyPr spcFirstLastPara="1" wrap="square" lIns="121900" tIns="121900" rIns="121900" bIns="121900" anchor="t" anchorCtr="0">
            <a:noAutofit/>
          </a:bodyPr>
          <a:lstStyle/>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What two things did the first lamb say?</a:t>
            </a:r>
            <a:endParaRPr sz="2533" kern="0">
              <a:solidFill>
                <a:srgbClr val="000000"/>
              </a:solidFill>
              <a:latin typeface="Arial"/>
              <a:cs typeface="Arial"/>
              <a:sym typeface="Arial"/>
            </a:endParaRPr>
          </a:p>
          <a:p>
            <a:pPr marL="609585" defTabSz="1219170">
              <a:buClr>
                <a:srgbClr val="000000"/>
              </a:buClr>
            </a:pPr>
            <a:r>
              <a:rPr lang="en-GB" sz="2533" kern="0">
                <a:solidFill>
                  <a:srgbClr val="FF0000"/>
                </a:solidFill>
                <a:latin typeface="Arial"/>
                <a:cs typeface="Arial"/>
                <a:sym typeface="Arial"/>
              </a:rPr>
              <a:t>“This will do for me,” and “I will make my house with grass!”</a:t>
            </a:r>
            <a:endParaRPr sz="2533" kern="0">
              <a:solidFill>
                <a:srgbClr val="FF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What did the wolf say? </a:t>
            </a:r>
            <a:r>
              <a:rPr lang="en-GB" sz="2533" kern="0">
                <a:solidFill>
                  <a:srgbClr val="FF0000"/>
                </a:solidFill>
                <a:latin typeface="Arial"/>
                <a:cs typeface="Arial"/>
                <a:sym typeface="Arial"/>
              </a:rPr>
              <a:t>“I’ll huff and I’ll puff and blow the house down!”</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How many little lambs are left to set off down the road?</a:t>
            </a:r>
            <a:endParaRPr sz="2533" kern="0">
              <a:solidFill>
                <a:srgbClr val="000000"/>
              </a:solidFill>
              <a:latin typeface="Arial"/>
              <a:cs typeface="Arial"/>
              <a:sym typeface="Arial"/>
            </a:endParaRPr>
          </a:p>
          <a:p>
            <a:pPr marL="609585" defTabSz="1219170">
              <a:buClr>
                <a:srgbClr val="000000"/>
              </a:buClr>
            </a:pPr>
            <a:r>
              <a:rPr lang="en-GB" sz="2533" kern="0">
                <a:solidFill>
                  <a:srgbClr val="FF0000"/>
                </a:solidFill>
                <a:latin typeface="Arial"/>
                <a:cs typeface="Arial"/>
                <a:sym typeface="Arial"/>
              </a:rPr>
              <a:t>There were two little lambs left.</a:t>
            </a:r>
            <a:endParaRPr sz="2533" kern="0">
              <a:solidFill>
                <a:srgbClr val="FF0000"/>
              </a:solidFill>
              <a:latin typeface="Arial"/>
              <a:cs typeface="Arial"/>
              <a:sym typeface="Arial"/>
            </a:endParaRPr>
          </a:p>
          <a:p>
            <a:pPr marL="609585" defTabSz="1219170">
              <a:buClr>
                <a:srgbClr val="000000"/>
              </a:buClr>
            </a:pPr>
            <a:endParaRPr sz="2533" kern="0">
              <a:solidFill>
                <a:srgbClr val="FF0000"/>
              </a:solidFill>
              <a:latin typeface="Arial"/>
              <a:cs typeface="Arial"/>
              <a:sym typeface="Arial"/>
            </a:endParaRPr>
          </a:p>
          <a:p>
            <a:pPr marL="609585" defTabSz="1219170">
              <a:buClr>
                <a:srgbClr val="000000"/>
              </a:buClr>
            </a:pPr>
            <a:endParaRPr sz="2533" kern="0">
              <a:solidFill>
                <a:srgbClr val="FF0000"/>
              </a:solidFill>
              <a:latin typeface="Arial"/>
              <a:cs typeface="Arial"/>
              <a:sym typeface="Arial"/>
            </a:endParaRPr>
          </a:p>
        </p:txBody>
      </p:sp>
      <p:cxnSp>
        <p:nvCxnSpPr>
          <p:cNvPr id="1000" name="Google Shape;1000;g8926769a31_0_239"/>
          <p:cNvCxnSpPr/>
          <p:nvPr/>
        </p:nvCxnSpPr>
        <p:spPr>
          <a:xfrm rot="10800000" flipH="1">
            <a:off x="4244800" y="1548400"/>
            <a:ext cx="2195600" cy="42000"/>
          </a:xfrm>
          <a:prstGeom prst="straightConnector1">
            <a:avLst/>
          </a:prstGeom>
          <a:noFill/>
          <a:ln w="38100" cap="flat" cmpd="sng">
            <a:solidFill>
              <a:srgbClr val="FFFF00"/>
            </a:solidFill>
            <a:prstDash val="solid"/>
            <a:round/>
            <a:headEnd type="none" w="med" len="med"/>
            <a:tailEnd type="none" w="med" len="med"/>
          </a:ln>
        </p:spPr>
      </p:cxnSp>
      <p:cxnSp>
        <p:nvCxnSpPr>
          <p:cNvPr id="1001" name="Google Shape;1001;g8926769a31_0_239"/>
          <p:cNvCxnSpPr/>
          <p:nvPr/>
        </p:nvCxnSpPr>
        <p:spPr>
          <a:xfrm rot="10800000" flipH="1">
            <a:off x="1416267" y="1862300"/>
            <a:ext cx="3748400" cy="140400"/>
          </a:xfrm>
          <a:prstGeom prst="straightConnector1">
            <a:avLst/>
          </a:prstGeom>
          <a:noFill/>
          <a:ln w="38100" cap="flat" cmpd="sng">
            <a:solidFill>
              <a:srgbClr val="FFFF00"/>
            </a:solidFill>
            <a:prstDash val="solid"/>
            <a:round/>
            <a:headEnd type="none" w="med" len="med"/>
            <a:tailEnd type="none" w="med" len="med"/>
          </a:ln>
        </p:spPr>
      </p:cxnSp>
      <p:cxnSp>
        <p:nvCxnSpPr>
          <p:cNvPr id="1002" name="Google Shape;1002;g8926769a31_0_239"/>
          <p:cNvCxnSpPr/>
          <p:nvPr/>
        </p:nvCxnSpPr>
        <p:spPr>
          <a:xfrm rot="10800000" flipH="1">
            <a:off x="2279117" y="3534867"/>
            <a:ext cx="4098400" cy="92800"/>
          </a:xfrm>
          <a:prstGeom prst="straightConnector1">
            <a:avLst/>
          </a:prstGeom>
          <a:noFill/>
          <a:ln w="38100" cap="flat" cmpd="sng">
            <a:solidFill>
              <a:srgbClr val="FFFF00"/>
            </a:solidFill>
            <a:prstDash val="solid"/>
            <a:round/>
            <a:headEnd type="none" w="med" len="med"/>
            <a:tailEnd type="none" w="med" len="med"/>
          </a:ln>
        </p:spPr>
      </p:cxnSp>
      <p:cxnSp>
        <p:nvCxnSpPr>
          <p:cNvPr id="1003" name="Google Shape;1003;g8926769a31_0_239"/>
          <p:cNvCxnSpPr/>
          <p:nvPr/>
        </p:nvCxnSpPr>
        <p:spPr>
          <a:xfrm rot="10800000" flipH="1">
            <a:off x="813033" y="3994733"/>
            <a:ext cx="749600" cy="84000"/>
          </a:xfrm>
          <a:prstGeom prst="straightConnector1">
            <a:avLst/>
          </a:prstGeom>
          <a:noFill/>
          <a:ln w="38100" cap="flat" cmpd="sng">
            <a:solidFill>
              <a:srgbClr val="FFFF00"/>
            </a:solidFill>
            <a:prstDash val="solid"/>
            <a:round/>
            <a:headEnd type="none" w="med" len="med"/>
            <a:tailEnd type="none" w="med" len="med"/>
          </a:ln>
        </p:spPr>
      </p:cxnSp>
    </p:spTree>
    <p:extLst>
      <p:ext uri="{BB962C8B-B14F-4D97-AF65-F5344CB8AC3E}">
        <p14:creationId xmlns:p14="http://schemas.microsoft.com/office/powerpoint/2010/main" val="40000949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007"/>
        <p:cNvGrpSpPr/>
        <p:nvPr/>
      </p:nvGrpSpPr>
      <p:grpSpPr>
        <a:xfrm>
          <a:off x="0" y="0"/>
          <a:ext cx="0" cy="0"/>
          <a:chOff x="0" y="0"/>
          <a:chExt cx="0" cy="0"/>
        </a:xfrm>
      </p:grpSpPr>
      <p:pic>
        <p:nvPicPr>
          <p:cNvPr id="1008" name="Google Shape;1008;g8926769a31_0_248"/>
          <p:cNvPicPr preferRelativeResize="0"/>
          <p:nvPr/>
        </p:nvPicPr>
        <p:blipFill>
          <a:blip r:embed="rId3">
            <a:alphaModFix/>
          </a:blip>
          <a:stretch>
            <a:fillRect/>
          </a:stretch>
        </p:blipFill>
        <p:spPr>
          <a:xfrm>
            <a:off x="95291" y="2100800"/>
            <a:ext cx="5482076" cy="4871600"/>
          </a:xfrm>
          <a:prstGeom prst="rect">
            <a:avLst/>
          </a:prstGeom>
          <a:noFill/>
          <a:ln>
            <a:noFill/>
          </a:ln>
        </p:spPr>
      </p:pic>
      <p:sp>
        <p:nvSpPr>
          <p:cNvPr id="1009" name="Google Shape;1009;g8926769a31_0_248"/>
          <p:cNvSpPr txBox="1"/>
          <p:nvPr/>
        </p:nvSpPr>
        <p:spPr>
          <a:xfrm>
            <a:off x="95300" y="35933"/>
            <a:ext cx="6021600" cy="1910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These are the pictures that tell the second part of middle of the story.</a:t>
            </a:r>
            <a:endParaRPr sz="2267" kern="0">
              <a:solidFill>
                <a:srgbClr val="000000"/>
              </a:solidFill>
              <a:latin typeface="Arial"/>
              <a:cs typeface="Arial"/>
              <a:sym typeface="Arial"/>
            </a:endParaRPr>
          </a:p>
          <a:p>
            <a:pPr defTabSz="1219170">
              <a:buClr>
                <a:srgbClr val="000000"/>
              </a:buClr>
            </a:pPr>
            <a:r>
              <a:rPr lang="en-GB" sz="2267" kern="0">
                <a:solidFill>
                  <a:srgbClr val="000000"/>
                </a:solidFill>
                <a:latin typeface="Arial"/>
                <a:cs typeface="Arial"/>
                <a:sym typeface="Arial"/>
              </a:rPr>
              <a:t>Use them to complete the text. You might also want to look back at the last slide to help you with the pattern of the story.</a:t>
            </a:r>
            <a:endParaRPr sz="2267" kern="0">
              <a:solidFill>
                <a:srgbClr val="000000"/>
              </a:solidFill>
              <a:latin typeface="Arial"/>
              <a:cs typeface="Arial"/>
              <a:sym typeface="Arial"/>
            </a:endParaRPr>
          </a:p>
        </p:txBody>
      </p:sp>
      <p:sp>
        <p:nvSpPr>
          <p:cNvPr id="1010" name="Google Shape;1010;g8926769a31_0_248"/>
          <p:cNvSpPr txBox="1"/>
          <p:nvPr/>
        </p:nvSpPr>
        <p:spPr>
          <a:xfrm>
            <a:off x="5687467" y="2489500"/>
            <a:ext cx="6418800" cy="409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000" kern="0">
                <a:solidFill>
                  <a:srgbClr val="000000"/>
                </a:solidFill>
                <a:latin typeface="Arial"/>
                <a:cs typeface="Arial"/>
                <a:sym typeface="Arial"/>
              </a:rPr>
              <a:t>The ______ little lambs set off down the road. Soon they found a heap of ________. The ________ little lamb was the _____________ one, and he was more_________. ______________________ he said. ______________________ So he did.</a:t>
            </a:r>
            <a:endParaRPr sz="2000" kern="0">
              <a:solidFill>
                <a:srgbClr val="000000"/>
              </a:solidFill>
              <a:latin typeface="Arial"/>
              <a:cs typeface="Arial"/>
              <a:sym typeface="Arial"/>
            </a:endParaRPr>
          </a:p>
          <a:p>
            <a:pPr defTabSz="1219170">
              <a:buClr>
                <a:srgbClr val="000000"/>
              </a:buClr>
            </a:pPr>
            <a:endParaRPr sz="2000" kern="0">
              <a:solidFill>
                <a:srgbClr val="000000"/>
              </a:solidFill>
              <a:latin typeface="Arial"/>
              <a:cs typeface="Arial"/>
              <a:sym typeface="Arial"/>
            </a:endParaRPr>
          </a:p>
          <a:p>
            <a:pPr defTabSz="1219170">
              <a:buClr>
                <a:srgbClr val="000000"/>
              </a:buClr>
            </a:pPr>
            <a:r>
              <a:rPr lang="en-GB" sz="2000" kern="0">
                <a:solidFill>
                  <a:srgbClr val="000000"/>
                </a:solidFill>
                <a:latin typeface="Arial"/>
                <a:cs typeface="Arial"/>
                <a:sym typeface="Arial"/>
              </a:rPr>
              <a:t>The _____ little lamb wanted something ________ and skipped on down the road. As soon as he went,  the wolf came! He knocked on the _______ door, but the lamb would not open it. ___________________</a:t>
            </a:r>
            <a:endParaRPr sz="2000" kern="0">
              <a:solidFill>
                <a:srgbClr val="000000"/>
              </a:solidFill>
              <a:latin typeface="Arial"/>
              <a:cs typeface="Arial"/>
              <a:sym typeface="Arial"/>
            </a:endParaRPr>
          </a:p>
          <a:p>
            <a:pPr defTabSz="1219170">
              <a:buClr>
                <a:srgbClr val="000000"/>
              </a:buClr>
            </a:pPr>
            <a:r>
              <a:rPr lang="en-GB" sz="2000" kern="0">
                <a:solidFill>
                  <a:srgbClr val="000000"/>
                </a:solidFill>
                <a:latin typeface="Arial"/>
                <a:cs typeface="Arial"/>
                <a:sym typeface="Arial"/>
              </a:rPr>
              <a:t>growled the wolf. And he did. The second little lamb_____ for his life.</a:t>
            </a:r>
            <a:endParaRPr sz="2000" kern="0">
              <a:solidFill>
                <a:srgbClr val="000000"/>
              </a:solidFill>
              <a:latin typeface="Arial"/>
              <a:cs typeface="Arial"/>
              <a:sym typeface="Arial"/>
            </a:endParaRPr>
          </a:p>
        </p:txBody>
      </p:sp>
      <p:sp>
        <p:nvSpPr>
          <p:cNvPr id="1011" name="Google Shape;1011;g8926769a31_0_248"/>
          <p:cNvSpPr txBox="1"/>
          <p:nvPr/>
        </p:nvSpPr>
        <p:spPr>
          <a:xfrm>
            <a:off x="6400400" y="35933"/>
            <a:ext cx="5791600" cy="22988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 </a:t>
            </a:r>
            <a:r>
              <a:rPr lang="en-GB" sz="2133" kern="0">
                <a:solidFill>
                  <a:srgbClr val="000000"/>
                </a:solidFill>
                <a:latin typeface="Arial"/>
                <a:cs typeface="Arial"/>
                <a:sym typeface="Arial"/>
              </a:rPr>
              <a:t>Here are some words to help you but you will need to do some of the spaces yourself!</a:t>
            </a:r>
            <a:endParaRPr sz="2133"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r>
              <a:rPr lang="en-GB" sz="2133" b="1" kern="0">
                <a:solidFill>
                  <a:srgbClr val="000000"/>
                </a:solidFill>
                <a:latin typeface="Arial"/>
                <a:cs typeface="Arial"/>
                <a:sym typeface="Arial"/>
              </a:rPr>
              <a:t>sticks  thoughtful  two  wooden  second  middle-sized  third  sprinted   better </a:t>
            </a:r>
            <a:r>
              <a:rPr lang="en-GB" sz="2133" kern="0">
                <a:solidFill>
                  <a:srgbClr val="000000"/>
                </a:solidFill>
                <a:latin typeface="Arial"/>
                <a:cs typeface="Arial"/>
                <a:sym typeface="Arial"/>
              </a:rPr>
              <a:t>     </a:t>
            </a:r>
            <a:endParaRPr sz="2133" kern="0">
              <a:solidFill>
                <a:srgbClr val="000000"/>
              </a:solidFill>
              <a:latin typeface="Arial"/>
              <a:cs typeface="Arial"/>
              <a:sym typeface="Arial"/>
            </a:endParaRPr>
          </a:p>
        </p:txBody>
      </p:sp>
    </p:spTree>
    <p:extLst>
      <p:ext uri="{BB962C8B-B14F-4D97-AF65-F5344CB8AC3E}">
        <p14:creationId xmlns:p14="http://schemas.microsoft.com/office/powerpoint/2010/main" val="3590232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15"/>
        <p:cNvGrpSpPr/>
        <p:nvPr/>
      </p:nvGrpSpPr>
      <p:grpSpPr>
        <a:xfrm>
          <a:off x="0" y="0"/>
          <a:ext cx="0" cy="0"/>
          <a:chOff x="0" y="0"/>
          <a:chExt cx="0" cy="0"/>
        </a:xfrm>
      </p:grpSpPr>
      <p:pic>
        <p:nvPicPr>
          <p:cNvPr id="1016" name="Google Shape;1016;g8926769a31_0_255"/>
          <p:cNvPicPr preferRelativeResize="0"/>
          <p:nvPr/>
        </p:nvPicPr>
        <p:blipFill>
          <a:blip r:embed="rId3">
            <a:alphaModFix/>
          </a:blip>
          <a:stretch>
            <a:fillRect/>
          </a:stretch>
        </p:blipFill>
        <p:spPr>
          <a:xfrm>
            <a:off x="95291" y="2100800"/>
            <a:ext cx="5482076" cy="4871600"/>
          </a:xfrm>
          <a:prstGeom prst="rect">
            <a:avLst/>
          </a:prstGeom>
          <a:noFill/>
          <a:ln>
            <a:noFill/>
          </a:ln>
        </p:spPr>
      </p:pic>
      <p:sp>
        <p:nvSpPr>
          <p:cNvPr id="1017" name="Google Shape;1017;g8926769a31_0_255"/>
          <p:cNvSpPr txBox="1"/>
          <p:nvPr/>
        </p:nvSpPr>
        <p:spPr>
          <a:xfrm>
            <a:off x="5687467" y="2489500"/>
            <a:ext cx="6418800" cy="409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000" kern="0">
                <a:solidFill>
                  <a:srgbClr val="000000"/>
                </a:solidFill>
                <a:latin typeface="Arial"/>
                <a:cs typeface="Arial"/>
                <a:sym typeface="Arial"/>
              </a:rPr>
              <a:t>The </a:t>
            </a:r>
            <a:r>
              <a:rPr lang="en-GB" sz="2000" kern="0">
                <a:solidFill>
                  <a:srgbClr val="FF0000"/>
                </a:solidFill>
                <a:latin typeface="Arial"/>
                <a:cs typeface="Arial"/>
                <a:sym typeface="Arial"/>
              </a:rPr>
              <a:t>two</a:t>
            </a:r>
            <a:r>
              <a:rPr lang="en-GB" sz="2000" kern="0">
                <a:solidFill>
                  <a:srgbClr val="000000"/>
                </a:solidFill>
                <a:latin typeface="Arial"/>
                <a:cs typeface="Arial"/>
                <a:sym typeface="Arial"/>
              </a:rPr>
              <a:t> little lambs set off down the road. Soon they found a heap of </a:t>
            </a:r>
            <a:r>
              <a:rPr lang="en-GB" sz="2000" kern="0">
                <a:solidFill>
                  <a:srgbClr val="FF0000"/>
                </a:solidFill>
                <a:latin typeface="Arial"/>
                <a:cs typeface="Arial"/>
                <a:sym typeface="Arial"/>
              </a:rPr>
              <a:t>sticks</a:t>
            </a:r>
            <a:r>
              <a:rPr lang="en-GB" sz="2000" kern="0">
                <a:solidFill>
                  <a:srgbClr val="000000"/>
                </a:solidFill>
                <a:latin typeface="Arial"/>
                <a:cs typeface="Arial"/>
                <a:sym typeface="Arial"/>
              </a:rPr>
              <a:t>. The </a:t>
            </a:r>
            <a:r>
              <a:rPr lang="en-GB" sz="2000" kern="0">
                <a:solidFill>
                  <a:srgbClr val="FF0000"/>
                </a:solidFill>
                <a:latin typeface="Arial"/>
                <a:cs typeface="Arial"/>
                <a:sym typeface="Arial"/>
              </a:rPr>
              <a:t>second</a:t>
            </a:r>
            <a:r>
              <a:rPr lang="en-GB" sz="2000" kern="0">
                <a:solidFill>
                  <a:srgbClr val="000000"/>
                </a:solidFill>
                <a:latin typeface="Arial"/>
                <a:cs typeface="Arial"/>
                <a:sym typeface="Arial"/>
              </a:rPr>
              <a:t> little lamb was the </a:t>
            </a:r>
            <a:r>
              <a:rPr lang="en-GB" sz="2000" kern="0">
                <a:solidFill>
                  <a:srgbClr val="FF0000"/>
                </a:solidFill>
                <a:latin typeface="Arial"/>
                <a:cs typeface="Arial"/>
                <a:sym typeface="Arial"/>
              </a:rPr>
              <a:t>middle-sized</a:t>
            </a:r>
            <a:r>
              <a:rPr lang="en-GB" sz="2000" kern="0">
                <a:solidFill>
                  <a:srgbClr val="000000"/>
                </a:solidFill>
                <a:latin typeface="Arial"/>
                <a:cs typeface="Arial"/>
                <a:sym typeface="Arial"/>
              </a:rPr>
              <a:t> one, and he was more </a:t>
            </a:r>
            <a:r>
              <a:rPr lang="en-GB" sz="2000" kern="0">
                <a:solidFill>
                  <a:srgbClr val="FF0000"/>
                </a:solidFill>
                <a:latin typeface="Arial"/>
                <a:cs typeface="Arial"/>
                <a:sym typeface="Arial"/>
              </a:rPr>
              <a:t>thoughtful</a:t>
            </a:r>
            <a:r>
              <a:rPr lang="en-GB" sz="2000" kern="0">
                <a:solidFill>
                  <a:srgbClr val="000000"/>
                </a:solidFill>
                <a:latin typeface="Arial"/>
                <a:cs typeface="Arial"/>
                <a:sym typeface="Arial"/>
              </a:rPr>
              <a:t>. </a:t>
            </a:r>
            <a:r>
              <a:rPr lang="en-GB" sz="2000" kern="0">
                <a:solidFill>
                  <a:srgbClr val="FF0000"/>
                </a:solidFill>
                <a:latin typeface="Arial"/>
                <a:cs typeface="Arial"/>
                <a:sym typeface="Arial"/>
              </a:rPr>
              <a:t>“This will do for me,”  </a:t>
            </a:r>
            <a:r>
              <a:rPr lang="en-GB" sz="2000" kern="0">
                <a:solidFill>
                  <a:srgbClr val="000000"/>
                </a:solidFill>
                <a:latin typeface="Arial"/>
                <a:cs typeface="Arial"/>
                <a:sym typeface="Arial"/>
              </a:rPr>
              <a:t>he said. </a:t>
            </a:r>
            <a:r>
              <a:rPr lang="en-GB" sz="2000" kern="0">
                <a:solidFill>
                  <a:srgbClr val="FF0000"/>
                </a:solidFill>
                <a:latin typeface="Arial"/>
                <a:cs typeface="Arial"/>
                <a:sym typeface="Arial"/>
              </a:rPr>
              <a:t>“I will make my house with grass!”</a:t>
            </a:r>
            <a:r>
              <a:rPr lang="en-GB" sz="2000" kern="0">
                <a:solidFill>
                  <a:srgbClr val="000000"/>
                </a:solidFill>
                <a:latin typeface="Arial"/>
                <a:cs typeface="Arial"/>
                <a:sym typeface="Arial"/>
              </a:rPr>
              <a:t>  So he did.</a:t>
            </a:r>
            <a:endParaRPr sz="2000" kern="0">
              <a:solidFill>
                <a:srgbClr val="000000"/>
              </a:solidFill>
              <a:latin typeface="Arial"/>
              <a:cs typeface="Arial"/>
              <a:sym typeface="Arial"/>
            </a:endParaRPr>
          </a:p>
          <a:p>
            <a:pPr defTabSz="1219170">
              <a:buClr>
                <a:srgbClr val="000000"/>
              </a:buClr>
            </a:pPr>
            <a:endParaRPr sz="2000" kern="0">
              <a:solidFill>
                <a:srgbClr val="000000"/>
              </a:solidFill>
              <a:latin typeface="Arial"/>
              <a:cs typeface="Arial"/>
              <a:sym typeface="Arial"/>
            </a:endParaRPr>
          </a:p>
          <a:p>
            <a:pPr defTabSz="1219170">
              <a:buClr>
                <a:srgbClr val="000000"/>
              </a:buClr>
            </a:pPr>
            <a:r>
              <a:rPr lang="en-GB" sz="2000" kern="0">
                <a:solidFill>
                  <a:srgbClr val="000000"/>
                </a:solidFill>
                <a:latin typeface="Arial"/>
                <a:cs typeface="Arial"/>
                <a:sym typeface="Arial"/>
              </a:rPr>
              <a:t>The </a:t>
            </a:r>
            <a:r>
              <a:rPr lang="en-GB" sz="2000" kern="0">
                <a:solidFill>
                  <a:srgbClr val="FF0000"/>
                </a:solidFill>
                <a:latin typeface="Arial"/>
                <a:cs typeface="Arial"/>
                <a:sym typeface="Arial"/>
              </a:rPr>
              <a:t>second</a:t>
            </a:r>
            <a:r>
              <a:rPr lang="en-GB" sz="2000" kern="0">
                <a:solidFill>
                  <a:srgbClr val="000000"/>
                </a:solidFill>
                <a:latin typeface="Arial"/>
                <a:cs typeface="Arial"/>
                <a:sym typeface="Arial"/>
              </a:rPr>
              <a:t> little lamb wanted something </a:t>
            </a:r>
            <a:r>
              <a:rPr lang="en-GB" sz="2000" kern="0">
                <a:solidFill>
                  <a:srgbClr val="FF0000"/>
                </a:solidFill>
                <a:latin typeface="Arial"/>
                <a:cs typeface="Arial"/>
                <a:sym typeface="Arial"/>
              </a:rPr>
              <a:t>better</a:t>
            </a:r>
            <a:r>
              <a:rPr lang="en-GB" sz="2000" kern="0">
                <a:solidFill>
                  <a:srgbClr val="000000"/>
                </a:solidFill>
                <a:latin typeface="Arial"/>
                <a:cs typeface="Arial"/>
                <a:sym typeface="Arial"/>
              </a:rPr>
              <a:t> and skipped on down the road. As soon as he went,  the wolf came! He knocked on the </a:t>
            </a:r>
            <a:r>
              <a:rPr lang="en-GB" sz="2000" kern="0">
                <a:solidFill>
                  <a:srgbClr val="FF0000"/>
                </a:solidFill>
                <a:latin typeface="Arial"/>
                <a:cs typeface="Arial"/>
                <a:sym typeface="Arial"/>
              </a:rPr>
              <a:t>wooden </a:t>
            </a:r>
            <a:r>
              <a:rPr lang="en-GB" sz="2000" kern="0">
                <a:solidFill>
                  <a:srgbClr val="000000"/>
                </a:solidFill>
                <a:latin typeface="Arial"/>
                <a:cs typeface="Arial"/>
                <a:sym typeface="Arial"/>
              </a:rPr>
              <a:t>door, but the lamb would not open it. </a:t>
            </a:r>
            <a:r>
              <a:rPr lang="en-GB" sz="2000" kern="0">
                <a:solidFill>
                  <a:srgbClr val="FF0000"/>
                </a:solidFill>
                <a:latin typeface="Arial"/>
                <a:cs typeface="Arial"/>
                <a:sym typeface="Arial"/>
              </a:rPr>
              <a:t>“I’ll huff and I’ll puff and blow the house down!”</a:t>
            </a:r>
            <a:r>
              <a:rPr lang="en-GB" sz="1467" kern="0">
                <a:solidFill>
                  <a:srgbClr val="000000"/>
                </a:solidFill>
                <a:latin typeface="Arial"/>
                <a:cs typeface="Arial"/>
                <a:sym typeface="Arial"/>
              </a:rPr>
              <a:t> </a:t>
            </a:r>
            <a:r>
              <a:rPr lang="en-GB" sz="2000" kern="0">
                <a:solidFill>
                  <a:srgbClr val="000000"/>
                </a:solidFill>
                <a:latin typeface="Arial"/>
                <a:cs typeface="Arial"/>
                <a:sym typeface="Arial"/>
              </a:rPr>
              <a:t>growled the wolf. And he did. The second little lamb </a:t>
            </a:r>
            <a:r>
              <a:rPr lang="en-GB" sz="2000" kern="0">
                <a:solidFill>
                  <a:srgbClr val="FF0000"/>
                </a:solidFill>
                <a:latin typeface="Arial"/>
                <a:cs typeface="Arial"/>
                <a:sym typeface="Arial"/>
              </a:rPr>
              <a:t>sprinted</a:t>
            </a:r>
            <a:r>
              <a:rPr lang="en-GB" sz="2000" kern="0">
                <a:solidFill>
                  <a:srgbClr val="000000"/>
                </a:solidFill>
                <a:latin typeface="Arial"/>
                <a:cs typeface="Arial"/>
                <a:sym typeface="Arial"/>
              </a:rPr>
              <a:t> for his life.</a:t>
            </a:r>
            <a:endParaRPr sz="2000" kern="0">
              <a:solidFill>
                <a:srgbClr val="000000"/>
              </a:solidFill>
              <a:latin typeface="Arial"/>
              <a:cs typeface="Arial"/>
              <a:sym typeface="Arial"/>
            </a:endParaRPr>
          </a:p>
        </p:txBody>
      </p:sp>
      <p:sp>
        <p:nvSpPr>
          <p:cNvPr id="1018" name="Google Shape;1018;g8926769a31_0_255"/>
          <p:cNvSpPr txBox="1"/>
          <p:nvPr/>
        </p:nvSpPr>
        <p:spPr>
          <a:xfrm>
            <a:off x="6252000" y="35933"/>
            <a:ext cx="5656400" cy="22988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 </a:t>
            </a:r>
            <a:r>
              <a:rPr lang="en-GB" sz="2133" kern="0">
                <a:solidFill>
                  <a:srgbClr val="000000"/>
                </a:solidFill>
                <a:latin typeface="Arial"/>
                <a:cs typeface="Arial"/>
                <a:sym typeface="Arial"/>
              </a:rPr>
              <a:t>Here are some words to help you but you will need to do some of the spaces yourself!</a:t>
            </a:r>
            <a:endParaRPr sz="2133"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r>
              <a:rPr lang="en-GB" sz="2133" b="1" kern="0">
                <a:solidFill>
                  <a:srgbClr val="000000"/>
                </a:solidFill>
                <a:latin typeface="Arial"/>
                <a:cs typeface="Arial"/>
                <a:sym typeface="Arial"/>
              </a:rPr>
              <a:t>sticks  thoughtful  two  wooden  second  middle-sized  third sprinted better </a:t>
            </a:r>
            <a:r>
              <a:rPr lang="en-GB" sz="2133" kern="0">
                <a:solidFill>
                  <a:srgbClr val="000000"/>
                </a:solidFill>
                <a:latin typeface="Arial"/>
                <a:cs typeface="Arial"/>
                <a:sym typeface="Arial"/>
              </a:rPr>
              <a:t>     </a:t>
            </a:r>
            <a:endParaRPr sz="2133" kern="0">
              <a:solidFill>
                <a:srgbClr val="000000"/>
              </a:solidFill>
              <a:latin typeface="Arial"/>
              <a:cs typeface="Arial"/>
              <a:sym typeface="Arial"/>
            </a:endParaRPr>
          </a:p>
        </p:txBody>
      </p:sp>
    </p:spTree>
    <p:extLst>
      <p:ext uri="{BB962C8B-B14F-4D97-AF65-F5344CB8AC3E}">
        <p14:creationId xmlns:p14="http://schemas.microsoft.com/office/powerpoint/2010/main" val="29735846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022"/>
        <p:cNvGrpSpPr/>
        <p:nvPr/>
      </p:nvGrpSpPr>
      <p:grpSpPr>
        <a:xfrm>
          <a:off x="0" y="0"/>
          <a:ext cx="0" cy="0"/>
          <a:chOff x="0" y="0"/>
          <a:chExt cx="0" cy="0"/>
        </a:xfrm>
      </p:grpSpPr>
      <p:sp>
        <p:nvSpPr>
          <p:cNvPr id="1023" name="Google Shape;1023;g8926769a31_0_261"/>
          <p:cNvSpPr txBox="1"/>
          <p:nvPr/>
        </p:nvSpPr>
        <p:spPr>
          <a:xfrm>
            <a:off x="7171967" y="1651333"/>
            <a:ext cx="4836000" cy="5061600"/>
          </a:xfrm>
          <a:prstGeom prst="rect">
            <a:avLst/>
          </a:prstGeom>
          <a:solidFill>
            <a:srgbClr val="FCE5CD"/>
          </a:solidFill>
          <a:ln>
            <a:noFill/>
          </a:ln>
        </p:spPr>
        <p:txBody>
          <a:bodyPr spcFirstLastPara="1" wrap="square" lIns="121900" tIns="121900" rIns="121900" bIns="121900" anchor="t" anchorCtr="0">
            <a:noAutofit/>
          </a:bodyPr>
          <a:lstStyle/>
          <a:p>
            <a:pPr defTabSz="1219170">
              <a:buClr>
                <a:srgbClr val="000000"/>
              </a:buClr>
            </a:pPr>
            <a:r>
              <a:rPr lang="en-GB" sz="2000" kern="0">
                <a:solidFill>
                  <a:srgbClr val="000000"/>
                </a:solidFill>
                <a:latin typeface="Arial"/>
                <a:cs typeface="Arial"/>
                <a:sym typeface="Arial"/>
              </a:rPr>
              <a:t>The two little lambs set off down the road. Soon they found a heap of sticks. The second little lamb was the middle-sized one, and he was more thoughtful. “This will do for me,”  he said. “I will make my house with grass!”  So he did.</a:t>
            </a:r>
            <a:endParaRPr sz="2000" kern="0">
              <a:solidFill>
                <a:srgbClr val="000000"/>
              </a:solidFill>
              <a:latin typeface="Arial"/>
              <a:cs typeface="Arial"/>
              <a:sym typeface="Arial"/>
            </a:endParaRPr>
          </a:p>
          <a:p>
            <a:pPr defTabSz="1219170">
              <a:buClr>
                <a:srgbClr val="000000"/>
              </a:buClr>
            </a:pPr>
            <a:endParaRPr sz="2000" kern="0">
              <a:solidFill>
                <a:srgbClr val="000000"/>
              </a:solidFill>
              <a:latin typeface="Arial"/>
              <a:cs typeface="Arial"/>
              <a:sym typeface="Arial"/>
            </a:endParaRPr>
          </a:p>
          <a:p>
            <a:pPr defTabSz="1219170">
              <a:buClr>
                <a:srgbClr val="000000"/>
              </a:buClr>
            </a:pPr>
            <a:r>
              <a:rPr lang="en-GB" sz="2000" kern="0">
                <a:solidFill>
                  <a:srgbClr val="000000"/>
                </a:solidFill>
                <a:latin typeface="Arial"/>
                <a:cs typeface="Arial"/>
                <a:sym typeface="Arial"/>
              </a:rPr>
              <a:t>The second little lamb wanted something better and skipped on down the road. As soon as he went,  the wolf came! He knocked on the wooden door, but the lamb would not open it. “I’ll huff and I’ll puff and blow the house down!”</a:t>
            </a:r>
            <a:r>
              <a:rPr lang="en-GB" sz="1467" kern="0">
                <a:solidFill>
                  <a:srgbClr val="000000"/>
                </a:solidFill>
                <a:latin typeface="Arial"/>
                <a:cs typeface="Arial"/>
                <a:sym typeface="Arial"/>
              </a:rPr>
              <a:t> </a:t>
            </a:r>
            <a:r>
              <a:rPr lang="en-GB" sz="2000" kern="0">
                <a:solidFill>
                  <a:srgbClr val="000000"/>
                </a:solidFill>
                <a:latin typeface="Arial"/>
                <a:cs typeface="Arial"/>
                <a:sym typeface="Arial"/>
              </a:rPr>
              <a:t>growled the wolf. And he did. The second little lamb sprinted for his life.</a:t>
            </a:r>
            <a:endParaRPr sz="1867" kern="0">
              <a:solidFill>
                <a:srgbClr val="000000"/>
              </a:solidFill>
              <a:latin typeface="Arial"/>
              <a:cs typeface="Arial"/>
              <a:sym typeface="Arial"/>
            </a:endParaRPr>
          </a:p>
        </p:txBody>
      </p:sp>
      <p:sp>
        <p:nvSpPr>
          <p:cNvPr id="1024" name="Google Shape;1024;g8926769a31_0_261"/>
          <p:cNvSpPr txBox="1"/>
          <p:nvPr/>
        </p:nvSpPr>
        <p:spPr>
          <a:xfrm>
            <a:off x="314000" y="147733"/>
            <a:ext cx="11694000" cy="1254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667" kern="0">
                <a:solidFill>
                  <a:srgbClr val="000000"/>
                </a:solidFill>
                <a:latin typeface="Arial"/>
                <a:cs typeface="Arial"/>
                <a:sym typeface="Arial"/>
              </a:rPr>
              <a:t>Read these two parts of the middle of the story again. </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Can you spot what is the same and what is different?</a:t>
            </a:r>
            <a:endParaRPr sz="2667" kern="0">
              <a:solidFill>
                <a:srgbClr val="000000"/>
              </a:solidFill>
              <a:latin typeface="Arial"/>
              <a:cs typeface="Arial"/>
              <a:sym typeface="Arial"/>
            </a:endParaRPr>
          </a:p>
        </p:txBody>
      </p:sp>
      <p:pic>
        <p:nvPicPr>
          <p:cNvPr id="1025" name="Google Shape;1025;g8926769a31_0_261"/>
          <p:cNvPicPr preferRelativeResize="0"/>
          <p:nvPr/>
        </p:nvPicPr>
        <p:blipFill>
          <a:blip r:embed="rId3">
            <a:alphaModFix/>
          </a:blip>
          <a:stretch>
            <a:fillRect/>
          </a:stretch>
        </p:blipFill>
        <p:spPr>
          <a:xfrm>
            <a:off x="224434" y="1793534"/>
            <a:ext cx="6370933" cy="3957700"/>
          </a:xfrm>
          <a:prstGeom prst="rect">
            <a:avLst/>
          </a:prstGeom>
          <a:noFill/>
          <a:ln>
            <a:noFill/>
          </a:ln>
        </p:spPr>
      </p:pic>
    </p:spTree>
    <p:extLst>
      <p:ext uri="{BB962C8B-B14F-4D97-AF65-F5344CB8AC3E}">
        <p14:creationId xmlns:p14="http://schemas.microsoft.com/office/powerpoint/2010/main" val="31308726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029"/>
        <p:cNvGrpSpPr/>
        <p:nvPr/>
      </p:nvGrpSpPr>
      <p:grpSpPr>
        <a:xfrm>
          <a:off x="0" y="0"/>
          <a:ext cx="0" cy="0"/>
          <a:chOff x="0" y="0"/>
          <a:chExt cx="0" cy="0"/>
        </a:xfrm>
      </p:grpSpPr>
      <p:pic>
        <p:nvPicPr>
          <p:cNvPr id="1030" name="Google Shape;1030;g8926769a31_0_267"/>
          <p:cNvPicPr preferRelativeResize="0"/>
          <p:nvPr/>
        </p:nvPicPr>
        <p:blipFill>
          <a:blip r:embed="rId3">
            <a:alphaModFix/>
          </a:blip>
          <a:stretch>
            <a:fillRect/>
          </a:stretch>
        </p:blipFill>
        <p:spPr>
          <a:xfrm>
            <a:off x="2353372" y="2656767"/>
            <a:ext cx="6296200" cy="3373567"/>
          </a:xfrm>
          <a:prstGeom prst="rect">
            <a:avLst/>
          </a:prstGeom>
          <a:noFill/>
          <a:ln>
            <a:noFill/>
          </a:ln>
        </p:spPr>
      </p:pic>
      <p:sp>
        <p:nvSpPr>
          <p:cNvPr id="1031" name="Google Shape;1031;g8926769a31_0_267"/>
          <p:cNvSpPr txBox="1"/>
          <p:nvPr/>
        </p:nvSpPr>
        <p:spPr>
          <a:xfrm>
            <a:off x="293067" y="211800"/>
            <a:ext cx="11165200" cy="2061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This is the picture that tells the last part of  the middle of the story.</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Use the repetitive patterns from the story to write it yourself.</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Now share it with an adult.</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32129590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035"/>
        <p:cNvGrpSpPr/>
        <p:nvPr/>
      </p:nvGrpSpPr>
      <p:grpSpPr>
        <a:xfrm>
          <a:off x="0" y="0"/>
          <a:ext cx="0" cy="0"/>
          <a:chOff x="0" y="0"/>
          <a:chExt cx="0" cy="0"/>
        </a:xfrm>
      </p:grpSpPr>
      <p:sp>
        <p:nvSpPr>
          <p:cNvPr id="1036" name="Google Shape;1036;g88d8d68d16_0_91"/>
          <p:cNvSpPr txBox="1">
            <a:spLocks noGrp="1"/>
          </p:cNvSpPr>
          <p:nvPr>
            <p:ph type="ctrTitle"/>
          </p:nvPr>
        </p:nvSpPr>
        <p:spPr>
          <a:xfrm>
            <a:off x="51000" y="2302767"/>
            <a:ext cx="12090000" cy="3946000"/>
          </a:xfrm>
          <a:prstGeom prst="rect">
            <a:avLst/>
          </a:prstGeom>
        </p:spPr>
        <p:txBody>
          <a:bodyPr spcFirstLastPara="1" wrap="square" lIns="121900" tIns="121900" rIns="121900" bIns="121900" anchor="b" anchorCtr="0">
            <a:noAutofit/>
          </a:bodyPr>
          <a:lstStyle/>
          <a:p>
            <a:r>
              <a:rPr lang="en-GB" sz="4000"/>
              <a:t>The sound spelt ‘ou’</a:t>
            </a:r>
            <a:endParaRPr sz="4000"/>
          </a:p>
          <a:p>
            <a:endParaRPr sz="4000"/>
          </a:p>
          <a:p>
            <a:r>
              <a:rPr lang="en-GB" sz="4000"/>
              <a:t>Look at the pictures on the next slide and match them to the spellings.</a:t>
            </a:r>
            <a:endParaRPr sz="4000"/>
          </a:p>
          <a:p>
            <a:r>
              <a:rPr lang="en-GB" sz="4000"/>
              <a:t>What sound is represented by the letters ‘ou’?</a:t>
            </a:r>
            <a:endParaRPr sz="4000"/>
          </a:p>
          <a:p>
            <a:endParaRPr sz="4000"/>
          </a:p>
          <a:p>
            <a:endParaRPr sz="4000"/>
          </a:p>
          <a:p>
            <a:pPr algn="l"/>
            <a:endParaRPr sz="3200"/>
          </a:p>
        </p:txBody>
      </p:sp>
      <p:sp>
        <p:nvSpPr>
          <p:cNvPr id="1037" name="Google Shape;1037;g88d8d68d16_0_91"/>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038" name="Google Shape;1038;g88d8d68d16_0_91"/>
          <p:cNvPicPr preferRelativeResize="0"/>
          <p:nvPr/>
        </p:nvPicPr>
        <p:blipFill>
          <a:blip r:embed="rId3">
            <a:alphaModFix/>
          </a:blip>
          <a:stretch>
            <a:fillRect/>
          </a:stretch>
        </p:blipFill>
        <p:spPr>
          <a:xfrm>
            <a:off x="211400" y="116900"/>
            <a:ext cx="1502800" cy="1506667"/>
          </a:xfrm>
          <a:prstGeom prst="rect">
            <a:avLst/>
          </a:prstGeom>
          <a:noFill/>
          <a:ln>
            <a:noFill/>
          </a:ln>
        </p:spPr>
      </p:pic>
    </p:spTree>
    <p:extLst>
      <p:ext uri="{BB962C8B-B14F-4D97-AF65-F5344CB8AC3E}">
        <p14:creationId xmlns:p14="http://schemas.microsoft.com/office/powerpoint/2010/main" val="28952965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042"/>
        <p:cNvGrpSpPr/>
        <p:nvPr/>
      </p:nvGrpSpPr>
      <p:grpSpPr>
        <a:xfrm>
          <a:off x="0" y="0"/>
          <a:ext cx="0" cy="0"/>
          <a:chOff x="0" y="0"/>
          <a:chExt cx="0" cy="0"/>
        </a:xfrm>
      </p:grpSpPr>
      <p:pic>
        <p:nvPicPr>
          <p:cNvPr id="1043" name="Google Shape;1043;g88d8d68d16_0_97"/>
          <p:cNvPicPr preferRelativeResize="0"/>
          <p:nvPr/>
        </p:nvPicPr>
        <p:blipFill>
          <a:blip r:embed="rId3">
            <a:alphaModFix/>
          </a:blip>
          <a:stretch>
            <a:fillRect/>
          </a:stretch>
        </p:blipFill>
        <p:spPr>
          <a:xfrm>
            <a:off x="1750433" y="2673351"/>
            <a:ext cx="8305800" cy="1511300"/>
          </a:xfrm>
          <a:prstGeom prst="rect">
            <a:avLst/>
          </a:prstGeom>
          <a:noFill/>
          <a:ln>
            <a:noFill/>
          </a:ln>
        </p:spPr>
      </p:pic>
      <p:pic>
        <p:nvPicPr>
          <p:cNvPr id="1044" name="Google Shape;1044;g88d8d68d16_0_97"/>
          <p:cNvPicPr preferRelativeResize="0"/>
          <p:nvPr/>
        </p:nvPicPr>
        <p:blipFill>
          <a:blip r:embed="rId4">
            <a:alphaModFix/>
          </a:blip>
          <a:stretch>
            <a:fillRect/>
          </a:stretch>
        </p:blipFill>
        <p:spPr>
          <a:xfrm>
            <a:off x="211233" y="4460900"/>
            <a:ext cx="3442979" cy="2266949"/>
          </a:xfrm>
          <a:prstGeom prst="rect">
            <a:avLst/>
          </a:prstGeom>
          <a:noFill/>
          <a:ln>
            <a:noFill/>
          </a:ln>
        </p:spPr>
      </p:pic>
      <p:pic>
        <p:nvPicPr>
          <p:cNvPr id="1045" name="Google Shape;1045;g88d8d68d16_0_97"/>
          <p:cNvPicPr preferRelativeResize="0"/>
          <p:nvPr/>
        </p:nvPicPr>
        <p:blipFill>
          <a:blip r:embed="rId5">
            <a:alphaModFix/>
          </a:blip>
          <a:stretch>
            <a:fillRect/>
          </a:stretch>
        </p:blipFill>
        <p:spPr>
          <a:xfrm>
            <a:off x="4559300" y="4743451"/>
            <a:ext cx="3073400" cy="1701800"/>
          </a:xfrm>
          <a:prstGeom prst="rect">
            <a:avLst/>
          </a:prstGeom>
          <a:noFill/>
          <a:ln>
            <a:noFill/>
          </a:ln>
        </p:spPr>
      </p:pic>
      <p:pic>
        <p:nvPicPr>
          <p:cNvPr id="1046" name="Google Shape;1046;g88d8d68d16_0_97"/>
          <p:cNvPicPr preferRelativeResize="0"/>
          <p:nvPr/>
        </p:nvPicPr>
        <p:blipFill>
          <a:blip r:embed="rId6">
            <a:alphaModFix/>
          </a:blip>
          <a:stretch>
            <a:fillRect/>
          </a:stretch>
        </p:blipFill>
        <p:spPr>
          <a:xfrm>
            <a:off x="211233" y="119567"/>
            <a:ext cx="2235200" cy="2184400"/>
          </a:xfrm>
          <a:prstGeom prst="rect">
            <a:avLst/>
          </a:prstGeom>
          <a:noFill/>
          <a:ln>
            <a:noFill/>
          </a:ln>
        </p:spPr>
      </p:pic>
      <p:pic>
        <p:nvPicPr>
          <p:cNvPr id="1047" name="Google Shape;1047;g88d8d68d16_0_97"/>
          <p:cNvPicPr preferRelativeResize="0"/>
          <p:nvPr/>
        </p:nvPicPr>
        <p:blipFill>
          <a:blip r:embed="rId7">
            <a:alphaModFix/>
          </a:blip>
          <a:stretch>
            <a:fillRect/>
          </a:stretch>
        </p:blipFill>
        <p:spPr>
          <a:xfrm>
            <a:off x="4648212" y="240201"/>
            <a:ext cx="2895600" cy="1943100"/>
          </a:xfrm>
          <a:prstGeom prst="rect">
            <a:avLst/>
          </a:prstGeom>
          <a:noFill/>
          <a:ln>
            <a:noFill/>
          </a:ln>
        </p:spPr>
      </p:pic>
      <p:pic>
        <p:nvPicPr>
          <p:cNvPr id="1048" name="Google Shape;1048;g88d8d68d16_0_97"/>
          <p:cNvPicPr preferRelativeResize="0"/>
          <p:nvPr/>
        </p:nvPicPr>
        <p:blipFill>
          <a:blip r:embed="rId8">
            <a:alphaModFix/>
          </a:blip>
          <a:stretch>
            <a:fillRect/>
          </a:stretch>
        </p:blipFill>
        <p:spPr>
          <a:xfrm>
            <a:off x="9232200" y="4184667"/>
            <a:ext cx="2750565" cy="2266951"/>
          </a:xfrm>
          <a:prstGeom prst="rect">
            <a:avLst/>
          </a:prstGeom>
          <a:noFill/>
          <a:ln>
            <a:noFill/>
          </a:ln>
        </p:spPr>
      </p:pic>
      <p:pic>
        <p:nvPicPr>
          <p:cNvPr id="1049" name="Google Shape;1049;g88d8d68d16_0_97"/>
          <p:cNvPicPr preferRelativeResize="0"/>
          <p:nvPr/>
        </p:nvPicPr>
        <p:blipFill>
          <a:blip r:embed="rId9">
            <a:alphaModFix/>
          </a:blip>
          <a:stretch>
            <a:fillRect/>
          </a:stretch>
        </p:blipFill>
        <p:spPr>
          <a:xfrm>
            <a:off x="9404679" y="151301"/>
            <a:ext cx="2578100" cy="2120900"/>
          </a:xfrm>
          <a:prstGeom prst="rect">
            <a:avLst/>
          </a:prstGeom>
          <a:noFill/>
          <a:ln>
            <a:noFill/>
          </a:ln>
        </p:spPr>
      </p:pic>
    </p:spTree>
    <p:extLst>
      <p:ext uri="{BB962C8B-B14F-4D97-AF65-F5344CB8AC3E}">
        <p14:creationId xmlns:p14="http://schemas.microsoft.com/office/powerpoint/2010/main" val="23257437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53"/>
        <p:cNvGrpSpPr/>
        <p:nvPr/>
      </p:nvGrpSpPr>
      <p:grpSpPr>
        <a:xfrm>
          <a:off x="0" y="0"/>
          <a:ext cx="0" cy="0"/>
          <a:chOff x="0" y="0"/>
          <a:chExt cx="0" cy="0"/>
        </a:xfrm>
      </p:grpSpPr>
      <p:pic>
        <p:nvPicPr>
          <p:cNvPr id="1054" name="Google Shape;1054;g88d8d68d16_0_107"/>
          <p:cNvPicPr preferRelativeResize="0"/>
          <p:nvPr/>
        </p:nvPicPr>
        <p:blipFill>
          <a:blip r:embed="rId3">
            <a:alphaModFix/>
          </a:blip>
          <a:stretch>
            <a:fillRect/>
          </a:stretch>
        </p:blipFill>
        <p:spPr>
          <a:xfrm>
            <a:off x="1729500" y="2610885"/>
            <a:ext cx="8305800" cy="1511300"/>
          </a:xfrm>
          <a:prstGeom prst="rect">
            <a:avLst/>
          </a:prstGeom>
          <a:noFill/>
          <a:ln>
            <a:noFill/>
          </a:ln>
        </p:spPr>
      </p:pic>
      <p:pic>
        <p:nvPicPr>
          <p:cNvPr id="1055" name="Google Shape;1055;g88d8d68d16_0_107"/>
          <p:cNvPicPr preferRelativeResize="0"/>
          <p:nvPr/>
        </p:nvPicPr>
        <p:blipFill>
          <a:blip r:embed="rId4">
            <a:alphaModFix/>
          </a:blip>
          <a:stretch>
            <a:fillRect/>
          </a:stretch>
        </p:blipFill>
        <p:spPr>
          <a:xfrm>
            <a:off x="211233" y="4460900"/>
            <a:ext cx="3442979" cy="2266949"/>
          </a:xfrm>
          <a:prstGeom prst="rect">
            <a:avLst/>
          </a:prstGeom>
          <a:noFill/>
          <a:ln>
            <a:noFill/>
          </a:ln>
        </p:spPr>
      </p:pic>
      <p:pic>
        <p:nvPicPr>
          <p:cNvPr id="1056" name="Google Shape;1056;g88d8d68d16_0_107"/>
          <p:cNvPicPr preferRelativeResize="0"/>
          <p:nvPr/>
        </p:nvPicPr>
        <p:blipFill>
          <a:blip r:embed="rId5">
            <a:alphaModFix/>
          </a:blip>
          <a:stretch>
            <a:fillRect/>
          </a:stretch>
        </p:blipFill>
        <p:spPr>
          <a:xfrm>
            <a:off x="4559300" y="4743451"/>
            <a:ext cx="3073400" cy="1701800"/>
          </a:xfrm>
          <a:prstGeom prst="rect">
            <a:avLst/>
          </a:prstGeom>
          <a:noFill/>
          <a:ln>
            <a:noFill/>
          </a:ln>
        </p:spPr>
      </p:pic>
      <p:pic>
        <p:nvPicPr>
          <p:cNvPr id="1057" name="Google Shape;1057;g88d8d68d16_0_107"/>
          <p:cNvPicPr preferRelativeResize="0"/>
          <p:nvPr/>
        </p:nvPicPr>
        <p:blipFill>
          <a:blip r:embed="rId6">
            <a:alphaModFix/>
          </a:blip>
          <a:stretch>
            <a:fillRect/>
          </a:stretch>
        </p:blipFill>
        <p:spPr>
          <a:xfrm>
            <a:off x="211233" y="119567"/>
            <a:ext cx="2235200" cy="2184400"/>
          </a:xfrm>
          <a:prstGeom prst="rect">
            <a:avLst/>
          </a:prstGeom>
          <a:noFill/>
          <a:ln>
            <a:noFill/>
          </a:ln>
        </p:spPr>
      </p:pic>
      <p:pic>
        <p:nvPicPr>
          <p:cNvPr id="1058" name="Google Shape;1058;g88d8d68d16_0_107"/>
          <p:cNvPicPr preferRelativeResize="0"/>
          <p:nvPr/>
        </p:nvPicPr>
        <p:blipFill>
          <a:blip r:embed="rId7">
            <a:alphaModFix/>
          </a:blip>
          <a:stretch>
            <a:fillRect/>
          </a:stretch>
        </p:blipFill>
        <p:spPr>
          <a:xfrm>
            <a:off x="4648212" y="240201"/>
            <a:ext cx="2895600" cy="1943100"/>
          </a:xfrm>
          <a:prstGeom prst="rect">
            <a:avLst/>
          </a:prstGeom>
          <a:noFill/>
          <a:ln>
            <a:noFill/>
          </a:ln>
        </p:spPr>
      </p:pic>
      <p:pic>
        <p:nvPicPr>
          <p:cNvPr id="1059" name="Google Shape;1059;g88d8d68d16_0_107"/>
          <p:cNvPicPr preferRelativeResize="0"/>
          <p:nvPr/>
        </p:nvPicPr>
        <p:blipFill>
          <a:blip r:embed="rId8">
            <a:alphaModFix/>
          </a:blip>
          <a:stretch>
            <a:fillRect/>
          </a:stretch>
        </p:blipFill>
        <p:spPr>
          <a:xfrm>
            <a:off x="9232200" y="4184667"/>
            <a:ext cx="2750565" cy="2266951"/>
          </a:xfrm>
          <a:prstGeom prst="rect">
            <a:avLst/>
          </a:prstGeom>
          <a:noFill/>
          <a:ln>
            <a:noFill/>
          </a:ln>
        </p:spPr>
      </p:pic>
      <p:pic>
        <p:nvPicPr>
          <p:cNvPr id="1060" name="Google Shape;1060;g88d8d68d16_0_107"/>
          <p:cNvPicPr preferRelativeResize="0"/>
          <p:nvPr/>
        </p:nvPicPr>
        <p:blipFill>
          <a:blip r:embed="rId9">
            <a:alphaModFix/>
          </a:blip>
          <a:stretch>
            <a:fillRect/>
          </a:stretch>
        </p:blipFill>
        <p:spPr>
          <a:xfrm>
            <a:off x="9404679" y="151301"/>
            <a:ext cx="2578100" cy="2120900"/>
          </a:xfrm>
          <a:prstGeom prst="rect">
            <a:avLst/>
          </a:prstGeom>
          <a:noFill/>
          <a:ln>
            <a:noFill/>
          </a:ln>
        </p:spPr>
      </p:pic>
      <p:cxnSp>
        <p:nvCxnSpPr>
          <p:cNvPr id="1061" name="Google Shape;1061;g88d8d68d16_0_107"/>
          <p:cNvCxnSpPr/>
          <p:nvPr/>
        </p:nvCxnSpPr>
        <p:spPr>
          <a:xfrm>
            <a:off x="4014800" y="3158567"/>
            <a:ext cx="2425200" cy="2090800"/>
          </a:xfrm>
          <a:prstGeom prst="straightConnector1">
            <a:avLst/>
          </a:prstGeom>
          <a:noFill/>
          <a:ln w="28575" cap="flat" cmpd="sng">
            <a:solidFill>
              <a:srgbClr val="0000FF"/>
            </a:solidFill>
            <a:prstDash val="solid"/>
            <a:round/>
            <a:headEnd type="none" w="med" len="med"/>
            <a:tailEnd type="none" w="med" len="med"/>
          </a:ln>
        </p:spPr>
      </p:cxnSp>
      <p:cxnSp>
        <p:nvCxnSpPr>
          <p:cNvPr id="1062" name="Google Shape;1062;g88d8d68d16_0_107"/>
          <p:cNvCxnSpPr/>
          <p:nvPr/>
        </p:nvCxnSpPr>
        <p:spPr>
          <a:xfrm>
            <a:off x="2252600" y="1793600"/>
            <a:ext cx="3115200" cy="1484400"/>
          </a:xfrm>
          <a:prstGeom prst="straightConnector1">
            <a:avLst/>
          </a:prstGeom>
          <a:noFill/>
          <a:ln w="28575" cap="flat" cmpd="sng">
            <a:solidFill>
              <a:srgbClr val="FF0000"/>
            </a:solidFill>
            <a:prstDash val="solid"/>
            <a:round/>
            <a:headEnd type="none" w="med" len="med"/>
            <a:tailEnd type="none" w="med" len="med"/>
          </a:ln>
        </p:spPr>
      </p:cxnSp>
      <p:cxnSp>
        <p:nvCxnSpPr>
          <p:cNvPr id="1063" name="Google Shape;1063;g88d8d68d16_0_107"/>
          <p:cNvCxnSpPr/>
          <p:nvPr/>
        </p:nvCxnSpPr>
        <p:spPr>
          <a:xfrm rot="10800000" flipH="1">
            <a:off x="9492833" y="1724467"/>
            <a:ext cx="719600" cy="1956800"/>
          </a:xfrm>
          <a:prstGeom prst="straightConnector1">
            <a:avLst/>
          </a:prstGeom>
          <a:noFill/>
          <a:ln w="28575" cap="flat" cmpd="sng">
            <a:solidFill>
              <a:srgbClr val="FF00FF"/>
            </a:solidFill>
            <a:prstDash val="solid"/>
            <a:round/>
            <a:headEnd type="none" w="med" len="med"/>
            <a:tailEnd type="none" w="med" len="med"/>
          </a:ln>
        </p:spPr>
      </p:cxnSp>
      <p:cxnSp>
        <p:nvCxnSpPr>
          <p:cNvPr id="1064" name="Google Shape;1064;g88d8d68d16_0_107"/>
          <p:cNvCxnSpPr/>
          <p:nvPr/>
        </p:nvCxnSpPr>
        <p:spPr>
          <a:xfrm rot="10800000">
            <a:off x="5917533" y="1193100"/>
            <a:ext cx="857200" cy="2530000"/>
          </a:xfrm>
          <a:prstGeom prst="straightConnector1">
            <a:avLst/>
          </a:prstGeom>
          <a:noFill/>
          <a:ln w="28575" cap="flat" cmpd="sng">
            <a:solidFill>
              <a:srgbClr val="38761D"/>
            </a:solidFill>
            <a:prstDash val="solid"/>
            <a:round/>
            <a:headEnd type="none" w="med" len="med"/>
            <a:tailEnd type="none" w="med" len="med"/>
          </a:ln>
        </p:spPr>
      </p:cxnSp>
      <p:cxnSp>
        <p:nvCxnSpPr>
          <p:cNvPr id="1065" name="Google Shape;1065;g88d8d68d16_0_107"/>
          <p:cNvCxnSpPr/>
          <p:nvPr/>
        </p:nvCxnSpPr>
        <p:spPr>
          <a:xfrm rot="10800000" flipH="1">
            <a:off x="1903033" y="3074967"/>
            <a:ext cx="5791600" cy="2090800"/>
          </a:xfrm>
          <a:prstGeom prst="straightConnector1">
            <a:avLst/>
          </a:prstGeom>
          <a:noFill/>
          <a:ln w="28575" cap="flat" cmpd="sng">
            <a:solidFill>
              <a:srgbClr val="FFFF00"/>
            </a:solidFill>
            <a:prstDash val="solid"/>
            <a:round/>
            <a:headEnd type="none" w="med" len="med"/>
            <a:tailEnd type="none" w="med" len="med"/>
          </a:ln>
        </p:spPr>
      </p:cxnSp>
      <p:cxnSp>
        <p:nvCxnSpPr>
          <p:cNvPr id="1066" name="Google Shape;1066;g88d8d68d16_0_107"/>
          <p:cNvCxnSpPr/>
          <p:nvPr/>
        </p:nvCxnSpPr>
        <p:spPr>
          <a:xfrm>
            <a:off x="4098433" y="3723100"/>
            <a:ext cx="5750000" cy="1400800"/>
          </a:xfrm>
          <a:prstGeom prst="straightConnector1">
            <a:avLst/>
          </a:prstGeom>
          <a:noFill/>
          <a:ln w="28575" cap="flat" cmpd="sng">
            <a:solidFill>
              <a:schemeClr val="accent1"/>
            </a:solidFill>
            <a:prstDash val="solid"/>
            <a:round/>
            <a:headEnd type="none" w="med" len="med"/>
            <a:tailEnd type="none" w="med" len="med"/>
          </a:ln>
        </p:spPr>
      </p:cxnSp>
    </p:spTree>
    <p:extLst>
      <p:ext uri="{BB962C8B-B14F-4D97-AF65-F5344CB8AC3E}">
        <p14:creationId xmlns:p14="http://schemas.microsoft.com/office/powerpoint/2010/main" val="2926955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070"/>
        <p:cNvGrpSpPr/>
        <p:nvPr/>
      </p:nvGrpSpPr>
      <p:grpSpPr>
        <a:xfrm>
          <a:off x="0" y="0"/>
          <a:ext cx="0" cy="0"/>
          <a:chOff x="0" y="0"/>
          <a:chExt cx="0" cy="0"/>
        </a:xfrm>
      </p:grpSpPr>
      <p:pic>
        <p:nvPicPr>
          <p:cNvPr id="1071" name="Google Shape;1071;g88d8d68d16_0_123"/>
          <p:cNvPicPr preferRelativeResize="0"/>
          <p:nvPr/>
        </p:nvPicPr>
        <p:blipFill>
          <a:blip r:embed="rId3">
            <a:alphaModFix/>
          </a:blip>
          <a:stretch>
            <a:fillRect/>
          </a:stretch>
        </p:blipFill>
        <p:spPr>
          <a:xfrm>
            <a:off x="1708633" y="1648851"/>
            <a:ext cx="8305800" cy="1511300"/>
          </a:xfrm>
          <a:prstGeom prst="rect">
            <a:avLst/>
          </a:prstGeom>
          <a:noFill/>
          <a:ln>
            <a:noFill/>
          </a:ln>
        </p:spPr>
      </p:pic>
      <p:sp>
        <p:nvSpPr>
          <p:cNvPr id="1072" name="Google Shape;1072;g88d8d68d16_0_123"/>
          <p:cNvSpPr txBox="1"/>
          <p:nvPr/>
        </p:nvSpPr>
        <p:spPr>
          <a:xfrm>
            <a:off x="272167" y="273167"/>
            <a:ext cx="11771600" cy="9408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Say the words again. The ou letters represent the short vowel sound ‘u’.</a:t>
            </a:r>
            <a:endParaRPr sz="2800" kern="0">
              <a:solidFill>
                <a:srgbClr val="000000"/>
              </a:solidFill>
              <a:latin typeface="Arial"/>
              <a:cs typeface="Arial"/>
              <a:sym typeface="Arial"/>
            </a:endParaRPr>
          </a:p>
        </p:txBody>
      </p:sp>
      <p:sp>
        <p:nvSpPr>
          <p:cNvPr id="1073" name="Google Shape;1073;g88d8d68d16_0_123"/>
          <p:cNvSpPr txBox="1"/>
          <p:nvPr/>
        </p:nvSpPr>
        <p:spPr>
          <a:xfrm>
            <a:off x="460333" y="3618533"/>
            <a:ext cx="11458000" cy="2927200"/>
          </a:xfrm>
          <a:prstGeom prst="rect">
            <a:avLst/>
          </a:prstGeom>
          <a:solidFill>
            <a:srgbClr val="FFF2CC"/>
          </a:solidFill>
          <a:ln>
            <a:noFill/>
          </a:ln>
        </p:spPr>
        <p:txBody>
          <a:bodyPr spcFirstLastPara="1" wrap="square" lIns="121900" tIns="121900" rIns="121900" bIns="121900" anchor="t" anchorCtr="0">
            <a:noAutofit/>
          </a:bodyPr>
          <a:lstStyle/>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Look at the word.</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Say the word.</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Cover the word.</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Try spelling the word without looking at it.</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Now check to see if you were correct.</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38729394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077"/>
        <p:cNvGrpSpPr/>
        <p:nvPr/>
      </p:nvGrpSpPr>
      <p:grpSpPr>
        <a:xfrm>
          <a:off x="0" y="0"/>
          <a:ext cx="0" cy="0"/>
          <a:chOff x="0" y="0"/>
          <a:chExt cx="0" cy="0"/>
        </a:xfrm>
      </p:grpSpPr>
      <p:sp>
        <p:nvSpPr>
          <p:cNvPr id="1078" name="Google Shape;1078;g88d8d68d16_0_129"/>
          <p:cNvSpPr txBox="1"/>
          <p:nvPr/>
        </p:nvSpPr>
        <p:spPr>
          <a:xfrm>
            <a:off x="251267" y="335900"/>
            <a:ext cx="11666800" cy="6251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667" b="1" kern="0">
                <a:solidFill>
                  <a:srgbClr val="000000"/>
                </a:solidFill>
                <a:latin typeface="Arial"/>
                <a:cs typeface="Arial"/>
                <a:sym typeface="Arial"/>
              </a:rPr>
              <a:t>Which one looks right?</a:t>
            </a:r>
            <a:endParaRPr sz="2667" b="1"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Write out the sentences with the correct spelling in them.</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The farmer lived in the cuntry / country / cuntree.</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He walked carefully as the ground was ruff / rouf / rough.</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Half of twenty is ten because double /doubull / dubble ten is twenty.</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He was too yung /young / yuong to remember who the singer was that his Grandma listened to.</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The boy rarely chose to do the right thing so he often got into trubble / troubul / trouble at school.</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Jenny was moving house but she promised to keep in tuche / touch / touche with her friends.</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13980471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82"/>
        <p:cNvGrpSpPr/>
        <p:nvPr/>
      </p:nvGrpSpPr>
      <p:grpSpPr>
        <a:xfrm>
          <a:off x="0" y="0"/>
          <a:ext cx="0" cy="0"/>
          <a:chOff x="0" y="0"/>
          <a:chExt cx="0" cy="0"/>
        </a:xfrm>
      </p:grpSpPr>
      <p:sp>
        <p:nvSpPr>
          <p:cNvPr id="1083" name="Google Shape;1083;g88d8d68d16_0_133"/>
          <p:cNvSpPr txBox="1"/>
          <p:nvPr/>
        </p:nvSpPr>
        <p:spPr>
          <a:xfrm>
            <a:off x="251267" y="335900"/>
            <a:ext cx="11666800" cy="6251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667" b="1" kern="0">
                <a:solidFill>
                  <a:srgbClr val="000000"/>
                </a:solidFill>
                <a:latin typeface="Arial"/>
                <a:cs typeface="Arial"/>
                <a:sym typeface="Arial"/>
              </a:rPr>
              <a:t>Which one looks right?</a:t>
            </a:r>
            <a:endParaRPr sz="2667" b="1"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Write out the sentences with the correct spelling in them.</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The farmer lived in the </a:t>
            </a:r>
            <a:r>
              <a:rPr lang="en-GB" sz="2667" kern="0">
                <a:solidFill>
                  <a:srgbClr val="FF0000"/>
                </a:solidFill>
                <a:latin typeface="Arial"/>
                <a:cs typeface="Arial"/>
                <a:sym typeface="Arial"/>
              </a:rPr>
              <a:t>country</a:t>
            </a:r>
            <a:r>
              <a:rPr lang="en-GB" sz="2667" kern="0">
                <a:solidFill>
                  <a:srgbClr val="000000"/>
                </a:solidFill>
                <a:latin typeface="Arial"/>
                <a:cs typeface="Arial"/>
                <a:sym typeface="Arial"/>
              </a:rPr>
              <a:t>.</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He walked carefully as the ground was </a:t>
            </a:r>
            <a:r>
              <a:rPr lang="en-GB" sz="2667" kern="0">
                <a:solidFill>
                  <a:srgbClr val="FF0000"/>
                </a:solidFill>
                <a:latin typeface="Arial"/>
                <a:cs typeface="Arial"/>
                <a:sym typeface="Arial"/>
              </a:rPr>
              <a:t>rough</a:t>
            </a:r>
            <a:r>
              <a:rPr lang="en-GB" sz="2667" kern="0">
                <a:solidFill>
                  <a:srgbClr val="000000"/>
                </a:solidFill>
                <a:latin typeface="Arial"/>
                <a:cs typeface="Arial"/>
                <a:sym typeface="Arial"/>
              </a:rPr>
              <a:t>.</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Half of twenty is ten because </a:t>
            </a:r>
            <a:r>
              <a:rPr lang="en-GB" sz="2667" kern="0">
                <a:solidFill>
                  <a:srgbClr val="FF0000"/>
                </a:solidFill>
                <a:latin typeface="Arial"/>
                <a:cs typeface="Arial"/>
                <a:sym typeface="Arial"/>
              </a:rPr>
              <a:t>double</a:t>
            </a:r>
            <a:r>
              <a:rPr lang="en-GB" sz="2667" kern="0">
                <a:solidFill>
                  <a:srgbClr val="000000"/>
                </a:solidFill>
                <a:latin typeface="Arial"/>
                <a:cs typeface="Arial"/>
                <a:sym typeface="Arial"/>
              </a:rPr>
              <a:t> ten is twenty.</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He was too </a:t>
            </a:r>
            <a:r>
              <a:rPr lang="en-GB" sz="2667" kern="0">
                <a:solidFill>
                  <a:srgbClr val="FF0000"/>
                </a:solidFill>
                <a:latin typeface="Arial"/>
                <a:cs typeface="Arial"/>
                <a:sym typeface="Arial"/>
              </a:rPr>
              <a:t>young</a:t>
            </a:r>
            <a:r>
              <a:rPr lang="en-GB" sz="2667" kern="0">
                <a:solidFill>
                  <a:srgbClr val="000000"/>
                </a:solidFill>
                <a:latin typeface="Arial"/>
                <a:cs typeface="Arial"/>
                <a:sym typeface="Arial"/>
              </a:rPr>
              <a:t> to remember who the singer was that his Grandma listened to.</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The boy rarely chose to do the right thing so he often got into </a:t>
            </a:r>
            <a:r>
              <a:rPr lang="en-GB" sz="2667" kern="0">
                <a:solidFill>
                  <a:srgbClr val="FF0000"/>
                </a:solidFill>
                <a:latin typeface="Arial"/>
                <a:cs typeface="Arial"/>
                <a:sym typeface="Arial"/>
              </a:rPr>
              <a:t>trouble</a:t>
            </a:r>
            <a:r>
              <a:rPr lang="en-GB" sz="2667" kern="0">
                <a:solidFill>
                  <a:srgbClr val="000000"/>
                </a:solidFill>
                <a:latin typeface="Arial"/>
                <a:cs typeface="Arial"/>
                <a:sym typeface="Arial"/>
              </a:rPr>
              <a:t> at school.</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Jenny was moving house but she promised to keep in </a:t>
            </a:r>
            <a:r>
              <a:rPr lang="en-GB" sz="2667" kern="0">
                <a:solidFill>
                  <a:srgbClr val="FF0000"/>
                </a:solidFill>
                <a:latin typeface="Arial"/>
                <a:cs typeface="Arial"/>
                <a:sym typeface="Arial"/>
              </a:rPr>
              <a:t>touch</a:t>
            </a:r>
            <a:r>
              <a:rPr lang="en-GB" sz="2667" kern="0">
                <a:solidFill>
                  <a:srgbClr val="000000"/>
                </a:solidFill>
                <a:latin typeface="Arial"/>
                <a:cs typeface="Arial"/>
                <a:sym typeface="Arial"/>
              </a:rPr>
              <a:t>  with her friends.</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7909606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087"/>
        <p:cNvGrpSpPr/>
        <p:nvPr/>
      </p:nvGrpSpPr>
      <p:grpSpPr>
        <a:xfrm>
          <a:off x="0" y="0"/>
          <a:ext cx="0" cy="0"/>
          <a:chOff x="0" y="0"/>
          <a:chExt cx="0" cy="0"/>
        </a:xfrm>
      </p:grpSpPr>
      <p:sp>
        <p:nvSpPr>
          <p:cNvPr id="1088" name="Google Shape;1088;p22"/>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089" name="Google Shape;1089;p22"/>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090" name="Google Shape;1090;p22"/>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7201587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094"/>
        <p:cNvGrpSpPr/>
        <p:nvPr/>
      </p:nvGrpSpPr>
      <p:grpSpPr>
        <a:xfrm>
          <a:off x="0" y="0"/>
          <a:ext cx="0" cy="0"/>
          <a:chOff x="0" y="0"/>
          <a:chExt cx="0" cy="0"/>
        </a:xfrm>
      </p:grpSpPr>
      <p:pic>
        <p:nvPicPr>
          <p:cNvPr id="1095" name="Google Shape;1095;g8a97fee8b0_0_706" descr="Image result for well being"/>
          <p:cNvPicPr preferRelativeResize="0"/>
          <p:nvPr/>
        </p:nvPicPr>
        <p:blipFill rotWithShape="1">
          <a:blip r:embed="rId3">
            <a:alphaModFix/>
          </a:blip>
          <a:srcRect/>
          <a:stretch/>
        </p:blipFill>
        <p:spPr>
          <a:xfrm>
            <a:off x="-688487" y="-675249"/>
            <a:ext cx="9145829" cy="6858000"/>
          </a:xfrm>
          <a:prstGeom prst="rect">
            <a:avLst/>
          </a:prstGeom>
          <a:noFill/>
          <a:ln>
            <a:noFill/>
          </a:ln>
        </p:spPr>
      </p:pic>
      <p:sp>
        <p:nvSpPr>
          <p:cNvPr id="1096" name="Google Shape;1096;g8a97fee8b0_0_706"/>
          <p:cNvSpPr txBox="1"/>
          <p:nvPr/>
        </p:nvSpPr>
        <p:spPr>
          <a:xfrm>
            <a:off x="7554352" y="436097"/>
            <a:ext cx="4637600" cy="3785600"/>
          </a:xfrm>
          <a:prstGeom prst="rect">
            <a:avLst/>
          </a:prstGeom>
          <a:noFill/>
          <a:ln>
            <a:noFill/>
          </a:ln>
        </p:spPr>
        <p:txBody>
          <a:bodyPr spcFirstLastPara="1" wrap="square" lIns="91433" tIns="45700" rIns="91433" bIns="45700" anchor="t" anchorCtr="0">
            <a:noAutofit/>
          </a:bodyPr>
          <a:lstStyle/>
          <a:p>
            <a:pPr algn="ctr" defTabSz="1219170">
              <a:buClr>
                <a:srgbClr val="000000"/>
              </a:buClr>
            </a:pPr>
            <a:r>
              <a:rPr lang="en-GB" sz="8000" kern="0">
                <a:solidFill>
                  <a:srgbClr val="000000"/>
                </a:solidFill>
                <a:latin typeface="Comic Sans MS"/>
                <a:ea typeface="Comic Sans MS"/>
                <a:cs typeface="Comic Sans MS"/>
                <a:sym typeface="Comic Sans MS"/>
              </a:rPr>
              <a:t>The five ways to wellbeing</a:t>
            </a:r>
            <a:endParaRPr sz="80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17894100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100"/>
        <p:cNvGrpSpPr/>
        <p:nvPr/>
      </p:nvGrpSpPr>
      <p:grpSpPr>
        <a:xfrm>
          <a:off x="0" y="0"/>
          <a:ext cx="0" cy="0"/>
          <a:chOff x="0" y="0"/>
          <a:chExt cx="0" cy="0"/>
        </a:xfrm>
      </p:grpSpPr>
      <p:pic>
        <p:nvPicPr>
          <p:cNvPr id="1101" name="Google Shape;1101;g8a97fee8b0_0_711"/>
          <p:cNvPicPr preferRelativeResize="0"/>
          <p:nvPr/>
        </p:nvPicPr>
        <p:blipFill>
          <a:blip r:embed="rId3">
            <a:alphaModFix/>
          </a:blip>
          <a:stretch>
            <a:fillRect/>
          </a:stretch>
        </p:blipFill>
        <p:spPr>
          <a:xfrm>
            <a:off x="203200" y="203201"/>
            <a:ext cx="1930400" cy="1892300"/>
          </a:xfrm>
          <a:prstGeom prst="rect">
            <a:avLst/>
          </a:prstGeom>
          <a:noFill/>
          <a:ln>
            <a:noFill/>
          </a:ln>
        </p:spPr>
      </p:pic>
      <p:sp>
        <p:nvSpPr>
          <p:cNvPr id="1102" name="Google Shape;1102;g8a97fee8b0_0_711"/>
          <p:cNvSpPr txBox="1"/>
          <p:nvPr/>
        </p:nvSpPr>
        <p:spPr>
          <a:xfrm>
            <a:off x="2300333" y="203200"/>
            <a:ext cx="9534400" cy="1611200"/>
          </a:xfrm>
          <a:prstGeom prst="rect">
            <a:avLst/>
          </a:prstGeom>
          <a:noFill/>
          <a:ln>
            <a:noFill/>
          </a:ln>
        </p:spPr>
        <p:txBody>
          <a:bodyPr spcFirstLastPara="1" wrap="square" lIns="121900" tIns="121900" rIns="121900" bIns="121900" anchor="t" anchorCtr="0">
            <a:noAutofit/>
          </a:bodyPr>
          <a:lstStyle/>
          <a:p>
            <a:pPr defTabSz="1219170">
              <a:lnSpc>
                <a:spcPct val="90000"/>
              </a:lnSpc>
              <a:buClr>
                <a:srgbClr val="000000"/>
              </a:buClr>
            </a:pPr>
            <a:endParaRPr sz="2000" kern="0">
              <a:solidFill>
                <a:srgbClr val="000000"/>
              </a:solidFill>
              <a:latin typeface="Calibri"/>
              <a:ea typeface="Calibri"/>
              <a:cs typeface="Calibri"/>
              <a:sym typeface="Calibri"/>
            </a:endParaRPr>
          </a:p>
          <a:p>
            <a:pPr defTabSz="1219170">
              <a:lnSpc>
                <a:spcPct val="90000"/>
              </a:lnSpc>
              <a:spcBef>
                <a:spcPts val="1333"/>
              </a:spcBef>
              <a:buClr>
                <a:srgbClr val="000000"/>
              </a:buClr>
            </a:pPr>
            <a:r>
              <a:rPr lang="en-GB" sz="3600" kern="0">
                <a:solidFill>
                  <a:srgbClr val="000000"/>
                </a:solidFill>
                <a:latin typeface="Comic Sans MS"/>
                <a:ea typeface="Comic Sans MS"/>
                <a:cs typeface="Comic Sans MS"/>
                <a:sym typeface="Comic Sans MS"/>
              </a:rPr>
              <a:t>How can learning new things help your wellbeing?</a:t>
            </a:r>
            <a:endParaRPr sz="133" kern="0">
              <a:solidFill>
                <a:srgbClr val="000000"/>
              </a:solidFill>
              <a:latin typeface="Arial"/>
              <a:cs typeface="Arial"/>
              <a:sym typeface="Arial"/>
            </a:endParaRPr>
          </a:p>
        </p:txBody>
      </p:sp>
      <p:pic>
        <p:nvPicPr>
          <p:cNvPr id="1103" name="Google Shape;1103;g8a97fee8b0_0_711"/>
          <p:cNvPicPr preferRelativeResize="0"/>
          <p:nvPr/>
        </p:nvPicPr>
        <p:blipFill>
          <a:blip r:embed="rId4">
            <a:alphaModFix/>
          </a:blip>
          <a:stretch>
            <a:fillRect/>
          </a:stretch>
        </p:blipFill>
        <p:spPr>
          <a:xfrm>
            <a:off x="3109501" y="1814401"/>
            <a:ext cx="6974633" cy="1511433"/>
          </a:xfrm>
          <a:prstGeom prst="rect">
            <a:avLst/>
          </a:prstGeom>
          <a:noFill/>
          <a:ln>
            <a:noFill/>
          </a:ln>
        </p:spPr>
      </p:pic>
      <p:sp>
        <p:nvSpPr>
          <p:cNvPr id="1104" name="Google Shape;1104;g8a97fee8b0_0_711"/>
          <p:cNvSpPr txBox="1"/>
          <p:nvPr/>
        </p:nvSpPr>
        <p:spPr>
          <a:xfrm>
            <a:off x="439433" y="3827633"/>
            <a:ext cx="11374400" cy="246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467" kern="0">
                <a:solidFill>
                  <a:srgbClr val="000000"/>
                </a:solidFill>
                <a:latin typeface="Arial"/>
                <a:cs typeface="Arial"/>
                <a:sym typeface="Arial"/>
              </a:rPr>
              <a:t>This afternoon we would like you to learn something new.</a:t>
            </a:r>
            <a:endParaRPr sz="3467" kern="0">
              <a:solidFill>
                <a:srgbClr val="000000"/>
              </a:solidFill>
              <a:latin typeface="Arial"/>
              <a:cs typeface="Arial"/>
              <a:sym typeface="Arial"/>
            </a:endParaRPr>
          </a:p>
          <a:p>
            <a:pPr defTabSz="1219170">
              <a:buClr>
                <a:srgbClr val="000000"/>
              </a:buClr>
            </a:pPr>
            <a:r>
              <a:rPr lang="en-GB" sz="3467" kern="0">
                <a:solidFill>
                  <a:srgbClr val="000000"/>
                </a:solidFill>
                <a:latin typeface="Arial"/>
                <a:cs typeface="Arial"/>
                <a:sym typeface="Arial"/>
              </a:rPr>
              <a:t>Choose an activity from the next slide.</a:t>
            </a:r>
            <a:endParaRPr sz="3467" kern="0">
              <a:solidFill>
                <a:srgbClr val="000000"/>
              </a:solidFill>
              <a:latin typeface="Arial"/>
              <a:cs typeface="Arial"/>
              <a:sym typeface="Arial"/>
            </a:endParaRPr>
          </a:p>
        </p:txBody>
      </p:sp>
    </p:spTree>
    <p:extLst>
      <p:ext uri="{BB962C8B-B14F-4D97-AF65-F5344CB8AC3E}">
        <p14:creationId xmlns:p14="http://schemas.microsoft.com/office/powerpoint/2010/main" val="40644430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108"/>
        <p:cNvGrpSpPr/>
        <p:nvPr/>
      </p:nvGrpSpPr>
      <p:grpSpPr>
        <a:xfrm>
          <a:off x="0" y="0"/>
          <a:ext cx="0" cy="0"/>
          <a:chOff x="0" y="0"/>
          <a:chExt cx="0" cy="0"/>
        </a:xfrm>
      </p:grpSpPr>
      <p:sp>
        <p:nvSpPr>
          <p:cNvPr id="1109" name="Google Shape;1109;g8a97fee8b0_0_718"/>
          <p:cNvSpPr txBox="1"/>
          <p:nvPr/>
        </p:nvSpPr>
        <p:spPr>
          <a:xfrm>
            <a:off x="2258467" y="294067"/>
            <a:ext cx="3324400" cy="2550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Log into linguascope and learn to count to 10 in French or German. Or choose something new to learn in Spanish.</a:t>
            </a:r>
            <a:endParaRPr sz="2533"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1110" name="Google Shape;1110;g8a97fee8b0_0_718"/>
          <p:cNvSpPr txBox="1"/>
          <p:nvPr/>
        </p:nvSpPr>
        <p:spPr>
          <a:xfrm>
            <a:off x="899433" y="3033100"/>
            <a:ext cx="3094400" cy="3052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Research one of these countries - What is it like there?</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Denmark</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Netherlands</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Canada</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Or choose one of your own.</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p:txBody>
      </p:sp>
      <p:sp>
        <p:nvSpPr>
          <p:cNvPr id="1111" name="Google Shape;1111;g8a97fee8b0_0_718"/>
          <p:cNvSpPr txBox="1"/>
          <p:nvPr/>
        </p:nvSpPr>
        <p:spPr>
          <a:xfrm>
            <a:off x="7820167" y="1632200"/>
            <a:ext cx="3951600" cy="2550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Find out about one of these famous people.</a:t>
            </a: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Mother Teresa</a:t>
            </a: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Ludwig Beethoven</a:t>
            </a: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Eddy Merckx</a:t>
            </a: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Elvis Presley</a:t>
            </a:r>
            <a:endParaRPr sz="2533" kern="0">
              <a:solidFill>
                <a:srgbClr val="000000"/>
              </a:solidFill>
              <a:latin typeface="Arial"/>
              <a:cs typeface="Arial"/>
              <a:sym typeface="Arial"/>
            </a:endParaRPr>
          </a:p>
          <a:p>
            <a:pPr defTabSz="1219170">
              <a:buClr>
                <a:srgbClr val="000000"/>
              </a:buClr>
            </a:pPr>
            <a:endParaRPr sz="2533" kern="0">
              <a:solidFill>
                <a:srgbClr val="000000"/>
              </a:solidFill>
              <a:latin typeface="Arial"/>
              <a:cs typeface="Arial"/>
              <a:sym typeface="Arial"/>
            </a:endParaRPr>
          </a:p>
          <a:p>
            <a:pPr defTabSz="1219170">
              <a:buClr>
                <a:srgbClr val="000000"/>
              </a:buClr>
            </a:pPr>
            <a:endParaRPr sz="2533" kern="0">
              <a:solidFill>
                <a:srgbClr val="000000"/>
              </a:solidFill>
              <a:latin typeface="Arial"/>
              <a:cs typeface="Arial"/>
              <a:sym typeface="Arial"/>
            </a:endParaRPr>
          </a:p>
          <a:p>
            <a:pPr defTabSz="1219170">
              <a:buClr>
                <a:srgbClr val="000000"/>
              </a:buClr>
            </a:pPr>
            <a:endParaRPr sz="2533" kern="0">
              <a:solidFill>
                <a:srgbClr val="000000"/>
              </a:solidFill>
              <a:latin typeface="Arial"/>
              <a:cs typeface="Arial"/>
              <a:sym typeface="Arial"/>
            </a:endParaRPr>
          </a:p>
        </p:txBody>
      </p:sp>
      <p:sp>
        <p:nvSpPr>
          <p:cNvPr id="1112" name="Google Shape;1112;g8a97fee8b0_0_718"/>
          <p:cNvSpPr txBox="1"/>
          <p:nvPr/>
        </p:nvSpPr>
        <p:spPr>
          <a:xfrm>
            <a:off x="4119333" y="4078567"/>
            <a:ext cx="5268800" cy="2550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Learn to draw something new:</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Lilo from Lilo and Stitch </a:t>
            </a:r>
            <a:r>
              <a:rPr lang="en-GB" sz="2400" u="sng" kern="0">
                <a:solidFill>
                  <a:srgbClr val="0097A7"/>
                </a:solidFill>
                <a:latin typeface="Arial"/>
                <a:cs typeface="Arial"/>
                <a:sym typeface="Arial"/>
                <a:hlinkClick r:id="rId4"/>
              </a:rPr>
              <a:t>https://youtu.be/_g4vy7H8bdoething</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A soccer player</a:t>
            </a:r>
            <a:endParaRPr sz="2400" kern="0">
              <a:solidFill>
                <a:srgbClr val="000000"/>
              </a:solidFill>
              <a:latin typeface="Arial"/>
              <a:cs typeface="Arial"/>
              <a:sym typeface="Arial"/>
            </a:endParaRPr>
          </a:p>
          <a:p>
            <a:pPr defTabSz="1219170">
              <a:buClr>
                <a:srgbClr val="000000"/>
              </a:buClr>
            </a:pPr>
            <a:r>
              <a:rPr lang="en-GB" sz="2400" u="sng" kern="0">
                <a:solidFill>
                  <a:srgbClr val="0097A7"/>
                </a:solidFill>
                <a:latin typeface="Arial"/>
                <a:cs typeface="Arial"/>
                <a:sym typeface="Arial"/>
                <a:hlinkClick r:id="rId5"/>
              </a:rPr>
              <a:t>https://youtu.be/TvxUlbslGVo</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Or choose something of your own.</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14987672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116"/>
        <p:cNvGrpSpPr/>
        <p:nvPr/>
      </p:nvGrpSpPr>
      <p:grpSpPr>
        <a:xfrm>
          <a:off x="0" y="0"/>
          <a:ext cx="0" cy="0"/>
          <a:chOff x="0" y="0"/>
          <a:chExt cx="0" cy="0"/>
        </a:xfrm>
      </p:grpSpPr>
      <p:sp>
        <p:nvSpPr>
          <p:cNvPr id="1117" name="Google Shape;1117;p23"/>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Did you have a good day learning today?</a:t>
            </a:r>
            <a:endParaRPr/>
          </a:p>
          <a:p>
            <a:r>
              <a:rPr lang="en-GB"/>
              <a:t>See you in the morning.</a:t>
            </a:r>
            <a:endParaRPr/>
          </a:p>
        </p:txBody>
      </p:sp>
    </p:spTree>
    <p:extLst>
      <p:ext uri="{BB962C8B-B14F-4D97-AF65-F5344CB8AC3E}">
        <p14:creationId xmlns:p14="http://schemas.microsoft.com/office/powerpoint/2010/main" val="3874697936"/>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TotalTime>
  <Words>1533</Words>
  <Application>Microsoft Office PowerPoint</Application>
  <PresentationFormat>Widescreen</PresentationFormat>
  <Paragraphs>238</Paragraphs>
  <Slides>35</Slides>
  <Notes>35</Notes>
  <HiddenSlides>0</HiddenSlides>
  <MMClips>0</MMClips>
  <ScaleCrop>false</ScaleCrop>
  <HeadingPairs>
    <vt:vector size="6" baseType="variant">
      <vt:variant>
        <vt:lpstr>Fonts Used</vt:lpstr>
      </vt:variant>
      <vt:variant>
        <vt:i4>3</vt:i4>
      </vt:variant>
      <vt:variant>
        <vt:lpstr>Theme</vt:lpstr>
      </vt:variant>
      <vt:variant>
        <vt:i4>5</vt:i4>
      </vt:variant>
      <vt:variant>
        <vt:lpstr>Slide Titles</vt:lpstr>
      </vt:variant>
      <vt:variant>
        <vt:i4>35</vt:i4>
      </vt:variant>
    </vt:vector>
  </HeadingPairs>
  <TitlesOfParts>
    <vt:vector size="43" baseType="lpstr">
      <vt:lpstr>Arial</vt:lpstr>
      <vt:lpstr>Calibri</vt:lpstr>
      <vt:lpstr>Comic Sans MS</vt:lpstr>
      <vt:lpstr>Simple Light</vt:lpstr>
      <vt:lpstr>1_Simple Light</vt:lpstr>
      <vt:lpstr>3_Simple Light</vt:lpstr>
      <vt:lpstr>2_Simple Light</vt:lpstr>
      <vt:lpstr>Office Theme</vt:lpstr>
      <vt:lpstr>Wednesday 08.07.20   Ready to crunch some numbers?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sound spelt ‘ou’  Look at the pictures on the next slide and match them to the spellings. What sound is represented by the letters ‘ou’?   </vt:lpstr>
      <vt:lpstr>PowerPoint Presentation</vt:lpstr>
      <vt:lpstr>PowerPoint Presentation</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Did you have a good day learning today? See you in the morning.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6th July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3</cp:revision>
  <dcterms:created xsi:type="dcterms:W3CDTF">2020-07-03T09:23:06Z</dcterms:created>
  <dcterms:modified xsi:type="dcterms:W3CDTF">2020-07-03T10:35:48Z</dcterms:modified>
</cp:coreProperties>
</file>