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1"/>
    <p:sldMasterId id="2147483685" r:id="rId2"/>
  </p:sldMasterIdLst>
  <p:notesMasterIdLst>
    <p:notesMasterId r:id="rId10"/>
  </p:notesMasterIdLst>
  <p:sldIdLst>
    <p:sldId id="256" r:id="rId3"/>
    <p:sldId id="257" r:id="rId4"/>
    <p:sldId id="258" r:id="rId5"/>
    <p:sldId id="259" r:id="rId6"/>
    <p:sldId id="260" r:id="rId7"/>
    <p:sldId id="261" r:id="rId8"/>
    <p:sldId id="262" r:id="rId9"/>
  </p:sldIdLst>
  <p:sldSz cx="9144000" cy="5143500" type="screen16x9"/>
  <p:notesSz cx="6858000" cy="9144000"/>
  <p:embeddedFontLst>
    <p:embeddedFont>
      <p:font typeface="Comic Sans MS" panose="030F0702030302020204" pitchFamily="66" charset="0"/>
      <p:regular r:id="rId11"/>
      <p:bold r:id="rId12"/>
      <p:italic r:id="rId13"/>
      <p:boldItalic r:id="rId14"/>
    </p:embeddedFont>
    <p:embeddedFont>
      <p:font typeface="Amatic SC" panose="020B0604020202020204" charset="-79"/>
      <p:regular r:id="rId15"/>
      <p:bold r:id="rId16"/>
    </p:embeddedFont>
    <p:embeddedFont>
      <p:font typeface="Source Code Pro" panose="020B0604020202020204" charset="0"/>
      <p:regular r:id="rId17"/>
      <p:bold r:id="rId18"/>
      <p:italic r:id="rId19"/>
      <p:boldItalic r:id="rId20"/>
    </p:embeddedFont>
    <p:embeddedFont>
      <p:font typeface="Calibri" panose="020F0502020204030204" pitchFamily="3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font" Target="fonts/font11.fntdata"/><Relationship Id="rId7" Type="http://schemas.openxmlformats.org/officeDocument/2006/relationships/slide" Target="slides/slide5.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1.fntdata"/><Relationship Id="rId24" Type="http://schemas.openxmlformats.org/officeDocument/2006/relationships/font" Target="fonts/font14.fntdata"/><Relationship Id="rId5" Type="http://schemas.openxmlformats.org/officeDocument/2006/relationships/slide" Target="slides/slide3.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86f67f00cc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86f67f00cc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5" name="Google Shape;20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a:t>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16" name="Google Shape;16;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61"/>
        <p:cNvGrpSpPr/>
        <p:nvPr/>
      </p:nvGrpSpPr>
      <p:grpSpPr>
        <a:xfrm>
          <a:off x="0" y="0"/>
          <a:ext cx="0" cy="0"/>
          <a:chOff x="0" y="0"/>
          <a:chExt cx="0" cy="0"/>
        </a:xfrm>
      </p:grpSpPr>
      <p:sp>
        <p:nvSpPr>
          <p:cNvPr id="62" name="Google Shape;62;p16"/>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16"/>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0"/>
              <a:buNone/>
              <a:defRPr sz="8000"/>
            </a:lvl1pPr>
            <a:lvl2pPr lvl="1" algn="ctr" rtl="0">
              <a:spcBef>
                <a:spcPts val="0"/>
              </a:spcBef>
              <a:spcAft>
                <a:spcPts val="0"/>
              </a:spcAft>
              <a:buSzPts val="8000"/>
              <a:buNone/>
              <a:defRPr sz="8000"/>
            </a:lvl2pPr>
            <a:lvl3pPr lvl="2" algn="ctr" rtl="0">
              <a:spcBef>
                <a:spcPts val="0"/>
              </a:spcBef>
              <a:spcAft>
                <a:spcPts val="0"/>
              </a:spcAft>
              <a:buSzPts val="8000"/>
              <a:buNone/>
              <a:defRPr sz="8000"/>
            </a:lvl3pPr>
            <a:lvl4pPr lvl="3" algn="ctr" rtl="0">
              <a:spcBef>
                <a:spcPts val="0"/>
              </a:spcBef>
              <a:spcAft>
                <a:spcPts val="0"/>
              </a:spcAft>
              <a:buSzPts val="8000"/>
              <a:buNone/>
              <a:defRPr sz="8000"/>
            </a:lvl4pPr>
            <a:lvl5pPr lvl="4" algn="ctr" rtl="0">
              <a:spcBef>
                <a:spcPts val="0"/>
              </a:spcBef>
              <a:spcAft>
                <a:spcPts val="0"/>
              </a:spcAft>
              <a:buSzPts val="8000"/>
              <a:buNone/>
              <a:defRPr sz="8000"/>
            </a:lvl5pPr>
            <a:lvl6pPr lvl="5" algn="ctr" rtl="0">
              <a:spcBef>
                <a:spcPts val="0"/>
              </a:spcBef>
              <a:spcAft>
                <a:spcPts val="0"/>
              </a:spcAft>
              <a:buSzPts val="8000"/>
              <a:buNone/>
              <a:defRPr sz="8000"/>
            </a:lvl6pPr>
            <a:lvl7pPr lvl="6" algn="ctr" rtl="0">
              <a:spcBef>
                <a:spcPts val="0"/>
              </a:spcBef>
              <a:spcAft>
                <a:spcPts val="0"/>
              </a:spcAft>
              <a:buSzPts val="8000"/>
              <a:buNone/>
              <a:defRPr sz="8000"/>
            </a:lvl7pPr>
            <a:lvl8pPr lvl="7" algn="ctr" rtl="0">
              <a:spcBef>
                <a:spcPts val="0"/>
              </a:spcBef>
              <a:spcAft>
                <a:spcPts val="0"/>
              </a:spcAft>
              <a:buSzPts val="8000"/>
              <a:buNone/>
              <a:defRPr sz="8000"/>
            </a:lvl8pPr>
            <a:lvl9pPr lvl="8" algn="ctr" rtl="0">
              <a:spcBef>
                <a:spcPts val="0"/>
              </a:spcBef>
              <a:spcAft>
                <a:spcPts val="0"/>
              </a:spcAft>
              <a:buSzPts val="8000"/>
              <a:buNone/>
              <a:defRPr sz="8000"/>
            </a:lvl9pPr>
          </a:lstStyle>
          <a:p>
            <a:endParaRPr/>
          </a:p>
        </p:txBody>
      </p:sp>
      <p:sp>
        <p:nvSpPr>
          <p:cNvPr id="64" name="Google Shape;64;p16"/>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1"/>
              </a:buClr>
              <a:buSzPts val="2100"/>
              <a:buNone/>
              <a:defRPr sz="2100" b="1">
                <a:solidFill>
                  <a:schemeClr val="accent1"/>
                </a:solidFill>
              </a:defRPr>
            </a:lvl1pPr>
            <a:lvl2pPr lvl="1" algn="ctr" rtl="0">
              <a:lnSpc>
                <a:spcPct val="100000"/>
              </a:lnSpc>
              <a:spcBef>
                <a:spcPts val="0"/>
              </a:spcBef>
              <a:spcAft>
                <a:spcPts val="0"/>
              </a:spcAft>
              <a:buClr>
                <a:schemeClr val="accent1"/>
              </a:buClr>
              <a:buSzPts val="2100"/>
              <a:buNone/>
              <a:defRPr sz="2100" b="1">
                <a:solidFill>
                  <a:schemeClr val="accent1"/>
                </a:solidFill>
              </a:defRPr>
            </a:lvl2pPr>
            <a:lvl3pPr lvl="2" algn="ctr" rtl="0">
              <a:lnSpc>
                <a:spcPct val="100000"/>
              </a:lnSpc>
              <a:spcBef>
                <a:spcPts val="0"/>
              </a:spcBef>
              <a:spcAft>
                <a:spcPts val="0"/>
              </a:spcAft>
              <a:buClr>
                <a:schemeClr val="accent1"/>
              </a:buClr>
              <a:buSzPts val="2100"/>
              <a:buNone/>
              <a:defRPr sz="2100" b="1">
                <a:solidFill>
                  <a:schemeClr val="accent1"/>
                </a:solidFill>
              </a:defRPr>
            </a:lvl3pPr>
            <a:lvl4pPr lvl="3" algn="ctr" rtl="0">
              <a:lnSpc>
                <a:spcPct val="100000"/>
              </a:lnSpc>
              <a:spcBef>
                <a:spcPts val="0"/>
              </a:spcBef>
              <a:spcAft>
                <a:spcPts val="0"/>
              </a:spcAft>
              <a:buClr>
                <a:schemeClr val="accent1"/>
              </a:buClr>
              <a:buSzPts val="2100"/>
              <a:buNone/>
              <a:defRPr sz="2100" b="1">
                <a:solidFill>
                  <a:schemeClr val="accent1"/>
                </a:solidFill>
              </a:defRPr>
            </a:lvl4pPr>
            <a:lvl5pPr lvl="4" algn="ctr" rtl="0">
              <a:lnSpc>
                <a:spcPct val="100000"/>
              </a:lnSpc>
              <a:spcBef>
                <a:spcPts val="0"/>
              </a:spcBef>
              <a:spcAft>
                <a:spcPts val="0"/>
              </a:spcAft>
              <a:buClr>
                <a:schemeClr val="accent1"/>
              </a:buClr>
              <a:buSzPts val="2100"/>
              <a:buNone/>
              <a:defRPr sz="2100" b="1">
                <a:solidFill>
                  <a:schemeClr val="accent1"/>
                </a:solidFill>
              </a:defRPr>
            </a:lvl5pPr>
            <a:lvl6pPr lvl="5" algn="ctr" rtl="0">
              <a:lnSpc>
                <a:spcPct val="100000"/>
              </a:lnSpc>
              <a:spcBef>
                <a:spcPts val="0"/>
              </a:spcBef>
              <a:spcAft>
                <a:spcPts val="0"/>
              </a:spcAft>
              <a:buClr>
                <a:schemeClr val="accent1"/>
              </a:buClr>
              <a:buSzPts val="2100"/>
              <a:buNone/>
              <a:defRPr sz="2100" b="1">
                <a:solidFill>
                  <a:schemeClr val="accent1"/>
                </a:solidFill>
              </a:defRPr>
            </a:lvl6pPr>
            <a:lvl7pPr lvl="6" algn="ctr" rtl="0">
              <a:lnSpc>
                <a:spcPct val="100000"/>
              </a:lnSpc>
              <a:spcBef>
                <a:spcPts val="0"/>
              </a:spcBef>
              <a:spcAft>
                <a:spcPts val="0"/>
              </a:spcAft>
              <a:buClr>
                <a:schemeClr val="accent1"/>
              </a:buClr>
              <a:buSzPts val="2100"/>
              <a:buNone/>
              <a:defRPr sz="2100" b="1">
                <a:solidFill>
                  <a:schemeClr val="accent1"/>
                </a:solidFill>
              </a:defRPr>
            </a:lvl7pPr>
            <a:lvl8pPr lvl="7" algn="ctr" rtl="0">
              <a:lnSpc>
                <a:spcPct val="100000"/>
              </a:lnSpc>
              <a:spcBef>
                <a:spcPts val="0"/>
              </a:spcBef>
              <a:spcAft>
                <a:spcPts val="0"/>
              </a:spcAft>
              <a:buClr>
                <a:schemeClr val="accent1"/>
              </a:buClr>
              <a:buSzPts val="2100"/>
              <a:buNone/>
              <a:defRPr sz="2100" b="1">
                <a:solidFill>
                  <a:schemeClr val="accent1"/>
                </a:solidFill>
              </a:defRPr>
            </a:lvl8pPr>
            <a:lvl9pPr lvl="8" algn="ctr" rtl="0">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65" name="Google Shape;65;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68" name="Google Shape;68;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9"/>
        <p:cNvGrpSpPr/>
        <p:nvPr/>
      </p:nvGrpSpPr>
      <p:grpSpPr>
        <a:xfrm>
          <a:off x="0" y="0"/>
          <a:ext cx="0" cy="0"/>
          <a:chOff x="0" y="0"/>
          <a:chExt cx="0" cy="0"/>
        </a:xfrm>
      </p:grpSpPr>
      <p:sp>
        <p:nvSpPr>
          <p:cNvPr id="70" name="Google Shape;70;p18"/>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1" name="Google Shape;71;p18"/>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72" name="Google Shape;72;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5" name="Google Shape;75;p19"/>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6" name="Google Shape;76;p19"/>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7" name="Google Shape;77;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a:endParaRPr/>
          </a:p>
        </p:txBody>
      </p:sp>
      <p:sp>
        <p:nvSpPr>
          <p:cNvPr id="83" name="Google Shape;83;p21"/>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84" name="Google Shape;84;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85"/>
        <p:cNvGrpSpPr/>
        <p:nvPr/>
      </p:nvGrpSpPr>
      <p:grpSpPr>
        <a:xfrm>
          <a:off x="0" y="0"/>
          <a:ext cx="0" cy="0"/>
          <a:chOff x="0" y="0"/>
          <a:chExt cx="0" cy="0"/>
        </a:xfrm>
      </p:grpSpPr>
      <p:sp>
        <p:nvSpPr>
          <p:cNvPr id="86" name="Google Shape;86;p22"/>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a:endParaRPr/>
          </a:p>
        </p:txBody>
      </p:sp>
      <p:sp>
        <p:nvSpPr>
          <p:cNvPr id="87" name="Google Shape;87;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8"/>
        <p:cNvGrpSpPr/>
        <p:nvPr/>
      </p:nvGrpSpPr>
      <p:grpSpPr>
        <a:xfrm>
          <a:off x="0" y="0"/>
          <a:ext cx="0" cy="0"/>
          <a:chOff x="0" y="0"/>
          <a:chExt cx="0" cy="0"/>
        </a:xfrm>
      </p:grpSpPr>
      <p:sp>
        <p:nvSpPr>
          <p:cNvPr id="89" name="Google Shape;89;p23"/>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90" name="Google Shape;90;p23"/>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91" name="Google Shape;91;p23"/>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400"/>
              <a:buNone/>
              <a:defRPr sz="5400"/>
            </a:lvl1pPr>
            <a:lvl2pPr lvl="1" algn="ctr" rtl="0">
              <a:spcBef>
                <a:spcPts val="0"/>
              </a:spcBef>
              <a:spcAft>
                <a:spcPts val="0"/>
              </a:spcAft>
              <a:buSzPts val="5400"/>
              <a:buNone/>
              <a:defRPr sz="5400"/>
            </a:lvl2pPr>
            <a:lvl3pPr lvl="2" algn="ctr" rtl="0">
              <a:spcBef>
                <a:spcPts val="0"/>
              </a:spcBef>
              <a:spcAft>
                <a:spcPts val="0"/>
              </a:spcAft>
              <a:buSzPts val="5400"/>
              <a:buNone/>
              <a:defRPr sz="5400"/>
            </a:lvl3pPr>
            <a:lvl4pPr lvl="3" algn="ctr" rtl="0">
              <a:spcBef>
                <a:spcPts val="0"/>
              </a:spcBef>
              <a:spcAft>
                <a:spcPts val="0"/>
              </a:spcAft>
              <a:buSzPts val="5400"/>
              <a:buNone/>
              <a:defRPr sz="5400"/>
            </a:lvl4pPr>
            <a:lvl5pPr lvl="4" algn="ctr" rtl="0">
              <a:spcBef>
                <a:spcPts val="0"/>
              </a:spcBef>
              <a:spcAft>
                <a:spcPts val="0"/>
              </a:spcAft>
              <a:buSzPts val="5400"/>
              <a:buNone/>
              <a:defRPr sz="5400"/>
            </a:lvl5pPr>
            <a:lvl6pPr lvl="5" algn="ctr" rtl="0">
              <a:spcBef>
                <a:spcPts val="0"/>
              </a:spcBef>
              <a:spcAft>
                <a:spcPts val="0"/>
              </a:spcAft>
              <a:buSzPts val="5400"/>
              <a:buNone/>
              <a:defRPr sz="5400"/>
            </a:lvl6pPr>
            <a:lvl7pPr lvl="6" algn="ctr" rtl="0">
              <a:spcBef>
                <a:spcPts val="0"/>
              </a:spcBef>
              <a:spcAft>
                <a:spcPts val="0"/>
              </a:spcAft>
              <a:buSzPts val="5400"/>
              <a:buNone/>
              <a:defRPr sz="5400"/>
            </a:lvl7pPr>
            <a:lvl8pPr lvl="7" algn="ctr" rtl="0">
              <a:spcBef>
                <a:spcPts val="0"/>
              </a:spcBef>
              <a:spcAft>
                <a:spcPts val="0"/>
              </a:spcAft>
              <a:buSzPts val="5400"/>
              <a:buNone/>
              <a:defRPr sz="5400"/>
            </a:lvl8pPr>
            <a:lvl9pPr lvl="8" algn="ctr" rtl="0">
              <a:spcBef>
                <a:spcPts val="0"/>
              </a:spcBef>
              <a:spcAft>
                <a:spcPts val="0"/>
              </a:spcAft>
              <a:buSzPts val="5400"/>
              <a:buNone/>
              <a:defRPr sz="5400"/>
            </a:lvl9pPr>
          </a:lstStyle>
          <a:p>
            <a:endParaRPr/>
          </a:p>
        </p:txBody>
      </p:sp>
      <p:sp>
        <p:nvSpPr>
          <p:cNvPr id="92" name="Google Shape;92;p23"/>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93" name="Google Shape;93;p23"/>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accent1"/>
              </a:buClr>
              <a:buSzPts val="1800"/>
              <a:buChar char="●"/>
              <a:defRPr>
                <a:solidFill>
                  <a:schemeClr val="accent1"/>
                </a:solidFill>
                <a:highlight>
                  <a:schemeClr val="lt1"/>
                </a:highlight>
              </a:defRPr>
            </a:lvl1pPr>
            <a:lvl2pPr marL="914400" lvl="1" indent="-317500" rtl="0">
              <a:spcBef>
                <a:spcPts val="1600"/>
              </a:spcBef>
              <a:spcAft>
                <a:spcPts val="0"/>
              </a:spcAft>
              <a:buClr>
                <a:schemeClr val="accent1"/>
              </a:buClr>
              <a:buSzPts val="1400"/>
              <a:buChar char="○"/>
              <a:defRPr>
                <a:solidFill>
                  <a:schemeClr val="accent1"/>
                </a:solidFill>
                <a:highlight>
                  <a:schemeClr val="lt1"/>
                </a:highlight>
              </a:defRPr>
            </a:lvl2pPr>
            <a:lvl3pPr marL="1371600" lvl="2" indent="-317500" rtl="0">
              <a:spcBef>
                <a:spcPts val="1600"/>
              </a:spcBef>
              <a:spcAft>
                <a:spcPts val="0"/>
              </a:spcAft>
              <a:buClr>
                <a:schemeClr val="accent1"/>
              </a:buClr>
              <a:buSzPts val="1400"/>
              <a:buChar char="■"/>
              <a:defRPr>
                <a:solidFill>
                  <a:schemeClr val="accent1"/>
                </a:solidFill>
                <a:highlight>
                  <a:schemeClr val="lt1"/>
                </a:highlight>
              </a:defRPr>
            </a:lvl3pPr>
            <a:lvl4pPr marL="1828800" lvl="3" indent="-317500" rtl="0">
              <a:spcBef>
                <a:spcPts val="1600"/>
              </a:spcBef>
              <a:spcAft>
                <a:spcPts val="0"/>
              </a:spcAft>
              <a:buClr>
                <a:schemeClr val="accent1"/>
              </a:buClr>
              <a:buSzPts val="1400"/>
              <a:buChar char="●"/>
              <a:defRPr>
                <a:solidFill>
                  <a:schemeClr val="accent1"/>
                </a:solidFill>
                <a:highlight>
                  <a:schemeClr val="lt1"/>
                </a:highlight>
              </a:defRPr>
            </a:lvl4pPr>
            <a:lvl5pPr marL="2286000" lvl="4" indent="-317500" rtl="0">
              <a:spcBef>
                <a:spcPts val="1600"/>
              </a:spcBef>
              <a:spcAft>
                <a:spcPts val="0"/>
              </a:spcAft>
              <a:buClr>
                <a:schemeClr val="accent1"/>
              </a:buClr>
              <a:buSzPts val="1400"/>
              <a:buChar char="○"/>
              <a:defRPr>
                <a:solidFill>
                  <a:schemeClr val="accent1"/>
                </a:solidFill>
                <a:highlight>
                  <a:schemeClr val="lt1"/>
                </a:highlight>
              </a:defRPr>
            </a:lvl5pPr>
            <a:lvl6pPr marL="2743200" lvl="5" indent="-317500" rtl="0">
              <a:spcBef>
                <a:spcPts val="1600"/>
              </a:spcBef>
              <a:spcAft>
                <a:spcPts val="0"/>
              </a:spcAft>
              <a:buClr>
                <a:schemeClr val="accent1"/>
              </a:buClr>
              <a:buSzPts val="1400"/>
              <a:buChar char="■"/>
              <a:defRPr>
                <a:solidFill>
                  <a:schemeClr val="accent1"/>
                </a:solidFill>
                <a:highlight>
                  <a:schemeClr val="lt1"/>
                </a:highlight>
              </a:defRPr>
            </a:lvl6pPr>
            <a:lvl7pPr marL="3200400" lvl="6" indent="-317500" rtl="0">
              <a:spcBef>
                <a:spcPts val="1600"/>
              </a:spcBef>
              <a:spcAft>
                <a:spcPts val="0"/>
              </a:spcAft>
              <a:buClr>
                <a:schemeClr val="accent1"/>
              </a:buClr>
              <a:buSzPts val="1400"/>
              <a:buChar char="●"/>
              <a:defRPr>
                <a:solidFill>
                  <a:schemeClr val="accent1"/>
                </a:solidFill>
                <a:highlight>
                  <a:schemeClr val="lt1"/>
                </a:highlight>
              </a:defRPr>
            </a:lvl7pPr>
            <a:lvl8pPr marL="3657600" lvl="7" indent="-317500" rtl="0">
              <a:spcBef>
                <a:spcPts val="1600"/>
              </a:spcBef>
              <a:spcAft>
                <a:spcPts val="0"/>
              </a:spcAft>
              <a:buClr>
                <a:schemeClr val="accent1"/>
              </a:buClr>
              <a:buSzPts val="1400"/>
              <a:buChar char="○"/>
              <a:defRPr>
                <a:solidFill>
                  <a:schemeClr val="accent1"/>
                </a:solidFill>
                <a:highlight>
                  <a:schemeClr val="lt1"/>
                </a:highlight>
              </a:defRPr>
            </a:lvl8pPr>
            <a:lvl9pPr marL="4114800" lvl="8" indent="-317500" rtl="0">
              <a:spcBef>
                <a:spcPts val="1600"/>
              </a:spcBef>
              <a:spcAft>
                <a:spcPts val="1600"/>
              </a:spcAft>
              <a:buClr>
                <a:schemeClr val="accent1"/>
              </a:buClr>
              <a:buSzPts val="1400"/>
              <a:buChar char="■"/>
              <a:defRPr>
                <a:solidFill>
                  <a:schemeClr val="accent1"/>
                </a:solidFill>
                <a:highlight>
                  <a:schemeClr val="lt1"/>
                </a:highlight>
              </a:defRPr>
            </a:lvl9pPr>
          </a:lstStyle>
          <a:p>
            <a:endParaRPr/>
          </a:p>
        </p:txBody>
      </p:sp>
      <p:sp>
        <p:nvSpPr>
          <p:cNvPr id="94" name="Google Shape;94;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5"/>
        <p:cNvGrpSpPr/>
        <p:nvPr/>
      </p:nvGrpSpPr>
      <p:grpSpPr>
        <a:xfrm>
          <a:off x="0" y="0"/>
          <a:ext cx="0" cy="0"/>
          <a:chOff x="0" y="0"/>
          <a:chExt cx="0" cy="0"/>
        </a:xfrm>
      </p:grpSpPr>
      <p:sp>
        <p:nvSpPr>
          <p:cNvPr id="96" name="Google Shape;96;p24"/>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97" name="Google Shape;97;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8"/>
        <p:cNvGrpSpPr/>
        <p:nvPr/>
      </p:nvGrpSpPr>
      <p:grpSpPr>
        <a:xfrm>
          <a:off x="0" y="0"/>
          <a:ext cx="0" cy="0"/>
          <a:chOff x="0" y="0"/>
          <a:chExt cx="0" cy="0"/>
        </a:xfrm>
      </p:grpSpPr>
      <p:sp>
        <p:nvSpPr>
          <p:cNvPr id="99" name="Google Shape;99;p25"/>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2000"/>
              <a:buNone/>
              <a:defRPr sz="12000">
                <a:solidFill>
                  <a:schemeClr val="lt1"/>
                </a:solidFill>
                <a:highlight>
                  <a:schemeClr val="accent1"/>
                </a:highlight>
              </a:defRPr>
            </a:lvl1pPr>
            <a:lvl2pPr lvl="1" algn="ctr" rtl="0">
              <a:spcBef>
                <a:spcPts val="0"/>
              </a:spcBef>
              <a:spcAft>
                <a:spcPts val="0"/>
              </a:spcAft>
              <a:buClr>
                <a:schemeClr val="lt1"/>
              </a:buClr>
              <a:buSzPts val="12000"/>
              <a:buNone/>
              <a:defRPr sz="12000">
                <a:solidFill>
                  <a:schemeClr val="lt1"/>
                </a:solidFill>
                <a:highlight>
                  <a:schemeClr val="accent1"/>
                </a:highlight>
              </a:defRPr>
            </a:lvl2pPr>
            <a:lvl3pPr lvl="2" algn="ctr" rtl="0">
              <a:spcBef>
                <a:spcPts val="0"/>
              </a:spcBef>
              <a:spcAft>
                <a:spcPts val="0"/>
              </a:spcAft>
              <a:buClr>
                <a:schemeClr val="lt1"/>
              </a:buClr>
              <a:buSzPts val="12000"/>
              <a:buNone/>
              <a:defRPr sz="12000">
                <a:solidFill>
                  <a:schemeClr val="lt1"/>
                </a:solidFill>
                <a:highlight>
                  <a:schemeClr val="accent1"/>
                </a:highlight>
              </a:defRPr>
            </a:lvl3pPr>
            <a:lvl4pPr lvl="3" algn="ctr" rtl="0">
              <a:spcBef>
                <a:spcPts val="0"/>
              </a:spcBef>
              <a:spcAft>
                <a:spcPts val="0"/>
              </a:spcAft>
              <a:buClr>
                <a:schemeClr val="lt1"/>
              </a:buClr>
              <a:buSzPts val="12000"/>
              <a:buNone/>
              <a:defRPr sz="12000">
                <a:solidFill>
                  <a:schemeClr val="lt1"/>
                </a:solidFill>
                <a:highlight>
                  <a:schemeClr val="accent1"/>
                </a:highlight>
              </a:defRPr>
            </a:lvl4pPr>
            <a:lvl5pPr lvl="4" algn="ctr" rtl="0">
              <a:spcBef>
                <a:spcPts val="0"/>
              </a:spcBef>
              <a:spcAft>
                <a:spcPts val="0"/>
              </a:spcAft>
              <a:buClr>
                <a:schemeClr val="lt1"/>
              </a:buClr>
              <a:buSzPts val="12000"/>
              <a:buNone/>
              <a:defRPr sz="12000">
                <a:solidFill>
                  <a:schemeClr val="lt1"/>
                </a:solidFill>
                <a:highlight>
                  <a:schemeClr val="accent1"/>
                </a:highlight>
              </a:defRPr>
            </a:lvl5pPr>
            <a:lvl6pPr lvl="5" algn="ctr" rtl="0">
              <a:spcBef>
                <a:spcPts val="0"/>
              </a:spcBef>
              <a:spcAft>
                <a:spcPts val="0"/>
              </a:spcAft>
              <a:buClr>
                <a:schemeClr val="lt1"/>
              </a:buClr>
              <a:buSzPts val="12000"/>
              <a:buNone/>
              <a:defRPr sz="12000">
                <a:solidFill>
                  <a:schemeClr val="lt1"/>
                </a:solidFill>
                <a:highlight>
                  <a:schemeClr val="accent1"/>
                </a:highlight>
              </a:defRPr>
            </a:lvl6pPr>
            <a:lvl7pPr lvl="6" algn="ctr" rtl="0">
              <a:spcBef>
                <a:spcPts val="0"/>
              </a:spcBef>
              <a:spcAft>
                <a:spcPts val="0"/>
              </a:spcAft>
              <a:buClr>
                <a:schemeClr val="lt1"/>
              </a:buClr>
              <a:buSzPts val="12000"/>
              <a:buNone/>
              <a:defRPr sz="12000">
                <a:solidFill>
                  <a:schemeClr val="lt1"/>
                </a:solidFill>
                <a:highlight>
                  <a:schemeClr val="accent1"/>
                </a:highlight>
              </a:defRPr>
            </a:lvl7pPr>
            <a:lvl8pPr lvl="7" algn="ctr" rtl="0">
              <a:spcBef>
                <a:spcPts val="0"/>
              </a:spcBef>
              <a:spcAft>
                <a:spcPts val="0"/>
              </a:spcAft>
              <a:buClr>
                <a:schemeClr val="lt1"/>
              </a:buClr>
              <a:buSzPts val="12000"/>
              <a:buNone/>
              <a:defRPr sz="12000">
                <a:solidFill>
                  <a:schemeClr val="lt1"/>
                </a:solidFill>
                <a:highlight>
                  <a:schemeClr val="accent1"/>
                </a:highlight>
              </a:defRPr>
            </a:lvl8pPr>
            <a:lvl9pPr lvl="8" algn="ctr" rtl="0">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100" name="Google Shape;100;p25"/>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rtl="0">
              <a:spcBef>
                <a:spcPts val="1600"/>
              </a:spcBef>
              <a:spcAft>
                <a:spcPts val="0"/>
              </a:spcAft>
              <a:buClr>
                <a:schemeClr val="accent1"/>
              </a:buClr>
              <a:buSzPts val="1400"/>
              <a:buChar char="○"/>
              <a:defRPr>
                <a:solidFill>
                  <a:schemeClr val="accent1"/>
                </a:solidFill>
                <a:highlight>
                  <a:schemeClr val="dk1"/>
                </a:highlight>
              </a:defRPr>
            </a:lvl2pPr>
            <a:lvl3pPr marL="1371600" lvl="2" indent="-317500" algn="ctr" rtl="0">
              <a:spcBef>
                <a:spcPts val="1600"/>
              </a:spcBef>
              <a:spcAft>
                <a:spcPts val="0"/>
              </a:spcAft>
              <a:buClr>
                <a:schemeClr val="accent1"/>
              </a:buClr>
              <a:buSzPts val="1400"/>
              <a:buChar char="■"/>
              <a:defRPr>
                <a:solidFill>
                  <a:schemeClr val="accent1"/>
                </a:solidFill>
                <a:highlight>
                  <a:schemeClr val="dk1"/>
                </a:highlight>
              </a:defRPr>
            </a:lvl3pPr>
            <a:lvl4pPr marL="1828800" lvl="3" indent="-317500" algn="ctr" rtl="0">
              <a:spcBef>
                <a:spcPts val="1600"/>
              </a:spcBef>
              <a:spcAft>
                <a:spcPts val="0"/>
              </a:spcAft>
              <a:buClr>
                <a:schemeClr val="accent1"/>
              </a:buClr>
              <a:buSzPts val="1400"/>
              <a:buChar char="●"/>
              <a:defRPr>
                <a:solidFill>
                  <a:schemeClr val="accent1"/>
                </a:solidFill>
                <a:highlight>
                  <a:schemeClr val="dk1"/>
                </a:highlight>
              </a:defRPr>
            </a:lvl4pPr>
            <a:lvl5pPr marL="2286000" lvl="4" indent="-317500" algn="ctr" rtl="0">
              <a:spcBef>
                <a:spcPts val="1600"/>
              </a:spcBef>
              <a:spcAft>
                <a:spcPts val="0"/>
              </a:spcAft>
              <a:buClr>
                <a:schemeClr val="accent1"/>
              </a:buClr>
              <a:buSzPts val="1400"/>
              <a:buChar char="○"/>
              <a:defRPr>
                <a:solidFill>
                  <a:schemeClr val="accent1"/>
                </a:solidFill>
                <a:highlight>
                  <a:schemeClr val="dk1"/>
                </a:highlight>
              </a:defRPr>
            </a:lvl5pPr>
            <a:lvl6pPr marL="2743200" lvl="5" indent="-317500" algn="ctr" rtl="0">
              <a:spcBef>
                <a:spcPts val="1600"/>
              </a:spcBef>
              <a:spcAft>
                <a:spcPts val="0"/>
              </a:spcAft>
              <a:buClr>
                <a:schemeClr val="accent1"/>
              </a:buClr>
              <a:buSzPts val="1400"/>
              <a:buChar char="■"/>
              <a:defRPr>
                <a:solidFill>
                  <a:schemeClr val="accent1"/>
                </a:solidFill>
                <a:highlight>
                  <a:schemeClr val="dk1"/>
                </a:highlight>
              </a:defRPr>
            </a:lvl6pPr>
            <a:lvl7pPr marL="3200400" lvl="6" indent="-317500" algn="ctr" rtl="0">
              <a:spcBef>
                <a:spcPts val="1600"/>
              </a:spcBef>
              <a:spcAft>
                <a:spcPts val="0"/>
              </a:spcAft>
              <a:buClr>
                <a:schemeClr val="accent1"/>
              </a:buClr>
              <a:buSzPts val="1400"/>
              <a:buChar char="●"/>
              <a:defRPr>
                <a:solidFill>
                  <a:schemeClr val="accent1"/>
                </a:solidFill>
                <a:highlight>
                  <a:schemeClr val="dk1"/>
                </a:highlight>
              </a:defRPr>
            </a:lvl7pPr>
            <a:lvl8pPr marL="3657600" lvl="7" indent="-317500" algn="ctr" rtl="0">
              <a:spcBef>
                <a:spcPts val="1600"/>
              </a:spcBef>
              <a:spcAft>
                <a:spcPts val="0"/>
              </a:spcAft>
              <a:buClr>
                <a:schemeClr val="accent1"/>
              </a:buClr>
              <a:buSzPts val="1400"/>
              <a:buChar char="○"/>
              <a:defRPr>
                <a:solidFill>
                  <a:schemeClr val="accent1"/>
                </a:solidFill>
                <a:highlight>
                  <a:schemeClr val="dk1"/>
                </a:highlight>
              </a:defRPr>
            </a:lvl8pPr>
            <a:lvl9pPr marL="4114800" lvl="8" indent="-317500" algn="ctr" rtl="0">
              <a:spcBef>
                <a:spcPts val="1600"/>
              </a:spcBef>
              <a:spcAft>
                <a:spcPts val="1600"/>
              </a:spcAft>
              <a:buClr>
                <a:schemeClr val="accent1"/>
              </a:buClr>
              <a:buSzPts val="1400"/>
              <a:buChar char="■"/>
              <a:defRPr>
                <a:solidFill>
                  <a:schemeClr val="accent1"/>
                </a:solidFill>
                <a:highlight>
                  <a:schemeClr val="dk1"/>
                </a:highlight>
              </a:defRPr>
            </a:lvl9pPr>
          </a:lstStyle>
          <a:p>
            <a:endParaRPr/>
          </a:p>
        </p:txBody>
      </p:sp>
      <p:sp>
        <p:nvSpPr>
          <p:cNvPr id="101" name="Google Shape;101;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2"/>
        <p:cNvGrpSpPr/>
        <p:nvPr/>
      </p:nvGrpSpPr>
      <p:grpSpPr>
        <a:xfrm>
          <a:off x="0" y="0"/>
          <a:ext cx="0" cy="0"/>
          <a:chOff x="0" y="0"/>
          <a:chExt cx="0" cy="0"/>
        </a:xfrm>
      </p:grpSpPr>
      <p:sp>
        <p:nvSpPr>
          <p:cNvPr id="103" name="Google Shape;103;p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57"/>
        <p:cNvGrpSpPr/>
        <p:nvPr/>
      </p:nvGrpSpPr>
      <p:grpSpPr>
        <a:xfrm>
          <a:off x="0" y="0"/>
          <a:ext cx="0" cy="0"/>
          <a:chOff x="0" y="0"/>
          <a:chExt cx="0" cy="0"/>
        </a:xfrm>
      </p:grpSpPr>
      <p:sp>
        <p:nvSpPr>
          <p:cNvPr id="58" name="Google Shape;58;p15"/>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59" name="Google Shape;59;p15"/>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60" name="Google Shape;60;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accent1"/>
                </a:solidFill>
                <a:latin typeface="Source Code Pro"/>
                <a:ea typeface="Source Code Pro"/>
                <a:cs typeface="Source Code Pro"/>
                <a:sym typeface="Source Code Pro"/>
              </a:defRPr>
            </a:lvl1pPr>
            <a:lvl2pPr lvl="1" algn="r" rtl="0">
              <a:buNone/>
              <a:defRPr sz="1000">
                <a:solidFill>
                  <a:schemeClr val="accent1"/>
                </a:solidFill>
                <a:latin typeface="Source Code Pro"/>
                <a:ea typeface="Source Code Pro"/>
                <a:cs typeface="Source Code Pro"/>
                <a:sym typeface="Source Code Pro"/>
              </a:defRPr>
            </a:lvl2pPr>
            <a:lvl3pPr lvl="2" algn="r" rtl="0">
              <a:buNone/>
              <a:defRPr sz="1000">
                <a:solidFill>
                  <a:schemeClr val="accent1"/>
                </a:solidFill>
                <a:latin typeface="Source Code Pro"/>
                <a:ea typeface="Source Code Pro"/>
                <a:cs typeface="Source Code Pro"/>
                <a:sym typeface="Source Code Pro"/>
              </a:defRPr>
            </a:lvl3pPr>
            <a:lvl4pPr lvl="3" algn="r" rtl="0">
              <a:buNone/>
              <a:defRPr sz="1000">
                <a:solidFill>
                  <a:schemeClr val="accent1"/>
                </a:solidFill>
                <a:latin typeface="Source Code Pro"/>
                <a:ea typeface="Source Code Pro"/>
                <a:cs typeface="Source Code Pro"/>
                <a:sym typeface="Source Code Pro"/>
              </a:defRPr>
            </a:lvl4pPr>
            <a:lvl5pPr lvl="4" algn="r" rtl="0">
              <a:buNone/>
              <a:defRPr sz="1000">
                <a:solidFill>
                  <a:schemeClr val="accent1"/>
                </a:solidFill>
                <a:latin typeface="Source Code Pro"/>
                <a:ea typeface="Source Code Pro"/>
                <a:cs typeface="Source Code Pro"/>
                <a:sym typeface="Source Code Pro"/>
              </a:defRPr>
            </a:lvl5pPr>
            <a:lvl6pPr lvl="5" algn="r" rtl="0">
              <a:buNone/>
              <a:defRPr sz="1000">
                <a:solidFill>
                  <a:schemeClr val="accent1"/>
                </a:solidFill>
                <a:latin typeface="Source Code Pro"/>
                <a:ea typeface="Source Code Pro"/>
                <a:cs typeface="Source Code Pro"/>
                <a:sym typeface="Source Code Pro"/>
              </a:defRPr>
            </a:lvl6pPr>
            <a:lvl7pPr lvl="6" algn="r" rtl="0">
              <a:buNone/>
              <a:defRPr sz="1000">
                <a:solidFill>
                  <a:schemeClr val="accent1"/>
                </a:solidFill>
                <a:latin typeface="Source Code Pro"/>
                <a:ea typeface="Source Code Pro"/>
                <a:cs typeface="Source Code Pro"/>
                <a:sym typeface="Source Code Pro"/>
              </a:defRPr>
            </a:lvl7pPr>
            <a:lvl8pPr lvl="7" algn="r" rtl="0">
              <a:buNone/>
              <a:defRPr sz="1000">
                <a:solidFill>
                  <a:schemeClr val="accent1"/>
                </a:solidFill>
                <a:latin typeface="Source Code Pro"/>
                <a:ea typeface="Source Code Pro"/>
                <a:cs typeface="Source Code Pro"/>
                <a:sym typeface="Source Code Pro"/>
              </a:defRPr>
            </a:lvl8pPr>
            <a:lvl9pPr lvl="8" algn="r" rtl="0">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youtube.com/watch?v=ST_83Hkrbk4&amp;feature=youtu.be"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www.youtube.com/watch?v=ST_83Hkrbk4&amp;feature=youtu.be" TargetMode="Externa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40"/>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MoRning Year 6!</a:t>
            </a:r>
            <a:endParaRPr sz="7200"/>
          </a:p>
        </p:txBody>
      </p:sp>
      <p:sp>
        <p:nvSpPr>
          <p:cNvPr id="160" name="Google Shape;160;p40"/>
          <p:cNvSpPr txBox="1">
            <a:spLocks noGrp="1"/>
          </p:cNvSpPr>
          <p:nvPr>
            <p:ph type="subTitle" idx="1"/>
          </p:nvPr>
        </p:nvSpPr>
        <p:spPr>
          <a:xfrm>
            <a:off x="384000" y="1216225"/>
            <a:ext cx="8520600" cy="343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800"/>
              <a:t>We hope you have had a lovely half term break with your families and are keeping safe!</a:t>
            </a:r>
            <a:endParaRPr sz="1800"/>
          </a:p>
          <a:p>
            <a:pPr marL="0" lvl="0" indent="0" algn="ctr" rtl="0">
              <a:spcBef>
                <a:spcPts val="0"/>
              </a:spcBef>
              <a:spcAft>
                <a:spcPts val="0"/>
              </a:spcAft>
              <a:buNone/>
            </a:pPr>
            <a:r>
              <a:rPr lang="en-GB" sz="1800"/>
              <a:t>The home learning will continue in the same format as before half term.  </a:t>
            </a:r>
            <a:endParaRPr sz="1800"/>
          </a:p>
          <a:p>
            <a:pPr marL="0" lvl="0" indent="0" algn="ctr" rtl="0">
              <a:spcBef>
                <a:spcPts val="0"/>
              </a:spcBef>
              <a:spcAft>
                <a:spcPts val="0"/>
              </a:spcAft>
              <a:buNone/>
            </a:pPr>
            <a:r>
              <a:rPr lang="en-GB" sz="1800"/>
              <a:t>Please follow the instructions on each page to help you - we look forward to hear about how you have got on!</a:t>
            </a:r>
            <a:endParaRPr sz="1800"/>
          </a:p>
          <a:p>
            <a:pPr marL="0" lvl="0" indent="0" algn="ctr" rtl="0">
              <a:spcBef>
                <a:spcPts val="0"/>
              </a:spcBef>
              <a:spcAft>
                <a:spcPts val="0"/>
              </a:spcAft>
              <a:buNone/>
            </a:pPr>
            <a:r>
              <a:rPr lang="en-GB"/>
              <a:t> </a:t>
            </a:r>
            <a:endParaRPr/>
          </a:p>
          <a:p>
            <a:pPr marL="0" lvl="0" indent="0" algn="ctr" rtl="0">
              <a:spcBef>
                <a:spcPts val="0"/>
              </a:spcBef>
              <a:spcAft>
                <a:spcPts val="0"/>
              </a:spcAft>
              <a:buNone/>
            </a:pPr>
            <a:endParaRPr/>
          </a:p>
          <a:p>
            <a:pPr marL="0" lvl="0" indent="0" algn="ctr" rtl="0">
              <a:spcBef>
                <a:spcPts val="0"/>
              </a:spcBef>
              <a:spcAft>
                <a:spcPts val="0"/>
              </a:spcAft>
              <a:buNone/>
            </a:pPr>
            <a:r>
              <a:rPr lang="en-GB"/>
              <a:t>Mrs Jones and Miss Nolan </a:t>
            </a:r>
            <a:endParaRPr/>
          </a:p>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4"/>
        <p:cNvGrpSpPr/>
        <p:nvPr/>
      </p:nvGrpSpPr>
      <p:grpSpPr>
        <a:xfrm>
          <a:off x="0" y="0"/>
          <a:ext cx="0" cy="0"/>
          <a:chOff x="0" y="0"/>
          <a:chExt cx="0" cy="0"/>
        </a:xfrm>
      </p:grpSpPr>
      <p:sp>
        <p:nvSpPr>
          <p:cNvPr id="165" name="Google Shape;165;p41"/>
          <p:cNvSpPr/>
          <p:nvPr/>
        </p:nvSpPr>
        <p:spPr>
          <a:xfrm>
            <a:off x="1551400" y="3083975"/>
            <a:ext cx="6485400" cy="1062300"/>
          </a:xfrm>
          <a:prstGeom prst="roundRect">
            <a:avLst>
              <a:gd name="adj" fmla="val 16667"/>
            </a:avLst>
          </a:prstGeom>
          <a:solidFill>
            <a:srgbClr val="65C5E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6" name="Google Shape;166;p41"/>
          <p:cNvSpPr/>
          <p:nvPr/>
        </p:nvSpPr>
        <p:spPr>
          <a:xfrm>
            <a:off x="1146100" y="1271900"/>
            <a:ext cx="7296000" cy="1562100"/>
          </a:xfrm>
          <a:prstGeom prst="roundRect">
            <a:avLst>
              <a:gd name="adj" fmla="val 16667"/>
            </a:avLst>
          </a:prstGeom>
          <a:solidFill>
            <a:srgbClr val="FFEF0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7" name="Google Shape;167;p41"/>
          <p:cNvSpPr txBox="1">
            <a:spLocks noGrp="1"/>
          </p:cNvSpPr>
          <p:nvPr>
            <p:ph type="ctrTitle"/>
          </p:nvPr>
        </p:nvSpPr>
        <p:spPr>
          <a:xfrm>
            <a:off x="479800" y="1388150"/>
            <a:ext cx="8520600" cy="1329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t>This week’s theme is</a:t>
            </a:r>
            <a:endParaRPr/>
          </a:p>
        </p:txBody>
      </p:sp>
      <p:sp>
        <p:nvSpPr>
          <p:cNvPr id="168" name="Google Shape;168;p41"/>
          <p:cNvSpPr txBox="1">
            <a:spLocks noGrp="1"/>
          </p:cNvSpPr>
          <p:nvPr>
            <p:ph type="subTitle" idx="1"/>
          </p:nvPr>
        </p:nvSpPr>
        <p:spPr>
          <a:xfrm>
            <a:off x="1294950" y="3218825"/>
            <a:ext cx="6554100" cy="9273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b="1"/>
              <a:t>   Wolves and Fairy Tales</a:t>
            </a:r>
            <a:endParaRPr b="1"/>
          </a:p>
          <a:p>
            <a:pPr marL="0" lvl="0" indent="0" algn="ctr" rtl="0">
              <a:lnSpc>
                <a:spcPct val="100000"/>
              </a:lnSpc>
              <a:spcBef>
                <a:spcPts val="0"/>
              </a:spcBef>
              <a:spcAft>
                <a:spcPts val="0"/>
              </a:spcAft>
              <a:buSzPts val="2800"/>
              <a:buNone/>
            </a:pPr>
            <a:r>
              <a:rPr lang="en-GB" b="1"/>
              <a:t>Day 1 - 1.6.20</a:t>
            </a:r>
            <a:endParaRPr b="1"/>
          </a:p>
        </p:txBody>
      </p:sp>
      <p:pic>
        <p:nvPicPr>
          <p:cNvPr id="169" name="Google Shape;169;p41"/>
          <p:cNvPicPr preferRelativeResize="0"/>
          <p:nvPr/>
        </p:nvPicPr>
        <p:blipFill rotWithShape="1">
          <a:blip r:embed="rId3">
            <a:alphaModFix/>
          </a:blip>
          <a:srcRect/>
          <a:stretch/>
        </p:blipFill>
        <p:spPr>
          <a:xfrm rot="397350">
            <a:off x="7486320" y="2907343"/>
            <a:ext cx="1395424" cy="2138582"/>
          </a:xfrm>
          <a:prstGeom prst="rect">
            <a:avLst/>
          </a:prstGeom>
          <a:noFill/>
          <a:ln>
            <a:noFill/>
          </a:ln>
        </p:spPr>
      </p:pic>
      <p:pic>
        <p:nvPicPr>
          <p:cNvPr id="170" name="Google Shape;170;p41"/>
          <p:cNvPicPr preferRelativeResize="0"/>
          <p:nvPr/>
        </p:nvPicPr>
        <p:blipFill rotWithShape="1">
          <a:blip r:embed="rId4">
            <a:alphaModFix/>
          </a:blip>
          <a:srcRect/>
          <a:stretch/>
        </p:blipFill>
        <p:spPr>
          <a:xfrm rot="-1319971">
            <a:off x="338210" y="386083"/>
            <a:ext cx="2364280" cy="1558636"/>
          </a:xfrm>
          <a:prstGeom prst="rect">
            <a:avLst/>
          </a:prstGeom>
          <a:noFill/>
          <a:ln>
            <a:noFill/>
          </a:ln>
        </p:spPr>
      </p:pic>
      <p:pic>
        <p:nvPicPr>
          <p:cNvPr id="171" name="Google Shape;171;p41"/>
          <p:cNvPicPr preferRelativeResize="0"/>
          <p:nvPr/>
        </p:nvPicPr>
        <p:blipFill rotWithShape="1">
          <a:blip r:embed="rId5">
            <a:alphaModFix/>
          </a:blip>
          <a:srcRect b="6146"/>
          <a:stretch/>
        </p:blipFill>
        <p:spPr>
          <a:xfrm rot="401449">
            <a:off x="7569614" y="310800"/>
            <a:ext cx="1228823" cy="15621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42"/>
          <p:cNvSpPr txBox="1"/>
          <p:nvPr/>
        </p:nvSpPr>
        <p:spPr>
          <a:xfrm>
            <a:off x="239700" y="0"/>
            <a:ext cx="8664600" cy="411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300" b="1">
                <a:latin typeface="Calibri"/>
                <a:ea typeface="Calibri"/>
                <a:cs typeface="Calibri"/>
                <a:sym typeface="Calibri"/>
              </a:rPr>
              <a:t>Morning Maths - Give yourself 15 - 20  minutes to complete these questions and then try and tackle today’s countdown.</a:t>
            </a:r>
            <a:endParaRPr sz="1100" b="1"/>
          </a:p>
          <a:p>
            <a:pPr marL="0" marR="0" lvl="0" indent="0" algn="ctr" rtl="0">
              <a:lnSpc>
                <a:spcPct val="100000"/>
              </a:lnSpc>
              <a:spcBef>
                <a:spcPts val="0"/>
              </a:spcBef>
              <a:spcAft>
                <a:spcPts val="0"/>
              </a:spcAft>
              <a:buClr>
                <a:srgbClr val="000000"/>
              </a:buClr>
              <a:buSzPts val="1800"/>
              <a:buFont typeface="Arial"/>
              <a:buNone/>
            </a:pPr>
            <a:endParaRPr sz="2100" b="1" i="0" u="sng" strike="noStrike" cap="none">
              <a:solidFill>
                <a:srgbClr val="000000"/>
              </a:solidFill>
              <a:latin typeface="Arial"/>
              <a:ea typeface="Arial"/>
              <a:cs typeface="Arial"/>
              <a:sym typeface="Arial"/>
            </a:endParaRPr>
          </a:p>
        </p:txBody>
      </p:sp>
      <p:sp>
        <p:nvSpPr>
          <p:cNvPr id="177" name="Google Shape;177;p42"/>
          <p:cNvSpPr txBox="1"/>
          <p:nvPr/>
        </p:nvSpPr>
        <p:spPr>
          <a:xfrm>
            <a:off x="117575" y="659250"/>
            <a:ext cx="3542700" cy="2456400"/>
          </a:xfrm>
          <a:prstGeom prst="rect">
            <a:avLst/>
          </a:prstGeom>
          <a:solidFill>
            <a:srgbClr val="CFE2F3"/>
          </a:solidFill>
          <a:ln>
            <a:noFill/>
          </a:ln>
        </p:spPr>
        <p:txBody>
          <a:bodyPr spcFirstLastPara="1" wrap="square" lIns="91425" tIns="91425" rIns="91425" bIns="91425" anchor="t" anchorCtr="0">
            <a:noAutofit/>
          </a:bodyPr>
          <a:lstStyle/>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326 </a:t>
            </a:r>
            <a:r>
              <a:rPr lang="en-GB" sz="2400" b="0" i="0" u="none" strike="noStrike" cap="none">
                <a:solidFill>
                  <a:schemeClr val="dk1"/>
                </a:solidFill>
                <a:latin typeface="Arial"/>
                <a:ea typeface="Arial"/>
                <a:cs typeface="Arial"/>
                <a:sym typeface="Arial"/>
              </a:rPr>
              <a:t>÷ 1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468 - 9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100 x 412=</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486 </a:t>
            </a:r>
            <a:r>
              <a:rPr lang="en-GB" sz="2400" b="0" i="0" u="none" strike="noStrike" cap="none">
                <a:solidFill>
                  <a:schemeClr val="dk1"/>
                </a:solidFill>
                <a:latin typeface="Arial"/>
                <a:ea typeface="Arial"/>
                <a:cs typeface="Arial"/>
                <a:sym typeface="Arial"/>
              </a:rPr>
              <a:t>÷ 3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71 x 46 = </a:t>
            </a:r>
            <a:endParaRPr sz="2400" b="0" i="0" u="none" strike="noStrike" cap="none">
              <a:solidFill>
                <a:srgbClr val="000000"/>
              </a:solidFill>
              <a:latin typeface="Arial"/>
              <a:ea typeface="Arial"/>
              <a:cs typeface="Arial"/>
              <a:sym typeface="Arial"/>
            </a:endParaRPr>
          </a:p>
          <a:p>
            <a:pPr marL="342900" marR="0" lvl="0" indent="-342900" algn="l" rtl="0">
              <a:lnSpc>
                <a:spcPct val="100000"/>
              </a:lnSpc>
              <a:spcBef>
                <a:spcPts val="900"/>
              </a:spcBef>
              <a:spcAft>
                <a:spcPts val="0"/>
              </a:spcAft>
              <a:buClr>
                <a:srgbClr val="000000"/>
              </a:buClr>
              <a:buSzPts val="11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6. </a:t>
            </a:r>
            <a:endParaRPr sz="18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sp>
        <p:nvSpPr>
          <p:cNvPr id="178" name="Google Shape;178;p42"/>
          <p:cNvSpPr txBox="1"/>
          <p:nvPr/>
        </p:nvSpPr>
        <p:spPr>
          <a:xfrm>
            <a:off x="4049325" y="-357175"/>
            <a:ext cx="4627800" cy="27225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7.  </a:t>
            </a:r>
            <a:r>
              <a:rPr lang="en-GB" sz="2400" b="0" i="0" u="none" strike="noStrike" cap="none">
                <a:solidFill>
                  <a:schemeClr val="dk1"/>
                </a:solidFill>
                <a:latin typeface="Arial"/>
                <a:ea typeface="Arial"/>
                <a:cs typeface="Arial"/>
                <a:sym typeface="Arial"/>
              </a:rPr>
              <a:t>122,456 - 11,999</a:t>
            </a:r>
            <a:endParaRPr sz="1800" b="0" i="0" u="none" strike="noStrike" cap="none">
              <a:solidFill>
                <a:schemeClr val="dk1"/>
              </a:solidFill>
              <a:highlight>
                <a:srgbClr val="FFFFFF"/>
              </a:highlight>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8.            82  96            124   138    </a:t>
            </a:r>
            <a:endParaRPr sz="1800" b="0" i="0" u="none" strike="noStrike" cap="none">
              <a:solidFill>
                <a:schemeClr val="dk1"/>
              </a:solidFill>
              <a:latin typeface="Arial"/>
              <a:ea typeface="Arial"/>
              <a:cs typeface="Arial"/>
              <a:sym typeface="Arial"/>
            </a:endParaRPr>
          </a:p>
          <a:p>
            <a:pPr marL="63500" marR="0" lvl="0" indent="0" algn="ctr" rtl="0">
              <a:lnSpc>
                <a:spcPct val="100000"/>
              </a:lnSpc>
              <a:spcBef>
                <a:spcPts val="0"/>
              </a:spcBef>
              <a:spcAft>
                <a:spcPts val="0"/>
              </a:spcAft>
              <a:buClr>
                <a:schemeClr val="dk1"/>
              </a:buClr>
              <a:buSzPts val="2400"/>
              <a:buFont typeface="Comic Sans MS"/>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omic Sans MS"/>
              <a:buNone/>
            </a:pPr>
            <a:r>
              <a:rPr lang="en-GB" sz="1800" b="0" i="0" u="none" strike="noStrike" cap="none">
                <a:solidFill>
                  <a:schemeClr val="dk1"/>
                </a:solidFill>
                <a:latin typeface="Arial"/>
                <a:ea typeface="Arial"/>
                <a:cs typeface="Arial"/>
                <a:sym typeface="Arial"/>
              </a:rPr>
              <a:t>9. </a:t>
            </a:r>
            <a:endParaRPr sz="1800" b="0" i="0" u="none" strike="noStrike" cap="none">
              <a:solidFill>
                <a:schemeClr val="dk1"/>
              </a:solidFill>
              <a:latin typeface="Arial"/>
              <a:ea typeface="Arial"/>
              <a:cs typeface="Arial"/>
              <a:sym typeface="Arial"/>
            </a:endParaRPr>
          </a:p>
        </p:txBody>
      </p:sp>
      <p:sp>
        <p:nvSpPr>
          <p:cNvPr id="179" name="Google Shape;179;p42"/>
          <p:cNvSpPr txBox="1"/>
          <p:nvPr/>
        </p:nvSpPr>
        <p:spPr>
          <a:xfrm>
            <a:off x="4211025" y="3474763"/>
            <a:ext cx="4466100" cy="1166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Arial"/>
                <a:ea typeface="Arial"/>
                <a:cs typeface="Arial"/>
                <a:sym typeface="Arial"/>
              </a:rPr>
              <a:t>10.</a:t>
            </a: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180" name="Google Shape;180;p42"/>
          <p:cNvPicPr preferRelativeResize="0"/>
          <p:nvPr/>
        </p:nvPicPr>
        <p:blipFill rotWithShape="1">
          <a:blip r:embed="rId3">
            <a:alphaModFix/>
          </a:blip>
          <a:srcRect/>
          <a:stretch/>
        </p:blipFill>
        <p:spPr>
          <a:xfrm>
            <a:off x="4567175" y="1524500"/>
            <a:ext cx="3753788" cy="1723050"/>
          </a:xfrm>
          <a:prstGeom prst="rect">
            <a:avLst/>
          </a:prstGeom>
          <a:noFill/>
          <a:ln>
            <a:noFill/>
          </a:ln>
        </p:spPr>
      </p:pic>
      <p:pic>
        <p:nvPicPr>
          <p:cNvPr id="181" name="Google Shape;181;p42"/>
          <p:cNvPicPr preferRelativeResize="0"/>
          <p:nvPr/>
        </p:nvPicPr>
        <p:blipFill rotWithShape="1">
          <a:blip r:embed="rId4">
            <a:alphaModFix/>
          </a:blip>
          <a:srcRect/>
          <a:stretch/>
        </p:blipFill>
        <p:spPr>
          <a:xfrm>
            <a:off x="614088" y="3387600"/>
            <a:ext cx="2549663" cy="529800"/>
          </a:xfrm>
          <a:prstGeom prst="rect">
            <a:avLst/>
          </a:prstGeom>
          <a:noFill/>
          <a:ln>
            <a:noFill/>
          </a:ln>
        </p:spPr>
      </p:pic>
      <p:sp>
        <p:nvSpPr>
          <p:cNvPr id="182" name="Google Shape;182;p42"/>
          <p:cNvSpPr/>
          <p:nvPr/>
        </p:nvSpPr>
        <p:spPr>
          <a:xfrm>
            <a:off x="4430400" y="1008775"/>
            <a:ext cx="435900" cy="411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3" name="Google Shape;183;p42"/>
          <p:cNvSpPr/>
          <p:nvPr/>
        </p:nvSpPr>
        <p:spPr>
          <a:xfrm>
            <a:off x="5868775" y="1008775"/>
            <a:ext cx="435900" cy="411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4" name="Google Shape;184;p42"/>
          <p:cNvSpPr/>
          <p:nvPr/>
        </p:nvSpPr>
        <p:spPr>
          <a:xfrm>
            <a:off x="7627750" y="1008775"/>
            <a:ext cx="435900" cy="411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85" name="Google Shape;185;p42"/>
          <p:cNvPicPr preferRelativeResize="0"/>
          <p:nvPr/>
        </p:nvPicPr>
        <p:blipFill rotWithShape="1">
          <a:blip r:embed="rId5">
            <a:alphaModFix/>
          </a:blip>
          <a:srcRect/>
          <a:stretch/>
        </p:blipFill>
        <p:spPr>
          <a:xfrm>
            <a:off x="4866300" y="3474775"/>
            <a:ext cx="3810825" cy="14209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43"/>
          <p:cNvSpPr txBox="1"/>
          <p:nvPr/>
        </p:nvSpPr>
        <p:spPr>
          <a:xfrm>
            <a:off x="0" y="129450"/>
            <a:ext cx="5390700" cy="52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600" b="1" u="sng">
                <a:solidFill>
                  <a:srgbClr val="FF0000"/>
                </a:solidFill>
              </a:rPr>
              <a:t>Now mark your work using these answers. </a:t>
            </a:r>
            <a:endParaRPr sz="1600" b="1" i="0" u="sng" strike="noStrike" cap="none">
              <a:solidFill>
                <a:srgbClr val="FF0000"/>
              </a:solidFill>
              <a:latin typeface="Arial"/>
              <a:ea typeface="Arial"/>
              <a:cs typeface="Arial"/>
              <a:sym typeface="Arial"/>
            </a:endParaRPr>
          </a:p>
        </p:txBody>
      </p:sp>
      <p:sp>
        <p:nvSpPr>
          <p:cNvPr id="191" name="Google Shape;191;p43"/>
          <p:cNvSpPr txBox="1"/>
          <p:nvPr/>
        </p:nvSpPr>
        <p:spPr>
          <a:xfrm>
            <a:off x="117575" y="659250"/>
            <a:ext cx="3542700" cy="2456400"/>
          </a:xfrm>
          <a:prstGeom prst="rect">
            <a:avLst/>
          </a:prstGeom>
          <a:solidFill>
            <a:srgbClr val="CFE2F3"/>
          </a:solidFill>
          <a:ln>
            <a:noFill/>
          </a:ln>
        </p:spPr>
        <p:txBody>
          <a:bodyPr spcFirstLastPara="1" wrap="square" lIns="91425" tIns="91425" rIns="91425" bIns="91425" anchor="t" anchorCtr="0">
            <a:noAutofit/>
          </a:bodyPr>
          <a:lstStyle/>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326 </a:t>
            </a:r>
            <a:r>
              <a:rPr lang="en-GB" sz="2400" b="0" i="0" u="none" strike="noStrike" cap="none">
                <a:solidFill>
                  <a:schemeClr val="dk1"/>
                </a:solidFill>
                <a:latin typeface="Arial"/>
                <a:ea typeface="Arial"/>
                <a:cs typeface="Arial"/>
                <a:sym typeface="Arial"/>
              </a:rPr>
              <a:t>÷ 1 = </a:t>
            </a:r>
            <a:r>
              <a:rPr lang="en-GB" sz="2400" b="0" i="0" u="none" strike="noStrike" cap="none">
                <a:solidFill>
                  <a:srgbClr val="FF0000"/>
                </a:solidFill>
                <a:latin typeface="Arial"/>
                <a:ea typeface="Arial"/>
                <a:cs typeface="Arial"/>
                <a:sym typeface="Arial"/>
              </a:rPr>
              <a:t>326</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468 - 9 = </a:t>
            </a:r>
            <a:r>
              <a:rPr lang="en-GB" sz="2400" b="0" i="0" u="none" strike="noStrike" cap="none">
                <a:solidFill>
                  <a:srgbClr val="FF0000"/>
                </a:solidFill>
                <a:latin typeface="Arial"/>
                <a:ea typeface="Arial"/>
                <a:cs typeface="Arial"/>
                <a:sym typeface="Arial"/>
              </a:rPr>
              <a:t>459</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100 x 412= </a:t>
            </a:r>
            <a:r>
              <a:rPr lang="en-GB" sz="2400" b="0" i="0" u="none" strike="noStrike" cap="none">
                <a:solidFill>
                  <a:srgbClr val="FF0000"/>
                </a:solidFill>
                <a:latin typeface="Arial"/>
                <a:ea typeface="Arial"/>
                <a:cs typeface="Arial"/>
                <a:sym typeface="Arial"/>
              </a:rPr>
              <a:t>41200</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486 </a:t>
            </a:r>
            <a:r>
              <a:rPr lang="en-GB" sz="2400" b="0" i="0" u="none" strike="noStrike" cap="none">
                <a:solidFill>
                  <a:schemeClr val="dk1"/>
                </a:solidFill>
                <a:latin typeface="Arial"/>
                <a:ea typeface="Arial"/>
                <a:cs typeface="Arial"/>
                <a:sym typeface="Arial"/>
              </a:rPr>
              <a:t>÷ 3 = </a:t>
            </a:r>
            <a:r>
              <a:rPr lang="en-GB" sz="2400" b="0" i="0" u="none" strike="noStrike" cap="none">
                <a:solidFill>
                  <a:srgbClr val="FF0000"/>
                </a:solidFill>
                <a:latin typeface="Arial"/>
                <a:ea typeface="Arial"/>
                <a:cs typeface="Arial"/>
                <a:sym typeface="Arial"/>
              </a:rPr>
              <a:t>162</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71 x 46 = </a:t>
            </a:r>
            <a:r>
              <a:rPr lang="en-GB" sz="2400" b="0" i="0" u="none" strike="noStrike" cap="none">
                <a:solidFill>
                  <a:srgbClr val="FF0000"/>
                </a:solidFill>
                <a:latin typeface="Arial"/>
                <a:ea typeface="Arial"/>
                <a:cs typeface="Arial"/>
                <a:sym typeface="Arial"/>
              </a:rPr>
              <a:t>3266</a:t>
            </a:r>
            <a:endParaRPr sz="2400" b="0" i="0" u="none" strike="noStrike" cap="none">
              <a:solidFill>
                <a:srgbClr val="FF0000"/>
              </a:solidFill>
              <a:latin typeface="Arial"/>
              <a:ea typeface="Arial"/>
              <a:cs typeface="Arial"/>
              <a:sym typeface="Arial"/>
            </a:endParaRPr>
          </a:p>
          <a:p>
            <a:pPr marL="342900" marR="0" lvl="0" indent="-342900" algn="l" rtl="0">
              <a:lnSpc>
                <a:spcPct val="100000"/>
              </a:lnSpc>
              <a:spcBef>
                <a:spcPts val="900"/>
              </a:spcBef>
              <a:spcAft>
                <a:spcPts val="0"/>
              </a:spcAft>
              <a:buClr>
                <a:srgbClr val="000000"/>
              </a:buClr>
              <a:buSzPts val="11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6. </a:t>
            </a:r>
            <a:endParaRPr sz="18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sp>
        <p:nvSpPr>
          <p:cNvPr id="192" name="Google Shape;192;p43"/>
          <p:cNvSpPr txBox="1"/>
          <p:nvPr/>
        </p:nvSpPr>
        <p:spPr>
          <a:xfrm>
            <a:off x="4049325" y="-357175"/>
            <a:ext cx="4627800" cy="27225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7.  </a:t>
            </a:r>
            <a:r>
              <a:rPr lang="en-GB" sz="2400" b="0" i="0" u="none" strike="noStrike" cap="none">
                <a:solidFill>
                  <a:schemeClr val="dk1"/>
                </a:solidFill>
                <a:latin typeface="Arial"/>
                <a:ea typeface="Arial"/>
                <a:cs typeface="Arial"/>
                <a:sym typeface="Arial"/>
              </a:rPr>
              <a:t>122,456 - 11,999 = </a:t>
            </a:r>
            <a:r>
              <a:rPr lang="en-GB" sz="2400" b="0" i="0" u="none" strike="noStrike" cap="none">
                <a:solidFill>
                  <a:srgbClr val="FF0000"/>
                </a:solidFill>
                <a:latin typeface="Arial"/>
                <a:ea typeface="Arial"/>
                <a:cs typeface="Arial"/>
                <a:sym typeface="Arial"/>
              </a:rPr>
              <a:t>110,457</a:t>
            </a:r>
            <a:endParaRPr sz="1800" b="0" i="0" u="none" strike="noStrike" cap="none">
              <a:solidFill>
                <a:srgbClr val="FF0000"/>
              </a:solidFill>
              <a:highlight>
                <a:srgbClr val="FFFFFF"/>
              </a:highlight>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8.            82  96            124   138    </a:t>
            </a:r>
            <a:endParaRPr sz="1800" b="0" i="0" u="none" strike="noStrike" cap="none">
              <a:solidFill>
                <a:schemeClr val="dk1"/>
              </a:solidFill>
              <a:latin typeface="Arial"/>
              <a:ea typeface="Arial"/>
              <a:cs typeface="Arial"/>
              <a:sym typeface="Arial"/>
            </a:endParaRPr>
          </a:p>
          <a:p>
            <a:pPr marL="63500" marR="0" lvl="0" indent="0" algn="ctr" rtl="0">
              <a:lnSpc>
                <a:spcPct val="100000"/>
              </a:lnSpc>
              <a:spcBef>
                <a:spcPts val="0"/>
              </a:spcBef>
              <a:spcAft>
                <a:spcPts val="0"/>
              </a:spcAft>
              <a:buClr>
                <a:schemeClr val="dk1"/>
              </a:buClr>
              <a:buSzPts val="2400"/>
              <a:buFont typeface="Comic Sans MS"/>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omic Sans MS"/>
              <a:buNone/>
            </a:pPr>
            <a:r>
              <a:rPr lang="en-GB" sz="1800" b="0" i="0" u="none" strike="noStrike" cap="none">
                <a:solidFill>
                  <a:schemeClr val="dk1"/>
                </a:solidFill>
                <a:latin typeface="Arial"/>
                <a:ea typeface="Arial"/>
                <a:cs typeface="Arial"/>
                <a:sym typeface="Arial"/>
              </a:rPr>
              <a:t>9. </a:t>
            </a:r>
            <a:endParaRPr sz="1800" b="0" i="0" u="none" strike="noStrike" cap="none">
              <a:solidFill>
                <a:schemeClr val="dk1"/>
              </a:solidFill>
              <a:latin typeface="Arial"/>
              <a:ea typeface="Arial"/>
              <a:cs typeface="Arial"/>
              <a:sym typeface="Arial"/>
            </a:endParaRPr>
          </a:p>
        </p:txBody>
      </p:sp>
      <p:sp>
        <p:nvSpPr>
          <p:cNvPr id="193" name="Google Shape;193;p43"/>
          <p:cNvSpPr txBox="1"/>
          <p:nvPr/>
        </p:nvSpPr>
        <p:spPr>
          <a:xfrm>
            <a:off x="4211025" y="3474763"/>
            <a:ext cx="4466100" cy="1166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Arial"/>
                <a:ea typeface="Arial"/>
                <a:cs typeface="Arial"/>
                <a:sym typeface="Arial"/>
              </a:rPr>
              <a:t>10.</a:t>
            </a: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194" name="Google Shape;194;p43"/>
          <p:cNvPicPr preferRelativeResize="0"/>
          <p:nvPr/>
        </p:nvPicPr>
        <p:blipFill rotWithShape="1">
          <a:blip r:embed="rId3">
            <a:alphaModFix/>
          </a:blip>
          <a:srcRect/>
          <a:stretch/>
        </p:blipFill>
        <p:spPr>
          <a:xfrm>
            <a:off x="4567175" y="1524500"/>
            <a:ext cx="3753788" cy="1723050"/>
          </a:xfrm>
          <a:prstGeom prst="rect">
            <a:avLst/>
          </a:prstGeom>
          <a:noFill/>
          <a:ln>
            <a:noFill/>
          </a:ln>
        </p:spPr>
      </p:pic>
      <p:pic>
        <p:nvPicPr>
          <p:cNvPr id="195" name="Google Shape;195;p43"/>
          <p:cNvPicPr preferRelativeResize="0"/>
          <p:nvPr/>
        </p:nvPicPr>
        <p:blipFill rotWithShape="1">
          <a:blip r:embed="rId4">
            <a:alphaModFix/>
          </a:blip>
          <a:srcRect/>
          <a:stretch/>
        </p:blipFill>
        <p:spPr>
          <a:xfrm>
            <a:off x="614088" y="3387600"/>
            <a:ext cx="2549663" cy="529800"/>
          </a:xfrm>
          <a:prstGeom prst="rect">
            <a:avLst/>
          </a:prstGeom>
          <a:noFill/>
          <a:ln>
            <a:noFill/>
          </a:ln>
        </p:spPr>
      </p:pic>
      <p:sp>
        <p:nvSpPr>
          <p:cNvPr id="196" name="Google Shape;196;p43"/>
          <p:cNvSpPr/>
          <p:nvPr/>
        </p:nvSpPr>
        <p:spPr>
          <a:xfrm>
            <a:off x="4430400" y="1008775"/>
            <a:ext cx="435900" cy="411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68</a:t>
            </a:r>
            <a:endParaRPr sz="1400" b="0" i="0" u="none" strike="noStrike" cap="none">
              <a:solidFill>
                <a:srgbClr val="FF0000"/>
              </a:solidFill>
              <a:latin typeface="Arial"/>
              <a:ea typeface="Arial"/>
              <a:cs typeface="Arial"/>
              <a:sym typeface="Arial"/>
            </a:endParaRPr>
          </a:p>
        </p:txBody>
      </p:sp>
      <p:sp>
        <p:nvSpPr>
          <p:cNvPr id="197" name="Google Shape;197;p43"/>
          <p:cNvSpPr/>
          <p:nvPr/>
        </p:nvSpPr>
        <p:spPr>
          <a:xfrm>
            <a:off x="5868775" y="1008775"/>
            <a:ext cx="487800" cy="411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110</a:t>
            </a:r>
            <a:endParaRPr sz="1400" b="0" i="0" u="none" strike="noStrike" cap="none">
              <a:solidFill>
                <a:srgbClr val="FF0000"/>
              </a:solidFill>
              <a:latin typeface="Arial"/>
              <a:ea typeface="Arial"/>
              <a:cs typeface="Arial"/>
              <a:sym typeface="Arial"/>
            </a:endParaRPr>
          </a:p>
        </p:txBody>
      </p:sp>
      <p:sp>
        <p:nvSpPr>
          <p:cNvPr id="198" name="Google Shape;198;p43"/>
          <p:cNvSpPr/>
          <p:nvPr/>
        </p:nvSpPr>
        <p:spPr>
          <a:xfrm>
            <a:off x="7627750" y="1008775"/>
            <a:ext cx="487800" cy="4110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152</a:t>
            </a:r>
            <a:endParaRPr sz="1400" b="0" i="0" u="none" strike="noStrike" cap="none">
              <a:solidFill>
                <a:srgbClr val="FF0000"/>
              </a:solidFill>
              <a:latin typeface="Arial"/>
              <a:ea typeface="Arial"/>
              <a:cs typeface="Arial"/>
              <a:sym typeface="Arial"/>
            </a:endParaRPr>
          </a:p>
        </p:txBody>
      </p:sp>
      <p:pic>
        <p:nvPicPr>
          <p:cNvPr id="199" name="Google Shape;199;p43"/>
          <p:cNvPicPr preferRelativeResize="0"/>
          <p:nvPr/>
        </p:nvPicPr>
        <p:blipFill rotWithShape="1">
          <a:blip r:embed="rId5">
            <a:alphaModFix/>
          </a:blip>
          <a:srcRect/>
          <a:stretch/>
        </p:blipFill>
        <p:spPr>
          <a:xfrm>
            <a:off x="4913325" y="3625225"/>
            <a:ext cx="2120200" cy="790575"/>
          </a:xfrm>
          <a:prstGeom prst="rect">
            <a:avLst/>
          </a:prstGeom>
          <a:noFill/>
          <a:ln>
            <a:noFill/>
          </a:ln>
        </p:spPr>
      </p:pic>
      <p:sp>
        <p:nvSpPr>
          <p:cNvPr id="200" name="Google Shape;200;p43"/>
          <p:cNvSpPr txBox="1"/>
          <p:nvPr/>
        </p:nvSpPr>
        <p:spPr>
          <a:xfrm>
            <a:off x="2661075" y="3403925"/>
            <a:ext cx="959100" cy="52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FF0000"/>
                </a:solidFill>
                <a:latin typeface="Arial"/>
                <a:ea typeface="Arial"/>
                <a:cs typeface="Arial"/>
                <a:sym typeface="Arial"/>
              </a:rPr>
              <a:t>124</a:t>
            </a:r>
            <a:endParaRPr sz="1900" b="0" i="0" u="none" strike="noStrike" cap="none">
              <a:solidFill>
                <a:srgbClr val="FF0000"/>
              </a:solidFill>
              <a:latin typeface="Arial"/>
              <a:ea typeface="Arial"/>
              <a:cs typeface="Arial"/>
              <a:sym typeface="Arial"/>
            </a:endParaRPr>
          </a:p>
        </p:txBody>
      </p:sp>
      <p:sp>
        <p:nvSpPr>
          <p:cNvPr id="201" name="Google Shape;201;p43"/>
          <p:cNvSpPr txBox="1"/>
          <p:nvPr/>
        </p:nvSpPr>
        <p:spPr>
          <a:xfrm>
            <a:off x="7823400" y="2655150"/>
            <a:ext cx="959100" cy="52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12.5</a:t>
            </a:r>
            <a:endParaRPr sz="1400" b="0" i="0" u="none" strike="noStrike" cap="none">
              <a:solidFill>
                <a:srgbClr val="FF0000"/>
              </a:solidFill>
              <a:latin typeface="Arial"/>
              <a:ea typeface="Arial"/>
              <a:cs typeface="Arial"/>
              <a:sym typeface="Arial"/>
            </a:endParaRPr>
          </a:p>
        </p:txBody>
      </p:sp>
      <p:sp>
        <p:nvSpPr>
          <p:cNvPr id="202" name="Google Shape;202;p43"/>
          <p:cNvSpPr txBox="1"/>
          <p:nvPr/>
        </p:nvSpPr>
        <p:spPr>
          <a:xfrm>
            <a:off x="7157700" y="3474775"/>
            <a:ext cx="1624800" cy="1166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GB" sz="1300" b="0" i="0" u="sng" strike="noStrike" cap="none">
                <a:solidFill>
                  <a:srgbClr val="FF0000"/>
                </a:solidFill>
                <a:highlight>
                  <a:schemeClr val="lt1"/>
                </a:highlight>
                <a:latin typeface="Arial"/>
                <a:ea typeface="Arial"/>
                <a:cs typeface="Arial"/>
                <a:sym typeface="Arial"/>
              </a:rPr>
              <a:t>Countdown Answer</a:t>
            </a:r>
            <a:endParaRPr sz="1900" b="0" i="0" u="none" strike="noStrike" cap="none">
              <a:solidFill>
                <a:srgbClr val="FF0000"/>
              </a:solidFill>
              <a:highlight>
                <a:srgbClr val="FFFFFF"/>
              </a:highlight>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FF0000"/>
                </a:solidFill>
                <a:highlight>
                  <a:srgbClr val="FFFFFF"/>
                </a:highlight>
                <a:latin typeface="Calibri"/>
                <a:ea typeface="Calibri"/>
                <a:cs typeface="Calibri"/>
                <a:sym typeface="Calibri"/>
              </a:rPr>
              <a:t>8 + 7 + 4 = 19</a:t>
            </a:r>
            <a:endParaRPr sz="1900" b="0" i="0" u="none" strike="noStrike" cap="none">
              <a:solidFill>
                <a:srgbClr val="FF0000"/>
              </a:solidFill>
              <a:highlight>
                <a:srgbClr val="FFFFFF"/>
              </a:highlight>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FF0000"/>
                </a:solidFill>
                <a:highlight>
                  <a:srgbClr val="FFFFFF"/>
                </a:highlight>
                <a:latin typeface="Calibri"/>
                <a:ea typeface="Calibri"/>
                <a:cs typeface="Calibri"/>
                <a:sym typeface="Calibri"/>
              </a:rPr>
              <a:t>75 x 10 = 750</a:t>
            </a:r>
            <a:endParaRPr sz="1900" b="0" i="0" u="none" strike="noStrike" cap="none">
              <a:solidFill>
                <a:srgbClr val="FF0000"/>
              </a:solidFill>
              <a:highlight>
                <a:srgbClr val="FFFFFF"/>
              </a:highlight>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FF0000"/>
                </a:solidFill>
                <a:highlight>
                  <a:srgbClr val="FFFFFF"/>
                </a:highlight>
                <a:latin typeface="Calibri"/>
                <a:ea typeface="Calibri"/>
                <a:cs typeface="Calibri"/>
                <a:sym typeface="Calibri"/>
              </a:rPr>
              <a:t>750 - 19 = 731</a:t>
            </a:r>
            <a:endParaRPr sz="2300" b="0" i="0" u="none" strike="noStrike" cap="none">
              <a:solidFill>
                <a:srgbClr val="FF0000"/>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44"/>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08" name="Google Shape;208;p44"/>
          <p:cNvPicPr preferRelativeResize="0"/>
          <p:nvPr/>
        </p:nvPicPr>
        <p:blipFill rotWithShape="1">
          <a:blip r:embed="rId3">
            <a:alphaModFix/>
          </a:blip>
          <a:srcRect/>
          <a:stretch/>
        </p:blipFill>
        <p:spPr>
          <a:xfrm>
            <a:off x="311702" y="1142150"/>
            <a:ext cx="4137725" cy="3820974"/>
          </a:xfrm>
          <a:prstGeom prst="rect">
            <a:avLst/>
          </a:prstGeom>
          <a:noFill/>
          <a:ln>
            <a:noFill/>
          </a:ln>
        </p:spPr>
      </p:pic>
      <p:sp>
        <p:nvSpPr>
          <p:cNvPr id="209" name="Google Shape;209;p44"/>
          <p:cNvSpPr txBox="1"/>
          <p:nvPr/>
        </p:nvSpPr>
        <p:spPr>
          <a:xfrm>
            <a:off x="4660125" y="1227000"/>
            <a:ext cx="3891600" cy="3519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300">
                <a:solidFill>
                  <a:schemeClr val="dk1"/>
                </a:solidFill>
              </a:rPr>
              <a:t>This is a black rhino. It was announced last month that the numbers of the animal are increasing! </a:t>
            </a:r>
            <a:endParaRPr sz="1300">
              <a:solidFill>
                <a:schemeClr val="dk1"/>
              </a:solidFill>
            </a:endParaRPr>
          </a:p>
          <a:p>
            <a:pPr marL="0" lvl="0" indent="0" algn="ctr" rtl="0">
              <a:spcBef>
                <a:spcPts val="0"/>
              </a:spcBef>
              <a:spcAft>
                <a:spcPts val="0"/>
              </a:spcAft>
              <a:buNone/>
            </a:pPr>
            <a:r>
              <a:rPr lang="en-GB" sz="1300">
                <a:solidFill>
                  <a:schemeClr val="dk1"/>
                </a:solidFill>
              </a:rPr>
              <a:t>However, black rhinos are still classed as critically endangered (which means they are at a high risk of extinction). </a:t>
            </a:r>
            <a:endParaRPr sz="1300">
              <a:solidFill>
                <a:schemeClr val="dk1"/>
              </a:solidFill>
            </a:endParaRPr>
          </a:p>
          <a:p>
            <a:pPr marL="0" lvl="0" indent="0" algn="ctr" rtl="0">
              <a:spcBef>
                <a:spcPts val="0"/>
              </a:spcBef>
              <a:spcAft>
                <a:spcPts val="0"/>
              </a:spcAft>
              <a:buClr>
                <a:schemeClr val="dk1"/>
              </a:buClr>
              <a:buSzPts val="1100"/>
              <a:buFont typeface="Arial"/>
              <a:buNone/>
            </a:pPr>
            <a:endParaRPr sz="1300">
              <a:solidFill>
                <a:schemeClr val="dk1"/>
              </a:solidFill>
            </a:endParaRPr>
          </a:p>
          <a:p>
            <a:pPr marL="0" lvl="0" indent="0" algn="ctr" rtl="0">
              <a:spcBef>
                <a:spcPts val="0"/>
              </a:spcBef>
              <a:spcAft>
                <a:spcPts val="0"/>
              </a:spcAft>
              <a:buNone/>
            </a:pPr>
            <a:r>
              <a:rPr lang="en-GB" sz="1300">
                <a:solidFill>
                  <a:schemeClr val="dk1"/>
                </a:solidFill>
              </a:rPr>
              <a:t>Think about the differences between animals kept in our care or at zoos and animals who live freely in the wild. </a:t>
            </a:r>
            <a:endParaRPr sz="1300">
              <a:solidFill>
                <a:schemeClr val="dk1"/>
              </a:solidFill>
            </a:endParaRPr>
          </a:p>
          <a:p>
            <a:pPr marL="0" lvl="0" indent="0" algn="ctr" rtl="0">
              <a:spcBef>
                <a:spcPts val="0"/>
              </a:spcBef>
              <a:spcAft>
                <a:spcPts val="0"/>
              </a:spcAft>
              <a:buNone/>
            </a:pPr>
            <a:endParaRPr sz="1300">
              <a:solidFill>
                <a:schemeClr val="dk1"/>
              </a:solidFill>
            </a:endParaRPr>
          </a:p>
          <a:p>
            <a:pPr marL="0" lvl="0" indent="0" algn="ctr" rtl="0">
              <a:spcBef>
                <a:spcPts val="0"/>
              </a:spcBef>
              <a:spcAft>
                <a:spcPts val="0"/>
              </a:spcAft>
              <a:buClr>
                <a:schemeClr val="dk1"/>
              </a:buClr>
              <a:buSzPts val="1100"/>
              <a:buFont typeface="Arial"/>
              <a:buNone/>
            </a:pPr>
            <a:r>
              <a:rPr lang="en-GB" sz="1300">
                <a:solidFill>
                  <a:schemeClr val="dk1"/>
                </a:solidFill>
              </a:rPr>
              <a:t>Animals kept in zoos or in our homes are completely reliant on us, animals in the wild generally take care of themselves. Wildlife conservation is about protecting the area where the animals or wildlife live (the habitat). </a:t>
            </a:r>
            <a:endParaRPr sz="16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45"/>
          <p:cNvSpPr/>
          <p:nvPr/>
        </p:nvSpPr>
        <p:spPr>
          <a:xfrm>
            <a:off x="6429375" y="1076225"/>
            <a:ext cx="2543700" cy="2138400"/>
          </a:xfrm>
          <a:prstGeom prst="wedgeEllipseCallout">
            <a:avLst>
              <a:gd name="adj1" fmla="val -49451"/>
              <a:gd name="adj2" fmla="val 62422"/>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5" name="Google Shape;215;p45"/>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a:t>
            </a:r>
            <a:endParaRPr/>
          </a:p>
        </p:txBody>
      </p:sp>
      <p:pic>
        <p:nvPicPr>
          <p:cNvPr id="216" name="Google Shape;216;p45">
            <a:hlinkClick r:id="rId3"/>
          </p:cNvPr>
          <p:cNvPicPr preferRelativeResize="0"/>
          <p:nvPr/>
        </p:nvPicPr>
        <p:blipFill rotWithShape="1">
          <a:blip r:embed="rId4">
            <a:alphaModFix/>
          </a:blip>
          <a:srcRect/>
          <a:stretch/>
        </p:blipFill>
        <p:spPr>
          <a:xfrm>
            <a:off x="311700" y="1170125"/>
            <a:ext cx="5880074" cy="3262300"/>
          </a:xfrm>
          <a:prstGeom prst="rect">
            <a:avLst/>
          </a:prstGeom>
          <a:noFill/>
          <a:ln>
            <a:noFill/>
          </a:ln>
        </p:spPr>
      </p:pic>
      <p:sp>
        <p:nvSpPr>
          <p:cNvPr id="217" name="Google Shape;217;p45"/>
          <p:cNvSpPr txBox="1"/>
          <p:nvPr/>
        </p:nvSpPr>
        <p:spPr>
          <a:xfrm>
            <a:off x="197738" y="4500975"/>
            <a:ext cx="6108000" cy="432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Click on the image</a:t>
            </a:r>
            <a:r>
              <a:rPr lang="en-GB" sz="1400" b="0" i="0" u="none" strike="noStrike" cap="none">
                <a:solidFill>
                  <a:srgbClr val="000000"/>
                </a:solidFill>
                <a:latin typeface="Arial"/>
                <a:ea typeface="Arial"/>
                <a:cs typeface="Arial"/>
                <a:sym typeface="Arial"/>
              </a:rPr>
              <a:t> or use the link below to view video -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sng" strike="noStrike" cap="none">
                <a:solidFill>
                  <a:schemeClr val="hlink"/>
                </a:solidFill>
                <a:latin typeface="Arial"/>
                <a:ea typeface="Arial"/>
                <a:cs typeface="Arial"/>
                <a:sym typeface="Arial"/>
                <a:hlinkClick r:id="rId5"/>
              </a:rPr>
              <a:t>https://www.youtube.com/watch?v=ST_83Hkrbk4&amp;feature=youtu.be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8" name="Google Shape;218;p45"/>
          <p:cNvSpPr txBox="1"/>
          <p:nvPr/>
        </p:nvSpPr>
        <p:spPr>
          <a:xfrm>
            <a:off x="6499250" y="1432425"/>
            <a:ext cx="2257800" cy="12792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100"/>
              <a:buFont typeface="Arial"/>
              <a:buNone/>
            </a:pPr>
            <a:r>
              <a:rPr lang="en-GB" sz="2100" b="0" i="0" u="none" strike="noStrike" cap="none">
                <a:solidFill>
                  <a:schemeClr val="dk1"/>
                </a:solidFill>
                <a:latin typeface="Arial"/>
                <a:ea typeface="Arial"/>
                <a:cs typeface="Arial"/>
                <a:sym typeface="Arial"/>
              </a:rPr>
              <a:t>Which facts did you find the most interesting? </a:t>
            </a:r>
            <a:endParaRPr sz="2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46"/>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24" name="Google Shape;224;p46"/>
          <p:cNvPicPr preferRelativeResize="0"/>
          <p:nvPr/>
        </p:nvPicPr>
        <p:blipFill rotWithShape="1">
          <a:blip r:embed="rId3">
            <a:alphaModFix/>
          </a:blip>
          <a:srcRect/>
          <a:stretch/>
        </p:blipFill>
        <p:spPr>
          <a:xfrm>
            <a:off x="1891300" y="1177775"/>
            <a:ext cx="5090099" cy="2664350"/>
          </a:xfrm>
          <a:prstGeom prst="rect">
            <a:avLst/>
          </a:prstGeom>
          <a:noFill/>
          <a:ln>
            <a:noFill/>
          </a:ln>
        </p:spPr>
      </p:pic>
      <p:sp>
        <p:nvSpPr>
          <p:cNvPr id="225" name="Google Shape;225;p46"/>
          <p:cNvSpPr txBox="1">
            <a:spLocks noGrp="1"/>
          </p:cNvSpPr>
          <p:nvPr>
            <p:ph type="title"/>
          </p:nvPr>
        </p:nvSpPr>
        <p:spPr>
          <a:xfrm>
            <a:off x="389725" y="416687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1600"/>
              <a:t>Think about:</a:t>
            </a:r>
            <a:endParaRPr sz="1600"/>
          </a:p>
          <a:p>
            <a:pPr marL="0" lvl="0" indent="0" algn="ctr" rtl="0">
              <a:lnSpc>
                <a:spcPct val="100000"/>
              </a:lnSpc>
              <a:spcBef>
                <a:spcPts val="0"/>
              </a:spcBef>
              <a:spcAft>
                <a:spcPts val="0"/>
              </a:spcAft>
              <a:buSzPts val="2800"/>
              <a:buNone/>
            </a:pPr>
            <a:r>
              <a:rPr lang="en-GB" sz="1600"/>
              <a:t>whose job is it to protect animals in the wild? </a:t>
            </a:r>
            <a:endParaRPr sz="330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364</Words>
  <Application>Microsoft Office PowerPoint</Application>
  <PresentationFormat>On-screen Show (16:9)</PresentationFormat>
  <Paragraphs>64</Paragraphs>
  <Slides>7</Slides>
  <Notes>7</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7</vt:i4>
      </vt:variant>
    </vt:vector>
  </HeadingPairs>
  <TitlesOfParts>
    <vt:vector size="14" baseType="lpstr">
      <vt:lpstr>Arial</vt:lpstr>
      <vt:lpstr>Comic Sans MS</vt:lpstr>
      <vt:lpstr>Amatic SC</vt:lpstr>
      <vt:lpstr>Source Code Pro</vt:lpstr>
      <vt:lpstr>Calibri</vt:lpstr>
      <vt:lpstr>Simple Light</vt:lpstr>
      <vt:lpstr>Beach Day</vt:lpstr>
      <vt:lpstr>Good MoRning Year 6!</vt:lpstr>
      <vt:lpstr>This week’s theme is</vt:lpstr>
      <vt:lpstr>PowerPoint Presentation</vt:lpstr>
      <vt:lpstr>PowerPoint Presentation</vt:lpstr>
      <vt:lpstr>Daily Worship  </vt:lpstr>
      <vt:lpstr>Daily Worship</vt:lpstr>
      <vt:lpstr>Daily Worship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 Year 6!</dc:title>
  <cp:lastModifiedBy>Wyer J</cp:lastModifiedBy>
  <cp:revision>2</cp:revision>
  <dcterms:modified xsi:type="dcterms:W3CDTF">2020-05-29T06:23:04Z</dcterms:modified>
</cp:coreProperties>
</file>