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60" r:id="rId4"/>
    <p:sldId id="261" r:id="rId5"/>
    <p:sldId id="262" r:id="rId6"/>
    <p:sldId id="263" r:id="rId7"/>
    <p:sldId id="264" r:id="rId8"/>
    <p:sldId id="265" r:id="rId9"/>
    <p:sldId id="266" r:id="rId10"/>
    <p:sldId id="267" r:id="rId11"/>
    <p:sldId id="268" r:id="rId12"/>
    <p:sldId id="269" r:id="rId13"/>
    <p:sldId id="270" r:id="rId14"/>
    <p:sldId id="271" r:id="rId15"/>
    <p:sldId id="258" r:id="rId16"/>
    <p:sldId id="25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32" autoAdjust="0"/>
    <p:restoredTop sz="94660"/>
  </p:normalViewPr>
  <p:slideViewPr>
    <p:cSldViewPr>
      <p:cViewPr varScale="1">
        <p:scale>
          <a:sx n="69" d="100"/>
          <a:sy n="69"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BB7CDC-62F0-4BEE-9407-F9811A58A8EE}" type="datetimeFigureOut">
              <a:rPr lang="en-GB" smtClean="0"/>
              <a:t>27/05/2020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6735FC-AA90-45B9-81C3-13C1CF3B322B}" type="slidenum">
              <a:rPr lang="en-GB" smtClean="0"/>
              <a:t>‹#›</a:t>
            </a:fld>
            <a:endParaRPr lang="en-GB"/>
          </a:p>
        </p:txBody>
      </p:sp>
    </p:spTree>
    <p:extLst>
      <p:ext uri="{BB962C8B-B14F-4D97-AF65-F5344CB8AC3E}">
        <p14:creationId xmlns:p14="http://schemas.microsoft.com/office/powerpoint/2010/main" val="3726083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27/05/2020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27/05/2020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27/05/2020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27/05/2020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27/05/2020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27/05/2020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27/05/2020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The Very Hungry Caterpillar [Board Book]: Amazon.co.uk: Carle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32656"/>
            <a:ext cx="8701033" cy="6192688"/>
          </a:xfrm>
          <a:prstGeom prst="rect">
            <a:avLst/>
          </a:prstGeom>
          <a:noFill/>
          <a:ln w="57150">
            <a:solidFill>
              <a:srgbClr val="00B05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1222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1260" t="26375" r="51107" b="27360"/>
          <a:stretch/>
        </p:blipFill>
        <p:spPr>
          <a:xfrm>
            <a:off x="899592" y="188640"/>
            <a:ext cx="7416824" cy="5126334"/>
          </a:xfrm>
          <a:prstGeom prst="rect">
            <a:avLst/>
          </a:prstGeom>
        </p:spPr>
      </p:pic>
      <p:sp>
        <p:nvSpPr>
          <p:cNvPr id="5" name="TextBox 4"/>
          <p:cNvSpPr txBox="1"/>
          <p:nvPr/>
        </p:nvSpPr>
        <p:spPr>
          <a:xfrm>
            <a:off x="323528" y="5517232"/>
            <a:ext cx="8640960" cy="800219"/>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In the light of the moon a little egg lay on a leaf</a:t>
            </a:r>
            <a:r>
              <a:rPr lang="en-GB" dirty="0" smtClean="0"/>
              <a:t>.</a:t>
            </a:r>
          </a:p>
          <a:p>
            <a:endParaRPr lang="en-GB" dirty="0"/>
          </a:p>
        </p:txBody>
      </p:sp>
    </p:spTree>
    <p:extLst>
      <p:ext uri="{BB962C8B-B14F-4D97-AF65-F5344CB8AC3E}">
        <p14:creationId xmlns:p14="http://schemas.microsoft.com/office/powerpoint/2010/main" val="1629241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7524" y="5661248"/>
            <a:ext cx="8640960" cy="830997"/>
          </a:xfrm>
          <a:prstGeom prst="rect">
            <a:avLst/>
          </a:prstGeom>
          <a:solidFill>
            <a:schemeClr val="bg1"/>
          </a:solidFill>
          <a:ln>
            <a:solidFill>
              <a:schemeClr val="tx1"/>
            </a:solidFill>
          </a:ln>
        </p:spPr>
        <p:txBody>
          <a:bodyPr wrap="square" rtlCol="0">
            <a:spAutoFit/>
          </a:bodyPr>
          <a:lstStyle/>
          <a:p>
            <a:r>
              <a:rPr lang="en-GB" sz="2400" dirty="0" smtClean="0">
                <a:latin typeface="Comic Sans MS" panose="030F0702030302020204" pitchFamily="66" charset="0"/>
              </a:rPr>
              <a:t>One Sunday morning the warm sun came up and – pop! – out of the egg came a tiny and very hungry caterpillar. </a:t>
            </a:r>
            <a:endParaRPr lang="en-GB" sz="1600" dirty="0"/>
          </a:p>
        </p:txBody>
      </p:sp>
      <p:pic>
        <p:nvPicPr>
          <p:cNvPr id="2" name="Picture 1"/>
          <p:cNvPicPr>
            <a:picLocks noChangeAspect="1"/>
          </p:cNvPicPr>
          <p:nvPr/>
        </p:nvPicPr>
        <p:blipFill rotWithShape="1">
          <a:blip r:embed="rId2"/>
          <a:srcRect l="50552" t="26375" r="12367" b="28344"/>
          <a:stretch/>
        </p:blipFill>
        <p:spPr>
          <a:xfrm>
            <a:off x="935596" y="260648"/>
            <a:ext cx="7344816" cy="5042708"/>
          </a:xfrm>
          <a:prstGeom prst="rect">
            <a:avLst/>
          </a:prstGeom>
        </p:spPr>
      </p:pic>
    </p:spTree>
    <p:extLst>
      <p:ext uri="{BB962C8B-B14F-4D97-AF65-F5344CB8AC3E}">
        <p14:creationId xmlns:p14="http://schemas.microsoft.com/office/powerpoint/2010/main" val="3491553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517232"/>
            <a:ext cx="8640960" cy="800219"/>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He started to look for some food</a:t>
            </a:r>
            <a:r>
              <a:rPr lang="en-GB" dirty="0" smtClean="0"/>
              <a:t>.</a:t>
            </a:r>
          </a:p>
          <a:p>
            <a:endParaRPr lang="en-GB" dirty="0"/>
          </a:p>
        </p:txBody>
      </p:sp>
      <p:pic>
        <p:nvPicPr>
          <p:cNvPr id="2" name="Picture 1"/>
          <p:cNvPicPr>
            <a:picLocks noChangeAspect="1"/>
          </p:cNvPicPr>
          <p:nvPr/>
        </p:nvPicPr>
        <p:blipFill rotWithShape="1">
          <a:blip r:embed="rId2"/>
          <a:srcRect l="11260" t="28344" r="51660" b="25391"/>
          <a:stretch/>
        </p:blipFill>
        <p:spPr>
          <a:xfrm>
            <a:off x="899592" y="116631"/>
            <a:ext cx="7416824" cy="5202847"/>
          </a:xfrm>
          <a:prstGeom prst="rect">
            <a:avLst/>
          </a:prstGeom>
        </p:spPr>
      </p:pic>
    </p:spTree>
    <p:extLst>
      <p:ext uri="{BB962C8B-B14F-4D97-AF65-F5344CB8AC3E}">
        <p14:creationId xmlns:p14="http://schemas.microsoft.com/office/powerpoint/2010/main" val="1550821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517232"/>
            <a:ext cx="8640960" cy="954107"/>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On Monday he ate through one apple. But he was still hungry. </a:t>
            </a:r>
            <a:endParaRPr lang="en-GB" dirty="0" smtClean="0"/>
          </a:p>
        </p:txBody>
      </p:sp>
      <p:pic>
        <p:nvPicPr>
          <p:cNvPr id="3" name="Picture 2"/>
          <p:cNvPicPr>
            <a:picLocks noChangeAspect="1"/>
          </p:cNvPicPr>
          <p:nvPr/>
        </p:nvPicPr>
        <p:blipFill rotWithShape="1">
          <a:blip r:embed="rId2"/>
          <a:srcRect l="50553" t="29328" r="12367" b="25391"/>
          <a:stretch/>
        </p:blipFill>
        <p:spPr>
          <a:xfrm>
            <a:off x="899592" y="188640"/>
            <a:ext cx="7272808" cy="4993271"/>
          </a:xfrm>
          <a:prstGeom prst="rect">
            <a:avLst/>
          </a:prstGeom>
        </p:spPr>
      </p:pic>
    </p:spTree>
    <p:extLst>
      <p:ext uri="{BB962C8B-B14F-4D97-AF65-F5344CB8AC3E}">
        <p14:creationId xmlns:p14="http://schemas.microsoft.com/office/powerpoint/2010/main" val="1991411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517232"/>
            <a:ext cx="8640960" cy="954107"/>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On Tuesday he ate through two pears. But he was still hungry. </a:t>
            </a:r>
            <a:endParaRPr lang="en-GB" dirty="0" smtClean="0"/>
          </a:p>
        </p:txBody>
      </p:sp>
      <p:pic>
        <p:nvPicPr>
          <p:cNvPr id="2" name="Picture 1"/>
          <p:cNvPicPr>
            <a:picLocks noChangeAspect="1"/>
          </p:cNvPicPr>
          <p:nvPr/>
        </p:nvPicPr>
        <p:blipFill rotWithShape="1">
          <a:blip r:embed="rId2"/>
          <a:srcRect l="21775" t="20469" r="51660" b="47047"/>
          <a:stretch/>
        </p:blipFill>
        <p:spPr>
          <a:xfrm>
            <a:off x="971600" y="188640"/>
            <a:ext cx="7226984" cy="4968552"/>
          </a:xfrm>
          <a:prstGeom prst="rect">
            <a:avLst/>
          </a:prstGeom>
        </p:spPr>
      </p:pic>
    </p:spTree>
    <p:extLst>
      <p:ext uri="{BB962C8B-B14F-4D97-AF65-F5344CB8AC3E}">
        <p14:creationId xmlns:p14="http://schemas.microsoft.com/office/powerpoint/2010/main" val="3928567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517232"/>
            <a:ext cx="8640960" cy="954107"/>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On Wednesday he ate through three plums. But he was still hungry. </a:t>
            </a:r>
            <a:endParaRPr lang="en-GB" dirty="0" smtClean="0"/>
          </a:p>
        </p:txBody>
      </p:sp>
      <p:pic>
        <p:nvPicPr>
          <p:cNvPr id="3" name="Picture 2"/>
          <p:cNvPicPr>
            <a:picLocks noChangeAspect="1"/>
          </p:cNvPicPr>
          <p:nvPr/>
        </p:nvPicPr>
        <p:blipFill rotWithShape="1">
          <a:blip r:embed="rId2"/>
          <a:srcRect l="50000" t="19485" r="22882" b="47047"/>
          <a:stretch/>
        </p:blipFill>
        <p:spPr>
          <a:xfrm>
            <a:off x="959951" y="116632"/>
            <a:ext cx="7368113" cy="5112568"/>
          </a:xfrm>
          <a:prstGeom prst="rect">
            <a:avLst/>
          </a:prstGeom>
        </p:spPr>
      </p:pic>
    </p:spTree>
    <p:extLst>
      <p:ext uri="{BB962C8B-B14F-4D97-AF65-F5344CB8AC3E}">
        <p14:creationId xmlns:p14="http://schemas.microsoft.com/office/powerpoint/2010/main" val="449517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517232"/>
            <a:ext cx="8640960" cy="954107"/>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On Thursday he ate through four strawberries. But he was still hungry. </a:t>
            </a:r>
            <a:endParaRPr lang="en-GB" dirty="0" smtClean="0"/>
          </a:p>
        </p:txBody>
      </p:sp>
      <p:pic>
        <p:nvPicPr>
          <p:cNvPr id="2" name="Picture 1"/>
          <p:cNvPicPr>
            <a:picLocks noChangeAspect="1"/>
          </p:cNvPicPr>
          <p:nvPr/>
        </p:nvPicPr>
        <p:blipFill rotWithShape="1">
          <a:blip r:embed="rId2"/>
          <a:srcRect l="21775" t="53937" r="51107" b="12595"/>
          <a:stretch/>
        </p:blipFill>
        <p:spPr>
          <a:xfrm>
            <a:off x="1063728" y="260648"/>
            <a:ext cx="7160560" cy="4968552"/>
          </a:xfrm>
          <a:prstGeom prst="rect">
            <a:avLst/>
          </a:prstGeom>
        </p:spPr>
      </p:pic>
    </p:spTree>
    <p:extLst>
      <p:ext uri="{BB962C8B-B14F-4D97-AF65-F5344CB8AC3E}">
        <p14:creationId xmlns:p14="http://schemas.microsoft.com/office/powerpoint/2010/main" val="30568118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517232"/>
            <a:ext cx="8640960" cy="954107"/>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On Friday he ate through five oranges. But he was still hungry. </a:t>
            </a:r>
            <a:endParaRPr lang="en-GB" dirty="0" smtClean="0"/>
          </a:p>
        </p:txBody>
      </p:sp>
      <p:pic>
        <p:nvPicPr>
          <p:cNvPr id="3" name="Picture 2"/>
          <p:cNvPicPr>
            <a:picLocks noChangeAspect="1"/>
          </p:cNvPicPr>
          <p:nvPr/>
        </p:nvPicPr>
        <p:blipFill rotWithShape="1">
          <a:blip r:embed="rId2"/>
          <a:srcRect l="49446" t="53938" r="22882" b="12594"/>
          <a:stretch/>
        </p:blipFill>
        <p:spPr>
          <a:xfrm>
            <a:off x="899592" y="260647"/>
            <a:ext cx="7344816" cy="4994475"/>
          </a:xfrm>
          <a:prstGeom prst="rect">
            <a:avLst/>
          </a:prstGeom>
        </p:spPr>
      </p:pic>
    </p:spTree>
    <p:extLst>
      <p:ext uri="{BB962C8B-B14F-4D97-AF65-F5344CB8AC3E}">
        <p14:creationId xmlns:p14="http://schemas.microsoft.com/office/powerpoint/2010/main" val="13217925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3933056"/>
            <a:ext cx="8640960" cy="2677656"/>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On Saturday he ate through one piece of chocolate cake, one ice-cream cone, one pickle, one slice of Swiss cheese, one slice of salami, one lollipop, one piece of cherry pie, one sausage, one cupcake, and one slice of watermelon. That night he had a </a:t>
            </a:r>
            <a:r>
              <a:rPr lang="en-GB" sz="2800" dirty="0" err="1" smtClean="0">
                <a:latin typeface="Comic Sans MS" panose="030F0702030302020204" pitchFamily="66" charset="0"/>
              </a:rPr>
              <a:t>stomachache</a:t>
            </a:r>
            <a:r>
              <a:rPr lang="en-GB" sz="2800" dirty="0" smtClean="0">
                <a:latin typeface="Comic Sans MS" panose="030F0702030302020204" pitchFamily="66" charset="0"/>
              </a:rPr>
              <a:t>! </a:t>
            </a:r>
            <a:endParaRPr lang="en-GB" dirty="0" smtClean="0"/>
          </a:p>
        </p:txBody>
      </p:sp>
      <p:pic>
        <p:nvPicPr>
          <p:cNvPr id="2" name="Picture 1"/>
          <p:cNvPicPr>
            <a:picLocks noChangeAspect="1"/>
          </p:cNvPicPr>
          <p:nvPr/>
        </p:nvPicPr>
        <p:blipFill rotWithShape="1">
          <a:blip r:embed="rId2"/>
          <a:srcRect l="21221" t="20469" r="22329" b="45078"/>
          <a:stretch/>
        </p:blipFill>
        <p:spPr>
          <a:xfrm>
            <a:off x="179512" y="692695"/>
            <a:ext cx="8784976" cy="3014453"/>
          </a:xfrm>
          <a:prstGeom prst="rect">
            <a:avLst/>
          </a:prstGeom>
        </p:spPr>
      </p:pic>
    </p:spTree>
    <p:extLst>
      <p:ext uri="{BB962C8B-B14F-4D97-AF65-F5344CB8AC3E}">
        <p14:creationId xmlns:p14="http://schemas.microsoft.com/office/powerpoint/2010/main" val="1267438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229200"/>
            <a:ext cx="8640960" cy="1384995"/>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The next day was Sunday again. The caterpillar ate through one nice green leaf, and after that he felt much better.</a:t>
            </a:r>
            <a:endParaRPr lang="en-GB" dirty="0" smtClean="0"/>
          </a:p>
        </p:txBody>
      </p:sp>
      <p:pic>
        <p:nvPicPr>
          <p:cNvPr id="3" name="Picture 2"/>
          <p:cNvPicPr>
            <a:picLocks noChangeAspect="1"/>
          </p:cNvPicPr>
          <p:nvPr/>
        </p:nvPicPr>
        <p:blipFill rotWithShape="1">
          <a:blip r:embed="rId2"/>
          <a:srcRect l="21775" t="54922" r="51107" b="11609"/>
          <a:stretch/>
        </p:blipFill>
        <p:spPr>
          <a:xfrm>
            <a:off x="971600" y="188640"/>
            <a:ext cx="7056784" cy="4896544"/>
          </a:xfrm>
          <a:prstGeom prst="rect">
            <a:avLst/>
          </a:prstGeom>
        </p:spPr>
      </p:pic>
    </p:spTree>
    <p:extLst>
      <p:ext uri="{BB962C8B-B14F-4D97-AF65-F5344CB8AC3E}">
        <p14:creationId xmlns:p14="http://schemas.microsoft.com/office/powerpoint/2010/main" val="25801547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7524" y="5263000"/>
            <a:ext cx="8640960" cy="1384995"/>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Now he wasn’t hungry any more – and he wasn’t a little caterpillar any more. He was a big, fat caterpillar. </a:t>
            </a:r>
            <a:endParaRPr lang="en-GB" dirty="0" smtClean="0"/>
          </a:p>
        </p:txBody>
      </p:sp>
      <p:pic>
        <p:nvPicPr>
          <p:cNvPr id="2" name="Picture 1"/>
          <p:cNvPicPr>
            <a:picLocks noChangeAspect="1"/>
          </p:cNvPicPr>
          <p:nvPr/>
        </p:nvPicPr>
        <p:blipFill rotWithShape="1">
          <a:blip r:embed="rId2"/>
          <a:srcRect l="50000" t="54922" r="22882" b="11609"/>
          <a:stretch/>
        </p:blipFill>
        <p:spPr>
          <a:xfrm>
            <a:off x="899592" y="116632"/>
            <a:ext cx="7200800" cy="4996474"/>
          </a:xfrm>
          <a:prstGeom prst="rect">
            <a:avLst/>
          </a:prstGeom>
        </p:spPr>
      </p:pic>
    </p:spTree>
    <p:extLst>
      <p:ext uri="{BB962C8B-B14F-4D97-AF65-F5344CB8AC3E}">
        <p14:creationId xmlns:p14="http://schemas.microsoft.com/office/powerpoint/2010/main" val="5553535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7524" y="5081954"/>
            <a:ext cx="8640960" cy="1200329"/>
          </a:xfrm>
          <a:prstGeom prst="rect">
            <a:avLst/>
          </a:prstGeom>
          <a:solidFill>
            <a:schemeClr val="bg1"/>
          </a:solidFill>
          <a:ln>
            <a:solidFill>
              <a:schemeClr val="tx1"/>
            </a:solidFill>
          </a:ln>
        </p:spPr>
        <p:txBody>
          <a:bodyPr wrap="square" rtlCol="0">
            <a:spAutoFit/>
          </a:bodyPr>
          <a:lstStyle/>
          <a:p>
            <a:r>
              <a:rPr lang="en-GB" sz="2400" dirty="0" smtClean="0">
                <a:latin typeface="Comic Sans MS" panose="030F0702030302020204" pitchFamily="66" charset="0"/>
              </a:rPr>
              <a:t>He built a small house, called a cocoon, around himself. He stayed inside for more than two weeks. Then he nibbled a hole in the cocoon, pushed his way out and…</a:t>
            </a:r>
            <a:endParaRPr lang="en-GB" sz="1600" dirty="0" smtClean="0"/>
          </a:p>
        </p:txBody>
      </p:sp>
      <p:pic>
        <p:nvPicPr>
          <p:cNvPr id="3" name="Picture 2"/>
          <p:cNvPicPr>
            <a:picLocks noChangeAspect="1"/>
          </p:cNvPicPr>
          <p:nvPr/>
        </p:nvPicPr>
        <p:blipFill rotWithShape="1">
          <a:blip r:embed="rId2"/>
          <a:srcRect l="21775" t="26375" r="51107" b="40156"/>
          <a:stretch/>
        </p:blipFill>
        <p:spPr>
          <a:xfrm>
            <a:off x="1169622" y="188640"/>
            <a:ext cx="6876764" cy="4771632"/>
          </a:xfrm>
          <a:prstGeom prst="rect">
            <a:avLst/>
          </a:prstGeom>
        </p:spPr>
      </p:pic>
    </p:spTree>
    <p:extLst>
      <p:ext uri="{BB962C8B-B14F-4D97-AF65-F5344CB8AC3E}">
        <p14:creationId xmlns:p14="http://schemas.microsoft.com/office/powerpoint/2010/main" val="38782239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7524" y="5877272"/>
            <a:ext cx="8640960" cy="523220"/>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…he was a beautiful butterfly!</a:t>
            </a:r>
            <a:endParaRPr lang="en-GB" dirty="0" smtClean="0"/>
          </a:p>
        </p:txBody>
      </p:sp>
      <p:pic>
        <p:nvPicPr>
          <p:cNvPr id="2" name="Picture 1"/>
          <p:cNvPicPr>
            <a:picLocks noChangeAspect="1"/>
          </p:cNvPicPr>
          <p:nvPr/>
        </p:nvPicPr>
        <p:blipFill rotWithShape="1">
          <a:blip r:embed="rId2"/>
          <a:srcRect l="50000" t="26375" r="22882" b="40157"/>
          <a:stretch/>
        </p:blipFill>
        <p:spPr>
          <a:xfrm>
            <a:off x="611560" y="116632"/>
            <a:ext cx="7992888" cy="5546086"/>
          </a:xfrm>
          <a:prstGeom prst="rect">
            <a:avLst/>
          </a:prstGeom>
        </p:spPr>
      </p:pic>
    </p:spTree>
    <p:extLst>
      <p:ext uri="{BB962C8B-B14F-4D97-AF65-F5344CB8AC3E}">
        <p14:creationId xmlns:p14="http://schemas.microsoft.com/office/powerpoint/2010/main" val="20503547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769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03244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E5AA70"/>
      </a:accent1>
      <a:accent2>
        <a:srgbClr val="73C2FB"/>
      </a:accent2>
      <a:accent3>
        <a:srgbClr val="7FFFD4"/>
      </a:accent3>
      <a:accent4>
        <a:srgbClr val="6495ED"/>
      </a:accent4>
      <a:accent5>
        <a:srgbClr val="EEDC82"/>
      </a:accent5>
      <a:accent6>
        <a:srgbClr val="F0808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3190</TotalTime>
  <Words>266</Words>
  <Application>Microsoft Office PowerPoint</Application>
  <PresentationFormat>On-screen Show (4:3)</PresentationFormat>
  <Paragraphs>13</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Ross G</cp:lastModifiedBy>
  <cp:revision>211</cp:revision>
  <dcterms:created xsi:type="dcterms:W3CDTF">2012-04-28T17:18:27Z</dcterms:created>
  <dcterms:modified xsi:type="dcterms:W3CDTF">2020-05-27T17:56:43Z</dcterms:modified>
</cp:coreProperties>
</file>